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0.xml" ContentType="application/inkml+xml"/>
  <Override PartName="/ppt/notesSlides/notesSlide1.xml" ContentType="application/vnd.openxmlformats-officedocument.presentationml.notesSlide+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notesSlides/notesSlide2.xml" ContentType="application/vnd.openxmlformats-officedocument.presentationml.notesSlide+xml"/>
  <Override PartName="/ppt/ink/ink1628.xml" ContentType="application/inkml+xml"/>
  <Override PartName="/ppt/ink/ink1629.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notesSlides/notesSlide3.xml" ContentType="application/vnd.openxmlformats-officedocument.presentationml.notesSlide+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notesSlides/notesSlide4.xml" ContentType="application/vnd.openxmlformats-officedocument.presentationml.notesSlide+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notesSlides/notesSlide5.xml" ContentType="application/vnd.openxmlformats-officedocument.presentationml.notesSlide+xml"/>
  <Override PartName="/ppt/ink/ink1758.xml" ContentType="application/inkml+xml"/>
  <Override PartName="/ppt/ink/ink1759.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0.xml" ContentType="application/inkml+xml"/>
  <Override PartName="/ppt/ink/ink1791.xml" ContentType="application/inkml+xml"/>
  <Override PartName="/ppt/ink/ink1792.xml" ContentType="application/inkml+xml"/>
  <Override PartName="/ppt/notesSlides/notesSlide6.xml" ContentType="application/vnd.openxmlformats-officedocument.presentationml.notesSlide+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notesSlides/notesSlide7.xml" ContentType="application/vnd.openxmlformats-officedocument.presentationml.notesSlide+xml"/>
  <Override PartName="/ppt/ink/ink1837.xml" ContentType="application/inkml+xml"/>
  <Override PartName="/ppt/ink/ink1838.xml" ContentType="application/inkml+xml"/>
  <Override PartName="/ppt/ink/ink1839.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notesSlides/notesSlide8.xml" ContentType="application/vnd.openxmlformats-officedocument.presentationml.notesSlide+xml"/>
  <Override PartName="/ppt/ink/ink1897.xml" ContentType="application/inkml+xml"/>
  <Override PartName="/ppt/ink/ink1898.xml" ContentType="application/inkml+xml"/>
  <Override PartName="/ppt/ink/ink1899.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notesSlides/notesSlide9.xml" ContentType="application/vnd.openxmlformats-officedocument.presentationml.notesSlide+xml"/>
  <Override PartName="/ppt/ink/ink1968.xml" ContentType="application/inkml+xml"/>
  <Override PartName="/ppt/ink/ink1969.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notesSlides/notesSlide10.xml" ContentType="application/vnd.openxmlformats-officedocument.presentationml.notesSlide+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ink/ink2059.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ink/ink2068.xml" ContentType="application/inkml+xml"/>
  <Override PartName="/ppt/ink/ink2069.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ink/ink2109.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ink/ink2118.xml" ContentType="application/inkml+xml"/>
  <Override PartName="/ppt/ink/ink2119.xml" ContentType="application/inkml+xml"/>
  <Override PartName="/ppt/ink/ink2120.xml" ContentType="application/inkml+xml"/>
  <Override PartName="/ppt/ink/ink2121.xml" ContentType="application/inkml+xml"/>
  <Override PartName="/ppt/ink/ink2122.xml" ContentType="application/inkml+xml"/>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ink/ink2129.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0.xml" ContentType="application/inkml+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0.xml" ContentType="application/inkml+xml"/>
  <Override PartName="/ppt/ink/ink2161.xml" ContentType="application/inkml+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notesSlides/notesSlide11.xml" ContentType="application/vnd.openxmlformats-officedocument.presentationml.notesSlide+xml"/>
  <Override PartName="/ppt/ink/ink2177.xml" ContentType="application/inkml+xml"/>
  <Override PartName="/ppt/ink/ink2178.xml" ContentType="application/inkml+xml"/>
  <Override PartName="/ppt/ink/ink2179.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0.xml" ContentType="application/inkml+xml"/>
  <Override PartName="/ppt/ink/ink2221.xml" ContentType="application/inkml+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ink/ink2238.xml" ContentType="application/inkml+xml"/>
  <Override PartName="/ppt/ink/ink2239.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0.xml" ContentType="application/inkml+xml"/>
  <Override PartName="/ppt/ink/ink2251.xml" ContentType="application/inkml+xml"/>
  <Override PartName="/ppt/ink/ink2252.xml" ContentType="application/inkml+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00.xml" ContentType="application/inkml+xml"/>
  <Override PartName="/ppt/ink/ink2301.xml" ContentType="application/inkml+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ink/ink2320.xml" ContentType="application/inkml+xml"/>
  <Override PartName="/ppt/ink/ink2321.xml" ContentType="application/inkml+xml"/>
  <Override PartName="/ppt/ink/ink2322.xml" ContentType="application/inkml+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0.xml" ContentType="application/inkml+xml"/>
  <Override PartName="/ppt/ink/ink2371.xml" ContentType="application/inkml+xml"/>
  <Override PartName="/ppt/ink/ink2372.xml" ContentType="application/inkml+xml"/>
  <Override PartName="/ppt/ink/ink2373.xml" ContentType="application/inkml+xml"/>
  <Override PartName="/ppt/ink/ink2374.xml" ContentType="application/inkml+xml"/>
  <Override PartName="/ppt/ink/ink2375.xml" ContentType="application/inkml+xml"/>
  <Override PartName="/ppt/ink/ink2376.xml" ContentType="application/inkml+xml"/>
  <Override PartName="/ppt/ink/ink2377.xml" ContentType="application/inkml+xml"/>
  <Override PartName="/ppt/ink/ink2378.xml" ContentType="application/inkml+xml"/>
  <Override PartName="/ppt/ink/ink2379.xml" ContentType="application/inkml+xml"/>
  <Override PartName="/ppt/ink/ink2380.xml" ContentType="application/inkml+xml"/>
  <Override PartName="/ppt/ink/ink2381.xml" ContentType="application/inkml+xml"/>
  <Override PartName="/ppt/ink/ink2382.xml" ContentType="application/inkml+xml"/>
  <Override PartName="/ppt/ink/ink2383.xml" ContentType="application/inkml+xml"/>
  <Override PartName="/ppt/ink/ink2384.xml" ContentType="application/inkml+xml"/>
  <Override PartName="/ppt/ink/ink2385.xml" ContentType="application/inkml+xml"/>
  <Override PartName="/ppt/ink/ink2386.xml" ContentType="application/inkml+xml"/>
  <Override PartName="/ppt/ink/ink2387.xml" ContentType="application/inkml+xml"/>
  <Override PartName="/ppt/ink/ink2388.xml" ContentType="application/inkml+xml"/>
  <Override PartName="/ppt/ink/ink2389.xml" ContentType="application/inkml+xml"/>
  <Override PartName="/ppt/ink/ink2390.xml" ContentType="application/inkml+xml"/>
  <Override PartName="/ppt/ink/ink2391.xml" ContentType="application/inkml+xml"/>
  <Override PartName="/ppt/ink/ink2392.xml" ContentType="application/inkml+xml"/>
  <Override PartName="/ppt/ink/ink2393.xml" ContentType="application/inkml+xml"/>
  <Override PartName="/ppt/ink/ink2394.xml" ContentType="application/inkml+xml"/>
  <Override PartName="/ppt/ink/ink2395.xml" ContentType="application/inkml+xml"/>
  <Override PartName="/ppt/ink/ink2396.xml" ContentType="application/inkml+xml"/>
  <Override PartName="/ppt/ink/ink2397.xml" ContentType="application/inkml+xml"/>
  <Override PartName="/ppt/ink/ink2398.xml" ContentType="application/inkml+xml"/>
  <Override PartName="/ppt/ink/ink2399.xml" ContentType="application/inkml+xml"/>
  <Override PartName="/ppt/ink/ink2400.xml" ContentType="application/inkml+xml"/>
  <Override PartName="/ppt/ink/ink2401.xml" ContentType="application/inkml+xml"/>
  <Override PartName="/ppt/ink/ink2402.xml" ContentType="application/inkml+xml"/>
  <Override PartName="/ppt/ink/ink2403.xml" ContentType="application/inkml+xml"/>
  <Override PartName="/ppt/ink/ink2404.xml" ContentType="application/inkml+xml"/>
  <Override PartName="/ppt/ink/ink2405.xml" ContentType="application/inkml+xml"/>
  <Override PartName="/ppt/ink/ink2406.xml" ContentType="application/inkml+xml"/>
  <Override PartName="/ppt/ink/ink2407.xml" ContentType="application/inkml+xml"/>
  <Override PartName="/ppt/ink/ink2408.xml" ContentType="application/inkml+xml"/>
  <Override PartName="/ppt/ink/ink2409.xml" ContentType="application/inkml+xml"/>
  <Override PartName="/ppt/ink/ink2410.xml" ContentType="application/inkml+xml"/>
  <Override PartName="/ppt/ink/ink2411.xml" ContentType="application/inkml+xml"/>
  <Override PartName="/ppt/ink/ink2412.xml" ContentType="application/inkml+xml"/>
  <Override PartName="/ppt/ink/ink2413.xml" ContentType="application/inkml+xml"/>
  <Override PartName="/ppt/ink/ink2414.xml" ContentType="application/inkml+xml"/>
  <Override PartName="/ppt/ink/ink2415.xml" ContentType="application/inkml+xml"/>
  <Override PartName="/ppt/ink/ink2416.xml" ContentType="application/inkml+xml"/>
  <Override PartName="/ppt/ink/ink2417.xml" ContentType="application/inkml+xml"/>
  <Override PartName="/ppt/ink/ink2418.xml" ContentType="application/inkml+xml"/>
  <Override PartName="/ppt/ink/ink2419.xml" ContentType="application/inkml+xml"/>
  <Override PartName="/ppt/ink/ink2420.xml" ContentType="application/inkml+xml"/>
  <Override PartName="/ppt/ink/ink2421.xml" ContentType="application/inkml+xml"/>
  <Override PartName="/ppt/ink/ink2422.xml" ContentType="application/inkml+xml"/>
  <Override PartName="/ppt/ink/ink2423.xml" ContentType="application/inkml+xml"/>
  <Override PartName="/ppt/ink/ink2424.xml" ContentType="application/inkml+xml"/>
  <Override PartName="/ppt/ink/ink2425.xml" ContentType="application/inkml+xml"/>
  <Override PartName="/ppt/ink/ink2426.xml" ContentType="application/inkml+xml"/>
  <Override PartName="/ppt/ink/ink2427.xml" ContentType="application/inkml+xml"/>
  <Override PartName="/ppt/ink/ink2428.xml" ContentType="application/inkml+xml"/>
  <Override PartName="/ppt/ink/ink2429.xml" ContentType="application/inkml+xml"/>
  <Override PartName="/ppt/ink/ink2430.xml" ContentType="application/inkml+xml"/>
  <Override PartName="/ppt/ink/ink2431.xml" ContentType="application/inkml+xml"/>
  <Override PartName="/ppt/ink/ink2432.xml" ContentType="application/inkml+xml"/>
  <Override PartName="/ppt/ink/ink2433.xml" ContentType="application/inkml+xml"/>
  <Override PartName="/ppt/ink/ink2434.xml" ContentType="application/inkml+xml"/>
  <Override PartName="/ppt/ink/ink2435.xml" ContentType="application/inkml+xml"/>
  <Override PartName="/ppt/ink/ink2436.xml" ContentType="application/inkml+xml"/>
  <Override PartName="/ppt/ink/ink2437.xml" ContentType="application/inkml+xml"/>
  <Override PartName="/ppt/ink/ink2438.xml" ContentType="application/inkml+xml"/>
  <Override PartName="/ppt/ink/ink2439.xml" ContentType="application/inkml+xml"/>
  <Override PartName="/ppt/ink/ink2440.xml" ContentType="application/inkml+xml"/>
  <Override PartName="/ppt/ink/ink2441.xml" ContentType="application/inkml+xml"/>
  <Override PartName="/ppt/ink/ink2442.xml" ContentType="application/inkml+xml"/>
  <Override PartName="/ppt/ink/ink2443.xml" ContentType="application/inkml+xml"/>
  <Override PartName="/ppt/ink/ink2444.xml" ContentType="application/inkml+xml"/>
  <Override PartName="/ppt/ink/ink2445.xml" ContentType="application/inkml+xml"/>
  <Override PartName="/ppt/ink/ink2446.xml" ContentType="application/inkml+xml"/>
  <Override PartName="/ppt/ink/ink2447.xml" ContentType="application/inkml+xml"/>
  <Override PartName="/ppt/ink/ink2448.xml" ContentType="application/inkml+xml"/>
  <Override PartName="/ppt/ink/ink2449.xml" ContentType="application/inkml+xml"/>
  <Override PartName="/ppt/ink/ink2450.xml" ContentType="application/inkml+xml"/>
  <Override PartName="/ppt/ink/ink2451.xml" ContentType="application/inkml+xml"/>
  <Override PartName="/ppt/ink/ink2452.xml" ContentType="application/inkml+xml"/>
  <Override PartName="/ppt/ink/ink2453.xml" ContentType="application/inkml+xml"/>
  <Override PartName="/ppt/ink/ink2454.xml" ContentType="application/inkml+xml"/>
  <Override PartName="/ppt/ink/ink2455.xml" ContentType="application/inkml+xml"/>
  <Override PartName="/ppt/ink/ink2456.xml" ContentType="application/inkml+xml"/>
  <Override PartName="/ppt/ink/ink2457.xml" ContentType="application/inkml+xml"/>
  <Override PartName="/ppt/ink/ink2458.xml" ContentType="application/inkml+xml"/>
  <Override PartName="/ppt/ink/ink2459.xml" ContentType="application/inkml+xml"/>
  <Override PartName="/ppt/ink/ink2460.xml" ContentType="application/inkml+xml"/>
  <Override PartName="/ppt/ink/ink2461.xml" ContentType="application/inkml+xml"/>
  <Override PartName="/ppt/ink/ink2462.xml" ContentType="application/inkml+xml"/>
  <Override PartName="/ppt/ink/ink2463.xml" ContentType="application/inkml+xml"/>
  <Override PartName="/ppt/ink/ink2464.xml" ContentType="application/inkml+xml"/>
  <Override PartName="/ppt/ink/ink2465.xml" ContentType="application/inkml+xml"/>
  <Override PartName="/ppt/ink/ink246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256" r:id="rId2"/>
    <p:sldId id="278" r:id="rId3"/>
    <p:sldId id="279" r:id="rId4"/>
    <p:sldId id="302" r:id="rId5"/>
    <p:sldId id="292" r:id="rId6"/>
    <p:sldId id="293" r:id="rId7"/>
    <p:sldId id="294" r:id="rId8"/>
    <p:sldId id="295" r:id="rId9"/>
    <p:sldId id="280" r:id="rId10"/>
    <p:sldId id="283" r:id="rId11"/>
    <p:sldId id="284" r:id="rId12"/>
    <p:sldId id="285" r:id="rId13"/>
    <p:sldId id="286" r:id="rId14"/>
    <p:sldId id="305" r:id="rId15"/>
    <p:sldId id="287" r:id="rId16"/>
    <p:sldId id="316" r:id="rId17"/>
    <p:sldId id="317" r:id="rId18"/>
    <p:sldId id="318" r:id="rId19"/>
    <p:sldId id="319" r:id="rId20"/>
    <p:sldId id="320" r:id="rId21"/>
    <p:sldId id="303" r:id="rId22"/>
    <p:sldId id="304" r:id="rId23"/>
    <p:sldId id="321" r:id="rId24"/>
    <p:sldId id="288" r:id="rId25"/>
    <p:sldId id="306" r:id="rId26"/>
    <p:sldId id="307" r:id="rId27"/>
    <p:sldId id="308" r:id="rId28"/>
    <p:sldId id="309" r:id="rId29"/>
    <p:sldId id="289" r:id="rId30"/>
    <p:sldId id="282" r:id="rId31"/>
    <p:sldId id="310" r:id="rId32"/>
    <p:sldId id="281" r:id="rId33"/>
    <p:sldId id="297" r:id="rId34"/>
    <p:sldId id="311" r:id="rId35"/>
    <p:sldId id="312" r:id="rId36"/>
    <p:sldId id="301" r:id="rId37"/>
    <p:sldId id="298" r:id="rId38"/>
    <p:sldId id="314" r:id="rId39"/>
    <p:sldId id="323" r:id="rId40"/>
    <p:sldId id="324" r:id="rId41"/>
    <p:sldId id="325" r:id="rId42"/>
    <p:sldId id="327" r:id="rId43"/>
    <p:sldId id="328" r:id="rId44"/>
    <p:sldId id="326" r:id="rId45"/>
    <p:sldId id="322" r:id="rId46"/>
    <p:sldId id="315" r:id="rId47"/>
    <p:sldId id="313" r:id="rId48"/>
    <p:sldId id="300" r:id="rId49"/>
    <p:sldId id="299" r:id="rId50"/>
    <p:sldId id="296" r:id="rId51"/>
    <p:sldId id="291" r:id="rId52"/>
    <p:sldId id="290" r:id="rId53"/>
    <p:sldId id="258" r:id="rId54"/>
    <p:sldId id="259" r:id="rId55"/>
    <p:sldId id="260" r:id="rId56"/>
    <p:sldId id="269" r:id="rId57"/>
    <p:sldId id="329" r:id="rId58"/>
    <p:sldId id="330" r:id="rId59"/>
    <p:sldId id="276" r:id="rId60"/>
    <p:sldId id="261" r:id="rId61"/>
    <p:sldId id="262" r:id="rId62"/>
    <p:sldId id="263" r:id="rId63"/>
    <p:sldId id="266" r:id="rId64"/>
    <p:sldId id="270" r:id="rId65"/>
    <p:sldId id="271" r:id="rId66"/>
    <p:sldId id="272" r:id="rId67"/>
    <p:sldId id="273" r:id="rId68"/>
    <p:sldId id="277" r:id="rId69"/>
    <p:sldId id="267" r:id="rId70"/>
    <p:sldId id="274" r:id="rId71"/>
    <p:sldId id="331" r:id="rId72"/>
    <p:sldId id="332" r:id="rId73"/>
    <p:sldId id="333" r:id="rId74"/>
    <p:sldId id="265" r:id="rId75"/>
    <p:sldId id="275" r:id="rId76"/>
    <p:sldId id="268"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636"/>
    <p:restoredTop sz="94674"/>
  </p:normalViewPr>
  <p:slideViewPr>
    <p:cSldViewPr snapToGrid="0" snapToObjects="1">
      <p:cViewPr varScale="1">
        <p:scale>
          <a:sx n="124" d="100"/>
          <a:sy n="124" d="100"/>
        </p:scale>
        <p:origin x="1312" y="16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1.313"/>
    </inkml:context>
    <inkml:brush xml:id="br0">
      <inkml:brushProperty name="width" value="0.08571" units="cm"/>
      <inkml:brushProperty name="height" value="0.08571" units="cm"/>
      <inkml:brushProperty name="color" value="#008C3A"/>
    </inkml:brush>
  </inkml:definitions>
  <inkml:trace contextRef="#ctx0" brushRef="#br0">0 243 8210,'15'2'5390,"-3"0"-4416,-12-2 987,0 0-1311,-1-16-68,0 7-223,0-13-179,1 9-46,0-1-134,0-3 0,2-3-22,9-5-12,7 0 23,9 0 11,2 2-45,-3 6 11,-7 5-134,-8 6-45,-4 3-56,-3 3 179,3 3-22,2 5 34,2 6-3404,2 8 3382,-1 2 88,-3 5 12,-3 0 12,-2 3 10,-4 1 79,0 1-34,-3 3 3359,-3-4-3382,-3-1-32,-2-5-1,3-4-11,4-6-34,1-4 34,3-6 0,0-1 34,0-3 11,0-1 78,0-2 134,5 1 125,6-1-35,9 0-112,8-3-33,4-4 11,5-6-23,0-3 1,2-1 212,-3 1-78,-3 2 45,-6 2-22,-7 3 10,-9 3-22,-4 1-202,-6 2-134,-1 1-806,0 1-1368,-11-1-1008,-7 0-2477,-14 1 5659,-6 8 0,17-6 0,3 6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2.748"/>
    </inkml:context>
    <inkml:brush xml:id="br0">
      <inkml:brushProperty name="width" value="0.08571" units="cm"/>
      <inkml:brushProperty name="height" value="0.08571" units="cm"/>
      <inkml:brushProperty name="color" value="#008C3A"/>
    </inkml:brush>
  </inkml:definitions>
  <inkml:trace contextRef="#ctx0" brushRef="#br0">0 1 10237,'16'15'3363,"-4"-3"-3117,-12-12 931,0 0-774,0 10-78,0 4-101,0 13-124,0 5-21,0 2-57,0 3 45,0-1-33,0 1 56,3-3-34,2-2 45,5-7 22,2-6-22,4-8 246,3-7 135,9-3-124,9-10-223,11-8-101,8-9-34,0-2 0,-3 4-45,-13 6-79,-11 6-133,-13 5-147,-8 3-357,-5 3-7229,-3 1 7990,-11 0 0,8 0 0,-8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2.146"/>
    </inkml:context>
    <inkml:brush xml:id="br0">
      <inkml:brushProperty name="width" value="0.08571" units="cm"/>
      <inkml:brushProperty name="height" value="0.08571" units="cm"/>
      <inkml:brushProperty name="color" value="#008C3A"/>
    </inkml:brush>
  </inkml:definitions>
  <inkml:trace contextRef="#ctx0" brushRef="#br0">115 146 8916,'-11'-12'3484,"2"2"-2744,9 10 391,0 0-480,-42 0 155,32 0-145,-32 0-11,42 0-235,0-5-247,0-4-45,3-7-11,3-2-112,4-1-11,1 2-34,2 4 11,1 2-55,3 4-12,3 2 78,4 2-10,7 2-12,4 1 11,4 0 34,-2 6-11,-1 0 0,-6 7 0,-5-1-68,-7 0 79,-7 0 101,-2 4 56,-4 1-112,-1 8 56,-3 4-68,1 8-10,-1 6-12,0 1-11,-1 3-34,0-2 34,-4-1-33,-3 0-23,-10 21 44,5-13-44,-3 14-33,12-25 22,1-5 55,2-10-32,4-6 44,5-8 67,8-6 269,7-2 370,28-22-403,-9-1-147,18-18-55,-17 4-45,-4 3 34,-6 5-57,-5 6 23,-10 7-33,-6 5-23,-7 3-11,-2 3-57,-3 1-2520,0 0 201,-1-2 2387,-4-3 0,3 2 0,-2-2 0</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200"/>
    </inkml:context>
    <inkml:brush xml:id="br0">
      <inkml:brushProperty name="width" value="0.08571" units="cm"/>
      <inkml:brushProperty name="height" value="0.08571" units="cm"/>
    </inkml:brush>
  </inkml:definitions>
  <inkml:trace contextRef="#ctx0" brushRef="#br0">1 0 8826,'9'13'3026,"-2"-2"-2937,-7-11 718,0 0-438,56-13 102,-20 10-135,50-5 90,-32 15-157,0 7-57,-5-1-65,-6 2-102,-9 2 111,-5 3-88,-6 5-12,-4 3-23,-2 5 57,-7 0-1,-3 2 35,-4-2 144,-6-1-66,-13-2-146,-14 0-56,-19-1-235,-10 1-672,-22 13 88,24-13 147,-3 8-191,37-21-605,13-8-78,6-5 1546,25-24 0,-16 16 0,15-16 0</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748"/>
    </inkml:context>
    <inkml:brush xml:id="br0">
      <inkml:brushProperty name="width" value="0.08571" units="cm"/>
      <inkml:brushProperty name="height" value="0.08571" units="cm"/>
    </inkml:brush>
  </inkml:definitions>
  <inkml:trace contextRef="#ctx0" brushRef="#br0">23 1 10406,'9'2'2308,"-2"0"-1894,-7-2 573,0 0-651,-14 52 11,9-20 1,-10 42-46,12-32-33,2-3-157,0-3-22,1-4-79,0-4 22,0-3-33,0-4-67,0-4-942,0-4-491,2-5-753,5-5-671,7-5 2924,5-12 0,-7 7 0,-1-6 0</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0.426"/>
    </inkml:context>
    <inkml:brush xml:id="br0">
      <inkml:brushProperty name="width" value="0.08571" units="cm"/>
      <inkml:brushProperty name="height" value="0.08571" units="cm"/>
    </inkml:brush>
  </inkml:definitions>
  <inkml:trace contextRef="#ctx0" brushRef="#br0">2 164 8053,'0'-20'3473,"-1"4"-2677,1 16 22,0 0-571,4-15-23,3 8 0,7-13-56,4 12-112,4-3-12,2-1 1,1-1 67,-2 1-67,-4 2-45,-2 3-22,-2 1 22,-4 2 0,-1 2-157,-4 2-112,0 0 269,1 2 11,4 9 79,4 6 67,21 19-90,-5-10-67,14 5 0,-15-19 101,-4-6-23,-7-3 269,-7-3-347,-6 0-425,-4-2-774,-8-3-1490,-5-3 2689,-6-4 0,5 5 0,3 2 0</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1.227"/>
    </inkml:context>
    <inkml:brush xml:id="br0">
      <inkml:brushProperty name="width" value="0.08571" units="cm"/>
      <inkml:brushProperty name="height" value="0.08571" units="cm"/>
    </inkml:brush>
  </inkml:definitions>
  <inkml:trace contextRef="#ctx0" brushRef="#br0">117 57 10081,'7'11'3631,"-1"-2"-2904,-6-9-177,0 0-337,-48 44-90,30-20-123,-34 34-11,44-31-79,4-4-111,6-2-203,14-3 191,13-3 123,16-6 68,6-4 22,0-3 22,-7-2 135,-10 0-146,-8-1 112,-12 0 214,-5-1-12,-4-1-56,-1-2-101,2-5-56,10-18-112,-2 2 11,5-13 23,-7 10 78,-4 1 22,-4 4 101,-3 2 12,-4 2 56,-12-5-147,1 8-100,-9-4-56,7 11-179,-3 4-22,-5 2-282,-8 3-368,-8 5-1536,-3 10-3641,-2 5 6028,5 6 0,17-11 0,9-3 0</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2.432"/>
    </inkml:context>
    <inkml:brush xml:id="br0">
      <inkml:brushProperty name="width" value="0.08571" units="cm"/>
      <inkml:brushProperty name="height" value="0.08571" units="cm"/>
    </inkml:brush>
  </inkml:definitions>
  <inkml:trace contextRef="#ctx0" brushRef="#br0">75 601 7302,'19'-15'112,"22"-61"572,-28 33-247,4-5 0,-1-2 436,-7-13-200,-4 1 111,-4 1 102,-1 7 200,-4 10-436,-3 11-235,-5 11-79,-1 8-191,2 5-134,3 5 45,1 2-56,2 1-78,-2 1 22,-3 4 56,-4 10 11,-2 10-11,-2 17 45,3 10-45,1 12 0,6 8 0,4 5 0,3 5-45,4-4 45,6-3 34,5-7-34,4-10 0,1-12 0,-5-9 0,1-7-45,-7-15-235,1-2 90,-6-12 190,0 0 0,-1-11-112,0-6 67,-2-13-22,0-4-34,0-2 112,0-4-11,2 16 23,6 1 21,3 19 23,11 3 57,5 8-12,8 6-45,4 11 22,4 5-10,-5 3 78,4 10-57,-21-13 47,-3 5 178,-24-18-325,-15-2-68,-18-5-403,-18-4-89,-9-3-2577,-27-11 100,31 6 3037,-7-5 0,48 7 0,9 1 0</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464"/>
    </inkml:context>
    <inkml:brush xml:id="br0">
      <inkml:brushProperty name="width" value="0.08571" units="cm"/>
      <inkml:brushProperty name="height" value="0.08571" units="cm"/>
    </inkml:brush>
  </inkml:definitions>
  <inkml:trace contextRef="#ctx0" brushRef="#br0">110 0 8658,'4'5'1748,"-1"-1"-997,-3-4-45,0 0-23,0 57-224,0-24-212,-2 50 22,-3-36-190,-6 3 10,-5 3 68,-2 3-56,-2 2-12,2 1-44,4-1-45,5-4 0,5-3 22,5-8-22,11-6 12,6-8 88,14-8-10,8-9-56,6-6 22,7-4-56,1-5-45,0-2-45,-4-4-44,-8-1-45,-9 0 156,-4-3 124,-12 1-34,1-6 23,-9-1-34,2-4 11,-4-4-22,-2-2 44,-2-1 247,-2-5 12,-1 12-56,-5 0-292,-3 14-90,-6 5 68,-1 3-34,-1 1 11,0 0-45,-8 19 68,4 1-12,-6 24 23,8-3-34,4 9-146,6 0-257,4-1-358,15-5 111,12-8 101,20-13 516,48-10 122,-16-20-10,-23 0 0,-2-5 89,15-21 34,-10-4 380,-13-3 203,-11 1-303,-12 1 751,-7-4-617,-8 17-224,-2 1-10,-2 18-180,0 4-651,0 1 494,0 12 57,0 4 10,0 11-45,0 3 12,3-1-34,0-3-34,4-4-112,0-5-22,0-5 67,0-5 101,-1-3 0,-1-2 135,3-1 123,-2 0-112,3-1 44,-1-2-145,2-2-56,-3 1-90,-2 0-78,-3 4 89,0 0 90,2 0 45,2 0-12,4 0 12,1 0 0,4 0-23,0 0-22,0-1-78,2 0-34,-6-1-23,-1 2 135,-5 0 11,-3 5 91,1 3 10,4 12-90,-1-5 12,2 1-34,-3-10 33,-2-4 34,-2-2 79,0 0-314,-1 2-269,0 2 347,0 3-739,0 1-180,0-1 80,0-3 918,0-2 11,6-2 392,2-5 11,5-2 348,-2-3-213,-4-1-169,-1 5 102,-5 1-269,0 4-1009,-1 0 807,0-1 0,0 1 0,0-1 45,0 0-12,0 2-33,0-2 11,0 1 1,0-1 44,0-1-23,0-2 46,1-4-79,4-1-12,4-3 12,5-2 0,3 0 0,2 2 23,2 0-23,3 3 22,-2 1 68,4 2 145,13 1 1,-10 1-23,5 2-124,-18 2-33,-5 1-33,-3 0 21,-3 0-10,0 0 56,3 12 55,-3 2 46,1 14-68,-4 3-22,-2 2-68,0 2-33,0-2-56,0-5-493,0-8-392,0-7-3227,0-7-1737,0-5 5905,0-1 0,0 0 0</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842"/>
    </inkml:context>
    <inkml:brush xml:id="br0">
      <inkml:brushProperty name="width" value="0.08571" units="cm"/>
      <inkml:brushProperty name="height" value="0.08571" units="cm"/>
    </inkml:brush>
  </inkml:definitions>
  <inkml:trace contextRef="#ctx0" brushRef="#br0">1 1 14495,'13'9'3643,"-2"-2"-3330,-11-7-78,0 0-235,0 28-582,0-3-1805,0 28-4168,5-12 6555,1 2 0,0-20 0,-1-5 0</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996"/>
    </inkml:context>
    <inkml:brush xml:id="br0">
      <inkml:brushProperty name="width" value="0.08571" units="cm"/>
      <inkml:brushProperty name="height" value="0.08571" units="cm"/>
    </inkml:brush>
  </inkml:definitions>
  <inkml:trace contextRef="#ctx0" brushRef="#br0">1 31 13140,'8'8'4717,"-1"-1"-4717,-7-7-6880,0 0 6880,4-20 0,-3 15 0,3-15 0</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7.516"/>
    </inkml:context>
    <inkml:brush xml:id="br0">
      <inkml:brushProperty name="width" value="0.08571" units="cm"/>
      <inkml:brushProperty name="height" value="0.08571" units="cm"/>
    </inkml:brush>
  </inkml:definitions>
  <inkml:trace contextRef="#ctx0" brushRef="#br0">1 169 9028,'11'1'2409,"-2"-1"-1849,-9 0 303,0 0-516,64-5-10,-30 1-24,52-5-33,-47 3-101,-2 1-67,0 1-112,-3 1 11,3-1-11,-1 1-134,5-2 67,4-1-90,6-2-56,4 0 57,-1 1 66,-1 0 56,-6 1 23,-7 1 11,12 0 0,-16 1 11,11-2 23,-17 1 22,3 0-45,-1 0-11,3 1 0,-2-1 0,0 1 0,-2 1-22,8 1 22,-11 1-56,3 1 56,-12-1-11,-2 1-1,2-3 12,1 0-145,3 0-315,30-2 426,-5 2 34,25-2 0,-12 4-22,3 0-1,1 1 46,2 0-1,3 4-5,-13-2 0,3 1 28,35 3-325,-27-3 0,1-1 268,-14-2 1,-1 1 11,5-1 0,1 0-34,3 0 1,0 0 33,1 0 0,0 0 0,-1 0 0,-2 0-17,-4 0 0,-2 0 6,-4-1 0,-2 2-93,38 1 115,-6 2 6,-28-1 0,1 0-17,27 0-23,-27-1 1,-1-1-12,24-1-11,0 0 23,-1 0-12,-8 0 1,-8 0-68,8 1 101,-21 2 22,9 0 68,-18 1 542,6-3-576,7-1 133,8 0-99,9 0-23,-14 0 0,2 0-56,31 0 0,-29 1 1,-1 0-447,20 3 469,-3 2-34,4 1 0,6-3 11,9-1-6,-20-2 1,4-1-6,-18-1 0,1 0 5,18-1 1,0-1-6,-25 0 0,-2-1 0,48-3 11,-9 0-244,-4 2 233,-6 2-11,0 1 11,3-1 0,-16 2 0,3 0 0,-15-1 0,0 0-6,22 1 1,-1 0-383,-21 0 0,-3 0 388,0 1 0,0 0 11,45 0-229,-4 0 251,-4 0-16,-25 1 0,1 1 0,-14-2 0,0 1-6,17 1 0,0 0 6,-17-1 0,0-1 5,3 1 1,1-1-18,0 0 1,1 0-6,1 0 0,0 0-146,-1 0 1,0 0 151,-1 0 0,-1 0-6,-1 0 0,2 0-6,18 0 0,0 0 6,-17 0 0,-1 1 0,16 0 0,-1 0-11,28 0-23,-46 0 1,0 0-1,4-1 0,1 0 17,2 0 1,0 0 98,1 0 0,2 0-82,22 0 0,0-1 0,-22 1 0,-1 0 189,16 0 1,-3-1-190,15 1 0,-5 0 0,-3 0 0,2 0-22,11 0-12,-44 0 1,2 0 5,5 0 0,0 0 22,1 0 0,0 0 0,0 0 1,1 0 5,19 0 0,0 0 0,-22 0 0,-1 0 0,14 0 0,-2 0 0,12 0 184,-4 0-184,-2 0 11,1 0-11,4 0 11,-19-1 1,1-1 55,32-1-28,-33 0 0,-3 1 74,13-1 670,-15 2-772,-17 0 76,-15 1 686,-12 0 370,-7 0-135,-3 0-720,-7 0 94,0 0 54,-8 0-245,3 0-191,-4 0-112,0 0-1278,-4 0-2812,0-3 4202,0-6 0,7 4 0,5-3 0</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3.916"/>
    </inkml:context>
    <inkml:brush xml:id="br0">
      <inkml:brushProperty name="width" value="0.08571" units="cm"/>
      <inkml:brushProperty name="height" value="0.08571" units="cm"/>
      <inkml:brushProperty name="color" value="#008C3A"/>
    </inkml:brush>
  </inkml:definitions>
  <inkml:trace contextRef="#ctx0" brushRef="#br0">62 1 17588,'-5'12'583,"-1"7"-392,1 7-68,-1 10-90,-1 6-10,1 6 10,2 1-33,1 1 0,3-2-22,-1-8 22,0-7 0,1-7 0,-3-8 0,1-5-34,-2-3-122,1-6-629,1-1-672,1-2-1322,0-4 2779,1-11 0,-1 8 0,1-8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2.748"/>
    </inkml:context>
    <inkml:brush xml:id="br0">
      <inkml:brushProperty name="width" value="0.08571" units="cm"/>
      <inkml:brushProperty name="height" value="0.08571" units="cm"/>
      <inkml:brushProperty name="color" value="#008C3A"/>
    </inkml:brush>
  </inkml:definitions>
  <inkml:trace contextRef="#ctx0" brushRef="#br0">0 1 10237,'16'15'3363,"-4"-3"-3117,-12-12 931,0 0-774,0 10-78,0 4-101,0 13-124,0 5-21,0 2-57,0 3 45,0-1-33,0 1 56,3-3-34,2-2 45,5-7 22,2-6-22,4-8 246,3-7 135,9-3-124,9-10-223,11-8-101,8-9-34,0-2 0,-3 4-45,-13 6-79,-11 6-133,-13 5-147,-8 3-357,-5 3-7229,-3 1 7990,-11 0 0,8 0 0,-8 0 0</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4.402"/>
    </inkml:context>
    <inkml:brush xml:id="br0">
      <inkml:brushProperty name="width" value="0.08571" units="cm"/>
      <inkml:brushProperty name="height" value="0.08571" units="cm"/>
      <inkml:brushProperty name="color" value="#008C3A"/>
    </inkml:brush>
  </inkml:definitions>
  <inkml:trace contextRef="#ctx0" brushRef="#br0">152 1 10675,'-15'1'3596,"3"0"-2968,12-1 56,-28 59-91,14-23-167,-22 54 101,21-33-23,2 10-33,3 7-180,5 4-56,2 1-145,3-2-90,0-6-11,1-7-381,7-8-684,5-10-963,9-13-1289,8-14-1748,9-10 5076,10-14 0,-20 3 0,-2-5 0</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4.983"/>
    </inkml:context>
    <inkml:brush xml:id="br0">
      <inkml:brushProperty name="width" value="0.08571" units="cm"/>
      <inkml:brushProperty name="height" value="0.08571" units="cm"/>
      <inkml:brushProperty name="color" value="#008C3A"/>
    </inkml:brush>
  </inkml:definitions>
  <inkml:trace contextRef="#ctx0" brushRef="#br0">244 8 9521,'-12'-4'4146,"3"1"-2970,9 3-56,0 0-234,22 56-46,-5-18-235,22 52-78,-14-29-169,-2 7-179,-5 2-55,-9 0-68,-4 3 11,-9 0-67,-14 5-146,-14 0-1146,-20 5 592,22-42 0,-2-1-707,0 0 1,-1-2-5238,-28 28 6644,14-20 0,21-22 0,13-16 0</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8.398"/>
    </inkml:context>
    <inkml:brush xml:id="br0">
      <inkml:brushProperty name="width" value="0.08571" units="cm"/>
      <inkml:brushProperty name="height" value="0.08571" units="cm"/>
      <inkml:brushProperty name="color" value="#008C3A"/>
    </inkml:brush>
  </inkml:definitions>
  <inkml:trace contextRef="#ctx0" brushRef="#br0">76 270 11481,'-15'-10'3967,"3"3"-3048,12 7 796,0 0-1379,-20-17 0,14 10-168,-15-14-68,20 10-100,1-3 0,0-4-22,2-3 22,8-2-11,5-1 0,9 0-1,3 3-10,-1 4 11,2 2-34,-3 6 11,1 3 1,-1 3-34,-4 2-1,-2 1 12,-3 0 34,-5 3-68,1 4 34,-4 6 12,-1 7-46,-4 6 56,-1 3-22,-2 5 23,0 2-102,-11 20 57,1-13-24,-11 13-32,5-18 67,-3-2 0,3-1-113,-10 8 1,7-15 56,-10 7-11,9-17 100,-4-1 23,3-2 11,0-1 0,3-3 0,7-2-79,3-4-189,6 1 268,4 1 112,12 4 268,10 0-55,17-1-146,7-3 1,5-2 22,-1-3-45,9-1-90,-22-1-45,1 0 12,-26 0 44,-7 0-55,-4 0-2847,-3 0-2285,-6-4 5109,-8-3 0,5 1 0,-4 1 0</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8.872"/>
    </inkml:context>
    <inkml:brush xml:id="br0">
      <inkml:brushProperty name="width" value="0.08571" units="cm"/>
      <inkml:brushProperty name="height" value="0.08571" units="cm"/>
      <inkml:brushProperty name="color" value="#008C3A"/>
    </inkml:brush>
  </inkml:definitions>
  <inkml:trace contextRef="#ctx0" brushRef="#br0">92 1 10473,'7'2'2779,"-1"0"-1860,-6-2 627,0 0-795,-13 46-191,1-15 34,-13 45-123,5-21-102,3 11-201,6 8-44,5 6-91,8 2 23,13 3-267,10-1 200,16-4-493,9-5-1121,7-12-1299,5-17-3833,4-21 6757,-1-21 0,-28-6 0,-9-6 0</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9.366"/>
    </inkml:context>
    <inkml:brush xml:id="br0">
      <inkml:brushProperty name="width" value="0.08571" units="cm"/>
      <inkml:brushProperty name="height" value="0.08571" units="cm"/>
      <inkml:brushProperty name="color" value="#008C3A"/>
    </inkml:brush>
  </inkml:definitions>
  <inkml:trace contextRef="#ctx0" brushRef="#br0">74 1 11571,'5'10'3541,"-1"-1"-2466,-4-9-223,42 52-191,-22-4-398,5 0 1,0 4-385,-9 35 289,-7 5-134,-3 0-34,-4-3-79,-2-3-626,-12-6-830,-8-3-1146,-17-3-4266,-10-1 6947,-7-1 0,23-33 0,5-8 0</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1.306"/>
    </inkml:context>
    <inkml:brush xml:id="br0">
      <inkml:brushProperty name="width" value="0.08571" units="cm"/>
      <inkml:brushProperty name="height" value="0.08571" units="cm"/>
      <inkml:brushProperty name="color" value="#008C3A"/>
    </inkml:brush>
  </inkml:definitions>
  <inkml:trace contextRef="#ctx0" brushRef="#br0">199 1 13555,'12'0'3473,"-2"0"-2767,-10 0 347,0 0-840,-3 0 56,1 0 23,-3 2 212,0 6 436,-5 21-715,0 0-124,-3 15-45,1-7-45,1 3 23,-1 5-12,1 4 0,-1 4-22,0 5 34,-2-2-23,2 1-11,-2-3 0,-1-3 0,-1 12-67,5-21-280,0 1-606,7-26-727,1-9-943,2-8 2623,0-42 0,1 29 0,0-28 0</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1.748"/>
    </inkml:context>
    <inkml:brush xml:id="br0">
      <inkml:brushProperty name="width" value="0.08571" units="cm"/>
      <inkml:brushProperty name="height" value="0.08571" units="cm"/>
      <inkml:brushProperty name="color" value="#008C3A"/>
    </inkml:brush>
  </inkml:definitions>
  <inkml:trace contextRef="#ctx0" brushRef="#br0">16 19 12199,'-7'-10'4538,"1"2"-3844,6 8-559,0 0-135,-3 0 291,12 11 225,7 6 21,24 13-1625,21 3 1548,19-1-292,-32-16 0,1-3-608,4 1 0,0-1 513,0-1 0,-1-1-745,46 9 683,-14-4 1,-14-2-1,-14-2-22,-12-3 1315,-10-1-2447,-2-1 152,-13-4-2225,2-1-4303,-7-12 7764,2-8 1,-7 5-1,-1-2 1</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2.247"/>
    </inkml:context>
    <inkml:brush xml:id="br0">
      <inkml:brushProperty name="width" value="0.08571" units="cm"/>
      <inkml:brushProperty name="height" value="0.08571" units="cm"/>
      <inkml:brushProperty name="color" value="#008C3A"/>
    </inkml:brush>
  </inkml:definitions>
  <inkml:trace contextRef="#ctx0" brushRef="#br0">10 189 11526,'-5'2'2678,"0"-1"908,5-1-2667,64-4-146,-15-11-628,3 4 1,2-2-4341,18-20 4195,-8-1 747,-10 3-1363,-17 7-841,-13 8-582,-14 8-404,-6 5-3417,-7 8 6708,-11 6 0,8-4 0,-8 3 0</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2.462"/>
    </inkml:context>
    <inkml:brush xml:id="br0">
      <inkml:brushProperty name="width" value="0.08571" units="cm"/>
      <inkml:brushProperty name="height" value="0.08571" units="cm"/>
      <inkml:brushProperty name="color" value="#008C3A"/>
    </inkml:brush>
  </inkml:definitions>
  <inkml:trace contextRef="#ctx0" brushRef="#br0">0 192 13184,'7'6'4158,"-2"-2"-3206,47-28-280,-14 4-302,48-23-236,-29 12-134,-2 1-89,-12 7-438,-10 6-851,-13 8-1199,-7 5-1345,-3 3 3922,-2 1 0,-3 0 0,-1 0 0</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39.788"/>
    </inkml:context>
    <inkml:brush xml:id="br0">
      <inkml:brushProperty name="width" value="0.08571" units="cm"/>
      <inkml:brushProperty name="height" value="0.08571" units="cm"/>
      <inkml:brushProperty name="color" value="#008C3A"/>
    </inkml:brush>
  </inkml:definitions>
  <inkml:trace contextRef="#ctx0" brushRef="#br0">185 0 10641,'12'11'2633,"-2"-3"-2162,-10-8 3832,0 0-4269,-2 10 33,-7 6-22,-4 14-34,-8 8 22,-1 4-21,-1 6-1,0 0 0,1 3 0,1-4-11,2-6-22,4-7 22,7-11-23,2-7-44,4-10-34,1-2-23,1-3 46,0 1 78,8 4 34,8 3-1,14 3-22,13 1-11,9 0-156,5-3-1,-1-3 11,-4-4 45,-7-2 57,-11-1 44,-9 0 246,-11-3-134,-7-2-112,-5-3 67,-4-1-89,-5-2 22,0 3 33,0 1 23,2 4 12,4 2 168,0 0-248,0 1 12,0 1 280,-2 9-22,0 6-56,1 13 44,-1 2-89,2 1 0,1-3-45,0-4 0,0-2-56,0-2-11,0 0-45,0 1-235,0-2-662,0-3-795,0-3-1546,0-6 974,0-4 1,0-3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3.064"/>
    </inkml:context>
    <inkml:brush xml:id="br0">
      <inkml:brushProperty name="width" value="0.08571" units="cm"/>
      <inkml:brushProperty name="height" value="0.08571" units="cm"/>
      <inkml:brushProperty name="color" value="#008C3A"/>
    </inkml:brush>
  </inkml:definitions>
  <inkml:trace contextRef="#ctx0" brushRef="#br0">1 0 11526,'9'6'3385,"-2"-1"-2333,-7-5 427,0 0-963,50 40-56,-23-12-124,43 37-90,-36-21-89,2 2-45,1-3 78,0-1-77,0-4 88,-3-4-55,1-4-34,-5-5-56,-2-4-11,-9-7-45,-6-3-135,-6-8-436,-5 0-6264,-1-3 6835,-8-5 0,5 4 0,-5-3 0</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41.040"/>
    </inkml:context>
    <inkml:brush xml:id="br0">
      <inkml:brushProperty name="width" value="0.08571" units="cm"/>
      <inkml:brushProperty name="height" value="0.08571" units="cm"/>
      <inkml:brushProperty name="color" value="#008C3A"/>
    </inkml:brush>
  </inkml:definitions>
  <inkml:trace contextRef="#ctx0" brushRef="#br0">553 182 8400,'12'5'2163,"-2"-1"-1614,-10-4 1512,0 0-918,-10 1-134,4 5-91,-10 3-335,1 5-146,-3 2-67,-5 1-101,-2 4-56,-3 2-34,-2 3-89,1 3-23,-2 3-44,4 4-12,2 3-11,3 2-11,4 1-1,3 4 12,5-1 12,3 5-12,4-2 11,0 3-11,3-2-67,2 21-23,4-17 23,6 16-56,7-24 78,7-4-22,9-2-1,6-4 23,10-4 11,30 3 34,-16-11 0,21 2-33,-31-12 33,0-1-45,-6-3-34,0-1-21,-2-2-158,31-3 146,-15-5-101,25-10-33,-21-6 246,0-12 0,-5-2 11,-8-3 45,-9 3-56,-10 3-56,-6 5-561,3-7 349,-8 8-68,4-8 268,-6 8 68,0-4 0,1-2 56,-2-2-44,-4-4 234,-4-17-56,-7 10-100,-3-9 112,-3 16-202,0 4-34,0-3 12,0-2 22,2-2 22,5-5 45,3 1 79,8-14-34,-9 17-67,1-8 67,-9 19 135,-10-1-169,-11 0 101,-14-3 124,-13 0 257,-29-15-67,17 15-246,-15-7-124,31 20-56,8 2 45,5 4 0,6 2-78,4 3-1,4 2 23,1 1-56,-14 0 23,0 2-23,-19 1 0,0 2 0,-11 5 0,-14 8-12,-15 11-547,35-8 0,-1 2 548,-6 3 0,-2 1-57,-2 2 1,-3 3-254,6-1 0,-2 5 0,3-1-380,-4 5 1,4 3-701,-14 11 1,11 5-4197,17 27 5597,28 8 0,14-39 0,7-8 0</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58.548"/>
    </inkml:context>
    <inkml:brush xml:id="br0">
      <inkml:brushProperty name="width" value="0.08571" units="cm"/>
      <inkml:brushProperty name="height" value="0.08571" units="cm"/>
      <inkml:brushProperty name="color" value="#E71224"/>
    </inkml:brush>
  </inkml:definitions>
  <inkml:trace contextRef="#ctx0" brushRef="#br0">155 0 10092,'8'9'2174,"-3"-3"-1323,-5-6 852,0 0-1344,-4 6-101,1 2-146,-5 7 123,3 2-56,-2 1-67,-1 4-44,-2 3-12,-2 6 11,-2 3-56,0 0-11,1-1 0,1-6 0,2-5 0,4-9 0,3-7 0,1-3 90,2-3-46,0-8 170,0-6-113,0-8-68,0-4-33,0 3-22,13-1 11,-1 8 11,13 3 33,-1 8 1,2 4 44,3 0 68,1 1-68,0 0 90,10 7-112,-12 0 0,6 9 11,-16 0-22,-3 3-11,-3 3 44,-6 0-44,-2 2 67,-3 10-12,-3-9 23,-7 6-10,-6-13-24,-11-1-55,-9 1-23,-7-1-23,-6 2-190,0-2-594,3-3-2106,-3-4-124,18-5 3037,3-15 0,21 8 0,4-9 0</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58.922"/>
    </inkml:context>
    <inkml:brush xml:id="br0">
      <inkml:brushProperty name="width" value="0.08571" units="cm"/>
      <inkml:brushProperty name="height" value="0.08571" units="cm"/>
      <inkml:brushProperty name="color" value="#E71224"/>
    </inkml:brush>
  </inkml:definitions>
  <inkml:trace contextRef="#ctx0" brushRef="#br0">1 109 10462,'11'1'2868,"-2"1"-2341,-9-2 986,0 0-998,42-39-89,-20 23-79,34-28-257,-30 36-90,-4 4-101,-4 3 79,-1 4-1,-2 7-940,2 3-729,-2 5-1076,0-5-1624,-5-5 4392,-4-5 0,-3-3 0,-3 0 0</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59.791"/>
    </inkml:context>
    <inkml:brush xml:id="br0">
      <inkml:brushProperty name="width" value="0.08571" units="cm"/>
      <inkml:brushProperty name="height" value="0.08571" units="cm"/>
      <inkml:brushProperty name="color" value="#E71224"/>
    </inkml:brush>
  </inkml:definitions>
  <inkml:trace contextRef="#ctx0" brushRef="#br0">240 218 11672,'-16'-13'2185,"3"3"-1916,-39 26-45,28-2 0,-41 15 22,43-4 24,3 2-80,5 2-22,5 5 79,4 1-102,4 7-22,1 3 79,2 4-79,5 2-44,3 0-35,7-1-32,5-1-12,10-6 34,12-1-23,10-5 34,12-3-45,8-3 0,2-5-79,1-2 56,-6-6 1,-4-5-68,-5-7-10,-5-3-24,2-6-648,30-22 559,-18-1 157,-23 4 0,-2-3-23,15-14 34,-4-2 45,-7 2 33,-2-6-33,-19 12 0,-2-2-33,-17 13-12,0 0 34,2-3 11,1-5 11,2-5 23,0-5 10,-2-4 148,-4-21-47,-4 19-66,-3-13 10,-5 26-66,-4 3 10,-4 0 57,-2 1 190,-3 1 235,-16-8-358,3 13-11,-16-5 78,6 16-123,-1 3-45,-3 4 67,1 1-45,0 0 46,-3-2 10,-2 1-134,-24-2-22,11 3-102,-20 0-301,15 15-528,-6 11-1509,-6 21-872,36-15 1,0 2 3333,0 5 0,2-1 0,-7 6 0,13-6 0</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1.001"/>
    </inkml:context>
    <inkml:brush xml:id="br0">
      <inkml:brushProperty name="width" value="0.08571" units="cm"/>
      <inkml:brushProperty name="height" value="0.08571" units="cm"/>
      <inkml:brushProperty name="color" value="#E71224"/>
    </inkml:brush>
  </inkml:definitions>
  <inkml:trace contextRef="#ctx0" brushRef="#br0">257 0 8557,'11'11'4616,"-3"-3"-4100,-8-10-113,-10 7-100,-3 4-91,-11 9 24,-1 6-90,-4 4-101,0 3-34,-2 2-11,3-1-11,1-2 11,5-3 0,5-7 11,7-5-11,3-6 45,5-5 302,1-2-78,1-2 56,3 0-135,8-1-44,9-1-135,9 0 45,8 0 45,4 8-45,5 6-56,1 8 67,-3 3-22,-8 1 11,-9-3 11,-11-1 23,-8-2 112,-6-1-68,-8 0 79,-29 0-213,0-5 22,-26-4-22,14-6 0,2-2-78,6 0-180,9 0-504,6 0-571,8 0-359,6 0 1692,4 10 0,4-7 0,2 7 0</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1.519"/>
    </inkml:context>
    <inkml:brush xml:id="br0">
      <inkml:brushProperty name="width" value="0.08571" units="cm"/>
      <inkml:brushProperty name="height" value="0.08571" units="cm"/>
      <inkml:brushProperty name="color" value="#E71224"/>
    </inkml:brush>
  </inkml:definitions>
  <inkml:trace contextRef="#ctx0" brushRef="#br0">111 38 8411,'11'6'2006,"-2"-2"-1199,-9-4 627,0 0-1199,0 44-179,0-19-56,0 35-56,6-30 56,4-6 67,8-6 213,4-7 203,3-6-2,1-5 1,-2-10 11,0-6-123,-4-10-135,-5 0 23,-6-1 202,-4 5-348,-4 1-79,-1 6-22,-5 2-11,-3 0 0,-7 3-22,-4-2 0,-5 1-192,-18-5-10,5 6-157,-11-1-324,13 7-147,4 3-918,5 1 1770,2 21 0,13-16 0,1 16 0</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3.048"/>
    </inkml:context>
    <inkml:brush xml:id="br0">
      <inkml:brushProperty name="width" value="0.08571" units="cm"/>
      <inkml:brushProperty name="height" value="0.08571" units="cm"/>
      <inkml:brushProperty name="color" value="#E71224"/>
    </inkml:brush>
  </inkml:definitions>
  <inkml:trace contextRef="#ctx0" brushRef="#br0">85 416 11728,'2'7'3205,"-1"-3"-3127,-1-4-134,0 0 34,15-53 11,0 18 11,16-47 0,-5 32 22,0 0-11,-6 3 169,-4 9 156,-9 8-12,-3 9-100,-4 10-56,0 4-89,-6 5-34,-4 1-23,-9 1 23,-4 0-34,-1 3-11,-1 2-11,0 4-23,2 0 1,5-1 33,2-1-90,6 0-78,3-1 134,2 2 12,2 1 22,0 5 0,-2 1 0,-1 3 11,1 3 0,0 1-11,0 6 0,3 1 23,0 5-23,2 2 0,0 4-11,8 1-1,4 1 12,10-2 34,4-2 190,15 4-112,-9-17 1,10 2-24,-15-18-66,-1-3-23,-2-4 0,0-1-79,1-1-459,13-11 460,-9 0 55,8-10-66,-16 2-46,-3 0 46,-2 2 77,-4-3 12,0 2 180,0-8 21,-5 9 124,0 0 68,-6 11-147,0 4-112,-1 1-201,0 1 67,0-2 0,0-2 0,0 0 0,1 0 11,0 1-22,0 0-67,-1 2-281,0 0 359,-3 14 45,-4 5-22,-5 15-1,-1 2-22,2 2 0,4-2-34,3-3-55,3-6 78,2-5 11,8-6 0,4-3 22,9-4-11,1-4-11,-1-1-33,-4-2-136,-3-1-44,-3 0 0,-1 0 34,-1-4 67,2-5 34,0-7 44,3-6 23,0-4 11,9-8 45,-10 10 134,2 2 56,-12 13 0,-3 5-134,-1 3 740,0 1-651,0 4 68,1 4-12,0 6-21,1 6-57,2 4-78,1 4 33,1 4-67,3 2-56,0 0 0,1-3-191,0-2-694,-2-9-549,-2-6-1446,-3-8-3283,-2-3 6163,-1-6 0,0 0 0</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3.543"/>
    </inkml:context>
    <inkml:brush xml:id="br0">
      <inkml:brushProperty name="width" value="0.08571" units="cm"/>
      <inkml:brushProperty name="height" value="0.08571" units="cm"/>
      <inkml:brushProperty name="color" value="#E71224"/>
    </inkml:brush>
  </inkml:definitions>
  <inkml:trace contextRef="#ctx0" brushRef="#br0">0 20 10025,'11'-6'4694,"-3"1"-3573,-8 5 134,0 0-863,-7-8-179,5 11 605,-5 5-213,7 23-212,0 17-24,0 11-145,0 8-100,0 4-57,0 0-34,0-3-33,1-4 0,3-9-33,1-8-12,4-12-213,-3-11-89,0-9-449,-4-7-168,-1-5-660,-1-1-7553,0-2 9177,-6-8 0,5 6 0,-5-7 0</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3.826"/>
    </inkml:context>
    <inkml:brush xml:id="br0">
      <inkml:brushProperty name="width" value="0.08571" units="cm"/>
      <inkml:brushProperty name="height" value="0.08571" units="cm"/>
      <inkml:brushProperty name="color" value="#E71224"/>
    </inkml:brush>
  </inkml:definitions>
  <inkml:trace contextRef="#ctx0" brushRef="#br0">57 25 9476,'-9'-7'3484,"2"2"-2833,7 5-58,0 0-89,-22 4-10,17 0-80,-8 4 12,28-1-124,11-4-100,9 0-22,3-3-180,6 0-112,2-2-718,-1-2-985,-2-3-1177,-4-1-1859,-5 0 4851,-6 2 0,-13 2 0,-5 2 0</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4.030"/>
    </inkml:context>
    <inkml:brush xml:id="br0">
      <inkml:brushProperty name="width" value="0.08571" units="cm"/>
      <inkml:brushProperty name="height" value="0.08571" units="cm"/>
      <inkml:brushProperty name="color" value="#E71224"/>
    </inkml:brush>
  </inkml:definitions>
  <inkml:trace contextRef="#ctx0" brushRef="#br0">73 1 13106,'2'6'2757,"-1"-2"-1637,-1-4 438,0 0-987,-7 65-178,-2-27-147,-9 54-168,4-43-78,-1-3-100,8-7-595,3-9-818,3-9-403,1-11-717,2-5-2006,4-14 4639,6-8 0,-4 5 0,0-4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5.352"/>
    </inkml:context>
    <inkml:brush xml:id="br0">
      <inkml:brushProperty name="width" value="0.08571" units="cm"/>
      <inkml:brushProperty name="height" value="0.08571" units="cm"/>
      <inkml:brushProperty name="color" value="#008C3A"/>
    </inkml:brush>
  </inkml:definitions>
  <inkml:trace contextRef="#ctx0" brushRef="#br0">0 360 7840,'4'9'4280,"-2"-3"-3025,-2-6 404,0 0-1066,6-56-55,-3 37-123,6-43-213,-6 53 10,2 2 12,-2 1-56,4 0-168,2-4 12,7 0-24,3-3 24,4 2-35,0 1-89,0 5 34,-1 3 78,2 17 224,2 8-157,3 18 79,4 3-46,1-3-55,1-7 22,0-11 1,-2-11 33,-1-6-67,-2-10-483,8-35-257,-11 0-526,4-33-382,-13 13-1277,0 2-627,0 6 3518,-1 14 0,-8 16 0,-4 12 0</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4.345"/>
    </inkml:context>
    <inkml:brush xml:id="br0">
      <inkml:brushProperty name="width" value="0.08571" units="cm"/>
      <inkml:brushProperty name="height" value="0.08571" units="cm"/>
      <inkml:brushProperty name="color" value="#E71224"/>
    </inkml:brush>
  </inkml:definitions>
  <inkml:trace contextRef="#ctx0" brushRef="#br0">2 0 15101,'3'6'4908,"-1"-1"-4214,-2-5-448,0 0-582,-3-3-1087,2 2-1053,-2 1-851,5 11-3777,9 6 7104,8 11 0,-5-12 0,0-2 0</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4.711"/>
    </inkml:context>
    <inkml:brush xml:id="br0">
      <inkml:brushProperty name="width" value="0.08571" units="cm"/>
      <inkml:brushProperty name="height" value="0.08571" units="cm"/>
      <inkml:brushProperty name="color" value="#E71224"/>
    </inkml:brush>
  </inkml:definitions>
  <inkml:trace contextRef="#ctx0" brushRef="#br0">55 230 12613,'-3'-9'4359,"0"1"-3844,3 8-448,-22 58-67,17-31-44,-16 43-1,26-48 45,7-6 45,10-7 55,10-5 80,4-8-35,1-9 181,1-9 10,-6-9-45,-7-5-112,-10-2-56,-8-4-33,-5 0-45,-9-2 44,-5 3 24,-8 6-113,-2 7 0,0 8-269,0 7-571,-1 6-841,1 5-762,-4 4-1692,1 9 4135,-2 8 0,12-4 0,4 0 0</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5.328"/>
    </inkml:context>
    <inkml:brush xml:id="br0">
      <inkml:brushProperty name="width" value="0.08571" units="cm"/>
      <inkml:brushProperty name="height" value="0.08571" units="cm"/>
      <inkml:brushProperty name="color" value="#E71224"/>
    </inkml:brush>
  </inkml:definitions>
  <inkml:trace contextRef="#ctx0" brushRef="#br0">0 1 11739,'13'12'2723,"-3"-3"-2241,-10-9 1300,0 0-1200,1 29 12,-1-5 101,1 29-258,-1-11-213,0 4 79,0 0-46,0-1-201,0-7-33,0-6-23,0-9 0,0-9-34,0-6 34,0-5 56,9-7 45,5-11-45,13-12-23,5-8 1,0-1 22,-4 6-56,-9 10-34,-6 8-66,-5 7-136,-5 13 236,-1 9 68,-1 15-57,-1 10 0,0 4-11,0-1-112,3 5 34,1-19 10,4-1-66,0-20-180,2-4-358,-1-4-583,4-2-1098,3-11-1479,8-8 3832,5-16 0,-12 13 0,-2 2 0</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2.579"/>
    </inkml:context>
    <inkml:brush xml:id="br0">
      <inkml:brushProperty name="width" value="0.025" units="cm"/>
      <inkml:brushProperty name="height" value="0.025" units="cm"/>
      <inkml:brushProperty name="color" value="#E71224"/>
    </inkml:brush>
  </inkml:definitions>
  <inkml:trace contextRef="#ctx0" brushRef="#br0">0 1 24575,'0'0'0</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1.500"/>
    </inkml:context>
    <inkml:brush xml:id="br0">
      <inkml:brushProperty name="width" value="0.08571" units="cm"/>
      <inkml:brushProperty name="height" value="0.08571" units="cm"/>
      <inkml:brushProperty name="color" value="#E71224"/>
    </inkml:brush>
  </inkml:definitions>
  <inkml:trace contextRef="#ctx0" brushRef="#br0">383 27 8210,'11'12'3148,"-3"-2"57,-8-10-2824,0 0-302,-24-21 89,17 16 179,-17-17 112,23 22 4079,1-1-4538,-4 4 101,0 8 11,-4 10-23,-1 12 12,-4 8-22,-1 3 0,-4 3-23,-2-2-12,-2-1-32,-4 2-12,0-1 0,-3 3-785,1 2 208,-2 7 0,1 0-1810,6-11-828,-19 40 3215,42-91 0,0 4 0,0-3 0</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2.100"/>
    </inkml:context>
    <inkml:brush xml:id="br0">
      <inkml:brushProperty name="width" value="0.08571" units="cm"/>
      <inkml:brushProperty name="height" value="0.08571" units="cm"/>
      <inkml:brushProperty name="color" value="#E71224"/>
    </inkml:brush>
  </inkml:definitions>
  <inkml:trace contextRef="#ctx0" brushRef="#br0">0 0 9487,'8'7'3843,"-1"-2"-3450,-7-5 996,0 0-862,17 22 77,-2-1 24,16 19-68,-7-6-168,1 2 35,0 2-136,1 4-112,-1 3-101,1 0 1,-1-1-23,0-4-56,-3-5 11,-1-5-11,0-7-22,-1-3 22,0-5 0,-3-3-12,-3-4-111,-5-4-269,-4-2-314,-3-2-2571,-2 0 0,0 0 0</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3.068"/>
    </inkml:context>
    <inkml:brush xml:id="br0">
      <inkml:brushProperty name="width" value="0.08571" units="cm"/>
      <inkml:brushProperty name="height" value="0.08571" units="cm"/>
      <inkml:brushProperty name="color" value="#E71224"/>
    </inkml:brush>
  </inkml:definitions>
  <inkml:trace contextRef="#ctx0" brushRef="#br0">134 8 10921,'8'-4'3619,"-3"1"-3170,-5 3 212,0 0-168,-4 5 123,-5 11-67,-8 15-247,-7 15-33,-1 14-66,1 7 65,4 10-156,6 3 68,8 1-113,2-1 0,9-5-67,7-6-11,10-9-90,11-12-145,9-12-371,6-11-324,5-14-336,6-5-426,1-7-1760,0-7 3463,-8-2 0,-23 1 0,-10 2 0</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3.601"/>
    </inkml:context>
    <inkml:brush xml:id="br0">
      <inkml:brushProperty name="width" value="0.08571" units="cm"/>
      <inkml:brushProperty name="height" value="0.08571" units="cm"/>
      <inkml:brushProperty name="color" value="#E71224"/>
    </inkml:brush>
  </inkml:definitions>
  <inkml:trace contextRef="#ctx0" brushRef="#br0">54 0 10552,'5'2'3294,"-1"-1"-549,-4-1-2442,-3 8 66,-3 10 34,-5 15-212,-3 12-45,1 8-34,4 2 0,5 0-56,2-2 11,5-6-44,7-1-1,7-8-11,10-2-11,4-6-11,1-4-235,1-4-237,-1-5-334,-1-3-819,-1-4-359,-3-3-2554,-4-3 4549,-8-3 0,-6-1 0,-6 0 0</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3.985"/>
    </inkml:context>
    <inkml:brush xml:id="br0">
      <inkml:brushProperty name="width" value="0.08571" units="cm"/>
      <inkml:brushProperty name="height" value="0.08571" units="cm"/>
      <inkml:brushProperty name="color" value="#E71224"/>
    </inkml:brush>
  </inkml:definitions>
  <inkml:trace contextRef="#ctx0" brushRef="#br0">25 15 9722,'-13'-8'1916,"2"2"-1344,11 6 851,0 0-258,9 0-246,12 0-101,17 1-202,16 3-280,9 1-224,3 1-112,-2-1-537,-10 0-909,-9-2-1344,-6-2 2790,-4-3 0,-15 1 0,-5-2 0</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4.502"/>
    </inkml:context>
    <inkml:brush xml:id="br0">
      <inkml:brushProperty name="width" value="0.08571" units="cm"/>
      <inkml:brushProperty name="height" value="0.08571" units="cm"/>
      <inkml:brushProperty name="color" value="#E71224"/>
    </inkml:brush>
  </inkml:definitions>
  <inkml:trace contextRef="#ctx0" brushRef="#br0">0 0 11213,'7'3'3260,"-1"0"-2397,-6-3 44,0 0-66,70 8-169,-29 12-358,9-5 0,0 6 324,1 34-257,-2 12-123,-4 11-769,-8 5 668,-3-1-79,-8-2-79,-5-4 23,-6-6 1,-7-5-23,-4-9-213,-3-8-145,-5-10-259,-9-6-19,-10-6-1975,-11-5-1842,-4-2 4453,-2-7 0,18-5 0,6-6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5.815"/>
    </inkml:context>
    <inkml:brush xml:id="br0">
      <inkml:brushProperty name="width" value="0.08571" units="cm"/>
      <inkml:brushProperty name="height" value="0.08571" units="cm"/>
      <inkml:brushProperty name="color" value="#008C3A"/>
    </inkml:brush>
  </inkml:definitions>
  <inkml:trace contextRef="#ctx0" brushRef="#br0">1 294 11358,'8'10'4673,"-1"-2"-4102,-7-8 1065,0 0-1266,0-44-359,0 23-11,0-31-67,6 40-56,6 6 67,13 5 56,12 1 0,14 0 33,15 0 1,13 0 0,8-7-1,-1-4 90,-11-8 68,-20-1 22,-20-1-213,-18 2-157,-10-1-964,-6 1-1064,-10 2-1983,-1 5 4168,-8 5 0,8 5 0,3 1 0</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5.063"/>
    </inkml:context>
    <inkml:brush xml:id="br0">
      <inkml:brushProperty name="width" value="0.08571" units="cm"/>
      <inkml:brushProperty name="height" value="0.08571" units="cm"/>
      <inkml:brushProperty name="color" value="#E71224"/>
    </inkml:brush>
  </inkml:definitions>
  <inkml:trace contextRef="#ctx0" brushRef="#br0">10 21 12434,'-5'-1'4045,"1"0"-2353,4 1-1289,1 4 34,7-3-202,9 4-179,12-4-56,11 0-481,8-1-584,6-3-750,1-3-213,0-2-852,-8 1-761,-12 2 3641,-16 4 0,-11 0 0,-7 1 0</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5.320"/>
    </inkml:context>
    <inkml:brush xml:id="br0">
      <inkml:brushProperty name="width" value="0.08571" units="cm"/>
      <inkml:brushProperty name="height" value="0.08571" units="cm"/>
      <inkml:brushProperty name="color" value="#E71224"/>
    </inkml:brush>
  </inkml:definitions>
  <inkml:trace contextRef="#ctx0" brushRef="#br0">4 108 10910,'-2'-3'3843,"1"1"-3081,1 2-56,66-11-213,-21 1-331,5 1 1,3-2-62,10-5-101,-1 3-729,-8 2-1052,-11 2-1838,-11 4 3619,-14 0 0,-9 4 0,-7-1 0</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6.833"/>
    </inkml:context>
    <inkml:brush xml:id="br0">
      <inkml:brushProperty name="width" value="0.08571" units="cm"/>
      <inkml:brushProperty name="height" value="0.08571" units="cm"/>
      <inkml:brushProperty name="color" value="#E71224"/>
    </inkml:brush>
  </inkml:definitions>
  <inkml:trace contextRef="#ctx0" brushRef="#br0">29 211 11269,'4'3'3226,"0"-1"-2071,-4-2-618,0 0 427,2 12-370,2 9-112,1 15-90,1 13-134,-1 8-90,-1 10-67,-2 5 11,-2 2-56,0-2-23,-2-5 90,-4-6-66,-1-8-57,-4-9 11,5-11-11,1-10 23,4-10-12,0-6 34,1-5 89,0-2-156,0-5-405,-2-7 58,-1-10 10,-3-8 46,2-8 156,-1-5-1,2-8 80,1-7-12,1-8 1,1-7 66,0-3-10,1 1-23,5 5 33,3 9 12,8 7-22,3 8-23,5 5 44,1 3 12,0 6 68,-2 6 21,-2 5 23,0 5-112,-6 5-22,2 3 11,-4 5 11,2 2 67,3 0 236,19 2-45,-6 11-23,13 8 56,-13 18 0,0 12 102,-5 10-113,-3 8-135,-7 7-55,-3 1-12,-3 0 68,-3 22-90,-2-30 67,-1 12-44,-3-39-46,-1-5-33,0-9-45,-1-5-403,0-9-1961,0-5 168,0-5 1389,0-2 1,0-1-1</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7.252"/>
    </inkml:context>
    <inkml:brush xml:id="br0">
      <inkml:brushProperty name="width" value="0.08571" units="cm"/>
      <inkml:brushProperty name="height" value="0.08571" units="cm"/>
      <inkml:brushProperty name="color" value="#E71224"/>
    </inkml:brush>
  </inkml:definitions>
  <inkml:trace contextRef="#ctx0" brushRef="#br0">0 92 10899,'21'6'4202,"-5"0"-3116,-16-6-234,0 0-57,63-15-21,-27 6-393,57-13-202,-40 10-67,6-1-112,0 2-45,-3 2-212,-7 3-808,-5 2-1019,-10 2-1031,-7 1-3731,-13 1 6846,-7 4 0,-7-3 0,0 3 0</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0.036"/>
    </inkml:context>
    <inkml:brush xml:id="br0">
      <inkml:brushProperty name="width" value="0.08571" units="cm"/>
      <inkml:brushProperty name="height" value="0.08571" units="cm"/>
      <inkml:brushProperty name="color" value="#E71224"/>
    </inkml:brush>
  </inkml:definitions>
  <inkml:trace contextRef="#ctx0" brushRef="#br0">125 574 11045,'9'9'1165,"-2"-1"-235,-7-8 325,0 0-807,21 4 45,-8-3 112,18 2-168,-15-3-56,2 0 0,1-2-157,2-4-190,6-8-34,2-10 0,4-5-112,-1-8 67,-1-2 45,-1-2 22,-6-1 34,-2 4 0,-8 2-11,-5 3-11,-6 5 89,-2 1-78,-1 1 44,0 1 46,-1-1 22,-3 1-45,-3 1-89,-4 3-12,0 5 134,-2 2 12,2 5-45,-3 2-89,1 3-12,-2 1-11,-2 2 22,-4 0-33,-2 1 11,-19 1-11,10 4 11,-12 4 56,16 4-56,-13 14 33,10-3 46,-9 11-12,13-5 67,2 4-55,3 7 55,4 10 68,5 12-56,6 13-12,4 8 0,16-22 1,6 0-79,13 29-433,-2-34 0,5-3 467,26 8-57,4-13-115,12-11 182,6-17 136,14-10-419,-44-11 0,1-3 222,0-2 0,1-4 11,18-9 1,-2-3-51,-21 5 0,-2-1 0,8-5 0,-5-1-11,-5 0-56,-16 4 715,-15 8-1342,-9 3-493,-12 5-1167,-13 0-1294,-14 3 3648,-13 0 0,18 0 0,4 0 0</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1.237"/>
    </inkml:context>
    <inkml:brush xml:id="br0">
      <inkml:brushProperty name="width" value="0.08571" units="cm"/>
      <inkml:brushProperty name="height" value="0.08571" units="cm"/>
      <inkml:brushProperty name="color" value="#E71224"/>
    </inkml:brush>
  </inkml:definitions>
  <inkml:trace contextRef="#ctx0" brushRef="#br0">1 7 12031,'6'-1'4336,"-1"0"-3149,-5 1-940,0-3 90,0 2 435,0 15-189,0 7-235,0 21-35,1 4-201,2 5-22,2 5-12,3 2-33,1-1-34,0-4 0,-1-7 23,-1-8-34,-3-8 0,-2-10-202,-1-5-470,0-7-347,-1-5-998,3-1-2667,2-14 4684,2-6 0,-2 3 0,-1 0 0</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2.038"/>
    </inkml:context>
    <inkml:brush xml:id="br0">
      <inkml:brushProperty name="width" value="0.08571" units="cm"/>
      <inkml:brushProperty name="height" value="0.08571" units="cm"/>
      <inkml:brushProperty name="color" value="#E71224"/>
    </inkml:brush>
  </inkml:definitions>
  <inkml:trace contextRef="#ctx0" brushRef="#br0">35 304 11448,'-5'-12'4224,"1"3"-3394,-7-45-326,8 29-202,-8-44-268,18 42-1,6 2 1,11 1 11,7 5 78,6 3 0,2 4 90,4 5-202,1 3-11,1 3-45,-2 2-56,-4 7 1,-4 6 10,-5 8-22,-5 8-146,-6 5 180,-8 6 22,-5 5 56,-4 4-45,-5 1 23,-8-1-113,-7-3-336,-11-4 79,-3-4-740,-24 5 393,13-16-247,-15 4-134,21-20 380,1-3 180,5-6 67,-7-1 213,11-2 280,-4-3 89,16-1 315,4-3-101,6 0-214,2 0 124,3 0 572,0 0-304,0 3-178,0 1-68,1 3 224,0 0 247,4 4-79,1 8 80,6 8 32,4 10-10,6 4 582,20 18-617,-3-12-67,15 10-212,-12-21 11,-1-5-112,-4-5-113,-3-6-78,-6-2-78,1-2-45,-12 1-56,1 0-582,-10 0-180,-3 1-785,-1-1-1063,-1-1-2466,1-3 5132,0-3 0,-1-2 0,-1-1 0</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2.587"/>
    </inkml:context>
    <inkml:brush xml:id="br0">
      <inkml:brushProperty name="width" value="0.08571" units="cm"/>
      <inkml:brushProperty name="height" value="0.08571" units="cm"/>
      <inkml:brushProperty name="color" value="#E71224"/>
    </inkml:brush>
  </inkml:definitions>
  <inkml:trace contextRef="#ctx0" brushRef="#br0">55 8 11493,'10'12'3518,"-2"-2"-3002,-8-10 290,0 0-537,-6 9-11,0 2 0,-9 11-102,2 2-144,-1 0-12,4 1-135,4-3-156,3-1 56,4-6 112,12-5 123,6-4 22,16-5-11,6-7 0,2-4 34,-2-8 56,-6-3 67,-8 1 190,-8 2 23,-10 3-45,-5 1-33,-4 1-112,-3 0-146,-5 0-23,-6-1 112,-18-2-134,4 5 0,-11-1-134,9 9-404,2 1-795,3 2-7866,3 2 9199,11 1 0,3-1 0,8 1 0</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3.628"/>
    </inkml:context>
    <inkml:brush xml:id="br0">
      <inkml:brushProperty name="width" value="0.08571" units="cm"/>
      <inkml:brushProperty name="height" value="0.08571" units="cm"/>
      <inkml:brushProperty name="color" value="#E71224"/>
    </inkml:brush>
  </inkml:definitions>
  <inkml:trace contextRef="#ctx0" brushRef="#br0">24 1 10709,'12'3'3081,"-2"0"-2577,-10-3 1065,0 0-942,-15 69-55,8-21-326,-3 7 0,2 4 79,4 20-122,2 5-47,2 1-44,0-3-78,7-4 33,5-6 23,10-10 44,5-11 113,4-10 100,2-13-44,4-10-124,4-10-89,6-4-90,5-10-56,5-5-303,-1-7-246,-4-4-303,-8 3-391,-11 4-540,-13 5-278,-8 5-2163,-9 4 4280,-2 1 0,-1 0 0</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4.170"/>
    </inkml:context>
    <inkml:brush xml:id="br0">
      <inkml:brushProperty name="width" value="0.08571" units="cm"/>
      <inkml:brushProperty name="height" value="0.08571" units="cm"/>
      <inkml:brushProperty name="color" value="#E71224"/>
    </inkml:brush>
  </inkml:definitions>
  <inkml:trace contextRef="#ctx0" brushRef="#br0">47 73 7885,'-13'0'3384,"2"0"-2017,11 0 930,0 0-1659,-11 2-100,8-2-45,-6 2 191,20-5-169,11-2 12,18-4-34,17-4-280,17 0-79,12 0-344,7 3 210,-3 3-146,-14 4-391,-19 3-573,-23 0-917,-16 2-708,-11 4-3752,-9 1 6487,-15 1 0,10-3 0,-10-2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6.462"/>
    </inkml:context>
    <inkml:brush xml:id="br0">
      <inkml:brushProperty name="width" value="0.08571" units="cm"/>
      <inkml:brushProperty name="height" value="0.08571" units="cm"/>
      <inkml:brushProperty name="color" value="#008C3A"/>
    </inkml:brush>
  </inkml:definitions>
  <inkml:trace contextRef="#ctx0" brushRef="#br0">1 1 12232,'0'10'4561,"1"-2"-3800,-1-8 607,0 0-943,0-3-234,0 2-180,0-3 202,1 13 448,10 10-235,7 14-179,11 11-3449,5 6 3348,-1 1-79,-1 1-45,-1-4 1,-2-4-23,-4-5 0,-2-7-191,-4-4-89,-7-14-157,-4-3-269,-6-10-8429,-1-1 9135,-2-6 0,1 4 0,-2-4 0</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8.828"/>
    </inkml:context>
    <inkml:brush xml:id="br0">
      <inkml:brushProperty name="width" value="0.04286" units="cm"/>
      <inkml:brushProperty name="height" value="0.04286" units="cm"/>
      <inkml:brushProperty name="color" value="#E71224"/>
    </inkml:brush>
  </inkml:definitions>
  <inkml:trace contextRef="#ctx0" brushRef="#br0">82 43 6428,'-3'-13'359,"0"4"201,3 9 2656,0 0-2533,-18-2-66,13 2-46,-13-2-45,18 2 2444,0 0-2477,0-2-90,0 1 12,0-1-135,-1 1-157,0 0-89,-3 0-34,1-2-34,-2 2 12,1-1 22,-1 2 22,0-2 12,3 2-12,-1-1 23,3 1-258,-2 0 247,9 5-1,-2 1 12,6 5-11,0 2-23,-2 3 0,2 2-11,1 3 0,0 1-11,3 0 11,0 0-45,3 0 45,3-2 56,1-2 22,3 0-33,-2-1-22,0 1 10,-2 0-10,-1 2-23,-1-1 0,0 1 11,0 0-11,0-2-34,1 1-156,8 6 123,-7-8 67,5 6-12,-11-11 1,-1 1 11,0-1 0,-4-2 0,3 3 11,-2 0-11,2 2 0,9 8-44,-4-4-1,6 4-11,-6-8 0,0-1 56,-1-2-34,-2 0 34,1 0-11,7 9-34,-3-3-56,9 7 68,-6-8 33,3 2 78,1-3-78,-1 2 34,-1-3-34,-4-1 0,-5-5-101,-4-2 67,-7-4 1,1 0-34,-2 0-79,2 1-22,4 1-482,9 3 403,0-1 158,7 3-169,-7-4-201,-2-1 459,-6-3 0,-4 1 0,-5-3-34,-1 1-33,-1 0-34,0-1 101,1 2 0,0-1 79,2 0 100,-2 0 11,0 0 113,0-1 10,-1 2-122,1-2-135,-1 1-45,4 1 23,1 0-1,6 4-10,0-2-1,1 1 12,0-2 78,-1 1 67,-2-2 23,-4 0 44,-2 0 270,-3-2 302,0 1-1603,-8-1-1086,-5 0-2297,-10 0 4168,-1-3 0,9 2 0,4-3 0</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9.958"/>
    </inkml:context>
    <inkml:brush xml:id="br0">
      <inkml:brushProperty name="width" value="0.04286" units="cm"/>
      <inkml:brushProperty name="height" value="0.04286" units="cm"/>
      <inkml:brushProperty name="color" value="#E71224"/>
    </inkml:brush>
  </inkml:definitions>
  <inkml:trace contextRef="#ctx0" brushRef="#br0">213 45 8075,'4'3'3821,"-1"-1"-3249,-3-2 750,0 0-1064,1-4 257,-1 3 45,1-2-33,-1 3-169,0-2-268,0-1-1,0-2-55,0-1-34,-2 2-34,-1-1 34,-4 2 12,1-1 100,0 1 112,3 0 123,0 1 45,2 1-22,0 0-549,1 1 156,0 2 23,2 7 12,5 5 21,6 8 1,4 2-34,2 2 0,-1 0 0,-4-1 22,-3-3-11,-1-2 1,-4-4 21,0-2 1,-2-4-1,0-3-21,-2-2-1,3-3-11,-5 1 11,2-2-11,-1 2-34,-1-1-22,1 1 0,-1-1 56,0 0 12,0 0-12,0 1 22,0-2 718,0 0-572,-1-1-157,-9 0-11,-7 0 0,-12 0-33,-4 0-57,-3 0 68,-1 0 22,1 1 11,2 0 0,3-1 45,7 0 22,6 0 90,5 0 0,6 0-33,4 0-79,2 0-79,1 0-973,-1 0 1119,1-1-22,3-4-90,7-5-11,8-5 22,7-5-22,4-3-45,1-3 45,-1-1 0,-4 1 0,-5 2-11,-7 4-112,-5 8-449,-6 4-605,-2 4-1422,-3 3-3911,-4-2 6510,-2-3 0,2 3 0,3-3 0</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4.021"/>
    </inkml:context>
    <inkml:brush xml:id="br0">
      <inkml:brushProperty name="width" value="0.025" units="cm"/>
      <inkml:brushProperty name="height" value="0.025" units="cm"/>
      <inkml:brushProperty name="color" value="#008C3A"/>
    </inkml:brush>
  </inkml:definitions>
  <inkml:trace contextRef="#ctx0" brushRef="#br0">0 7 24575,'12'0'0,"0"-3"0,-5 3 0,-2-3 0</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7.846"/>
    </inkml:context>
    <inkml:brush xml:id="br0">
      <inkml:brushProperty name="width" value="0.04286" units="cm"/>
      <inkml:brushProperty name="height" value="0.04286" units="cm"/>
      <inkml:brushProperty name="color" value="#008C3A"/>
    </inkml:brush>
  </inkml:definitions>
  <inkml:trace contextRef="#ctx0" brushRef="#br0">20 1 8781,'4'1'2510,"0"1"-2420,-4-2 1120,0 0-369,0 1-237,0 0 3071,0 1-3708,0-1-68,0 6 101,0 9 168,0 12-67,0 17-90,0 13 11,0 13-22,0 6 0,0 4-33,0-4-35,-3-4 57,-1-9 11,-2-12-22,0-12 22,1-14-146,3-10-179,1-10-594,1-3-896,0-3-3092,0 0 4907,0-9 0,0 7 0,0-6 0</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8.136"/>
    </inkml:context>
    <inkml:brush xml:id="br0">
      <inkml:brushProperty name="width" value="0.04286" units="cm"/>
      <inkml:brushProperty name="height" value="0.04286" units="cm"/>
      <inkml:brushProperty name="color" value="#008C3A"/>
    </inkml:brush>
  </inkml:definitions>
  <inkml:trace contextRef="#ctx0" brushRef="#br0">1 55 11201,'2'9'1300,"1"-3"-1255,-3-6 829,0 0-638,23 0 32,-2-1-167,23 0-101,-8 1-493,-1-2-1255,0-6-2129,-5-6 3877,-5-7 0,-12 9 0,-5 1 0</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8.446"/>
    </inkml:context>
    <inkml:brush xml:id="br0">
      <inkml:brushProperty name="width" value="0.04286" units="cm"/>
      <inkml:brushProperty name="height" value="0.04286" units="cm"/>
      <inkml:brushProperty name="color" value="#008C3A"/>
    </inkml:brush>
  </inkml:definitions>
  <inkml:trace contextRef="#ctx0" brushRef="#br0">74 0 11157,'0'4'4795,"0"-1"-3909,0-3 425,0 0-897,-4-2-179,2 4 247,-4 7 123,2 11-33,-1 13-113,-2 10-156,-2 7-57,-1 8-44,1 2-113,1 3-44,3-3-34,2-1-11,2-4-168,1-5-380,0-6-640,0-9-694,4-7-920,1-10-1736,7-9 4538,1-7 0,-4-3 0,-2-1 0</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8.886"/>
    </inkml:context>
    <inkml:brush xml:id="br0">
      <inkml:brushProperty name="width" value="0.04286" units="cm"/>
      <inkml:brushProperty name="height" value="0.04286" units="cm"/>
      <inkml:brushProperty name="color" value="#008C3A"/>
    </inkml:brush>
  </inkml:definitions>
  <inkml:trace contextRef="#ctx0" brushRef="#br0">74 21 11616,'8'9'3720,"-1"-1"-2790,-7-8 123,0 0-728,-23 18-168,8 3-157,-17 19-90,20-2-100,6 1-225,8-5 23,12-5 325,11-10 67,13-9 123,6-6 68,1-12 100,-6-4 101,-5-9-44,-9-2 223,-9-1-224,-8 0-190,-6-3-56,-6 0-101,-6-1 11,-7 2-11,-9 3-78,-2 3-113,-4 6-145,0 6-717,0 4-986,1 4-1894,2 12 3933,4 3 0,12-1 0,3-2 0</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9.554"/>
    </inkml:context>
    <inkml:brush xml:id="br0">
      <inkml:brushProperty name="width" value="0.04286" units="cm"/>
      <inkml:brushProperty name="height" value="0.04286" units="cm"/>
      <inkml:brushProperty name="color" value="#008C3A"/>
    </inkml:brush>
  </inkml:definitions>
  <inkml:trace contextRef="#ctx0" brushRef="#br0">0 0 10933,'13'13'2588,"-4"-3"-2140,-9-10 695,0 0-829,0 25 22,0-10-168,0 23 45,0-15-180,0 2-33,0-1-11,1-3-79,7-3 90,4-5 68,8-5 32,7-4 12,2-3-33,2-5 11,-4-3 246,-6-4 280,-7 0-78,-7 3-179,-4 5-281,-3 1-358,0 2-45,0 3-605,0 1 56,0 4 235,8-2 438,8-2 89,16-2 101,10-5 11,6-6 33,-2-3 583,-10-4 774,-14 1-730,-13 3-334,-7 0-24,-11 0-156,-7 3-45,-12 1-101,-7 4-79,0 3-436,-1 1-762,4 0-1402,5 0-4088,11 0 6767,7-7 0,7 5 0,2-4 0</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0.236"/>
    </inkml:context>
    <inkml:brush xml:id="br0">
      <inkml:brushProperty name="width" value="0.04286" units="cm"/>
      <inkml:brushProperty name="height" value="0.04286" units="cm"/>
      <inkml:brushProperty name="color" value="#008C3A"/>
    </inkml:brush>
  </inkml:definitions>
  <inkml:trace contextRef="#ctx0" brushRef="#br0">21 14 11750,'-12'-8'3081,"3"2"-2643,9 6 660,0 0-370,1 12-56,7 3-21,2 18-136,4 5-146,-2 11-133,-5 6-113,-2 5-78,-4 1-45,-1-3-348,0-7-816,0-8-854,5-11-547,2-11-2108,6-10 4673,-2-7 0,-5-4 0,-2 0 0</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0.672"/>
    </inkml:context>
    <inkml:brush xml:id="br0">
      <inkml:brushProperty name="width" value="0.04286" units="cm"/>
      <inkml:brushProperty name="height" value="0.04286" units="cm"/>
      <inkml:brushProperty name="color" value="#008C3A"/>
    </inkml:brush>
  </inkml:definitions>
  <inkml:trace contextRef="#ctx0" brushRef="#br0">1 100 10619,'5'3'2577,"0"0"-2263,-5-3-314,62-11-807,-14 4-39,3-1 0,3 0-1059,20-1-45,-6 2 1256,-10 2 694,-17 3 313,-16 1 517,-12 1 794,-8 0-335,-4 6-370,-1 3-90,0 7-303,0 4-492,4-2 22,11 1 280,13-5 146,16-6-11,10-4-35,4-5 114,-1-9 256,-9-2 315,-14-10-292,-17 1-515,-9-1-90,-37-6-201,2 8-23,-29 1-157,7 14-550,0 4-592,-2 10 1299,-2 8 0,25-4 0,3 1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7.875"/>
    </inkml:context>
    <inkml:brush xml:id="br0">
      <inkml:brushProperty name="width" value="0.08571" units="cm"/>
      <inkml:brushProperty name="height" value="0.08571" units="cm"/>
      <inkml:brushProperty name="color" value="#008C3A"/>
    </inkml:brush>
  </inkml:definitions>
  <inkml:trace contextRef="#ctx0" brushRef="#br0">98 246 10114,'-12'-9'3810,"3"1"-3071,9 8 2320,0 0-2811,0 14-136,7 5-68,4 19-21,11 4-23,6 6-11,7-2-12,6-3 12,5-9 11,4-9 45,2-12 67,4-7 112,0-8-135,2-11-21,-3-6-35,-5-10-22,-7 0 12,-8 2 122,-7 1 326,-6-4-258,-11 7 45,-2 0-34,-8 9-90,0 1-44,0 1-45,-1 0 11,4-1 56,-4-1 67,4 0 247,-4-11-202,2 5-34,-4-9-78,-6 4 68,-18-9-180,-3 7 0,-16-4 22,6 14 12,-7 3 33,-4 5 11,-3 2-11,-1 5-44,3-1-23,3 3-67,5-1-135,1 1-369,-1 6-35,-2 12-222,-1 15-898,1 17-1176,7 14-2443,9 4 5345,14 2 0,8-31 0,7-12 0</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1.204"/>
    </inkml:context>
    <inkml:brush xml:id="br0">
      <inkml:brushProperty name="width" value="0.04286" units="cm"/>
      <inkml:brushProperty name="height" value="0.04286" units="cm"/>
      <inkml:brushProperty name="color" value="#008C3A"/>
    </inkml:brush>
  </inkml:definitions>
  <inkml:trace contextRef="#ctx0" brushRef="#br0">55 6 12031,'-9'-3'2778,"3"0"-2060,6 3-80,0 0-313,-16 62-33,10-29-169,-9 52-123,13-48 0,2-3-437,0-4-1132,3-7-1636,1-6-1568,3-7 4773,-3-5 0,-2-5 0,-2 0 0</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1.438"/>
    </inkml:context>
    <inkml:brush xml:id="br0">
      <inkml:brushProperty name="width" value="0.04286" units="cm"/>
      <inkml:brushProperty name="height" value="0.04286" units="cm"/>
      <inkml:brushProperty name="color" value="#008C3A"/>
    </inkml:brush>
  </inkml:definitions>
  <inkml:trace contextRef="#ctx0" brushRef="#br0">0 98 13611,'10'3'2789,"-2"0"-2721,-8-3-68,0 0-370,69-43-953,-31 29 29,9-9 1,0 3-2820,-5 17 4113,-9 11 0,-15-6 0,-9 7 0</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1.632"/>
    </inkml:context>
    <inkml:brush xml:id="br0">
      <inkml:brushProperty name="width" value="0.04286" units="cm"/>
      <inkml:brushProperty name="height" value="0.04286" units="cm"/>
      <inkml:brushProperty name="color" value="#008C3A"/>
    </inkml:brush>
  </inkml:definitions>
  <inkml:trace contextRef="#ctx0" brushRef="#br0">1 45 11425,'2'-4'2813,"0"0"-2690,-2 4-123,59-5-683,-29 1-1749,47-3-2520,-48 1 4952,-6-1 0,-11 3 0,-6 0 0</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1.916"/>
    </inkml:context>
    <inkml:brush xml:id="br0">
      <inkml:brushProperty name="width" value="0.04286" units="cm"/>
      <inkml:brushProperty name="height" value="0.04286" units="cm"/>
      <inkml:brushProperty name="color" value="#008C3A"/>
    </inkml:brush>
  </inkml:definitions>
  <inkml:trace contextRef="#ctx0" brushRef="#br0">80 4 14350,'-6'-2'3440,"1"0"-3160,5 2 292,0 0-550,-28 43-22,18-16-22,-19 35-236,27-27-941,2-2-1132,11-3-1994,6-7 4325,14-7 0,-12-8 0,-3-6 0</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2.156"/>
    </inkml:context>
    <inkml:brush xml:id="br0">
      <inkml:brushProperty name="width" value="0.04286" units="cm"/>
      <inkml:brushProperty name="height" value="0.04286" units="cm"/>
      <inkml:brushProperty name="color" value="#008C3A"/>
    </inkml:brush>
  </inkml:definitions>
  <inkml:trace contextRef="#ctx0" brushRef="#br0">236 2 12266,'-6'-1'3585,"1"1"-2733,-57 59-561,31-25-291,-8 7 0,0 0-380,14-1-1301,8-6-1625,9-7-1445,5-13 4751,10-7 0,-5-7 0,5 0 0</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2.354"/>
    </inkml:context>
    <inkml:brush xml:id="br0">
      <inkml:brushProperty name="width" value="0.04286" units="cm"/>
      <inkml:brushProperty name="height" value="0.04286" units="cm"/>
      <inkml:brushProperty name="color" value="#008C3A"/>
    </inkml:brush>
  </inkml:definitions>
  <inkml:trace contextRef="#ctx0" brushRef="#br0">29 24 11593,'-16'-13'4057,"4"2"-3475,12 11-88,0 0-315,17 50-157,7-25-22,25 40-684,10-39-1265,11-5-1636,3-3 3585,-6-3 0,-29-8 0,-13-1 0</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3.914"/>
    </inkml:context>
    <inkml:brush xml:id="br0">
      <inkml:brushProperty name="width" value="0.04286" units="cm"/>
      <inkml:brushProperty name="height" value="0.04286" units="cm"/>
      <inkml:brushProperty name="color" value="#008C3A"/>
    </inkml:brush>
  </inkml:definitions>
  <inkml:trace contextRef="#ctx0" brushRef="#br0">233 0 7257,'7'7'2633,"-1"-1"-2150,-6-6 189,0 0-504,0 2-34,0 0 112,0 2-55,0-3 896,0 0-1266,-1-1-460,-1 1-213,-3 1 248,-1 0 256,0 2-22,1-2 370,1 1 101,3-1 392,1 0 112,-1-2 67,1 1-223,-1 2 290,0 3-178,1 2-113,-2 3 0,0 2-191,-2 2-22,-3 2-21,-2 1 88,-4 4-111,-4 4-1,-3 4-134,-5 8-45,-2 2-11,0 4-89,-2 6-1,13-17-111,3-1-91,12-23-56,2-6 225,12-10-8370,28-39 8493,-3 2 0,3-6 0,-26 24 0</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4.684"/>
    </inkml:context>
    <inkml:brush xml:id="br0">
      <inkml:brushProperty name="width" value="0.04286" units="cm"/>
      <inkml:brushProperty name="height" value="0.04286" units="cm"/>
      <inkml:brushProperty name="color" value="#008C3A"/>
    </inkml:brush>
  </inkml:definitions>
  <inkml:trace contextRef="#ctx0" brushRef="#br0">40 7 8747,'-18'-4'4774,"3"1"-4057,15 3 538,0 0-740,-3 0-145,2 0 0,-2 0-202,3 0 112,0 0 314,4 4-11,5 6 22,9 9-90,8 8-145,6 5-224,7 4-12,5-1-78,2-1 11,1-5-56,-2-5-11,-6-6-44,-7-7-326,-10-6-459,-8-2-213,-6-3-1087,-4 0-2387,2-8 4516,-1-8 0,-2 4 0,-1-1 0</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5.080"/>
    </inkml:context>
    <inkml:brush xml:id="br0">
      <inkml:brushProperty name="width" value="0.04286" units="cm"/>
      <inkml:brushProperty name="height" value="0.04286" units="cm"/>
      <inkml:brushProperty name="color" value="#008C3A"/>
    </inkml:brush>
  </inkml:definitions>
  <inkml:trace contextRef="#ctx0" brushRef="#br0">149 1 8658,'4'10'3597,"-1"-3"-2432,-3-7 617,0 0-1334,0-2-291,0 2 223,0 5 360,-1 9-370,-2 12 55,-4 9-144,-4 8-146,-1 2-102,-4 6-33,1 3-168,-3 4-1053,1 4-898,1-1-1645,1-5 3764,3-12 0,4-19 0,3-11 0</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6.130"/>
    </inkml:context>
    <inkml:brush xml:id="br0">
      <inkml:brushProperty name="width" value="0.04286" units="cm"/>
      <inkml:brushProperty name="height" value="0.04286" units="cm"/>
      <inkml:brushProperty name="color" value="#008C3A"/>
    </inkml:brush>
  </inkml:definitions>
  <inkml:trace contextRef="#ctx0" brushRef="#br0">57 146 10305,'-12'-18'4582,"2"4"-3853,10 14 257,0 0-941,0-8 78,0 9 370,0 4 303,0 19-370,0 17 11,0 8-292,-1 7-78,-1 3-44,-3 1-12,1-2-11,-2-8-78,3-9-79,0-15 112,3-12 45,-1-9 56,1-5-56,0-7-448,-1-9 246,0-14-202,-3-35 393,3 7 0,-1-22 11,2 18-11,0-23 44,0 26 103,0-8-13,0 40 45,2 8-23,-1 9 12,3 4-22,-3 4-135,1 1-68,-2 1-200,3 0 212,4 4 134,16 24 0,1 3 180,12 24 33,-8-3-123,-3 5 34,-4 3-22,-3 24-180,-7-24-45,-2 12-381,-4-35-426,-1-8-537,-2-10-505,0-8-1041,-2-7-819,1-2 3754,-2-2 0,0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8.996"/>
    </inkml:context>
    <inkml:brush xml:id="br0">
      <inkml:brushProperty name="width" value="0.08571" units="cm"/>
      <inkml:brushProperty name="height" value="0.08571" units="cm"/>
      <inkml:brushProperty name="color" value="#008C3A"/>
    </inkml:brush>
  </inkml:definitions>
  <inkml:trace contextRef="#ctx0" brushRef="#br0">9 63 7145,'2'12'2062,"-1"-2"-1278,-1-10 964,0 0-706,-5 5 1,4-4-204,-4 3-87,5-4 1578,0 0-2218,5-3-67,10-7-34,11-4 11,13-5-22,2 1 0,1 4-33,-7 4-1,-5 5-11,-11 3-33,-4 2-1,-6 0-55,4 1 56,-3 6 33,5 5 34,-4 7-79,-2 13 12,-3-9 78,-3 6 67,-3-11 67,-6-3-44,-1-2-34,-5-4-23,1-4 46,5-3-292,3-2-257,3 0 470,8 0 0,7 0 22,13 0 12,22 0 44,-12 0-22,12 3 22,-22 5-22,-2 4 0,0 4-22,-6 1 0,2 0-34,-5 0 0,-2 0-34,-3-1 34,-6 9 123,-2-7 34,-19 10-23,-7-8-89,-22 5-34,-6-2-11,-4 4 0,3-3-67,9 1-538,8-2-5658,14-2 6263,9-8 0,7-4 0,4-9 0</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6.318"/>
    </inkml:context>
    <inkml:brush xml:id="br0">
      <inkml:brushProperty name="width" value="0.04286" units="cm"/>
      <inkml:brushProperty name="height" value="0.04286" units="cm"/>
      <inkml:brushProperty name="color" value="#008C3A"/>
    </inkml:brush>
  </inkml:definitions>
  <inkml:trace contextRef="#ctx0" brushRef="#br0">0 81 10552,'7'6'2913,"-1"-1"-2532,-6-5-258,0 0-123,64-26-515,-32 16-1346,49-21-2172,-51 23 4033,-7 0 0,-11 3 0,-6 2 0</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6.725"/>
    </inkml:context>
    <inkml:brush xml:id="br0">
      <inkml:brushProperty name="width" value="0.04286" units="cm"/>
      <inkml:brushProperty name="height" value="0.04286" units="cm"/>
      <inkml:brushProperty name="color" value="#008C3A"/>
    </inkml:brush>
  </inkml:definitions>
  <inkml:trace contextRef="#ctx0" brushRef="#br0">1 0 11325,'7'0'2823,"-1"0"-1736,-6 0 583,0 0-1278,24 44-213,-14-18-179,17 36-112,-21-28-818,-3-4-796,-2-4-2397,-1-6 4123,0-5 0,0-8 0,0-4 0</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6.919"/>
    </inkml:context>
    <inkml:brush xml:id="br0">
      <inkml:brushProperty name="width" value="0.04286" units="cm"/>
      <inkml:brushProperty name="height" value="0.04286" units="cm"/>
      <inkml:brushProperty name="color" value="#008C3A"/>
    </inkml:brush>
  </inkml:definitions>
  <inkml:trace contextRef="#ctx0" brushRef="#br0">93 0 10977,'7'7'3462,"-1"-3"-2587,-6-4-349,0 0-503,-35 53-23,18-23-1088,-23 43-2250,31-37 3338,4-10 0,5-10 0,0-10 0</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7.272"/>
    </inkml:context>
    <inkml:brush xml:id="br0">
      <inkml:brushProperty name="width" value="0.04286" units="cm"/>
      <inkml:brushProperty name="height" value="0.04286" units="cm"/>
      <inkml:brushProperty name="color" value="#008C3A"/>
    </inkml:brush>
  </inkml:definitions>
  <inkml:trace contextRef="#ctx0" brushRef="#br0">1 0 12591,'4'9'2353,"-1"-1"-2297,-3-8 728,0 0-784,0 38-33,0-15-516,-2 32-639,0-28-2117,0-1-1670,1-8 4975,1-7 0,0-7 0,0-4 0</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7.436"/>
    </inkml:context>
    <inkml:brush xml:id="br0">
      <inkml:brushProperty name="width" value="0.04286" units="cm"/>
      <inkml:brushProperty name="height" value="0.04286" units="cm"/>
      <inkml:brushProperty name="color" value="#008C3A"/>
    </inkml:brush>
  </inkml:definitions>
  <inkml:trace contextRef="#ctx0" brushRef="#br0">19 0 12008,'4'5'3171,"-1"-1"-2622,-3-4-392,0 0-157,-8 46-896,4-19-1681,-5 36-3407,5-35 5984,3-6 0,1-10 0,0-6 0</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8.017"/>
    </inkml:context>
    <inkml:brush xml:id="br0">
      <inkml:brushProperty name="width" value="0.04286" units="cm"/>
      <inkml:brushProperty name="height" value="0.04286" units="cm"/>
      <inkml:brushProperty name="color" value="#008C3A"/>
    </inkml:brush>
  </inkml:definitions>
  <inkml:trace contextRef="#ctx0" brushRef="#br0">48 173 13039,'-27'-25'2555,"6"6"-2085,21 19-291,0 0-33,17-53 67,5 36-89,19-37-80,2 50 147,3 4-46,1 9 57,-1 5 33,-4 11-112,-8 4 1,-10 1 123,-12 0 111,-6 0-89,-10 0-23,-14 0-100,-10 3-68,-15 2-78,-2 2-268,1 3-1,6 0-1054,9 1-167,10 0-1334,9 2-4357,5 2 7181,4-2 0,1-19 0,0-7 0</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8.397"/>
    </inkml:context>
    <inkml:brush xml:id="br0">
      <inkml:brushProperty name="width" value="0.04286" units="cm"/>
      <inkml:brushProperty name="height" value="0.04286" units="cm"/>
      <inkml:brushProperty name="color" value="#008C3A"/>
    </inkml:brush>
  </inkml:definitions>
  <inkml:trace contextRef="#ctx0" brushRef="#br0">12 97 11728,'-1'-11'4370,"0"1"-3574,1 10 403,0 0-729,-4-32-134,3 22-145,-3-22-158,4 30-66,0 2 33,1 3-45,0 1-414,0 2-1099,0-1-1691,-1-3 3249,-2-4 0,2 1 0,-2-2 0</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2.559"/>
    </inkml:context>
    <inkml:brush xml:id="br0">
      <inkml:brushProperty name="width" value="0.08571" units="cm"/>
      <inkml:brushProperty name="height" value="0.08571" units="cm"/>
      <inkml:brushProperty name="color" value="#008C3A"/>
    </inkml:brush>
  </inkml:definitions>
  <inkml:trace contextRef="#ctx0" brushRef="#br0">115 4 13700,'12'6'3675,"-3"-2"-3104,-9-4 595,0 0-841,9-4-56,-6 2 56,8-3 145,-10 3 461,0 2-1032,-1 4 101,0 9 22,0 11-11,0 14-11,0 9 23,0 11-12,0 8 11,0 8-10,0 6 10,-3 6-22,-5-24 0,-2 1-45,-7 32 28,3-36 1,0-2 16,-5 10-12,2-12-32,4-14-338,3-11 203,5-15 67,2-7-325,2-7-437,-1-9-1568,-3-11-796,-1-16-3676,0-11 6914,2-9 0,2 25 0,0 4 0</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2.945"/>
    </inkml:context>
    <inkml:brush xml:id="br0">
      <inkml:brushProperty name="width" value="0.08571" units="cm"/>
      <inkml:brushProperty name="height" value="0.08571" units="cm"/>
      <inkml:brushProperty name="color" value="#008C3A"/>
    </inkml:brush>
  </inkml:definitions>
  <inkml:trace contextRef="#ctx0" brushRef="#br0">1 20 16636,'12'-14'280,"-1"9"358,1 21-155,2 12-192,6 15 67,3 7 1,5 10 89,2 9-78,1 8-56,1 5-191,-1 1-11,-1-3-56,-3-5-11,-2-8-34,-4-8-11,-1-4-11,-3-6-34,0-5-280,-1-6-415,-2-5-2532,2 0 931,-6-16-337,-1-2-1692,-6-13 4370,-2-9 0,-1 5 0,0-6 0</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3.304"/>
    </inkml:context>
    <inkml:brush xml:id="br0">
      <inkml:brushProperty name="width" value="0.08571" units="cm"/>
      <inkml:brushProperty name="height" value="0.08571" units="cm"/>
      <inkml:brushProperty name="color" value="#008C3A"/>
    </inkml:brush>
  </inkml:definitions>
  <inkml:trace contextRef="#ctx0" brushRef="#br0">41 20 10226,'-3'-11'4124,"0"2"-3261,3 9-561,0 0 102,-22 15 313,20-8 280,-8 13 359,60-10-852,1-5-112,32 0-392,-14-9-179,-3-2-762,-10-4-1345,-14 1 2286,-17 3 0,-13 3 0,-8 2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19.038"/>
    </inkml:context>
    <inkml:brush xml:id="br0">
      <inkml:brushProperty name="width" value="0.08571" units="cm"/>
      <inkml:brushProperty name="height" value="0.08571" units="cm"/>
      <inkml:brushProperty name="color" value="#008C3A"/>
    </inkml:brush>
  </inkml:definitions>
  <inkml:trace contextRef="#ctx0" brushRef="#br0">0 9 6686,'11'4'3327,"-3"-2"-2587,-8-2 941,0 0-1311,0-5-57,0 3 24,0-4 145,0 6 2554,0-1-2890,-2 1 22,1 0-348,-1 0 180,2 2 45,0 3-11,0 2 33,0 5 67,0 1-33,0 3-45,0 4-33,0 3-23,0 6 11,0 3-11,2 3 11,3 3 45,9 15-11,-4-10 11,3 10 33,-7-15-10,-3-3 0,-2 1-79,-1-2-22,0-3 22,1-3-24,4-4 13,5-1 11,7-2 11,5 1 69,5-2-13,2-2-45,-2-1 12,-1-4-12,-4-1 1,-2 0-1,-2 1-11,-1 1 0,0 3-3380,1 3 3380,3 1 0,3 2-11,7 1 34,5-1-23,6 2 34,1-5 56,5 1-34,-1-3 34,2-2-1,-2 0 3326,-2-6-3392,-2 1-23,-2-4 56,0-2-22,4 0 78,4-3-67,0-1 45,15 1-90,-24-2 0,4 0 0,-31 0 1,-5 0 32,-5 1 1,-2-1-2655,-1 2-5278,0-9 7888,-5-15 0,4 10 0,-4-9 0</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4.328"/>
    </inkml:context>
    <inkml:brush xml:id="br0">
      <inkml:brushProperty name="width" value="0.08571" units="cm"/>
      <inkml:brushProperty name="height" value="0.08571" units="cm"/>
      <inkml:brushProperty name="color" value="#008C3A"/>
    </inkml:brush>
  </inkml:definitions>
  <inkml:trace contextRef="#ctx0" brushRef="#br0">0 33 12904,'4'3'3440,"-1"-1"-3440,-4 1 572,23 2-236,4 1 56,28-2-213,5-4-112,6 0-55,1 0-12,-5 0-79,-11 0-156,-15 0-202,-10 0-179,-12 0 179,-7 0-897,-4 0-1175,-2-3-774,-3-4 45,-3-5 3238,-4-4 0,2 7 0,3 1 0</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4.648"/>
    </inkml:context>
    <inkml:brush xml:id="br0">
      <inkml:brushProperty name="width" value="0.08571" units="cm"/>
      <inkml:brushProperty name="height" value="0.08571" units="cm"/>
      <inkml:brushProperty name="color" value="#008C3A"/>
    </inkml:brush>
  </inkml:definitions>
  <inkml:trace contextRef="#ctx0" brushRef="#br0">230 32 9151,'-6'11'4561,"-58"-7"-3340,34-5-11,-45-2-202,50 3-156,9 0-370,7 0-325,6 0-157,2 0-45,1-2 45,9-1 302,12-3-33,19-4 56,17 2-157,11-2-50,-4 7 0,1 2-118,12 7 5,-19-3 1,-6 6 95,-18 13 67,-11 2-23,-8 4 158,-23 43-1143,-6-23-796,-16 34-1278,1-35-3002,6 0 5916,7-4 0,8-18 0,5-8 0</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31.689"/>
    </inkml:context>
    <inkml:brush xml:id="br0">
      <inkml:brushProperty name="width" value="0.04286" units="cm"/>
      <inkml:brushProperty name="height" value="0.04286" units="cm"/>
      <inkml:brushProperty name="color" value="#008C3A"/>
    </inkml:brush>
  </inkml:definitions>
  <inkml:trace contextRef="#ctx0" brushRef="#br0">102 169 11481,'3'7'4449,"0"-1"-3485,-3-6 257,0 0-851,-11-37-135,8 21 79,-8-29-23,15 33-100,3 1-79,7 0-56,4 2 33,3 0-10,3 0 89,-1 2 67,1 1-45,-3 1-122,-3 2-46,-4 2-22,-6 1-11,-3 0 11,-3 0 89,-2 7 12,1 4 34,-1 24-102,-1-4 23,-6 14-45,-3-8 1,-7 3-1,-3 1-11,-3 5 0,-2 0 11,-16 28-33,10-15-23,-10 21-22,16-22-1,4-1-88,6-6-57,8-7-22,4-8-57,33-2 180,4-13-67,28-5 146,-2-12 33,-6-5 33,-6-6 1,-12-3 55,-11-8 158,-6-19-191,-10 0-11,-3-14-34,-6 7-11,-6-1-23,-3 1 1,-7 0 0,-4 1 22,-4 1 67,-8-3 123,-27-19 23,8 16-101,-13-11 67,24 26-179,12 9-11,10 4-325,10 5-661,5 1-3766,18-8-715,0 8 5478,10-1 0,-12 11 0,-6 3 0</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32.618"/>
    </inkml:context>
    <inkml:brush xml:id="br0">
      <inkml:brushProperty name="width" value="0.04286" units="cm"/>
      <inkml:brushProperty name="height" value="0.04286" units="cm"/>
      <inkml:brushProperty name="color" value="#008C3A"/>
    </inkml:brush>
  </inkml:definitions>
  <inkml:trace contextRef="#ctx0" brushRef="#br0">279 95 12400,'13'9'2947,"-2"-3"-2398,-11-6 1525,0 0-1414,0 25-55,-4-6-167,-3 24-158,-5-10-34,-2 3-134,1 3-45,2 4-22,1-1-34,1 4 23,2 1 55,1 2-33,-1 5-44,2 1-12,0 4 0,2 2-56,1 1 11,2 0 22,7-2-10,6-5 10,10-5 23,6-6 0,3-7 12,1-6-12,-1-8 11,-1-7 34,-5-6-34,1-6 22,-3-2 35,11-5-68,-6-5-23,10-6-66,-6-6 77,2-1 1,1-2-67,13-11 78,-16 10 33,6-11 12,-18 12 0,-2-5-45,-2-4 34,1-4 44,-1-7-22,2-3 78,-1-4 80,2-21-102,-6 19 0,-2-11 45,-9 26-45,-2 2-12,-1 4 57,0 0 78,0 1 68,-5-17-113,-4 8-122,-9-13 78,-7 14-12,-4 2-67,-4 3-11,-1 4-11,1 5-22,2 3 33,3 4 89,-9-6 46,11 7-124,-8-5-22,7 8-45,-3 4-45,-7 4 11,-7 2-55,-3 3-135,-5 7-202,0 7-1457,-29 38 225,18 5-302,22-11 1,4 5-1689,10-2 1,6 4 3647,0 11 0,4-3 0,-4 11 0,9-8 0</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9.533"/>
    </inkml:context>
    <inkml:brush xml:id="br0">
      <inkml:brushProperty name="width" value="0.08571" units="cm"/>
      <inkml:brushProperty name="height" value="0.08571" units="cm"/>
      <inkml:brushProperty name="color" value="#008C3A"/>
    </inkml:brush>
  </inkml:definitions>
  <inkml:trace contextRef="#ctx0" brushRef="#br0">100 64 9666,'13'9'4158,"-3"-1"-3341,-10-8 931,0 0-1008,16-13-46,-9 5-88,13-10 10,-14 7 68,-3 1-102,-2 1-280,-1 2-167,-1 3-135,-7 3-101,-8 8 45,-11 13-112,-22 41-134,16-2-270,-1 25-67,26-28 315,29-7 167,19-12 157,31-17 11,22-10 235,-9-29 1,0-5 33,8 4-95,-23-6 0,-12 2 341,-38 13-279,-11 7-236,-7 19 79,-9 12-90,-3 25-23,-6 9-783,7 0-12,10-12 661,23-19 157,17-15 101,47-50-1,-20-2 1,-23 1 0,-6-4 437,-2-25 123,-16 0-269,-12 6 113,-44 1-505,3 29-45,-34 5-34,12 35-560,6 8-1815,11 14 2454,17 11 0,11-21 0,9 1 0</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9.928"/>
    </inkml:context>
    <inkml:brush xml:id="br0">
      <inkml:brushProperty name="width" value="0.08571" units="cm"/>
      <inkml:brushProperty name="height" value="0.08571" units="cm"/>
      <inkml:brushProperty name="color" value="#008C3A"/>
    </inkml:brush>
  </inkml:definitions>
  <inkml:trace contextRef="#ctx0" brushRef="#br0">1 0 12244,'4'12'2700,"-1"-3"-2509,-3-9 2206,0 0-1635,29 57-291,-9-17-331,2 4 0,2 2 106,8 11 12,0-3-90,2-10-100,-6-11-1,-3-9 45,-9-14 89,-4-4 483,-3-6-146,-1-8-303,1-3-145,0-5-90,-4 6-437,1 4 314,-2 13 123,4 11 0,4 14-79,3 13-2688,14 21-91,0-24-436,12 1 3294,-3-32 0,-16-10 0,-3-1 0</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00.876"/>
    </inkml:context>
    <inkml:brush xml:id="br0">
      <inkml:brushProperty name="width" value="0.08571" units="cm"/>
      <inkml:brushProperty name="height" value="0.08571" units="cm"/>
      <inkml:brushProperty name="color" value="#008C3A"/>
    </inkml:brush>
  </inkml:definitions>
  <inkml:trace contextRef="#ctx0" brushRef="#br0">250 370 12042,'11'0'4426,"-2"0"-3362,-9 0 191,0 0-908,-34-5-78,13 16-11,-34 8-11,18 26-68,-3 15-179,3 4-112,10-2-393,12-10-211,11-15-125,20-17 303,9-10-672,40-54 908,-15 1 190,-17 2 0,-5-4 44,-1-26 68,-14-4-1186,-12 16 0,-4 0 1701,-11-28 51,4 29 0,-2 3 319,-9 0-302,7 20-482,5 20-79,3 13-22,-1 21 90,2 14 3336,0 23-3426,2 10-112,9 3-79,35 22 68,2-30-1602,-5-25 1,5-6 1724,28-8-635,7-10 725,-4-16-308,-6-12 297,-11-6 190,1-17-269,-29 21 2779,3-3-2779,-24 28 1024,1 11-800,3 16 363,-2 11-508,0 7-79,-3-3 0,1-9-112,-1-10-269,0-12-258,-1-10-1221,-1-7-7971,3-35 9498,-3 2 1,1-7 0,-5 17 0</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01.028"/>
    </inkml:context>
    <inkml:brush xml:id="br0">
      <inkml:brushProperty name="width" value="0.08571" units="cm"/>
      <inkml:brushProperty name="height" value="0.08571" units="cm"/>
      <inkml:brushProperty name="color" value="#008C3A"/>
    </inkml:brush>
  </inkml:definitions>
  <inkml:trace contextRef="#ctx0" brushRef="#br0">82 159 7873,'-17'-19'4717,"3"3"-2157,14 16-3692,0 0-356,-27-35-8343,21 16 9941,-11-29 0,20 36 0,8 3 0</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01.692"/>
    </inkml:context>
    <inkml:brush xml:id="br0">
      <inkml:brushProperty name="width" value="0.08571" units="cm"/>
      <inkml:brushProperty name="height" value="0.08571" units="cm"/>
      <inkml:brushProperty name="color" value="#008C3A"/>
    </inkml:brush>
  </inkml:definitions>
  <inkml:trace contextRef="#ctx0" brushRef="#br0">1 1 13330,'3'11'3373,"0"-1"-2298,-3-10-155,36 46-248,-13-10-201,32 45-180,-23-19-157,1 8-100,0 2 22,-2 1-56,-2 0 0,-7-6-112,-6-7-67,-8-10-381,-4-14-225,-3-11-2196,-10-12 1760,-1-15-325,-12-10 1322,2-13 224,-2-6 829,1 1 0,2 0 180,3 7 246,4 5-348,5 7-874,4 5-33,2 3-100,5-3 32,12-4 46,44-12 22,-2 5 134,30-5 34,-28 10-11,-8 5 79,-16 3 246,-8 3 100,-14 9 102,-4 7-113,-6 13-22,-1 12-201,-2 4-348,2 16-684,1-21-773,3 0-593,1-30-1390,3-9 3440,0-18 0,-4 10 0,-2-8 0</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01.881"/>
    </inkml:context>
    <inkml:brush xml:id="br0">
      <inkml:brushProperty name="width" value="0.08571" units="cm"/>
      <inkml:brushProperty name="height" value="0.08571" units="cm"/>
      <inkml:brushProperty name="color" value="#008C3A"/>
    </inkml:brush>
  </inkml:definitions>
  <inkml:trace contextRef="#ctx0" brushRef="#br0">11 33 15213,'-6'-5'3574,"2"1"-3305,4 4-471,0 0-885,4 1-1736,11-4-5390,12-1 8213,13-4 0,-16 3 0,-3 1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0.067"/>
    </inkml:context>
    <inkml:brush xml:id="br0">
      <inkml:brushProperty name="width" value="0.08571" units="cm"/>
      <inkml:brushProperty name="height" value="0.08571" units="cm"/>
      <inkml:brushProperty name="color" value="#008C3A"/>
    </inkml:brush>
  </inkml:definitions>
  <inkml:trace contextRef="#ctx0" brushRef="#br0">7 26 8512,'-4'-14'4101,"1"3"-3025,3 11 3025,0 0-3978,3 1 292,7 3-146,10 6-45,12 3-23,10 5 46,5 1-11,6 2-12,3 5-12,2 2-32,1 4-12,4 6-12,2 5-10,2 4-56,2 3-29,-18-13 1,1-1-40,27 18-158,-29-19 0,0-1 192,15 11-22,-7 0 22,-9 3 45,-8 3 0,-14 7 22,-6 7-56,-7 6 12,-6 2-46,-1-3-22,-2-5-11,0-5 12,-1-6-12,0-5 0,-1-7-3042,-2-7 3042,1-9 0,-2-6-11,0-6-112,0-5-348,0-3-224,0-3-358,0-2 2563,0-13-9253,0-15 7743,-2-22 0,2 17 0,-1 1 0</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02.112"/>
    </inkml:context>
    <inkml:brush xml:id="br0">
      <inkml:brushProperty name="width" value="0.08571" units="cm"/>
      <inkml:brushProperty name="height" value="0.08571" units="cm"/>
      <inkml:brushProperty name="color" value="#008C3A"/>
    </inkml:brush>
  </inkml:definitions>
  <inkml:trace contextRef="#ctx0" brushRef="#br0">1 270 10675,'81'33'5759,"-17"-10"-5165,27-26 145,-28-16 622,-23-28 1,-6-6-992,2-4-124,-17 4 1,-13 4 78,-28 23-280,-19 13-45,-8 7-11,-5 17-729,2 6-2016,5 13 2756,2 18 0,23-25 0,2 7 0</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02.573"/>
    </inkml:context>
    <inkml:brush xml:id="br0">
      <inkml:brushProperty name="width" value="0.08571" units="cm"/>
      <inkml:brushProperty name="height" value="0.08571" units="cm"/>
      <inkml:brushProperty name="color" value="#008C3A"/>
    </inkml:brush>
  </inkml:definitions>
  <inkml:trace contextRef="#ctx0" brushRef="#br0">1 0 11885,'11'11'3261,"-2"-2"-2477,-9-9 773,0 0-481,12 4-169,-2 6-301,12 8-35,-2 8-22,3 4-33,1 5-80,1 3-111,-2 2-33,-2-3-3482,-3-2 3257,-1-10-11,0-8 45,1-9 280,19-18-303,-7-5-56,12-10 12,-20 7-34,-7 8-101,-9 6 3370,-4 9-3314,-2 9-5703,0 46-3978,6-27 9726,11 21 0,-6-47 0,5-7 0</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02.725"/>
    </inkml:context>
    <inkml:brush xml:id="br0">
      <inkml:brushProperty name="width" value="0.08571" units="cm"/>
      <inkml:brushProperty name="height" value="0.08571" units="cm"/>
      <inkml:brushProperty name="color" value="#008C3A"/>
    </inkml:brush>
  </inkml:definitions>
  <inkml:trace contextRef="#ctx0" brushRef="#br0">1 158 17700,'3'12'3586,"0"-2"-3037,-3-10-392,0 0-1603,23-22-6677,-7-10 8123,21-28 0,-23 26 0,-3 2 0</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36.229"/>
    </inkml:context>
    <inkml:brush xml:id="br0">
      <inkml:brushProperty name="width" value="0.08571" units="cm"/>
      <inkml:brushProperty name="height" value="0.08571" units="cm"/>
      <inkml:brushProperty name="color" value="#008C3A"/>
    </inkml:brush>
  </inkml:definitions>
  <inkml:trace contextRef="#ctx0" brushRef="#br0">0 1 10518,'3'7'3821,"-1"-1"-3216,-2-6 1065,0 0-1099,0-3-56,0 2-44,0-2 2061,0 3-2532,0 11 22,2 5-22,1 16 12,3 1-1,-1 6-11,3 3 0,0 3 0,2 2 0,0-1 0,0 0 0,1-6 11,2 5-11,-4-18 0,0 2 45,-4-15-12,-2-4 46,0 0 179,-1 4-157,1-3-23,-2 1-22,1-8 56,-2-2-3607,1-2-5974,-3-11 9469,-3-8 0,1 4 0,-1 0 0</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38.449"/>
    </inkml:context>
    <inkml:brush xml:id="br0">
      <inkml:brushProperty name="width" value="0.08571" units="cm"/>
      <inkml:brushProperty name="height" value="0.08571" units="cm"/>
      <inkml:brushProperty name="color" value="#008C3A"/>
    </inkml:brush>
  </inkml:definitions>
  <inkml:trace contextRef="#ctx0" brushRef="#br0">0 25 9554,'8'7'1726,"-3"-2"-1603,-5-5 4650,0 0-4403,-2 2-123,2-1 190,-2 1-617,2-1 24,0 2 156,6 3 134,9-1-22,14 1 11,12-2-67,13-3 0,6-2-33,3-6 21,-3-2 80,-10-6-46,-12 4 180,-11 3-123,-15 3-46,-4 4-66,-8 1-5503,0 0 5480,0-5 0,0 4 0,0-4 0</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38.803"/>
    </inkml:context>
    <inkml:brush xml:id="br0">
      <inkml:brushProperty name="width" value="0.08571" units="cm"/>
      <inkml:brushProperty name="height" value="0.08571" units="cm"/>
      <inkml:brushProperty name="color" value="#008C3A"/>
    </inkml:brush>
  </inkml:definitions>
  <inkml:trace contextRef="#ctx0" brushRef="#br0">0 63 11336,'4'4'2980,"-1"-1"-1097,-3-3-1211,72 0 90,-28 0-527,7-1 1,1-1-34,2-4 100,-6-1-67,-9-1-145,-11 4-57,-9 1-33,-7 2-392,-5-1-952,-1 1-1043,4-2-3731,3-4 6118,5-3 0,-8 2 0,-2 1 0</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45.304"/>
    </inkml:context>
    <inkml:brush xml:id="br0">
      <inkml:brushProperty name="width" value="0.08571" units="cm"/>
      <inkml:brushProperty name="height" value="0.08571" units="cm"/>
      <inkml:brushProperty name="color" value="#008C3A"/>
    </inkml:brush>
  </inkml:definitions>
  <inkml:trace contextRef="#ctx0" brushRef="#br0">55 145 19078,'10'25'1177,"4"9"-841,2 16-90,3 13-122,0 12-34,0 8-57,-3 7-21,-1 1 21,-4-1-3402,-4-7 3380,-2-8-11,-3-12 0,-1-16 0,-1-11 33,0-13 46,0-12 33,0-5-112,0-5 3280,0-9-3863,0-11 23,-2-14-292,-3-13-33,-4-10-404,-9-38 808,1 15 419,7 26 1,-1-1 61,-9-25 11,2 1 11,-1 1 168,8 27 1,0 0-1,-3-23 68,-1-13 78,7 40 68,1 10 33,2 10-157,0 9-90,3 4-123,1 6-67,1 2 0,0 2 12,0 2 10,5 0 56,7 1 259,35 23-102,-1 6 56,29 32-134,-12 4-434,-29-27 1,0 1 315,-1-1 0,2 5 28,19 34 1,-1 3-18,-21-30 0,-3-1-5,16 26 0,-7-2 33,-13-8-22,-8-9-44,-4-9-12,-4-4-112,-1-18-236,-2-5 387,-1-16-757,-3-3-379,0-5-865,1-7-4780,0-9 1307,-1-9 5435,-1 0 0,-1 11 0,0 5 0</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45.537"/>
    </inkml:context>
    <inkml:brush xml:id="br0">
      <inkml:brushProperty name="width" value="0.08571" units="cm"/>
      <inkml:brushProperty name="height" value="0.08571" units="cm"/>
      <inkml:brushProperty name="color" value="#008C3A"/>
    </inkml:brush>
  </inkml:definitions>
  <inkml:trace contextRef="#ctx0" brushRef="#br0">16 50 14955,'-9'-14'2454,"2"3"-1939,7 11 505,0 0-852,59-7-168,-21 5-11,51-6-695,-34 8-4983,5 0 1252,5 0 4437,1-3 0,-27 2 0,-10-3 0</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46.270"/>
    </inkml:context>
    <inkml:brush xml:id="br0">
      <inkml:brushProperty name="width" value="0.08571" units="cm"/>
      <inkml:brushProperty name="height" value="0.08571" units="cm"/>
      <inkml:brushProperty name="color" value="#008C3A"/>
    </inkml:brush>
  </inkml:definitions>
  <inkml:trace contextRef="#ctx0" brushRef="#br0">211 337 10966,'10'8'2544,"-2"-1"-2186,-8-7 1110,0 0-404,30 4-369,-3-14-381,33-4-146,-13-19-45,2-6 292,-11-3-101,-10 0-90,-12 3-34,-8 3 12,-6 4-23,-12 7-56,-27 2-123,-3 12-22,-23 2 22,13 12 45,-3 7 72,5 14 1,1 5-39,-8 14-63,13-6 1,4 2 51,11 15-24,12 5 1,7 7 0,15 3-23,13 4-22,17-4 0,19-5 0,12-9 39,-6-28 1,4-5 27,-16-9 0,0-2-1657,18 1 1,-2-5 1779,12-9 23,-16-8-78,-16-5-79,-13-8-56,-10 0-1905,-6-7-67,-9 15-2700,-3-2 4672,-5 15 0,0 2 0,0-1 0</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47.863"/>
    </inkml:context>
    <inkml:brush xml:id="br0">
      <inkml:brushProperty name="width" value="0.08571" units="cm"/>
      <inkml:brushProperty name="height" value="0.08571" units="cm"/>
      <inkml:brushProperty name="color" value="#008C3A"/>
    </inkml:brush>
  </inkml:definitions>
  <inkml:trace contextRef="#ctx0" brushRef="#br0">61 9 16782,'-23'43'1535,"5"10"-1266,30 18 33,7 12-1524,13 5 1434,2 1-43,-1-4-45,-5-7 22,-5-9-101,-7-11-1,-5-11-21,-7-15 402,-1-11-335,-3-10 55,1-7 214,-1-3-359,-5-9 615,-6-7-873,-8-14-100,-5-9 145,0-10-34,0-7 495,0-8-293,7 12 1,0-1 55,-7-25-11,9 28 0,2 1-34,2-7-44,5 11-1,4 6 35,19-9-12,2 12 22,19-8-11,2 20-22,4 8-23,1 7-78,17 21 112,-20 10 45,7 21 11,-26 8 11,-7 6-11,-8 2-347,-6 27-169,-11-24 292,-6 15 157,-7-36 67,-2-11 90,4-12 134,1-9 123,3-7-22,0-12-101,-3-13-33,7 2-191,1-3-11,9 18-135,13 12 303,4 8-23,14 11 146,5 6-67,0 1-146,2-1-403,11 5-437,-12-14-1334,11-2-1467,-13-16 3574,5-7 0,-16 2 0,-2-3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3.064"/>
    </inkml:context>
    <inkml:brush xml:id="br0">
      <inkml:brushProperty name="width" value="0.08571" units="cm"/>
      <inkml:brushProperty name="height" value="0.08571" units="cm"/>
      <inkml:brushProperty name="color" value="#008C3A"/>
    </inkml:brush>
  </inkml:definitions>
  <inkml:trace contextRef="#ctx0" brushRef="#br0">1 0 11526,'9'6'3385,"-2"-1"-2333,-7-5 427,0 0-963,50 40-56,-23-12-124,43 37-90,-36-21-89,2 2-45,1-3 78,0-1-77,0-4 88,-3-4-55,1-4-34,-5-5-56,-2-4-11,-9-7-45,-6-3-135,-6-8-436,-5 0-6264,-1-3 6835,-8-5 0,5 4 0,-5-3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2.114"/>
    </inkml:context>
    <inkml:brush xml:id="br0">
      <inkml:brushProperty name="width" value="0.08571" units="cm"/>
      <inkml:brushProperty name="height" value="0.08571" units="cm"/>
      <inkml:brushProperty name="color" value="#008C3A"/>
    </inkml:brush>
  </inkml:definitions>
  <inkml:trace contextRef="#ctx0" brushRef="#br0">1 134 10742,'5'7'3384,"0"-1"-2690,-5-6 225,0 0-549,70-41-101,-40 24-101,53-31-168,-59 36-157,-4 1-638,-2 3-774,-2 2-930,-3 4-974,-5 1 3473,-4 1 0,-3 0 0,-1 0 0</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48.160"/>
    </inkml:context>
    <inkml:brush xml:id="br0">
      <inkml:brushProperty name="width" value="0.08571" units="cm"/>
      <inkml:brushProperty name="height" value="0.08571" units="cm"/>
      <inkml:brushProperty name="color" value="#008C3A"/>
    </inkml:brush>
  </inkml:definitions>
  <inkml:trace contextRef="#ctx0" brushRef="#br0">13 1 9677,'16'21'3990,"-4"-4"-3766,15 31 33,-6-26 158,26 34 11,-8-44 0,1-6 178,3-8 103,-3-10-259,-5-6 145,-10-10 214,-10-2-3795,-9 3 3627,-29-1-572,-3 15-56,-31 1-11,3 18 0,-7 7-22,3 6-1099,9 4-1132,15-4-806,17-2-2487,17-8 5546,23-4 0,-10-5 0,8 0 0</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50.224"/>
    </inkml:context>
    <inkml:brush xml:id="br0">
      <inkml:brushProperty name="width" value="0.08571" units="cm"/>
      <inkml:brushProperty name="height" value="0.08571" units="cm"/>
      <inkml:brushProperty name="color" value="#008C3A"/>
    </inkml:brush>
  </inkml:definitions>
  <inkml:trace contextRef="#ctx0" brushRef="#br0">27 58 12132,'7'7'4571,"-2"-1"-3630,-5-6 1222,0 0-2129,0 4-34,0 2 44,-1 7 35,-3 8-34,-2 5-1,-5 10-3436,3 5 3359,2 1-182,3 3 204,3-3-1,6-3 12,9-6 0,13-9 23,12-9 3329,10-7-3296,3-7 0,4-12 0,-4-7-11,-4-10 266,-7-3 137,-5-24-202,-18 21 23,-2-18-33,-17 28-35,-7-3-22,-5 3 213,-27-14-201,2 9-22,-20-9-80,6 15-33,-1 5-56,5 7-292,6 6-1029,13 9-1447,10 13-2633,10 14 5401,6 14 0,2-18 0,0-4 0</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25.238"/>
    </inkml:context>
    <inkml:brush xml:id="br0">
      <inkml:brushProperty name="width" value="0.08571" units="cm"/>
      <inkml:brushProperty name="height" value="0.08571" units="cm"/>
      <inkml:brushProperty name="color" value="#008C3A"/>
    </inkml:brush>
  </inkml:definitions>
  <inkml:trace contextRef="#ctx0" brushRef="#br0">142 114 9263,'2'7'4348,"-1"-1"-3374,-1-6 3419,0 0-4393,-1-5-90,9-6 45,7-7 23,14-5-23,8 1 34,2 4 0,-1 4-23,-4 5-22,-3 4 0,-4 4 11,-3 1-22,-3 5 33,-1 6 34,-2 8-33,-3 6-12,-3 4-123,-6 1 78,-3 2 23,-4 0 11,-13 1-180,-28 12 12,-3-13 202,-21 3 22,19-18 56,5-8 56,10-3 33,8-4-189,12-1-113,4-1-78,8 0 235,16 0 11,6 0-11,20 4 0,6 2 0,7 8 0,1 7 11,-1 5 11,-7 5 12,-8 1 112,-12 0 33,-11-1-67,-9-2 101,-7 5-89,-12-9 44,-11 2-112,-13-12-12,-11-2-44,-9-3 0,-8-3 23,-6-3-23,-1-2 0,3-2-45,5 0-157,12 0-1849,9 0-2027,21 0 4078,7 0 0,13 0 0,0 0 0</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26.118"/>
    </inkml:context>
    <inkml:brush xml:id="br0">
      <inkml:brushProperty name="width" value="0.08571" units="cm"/>
      <inkml:brushProperty name="height" value="0.08571" units="cm"/>
      <inkml:brushProperty name="color" value="#008C3A"/>
    </inkml:brush>
  </inkml:definitions>
  <inkml:trace contextRef="#ctx0" brushRef="#br0">469 1 9532,'5'9'3507,"-1"-1"-2443,-4-8-44,0 0-45,-60 5-359,30 2-246,-51 11-68,41 11 46,-6 14-12,-4 19-44,-1 16-542,27-32 1,2 3 249,2 3 0,3 3-11,3 2 0,4 0-73,1 1 0,5 1-102,6-2 1,4 0-173,7-4 0,5-1-136,8-3 1,7-2-219,8-4 1,5-5-1031,6-4 0,5-6 1742,6-6 0,-2-6 0,10 3 0,-11-16 0</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26.612"/>
    </inkml:context>
    <inkml:brush xml:id="br0">
      <inkml:brushProperty name="width" value="0.08571" units="cm"/>
      <inkml:brushProperty name="height" value="0.08571" units="cm"/>
      <inkml:brushProperty name="color" value="#008C3A"/>
    </inkml:brush>
  </inkml:definitions>
  <inkml:trace contextRef="#ctx0" brushRef="#br0">15 7 11571,'-8'-4'2712,"1"1"-1704,37 53-291,-3-2-420,1 1 0,2 4-666,-6-5 0,-1 1 470,2 3 0,-1 2 11,-2 1 0,-3 0-68,-3 0 1,-3-1-45,-3-2 0,-4-1-246,-3 48-1300,-23-5-2028,-18-4 3574,7-46 0,-2-3 0,-6 6 0,1-12 0</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37.637"/>
    </inkml:context>
    <inkml:brush xml:id="br0">
      <inkml:brushProperty name="width" value="0.04286" units="cm"/>
      <inkml:brushProperty name="height" value="0.04286" units="cm"/>
      <inkml:brushProperty name="color" value="#008C3A"/>
    </inkml:brush>
  </inkml:definitions>
  <inkml:trace contextRef="#ctx0" brushRef="#br0">87 247 8680,'1'2'4493,"1"-1"-358,-2-1-3361,3-16-158,-3 10-191,4-13-10,-4 15-180,0 1-78,0-1 0,0 1-101,0 0-56,-3 2-90,-1 0-55,-5 1 22,-4 2-45,-3 7 44,-1 5 34,1 8-134,5 0-56,5-1 0,4-3-168,7-5 314,8-5 123,10-5-45,9-7-68,5-10 56,1-10 57,-3-8-56,-6-2 67,-8 1 78,-9 3 57,-6 3 78,-5 4 202,-1-1-202,-3 9-79,0 1-22,-5 7 78,1 2-22,-3 0 79,-1 0 112,-3 0 55,-6-3-156,7 3-135,-1-1-101,11 5-22,2 0-481,1 1 470,0 4 11,4 10 123,7 11 0,10 14-11,10 8-34,7 4-44,3 3 11,3-3-23,-2-1-11,-5-4-11,-7-2 79,-7-2-12,-8-2 57,-7 1-35,-5 0 23,-5 0-22,-7 1-68,-9 0 12,-8-3 11,-4-3-56,-6 0-146,14-16-583,0-2-627,19-16-717,2-6-2656,4-13 4740,4-12 0,-3 9 0,2 0 0</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38.874"/>
    </inkml:context>
    <inkml:brush xml:id="br0">
      <inkml:brushProperty name="width" value="0.04286" units="cm"/>
      <inkml:brushProperty name="height" value="0.04286" units="cm"/>
      <inkml:brushProperty name="color" value="#008C3A"/>
    </inkml:brush>
  </inkml:definitions>
  <inkml:trace contextRef="#ctx0" brushRef="#br0">386 340 9543,'-1'-5'4146,"-1"1"-3429,2 4 840,0 0-1265,-16-1 33,3 8 101,-18 4-124,6 10-33,-3 4 89,1 4-99,0 2-69,4 2 12,5 3-23,6 1-45,6 4 1,3 0 89,3 2-146,9 0 79,3 0 34,12 2 66,4 1-44,2 1-67,3 0 22,18 20-123,-10-16-23,15 16 0,-10-20 23,4 0-22,11-2-23,4-5-23,8-7 23,-17-21 0,2-4-11,31-3-187,-29-10 0,0-4 97,23-17 57,0-13-24,-5-1 1,-7-2-11,-7 1-88,-9-1 99,-7 1-68,9-23 124,-19 10-67,5-18 78,-22 15 67,-7 1-22,-6 0 44,-4 3 68,-4 4 574,-10-10-507,1 16 44,-9-9-122,2 21-79,1-1 23,0 2-68,2-1 0,0 0 46,1 0 66,-3 2 236,-14-11-270,-2 12 68,-15-8-67,-2 12 22,-7 2-22,-10 1-22,-7 0 11,-5 2 55,16 7 1,-3 0-146,14 6 0,-2 0-272,-18-1 1,-1 1 215,17 4 0,1 2-51,-1 4 1,0 2-96,1 3 0,0 3-22,0 6 0,2 6-258,1 5 0,2 6-95,1 6 1,4 6-276,1 6 0,7 8 852,11 7 0,6 8 0,1-9 0,0-17 0,3-1 0,6 23 0,0 0 0</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53.953"/>
    </inkml:context>
    <inkml:brush xml:id="br0">
      <inkml:brushProperty name="width" value="0.08571" units="cm"/>
      <inkml:brushProperty name="height" value="0.08571" units="cm"/>
      <inkml:brushProperty name="color" value="#008C3A"/>
    </inkml:brush>
  </inkml:definitions>
  <inkml:trace contextRef="#ctx0" brushRef="#br0">32 335 11930,'8'7'4493,"-2"-1"-3821,-6-6 281,0 0-572,0 15 190,0 12-134,0 24-78,0 16-947,0 13 666,0 13-33,0 6-23,0-28 1,0 1-23,0 27-17,-1-31 0,0-6 6,0-15-79,-1-9-22,2-32-157,0-15-493,0-18-415,-1-71 864,0 1 162,0 22 0,-1-2 151,-1 13 0,0 2 17,0-3 0,-1 1 44,0-1 1,0 1 55,0 4 1,1 2 11,0 7 0,1 2 252,0-32-56,1 21 713,1 16-724,0 13 34,0 10-102,0 9-123,0 6-380,0 4 545,13 17-142,8 6-57,19 22 51,-1 1 0,2 3-28,-7-6 0,1 1-203,14 18 1,0 1 151,-12-12 1,-3-1-40,-1 1 1,-1 1-1,-3-2 1,-3 1-18,-1-4 1,-3-1 5,13 38-11,-6-10 0,-6-10-150,-3-10-164,-2-10-571,-3-11-549,-6-11-2107,-2-10 1345,-5-5-4144,-2-4 6340,-13-7 0,9 4 0,-8-4 0</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54.207"/>
    </inkml:context>
    <inkml:brush xml:id="br0">
      <inkml:brushProperty name="width" value="0.08571" units="cm"/>
      <inkml:brushProperty name="height" value="0.08571" units="cm"/>
      <inkml:brushProperty name="color" value="#008C3A"/>
    </inkml:brush>
  </inkml:definitions>
  <inkml:trace contextRef="#ctx0" brushRef="#br0">30 186 12378,'-17'-5'4448,"4"2"-3753,13 3-78,0 0-337,24-16-68,6 3-212,28-15-134,6 7-1076,7 1-1087,6 0-2006,5 2 4303,2-3 0,-36 10 0,-10 1 0</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54.470"/>
    </inkml:context>
    <inkml:brush xml:id="br0">
      <inkml:brushProperty name="width" value="0.08571" units="cm"/>
      <inkml:brushProperty name="height" value="0.08571" units="cm"/>
      <inkml:brushProperty name="color" value="#008C3A"/>
    </inkml:brush>
  </inkml:definitions>
  <inkml:trace contextRef="#ctx0" brushRef="#br0">1 76 11852,'23'3'2531,"70"-14"-2441,-40-1-2920,4 1 0,3 0 1990,14-4-1267,-6 4-47,-10 5 2154,-15 4 0,-21 2 0,-11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2.295"/>
    </inkml:context>
    <inkml:brush xml:id="br0">
      <inkml:brushProperty name="width" value="0.08571" units="cm"/>
      <inkml:brushProperty name="height" value="0.08571" units="cm"/>
      <inkml:brushProperty name="color" value="#008C3A"/>
    </inkml:brush>
  </inkml:definitions>
  <inkml:trace contextRef="#ctx0" brushRef="#br0">1 106 9521,'1'11'5042,"-1"-3"-3686,0-8 33,0 0-1098,57-12-291,-26 3-45,45-11-1176,-42 4-1725,-3 0-4382,-9-1 7328,-8 0 0,-8 7 0,-6 3 0</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54.652"/>
    </inkml:context>
    <inkml:brush xml:id="br0">
      <inkml:brushProperty name="width" value="0.08571" units="cm"/>
      <inkml:brushProperty name="height" value="0.08571" units="cm"/>
      <inkml:brushProperty name="color" value="#008C3A"/>
    </inkml:brush>
  </inkml:definitions>
  <inkml:trace contextRef="#ctx0" brushRef="#br0">1 100 11817,'77'9'4763,"-21"-4"-7644,4-9 1,1-4 1390,10-6 176,23-10-4267,-28 2 5581,-5 2 0,-26 7 0,-10 5 0</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5.972"/>
    </inkml:context>
    <inkml:brush xml:id="br0">
      <inkml:brushProperty name="width" value="0.08571" units="cm"/>
      <inkml:brushProperty name="height" value="0.08571" units="cm"/>
      <inkml:brushProperty name="color" value="#008C3A"/>
    </inkml:brush>
  </inkml:definitions>
  <inkml:trace contextRef="#ctx0" brushRef="#br0">0 1 13117,'11'9'1558,"-2"-2"-1244,-9-7 5210,0 0-5412,-1 4 67,1 6-11,-1 9-56,3 11-56,3 10-44,2 8-12,1 10-180,1 5-279,-1 7-202,1-1-2152,7 20 57,-1-31-2622,7 0 5378,-5-42 0,-7-10 0,-3-6 0</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6.338"/>
    </inkml:context>
    <inkml:brush xml:id="br0">
      <inkml:brushProperty name="width" value="0.08571" units="cm"/>
      <inkml:brushProperty name="height" value="0.08571" units="cm"/>
      <inkml:brushProperty name="color" value="#008C3A"/>
    </inkml:brush>
  </inkml:definitions>
  <inkml:trace contextRef="#ctx0" brushRef="#br0">0 0 9823,'5'9'3978,"-2"-2"-3228,21 51-178,-10-25-4330,18 49 4206,-16-36 747,-1 1-903,-3 2-146,-2 1-146,-4-5-180,-2-4-1321,-1-9 2002,-2-11-4916,1-8 4415,-2-7 0,1-5 0,-1-1 0</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6.539"/>
    </inkml:context>
    <inkml:brush xml:id="br0">
      <inkml:brushProperty name="width" value="0.08571" units="cm"/>
      <inkml:brushProperty name="height" value="0.08571" units="cm"/>
      <inkml:brushProperty name="color" value="#008C3A"/>
    </inkml:brush>
  </inkml:definitions>
  <inkml:trace contextRef="#ctx0" brushRef="#br0">0 189 10563,'5'-4'3529,"-2"1"-3170,-3 3-359,51-52-437,-21 29-1378,42-41-1580,-37 45 3395,-9 6 0,-11 5 0,-7 6 0</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6.714"/>
    </inkml:context>
    <inkml:brush xml:id="br0">
      <inkml:brushProperty name="width" value="0.08571" units="cm"/>
      <inkml:brushProperty name="height" value="0.08571" units="cm"/>
      <inkml:brushProperty name="color" value="#008C3A"/>
    </inkml:brush>
  </inkml:definitions>
  <inkml:trace contextRef="#ctx0" brushRef="#br0">0 38 11784,'11'14'5042,"-3"-3"-4381,-8-11-582,55 0-2566,-8-7-2208,34-4 4695,-25-9 0,-33 7 0,-5 2 0</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7.233"/>
    </inkml:context>
    <inkml:brush xml:id="br0">
      <inkml:brushProperty name="width" value="0.08571" units="cm"/>
      <inkml:brushProperty name="height" value="0.08571" units="cm"/>
      <inkml:brushProperty name="color" value="#008C3A"/>
    </inkml:brush>
  </inkml:definitions>
  <inkml:trace contextRef="#ctx0" brushRef="#br0">77 1 13868,'8'5'3328,"-1"-2"-2779,-7-3-11,-11 52-112,1-18-169,-9 45-122,4-26-46,2 3-55,2 3-23,4-1-11,2-4-168,4-7-437,1-10-840,0-9-1021,1-12-1825,4-8 4291,0-11 0,0 2 0,-2-4 0</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7.515"/>
    </inkml:context>
    <inkml:brush xml:id="br0">
      <inkml:brushProperty name="width" value="0.08571" units="cm"/>
      <inkml:brushProperty name="height" value="0.08571" units="cm"/>
      <inkml:brushProperty name="color" value="#008C3A"/>
    </inkml:brush>
  </inkml:definitions>
  <inkml:trace contextRef="#ctx0" brushRef="#br0">35 39 14305,'-19'-17'3687,"4"4"-3541,15 13 402,0 0-4273,16-6 4409,9 5 11,18 0 273,8 11-654,2 10 11,3 8-79,-3 6-2267,17 24 2021,-20-16-403,10 13-718,-20-27 386,-2-8-3455,0-10 3690,-2-12 1,-15 1 0,-6-4 0</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7.995"/>
    </inkml:context>
    <inkml:brush xml:id="br0">
      <inkml:brushProperty name="width" value="0.08571" units="cm"/>
      <inkml:brushProperty name="height" value="0.08571" units="cm"/>
      <inkml:brushProperty name="color" value="#008C3A"/>
    </inkml:brush>
  </inkml:definitions>
  <inkml:trace contextRef="#ctx0" brushRef="#br0">1 161 14260,'14'1'2443,"-3"1"-1760,-11-2-302,72-10-381,-22-4-258,5 3 1,2-3-1356,15-15-2287,-8-2 3900,-10 3 0,-25 12 0,-11 6 0</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8.177"/>
    </inkml:context>
    <inkml:brush xml:id="br0">
      <inkml:brushProperty name="width" value="0.08571" units="cm"/>
      <inkml:brushProperty name="height" value="0.08571" units="cm"/>
      <inkml:brushProperty name="color" value="#008C3A"/>
    </inkml:brush>
  </inkml:definitions>
  <inkml:trace contextRef="#ctx0" brushRef="#br0">1 156 13207,'17'10'4437,"54"-6"-3831,-29-15-606,52-6-304,-31-8-659,1-1-1592,-2 0 2555,14-6 0,-39 17 0,4-3 0</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8.584"/>
    </inkml:context>
    <inkml:brush xml:id="br0">
      <inkml:brushProperty name="width" value="0.08571" units="cm"/>
      <inkml:brushProperty name="height" value="0.08571" units="cm"/>
      <inkml:brushProperty name="color" value="#008C3A"/>
    </inkml:brush>
  </inkml:definitions>
  <inkml:trace contextRef="#ctx0" brushRef="#br0">24 15 14944,'-13'-8'1849,"2"1"-549,11 7-68,0 0-358,46 51-325,-14-14-398,4 4 1,0 2-51,9 17-3493,-3 2 3245,-5 1-771,-6-6-928,-3-9-2222,-3-14-2599,2-14 6667,1-10 0,-11-10 0,-4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3.598"/>
    </inkml:context>
    <inkml:brush xml:id="br0">
      <inkml:brushProperty name="width" value="0.08571" units="cm"/>
      <inkml:brushProperty name="height" value="0.08571" units="cm"/>
      <inkml:brushProperty name="color" value="#008C3A"/>
    </inkml:brush>
  </inkml:definitions>
  <inkml:trace contextRef="#ctx0" brushRef="#br0">22 2 10271,'-12'-1'3261,"3"1"-2074,9 0 1010,0 0-1402,63 42-122,-23-14-404,7 3 0,0 3 223,5 7-99,-4 1-124,-5 0-12,-7 0-100,-7-3-22,-5-1-102,-8-4-33,-1-5-381,-6-6-683,1-6-908,-1-8-998,4-4-2599,5-11 5569,4-14 0,-9 9 0,-2-7 0</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8.918"/>
    </inkml:context>
    <inkml:brush xml:id="br0">
      <inkml:brushProperty name="width" value="0.08571" units="cm"/>
      <inkml:brushProperty name="height" value="0.08571" units="cm"/>
      <inkml:brushProperty name="color" value="#008C3A"/>
    </inkml:brush>
  </inkml:definitions>
  <inkml:trace contextRef="#ctx0" brushRef="#br0">29 150 14204,'-7'8'2723,"1"-1"-2521,6-7-146,0 0-56,-4 52-45,16-29-213,7 36-122,24-48 177,39-18 203,-18-14 494,20-15 301,-41-6 1211,-15-19-1323,-15 16-156,-23-10-79,-13 29-313,-48 9-169,9 25 23,-25 16-841,28 17-1523,13 3-2970,19-7 5345,13-15 0,13-11 0,1-10 0</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9.211"/>
    </inkml:context>
    <inkml:brush xml:id="br0">
      <inkml:brushProperty name="width" value="0.08571" units="cm"/>
      <inkml:brushProperty name="height" value="0.08571" units="cm"/>
      <inkml:brushProperty name="color" value="#008C3A"/>
    </inkml:brush>
  </inkml:definitions>
  <inkml:trace contextRef="#ctx0" brushRef="#br0">0 1 13308,'4'80'2487,"1"-15"-2487,5 13-123,10-29-101,15-12 202,14-19 22,9-10 168,4-21 549,-5-9 314,-13-15 448,-14-5-135,-16-1-504,-12 1-167,-17 2-191,-8 4-102,-11 9-380,-3 13-89,0 6-158,-3 18-1064,-1 9-2028,4 13-3361,5 3 6700,9-4 0,11-15 0,6-6 0</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9.738"/>
    </inkml:context>
    <inkml:brush xml:id="br0">
      <inkml:brushProperty name="width" value="0.08571" units="cm"/>
      <inkml:brushProperty name="height" value="0.08571" units="cm"/>
      <inkml:brushProperty name="color" value="#008C3A"/>
    </inkml:brush>
  </inkml:definitions>
  <inkml:trace contextRef="#ctx0" brushRef="#br0">0 1 12132,'7'7'3283,"-1"-2"-2084,-6-5-404,33 76-720,-19-26 1,1 5-9,10 14 0,1 3-50,-7-3 0,0-4-17,16 18-12,8-15-178,10-20-3545,8-19 2614,5-15-447,5-16-1693,-3-15-2162,-5-9 5423,-12-10 0,-23 15 0,-11 5 0</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9.972"/>
    </inkml:context>
    <inkml:brush xml:id="br0">
      <inkml:brushProperty name="width" value="0.08571" units="cm"/>
      <inkml:brushProperty name="height" value="0.08571" units="cm"/>
      <inkml:brushProperty name="color" value="#008C3A"/>
    </inkml:brush>
  </inkml:definitions>
  <inkml:trace contextRef="#ctx0" brushRef="#br0">1 302 15482,'5'-7'3608,"-2"1"-3048,-3 6-414,75-44-146,-26 25-2204,7-9 0,3 1 1072,14 4-1961,3-4-3359,0-7 6452,-4-7 0,-32 16 0,-10 4 0</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0.217"/>
    </inkml:context>
    <inkml:brush xml:id="br0">
      <inkml:brushProperty name="width" value="0.08571" units="cm"/>
      <inkml:brushProperty name="height" value="0.08571" units="cm"/>
      <inkml:brushProperty name="color" value="#008C3A"/>
    </inkml:brush>
  </inkml:definitions>
  <inkml:trace contextRef="#ctx0" brushRef="#br0">0 0 13857,'26'8'851,"52"-2"-3103,-42-8-3440,49-1 5692,-40 0 0,-20 1 0,-7 2 0</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0.378"/>
    </inkml:context>
    <inkml:brush xml:id="br0">
      <inkml:brushProperty name="width" value="0.08571" units="cm"/>
      <inkml:brushProperty name="height" value="0.08571" units="cm"/>
      <inkml:brushProperty name="color" value="#008C3A"/>
    </inkml:brush>
  </inkml:definitions>
  <inkml:trace contextRef="#ctx0" brushRef="#br0">9 290 13857,'-8'-2'1658,"70"-22"-1770,-9-3-991,4 1 1,4-2-926,-15 0 0,-3-1 2028,7-3 0,-4 2 0,9-5 0,-10 6 0</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0.639"/>
    </inkml:context>
    <inkml:brush xml:id="br0">
      <inkml:brushProperty name="width" value="0.08571" units="cm"/>
      <inkml:brushProperty name="height" value="0.08571" units="cm"/>
      <inkml:brushProperty name="color" value="#008C3A"/>
    </inkml:brush>
  </inkml:definitions>
  <inkml:trace contextRef="#ctx0" brushRef="#br0">0 238 13969,'7'26'1625,"22"47"-2196,0-44-1032,35 36-156,17-45 1171,-30-14 0,4-4-132,7-4 1,2-4 719,3-3 0,0-4 521,-1-3 0,-4-5 913,-7 0 1,-5-6 677,-8-11 1,-13-6-813,-40-49-516,-25 6-101,-29 47 1,-11 13-427,26 16 1,0 7-1774,-17 7 1,4 8 373,-12 23-3699,21 12 4841,26-3 0,16-18 0,12-11 0</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0.787"/>
    </inkml:context>
    <inkml:brush xml:id="br0">
      <inkml:brushProperty name="width" value="0.08571" units="cm"/>
      <inkml:brushProperty name="height" value="0.08571" units="cm"/>
      <inkml:brushProperty name="color" value="#008C3A"/>
    </inkml:brush>
  </inkml:definitions>
  <inkml:trace contextRef="#ctx0" brushRef="#br0">0 115 21185,'15'24'-628,"-4"-6"-1343,-11-18-5402,0 0 7373,44-70 0,-33 53 0,33-53 0</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2.251"/>
    </inkml:context>
    <inkml:brush xml:id="br0">
      <inkml:brushProperty name="width" value="0.08571" units="cm"/>
      <inkml:brushProperty name="height" value="0.08571" units="cm"/>
      <inkml:brushProperty name="color" value="#008C3A"/>
    </inkml:brush>
  </inkml:definitions>
  <inkml:trace contextRef="#ctx0" brushRef="#br0">162 556 12232,'42'86'2947,"-2"-16"-2796,-9-25 1,2 0 16,22 20-90,-5-4-44,-7-10-34,-11-11 0,-11-15-157,-8-11 90,-8-9-471,-8-7-1748,-38-25 1233,0 0 101,-36-23 952,9 9 1041,19 16 1,0 1 258,-19-5-213,-9-1-79,47 25-649,13 1-359,10 4-247,24-1 416,12-3-169,26-9-180,10-13-324,4-17 0,-1-15-372,-9-7 876,-12-7 302,-14 1 426,-15 2 202,-9 6-190,-10 9-113,-8 12 135,-3 12 56,-3 13-997,6 9 179,6 17 101,16 14 663,10 21-585,6 0 1,2 2 10,20 26-123,-18-24 1,0-2 77,8 7-33,-8-15-89,-7-12-23,-7-14 280,-2-6 45,3-17-325,2-11-22,7-13-34,0-2-673,17 9 292,-8 17-3750,18 21 2775,-6 13-1794,10 7 1895,6-9-471,5-9 1782,2-20 1230,-15-26 0,-3-10-122,3-11-542,-16 2 0,-9-2 387,-23-1-438,-13 3-257,-9 6 269,-3 11-202,-6 13-325,1 12 2792,-2 36-2982,10 6 362,-1 24-1483,20-5 9,48-4 1302,1-21 22,41-11 247,-21-32 571,-6-13-190,-11-11 751,-1-23-583,-25 19 33,0-15-851,-24 41-123,-1 3 123,-1 26-3314,5 9 3314,8 11 0,26 12 45,0-19 168,27-1 34,-7-33-34,-20-7 0,-2-4 167,17-17-122,2-16-12,-42 30-246,-11 13 0,-6 10 2631,-2 35-4715,7-7-1625,15 17-3171,23-24 6880,24-23 0,-27 2 0,-1-9 0</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3.167"/>
    </inkml:context>
    <inkml:brush xml:id="br0">
      <inkml:brushProperty name="width" value="0.08571" units="cm"/>
      <inkml:brushProperty name="height" value="0.08571" units="cm"/>
      <inkml:brushProperty name="color" value="#008C3A"/>
    </inkml:brush>
  </inkml:definitions>
  <inkml:trace contextRef="#ctx0" brushRef="#br0">166 89 14484,'-7'-4'2880,"2"72"-2376,7-9-241,1 3 1,1 5-124,2-16 0,0-2-2836,2 4 1,0 1 2762,-1-1 0,0-1 17,-2-1 0,-1-1 1515,1 40-1497,-4-16-57,-1-19 33,0-20 972,0-19-1488,-9-41 114,0-19 372,-3-13 1,-2-15-1,1 4 98,0 2 0,0-2 813,-1-5 1,0-7-1,0 9-808,1 9 1,0 5 55,1 6 0,1 2 264,-8-29-3264,5 26 3006,6 21-213,4 17-22,3 9-426,1 5 448,10 19 631,10 11-407,17 29 2599,12 15-2773,-20-32 1,1 3-29,2 2 0,1 1-190,0-1 0,1 0 168,-2-2 0,2-1-925,15 13 1,0-5-689,5 3-707,19 6 348,-54-55-3171,-8-17 5143,-6-6 0,-5 3 0,0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4.268"/>
    </inkml:context>
    <inkml:brush xml:id="br0">
      <inkml:brushProperty name="width" value="0.08571" units="cm"/>
      <inkml:brushProperty name="height" value="0.08571" units="cm"/>
      <inkml:brushProperty name="color" value="#008C3A"/>
    </inkml:brush>
  </inkml:definitions>
  <inkml:trace contextRef="#ctx0" brushRef="#br0">0 1 10966,'3'10'4930,"0"-2"-4426,-3-8 370,0 0-549,-2-3-202,2 2-123,-1-2 101,1 13-11,1 5 34,5 15 33,6 7-57,5 8-32,5 6-35,4 3-33,2-3 34,6-4-34,0-10 11,4-10 0,-2-10 23,1-8 55,-1-6-89,-2-5-3358,-2-8 3425,-7-3 79,-6-5 89,-7 4 0,-5 2 35,-4 2-2,-2 0-133,-1 3 3369,0-5-3426,1 0-67,2-4 23,4-12 67,-1 8 56,0-8 123,-3 12 23,-2-2-1,-1 0-190,-10-4-67,-4-1-34,-11-2 11,-3 3-22,1 1 0,-3 3-22,2 4-23,-2 3 34,-1 5-101,0 2-437,-3 3-482,0 5-1087,1 12-1322,4 10-3955,8 9 7395,9 0 0,7-15 0,5-7 0</inkml:trace>
</inkml:ink>
</file>

<file path=ppt/ink/ink1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3.337"/>
    </inkml:context>
    <inkml:brush xml:id="br0">
      <inkml:brushProperty name="width" value="0.08571" units="cm"/>
      <inkml:brushProperty name="height" value="0.08571" units="cm"/>
      <inkml:brushProperty name="color" value="#008C3A"/>
    </inkml:brush>
  </inkml:definitions>
  <inkml:trace contextRef="#ctx0" brushRef="#br0">1 232 17734,'49'-32'-1950,"1"0"1,-1 1-1,-3-1 1950,15-19 0,-25 22 0,-5 5 0</inkml:trace>
</inkml:ink>
</file>

<file path=ppt/ink/ink1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3.556"/>
    </inkml:context>
    <inkml:brush xml:id="br0">
      <inkml:brushProperty name="width" value="0.08571" units="cm"/>
      <inkml:brushProperty name="height" value="0.08571" units="cm"/>
      <inkml:brushProperty name="color" value="#008C3A"/>
    </inkml:brush>
  </inkml:definitions>
  <inkml:trace contextRef="#ctx0" brushRef="#br0">1 258 15101,'2'-3'2185,"65"-32"-2185,-18 8-1446,18-10 1,5-1-3340,4-5 4785,-26 17 0,-5 3 0,-11 6 0,-11 9 0</inkml:trace>
</inkml:ink>
</file>

<file path=ppt/ink/ink1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3.722"/>
    </inkml:context>
    <inkml:brush xml:id="br0">
      <inkml:brushProperty name="width" value="0.08571" units="cm"/>
      <inkml:brushProperty name="height" value="0.08571" units="cm"/>
      <inkml:brushProperty name="color" value="#008C3A"/>
    </inkml:brush>
  </inkml:definitions>
  <inkml:trace contextRef="#ctx0" brushRef="#br0">1 218 14227,'26'4'2566,"54"-33"-3026,-40 5-369,4-2 0,2-2-4359,10-10 5188,-4-1 0,-22 18 0,-9 4 0</inkml:trace>
</inkml:ink>
</file>

<file path=ppt/ink/ink1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3.956"/>
    </inkml:context>
    <inkml:brush xml:id="br0">
      <inkml:brushProperty name="width" value="0.08571" units="cm"/>
      <inkml:brushProperty name="height" value="0.08571" units="cm"/>
      <inkml:brushProperty name="color" value="#008C3A"/>
    </inkml:brush>
  </inkml:definitions>
  <inkml:trace contextRef="#ctx0" brushRef="#br0">1 1 13745,'9'11'1681,"-1"-1"-639,-8-10 33,0 0-4284,15 49 4049,-3-11 659,14 46-1063,-7-21-301,1 2-135,0 1-3837,9 8 722,-3-28-2701,11-3 5816,2-32 0,-16-9 0,0-2 0</inkml:trace>
</inkml:ink>
</file>

<file path=ppt/ink/ink1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4.239"/>
    </inkml:context>
    <inkml:brush xml:id="br0">
      <inkml:brushProperty name="width" value="0.08571" units="cm"/>
      <inkml:brushProperty name="height" value="0.08571" units="cm"/>
      <inkml:brushProperty name="color" value="#008C3A"/>
    </inkml:brush>
  </inkml:definitions>
  <inkml:trace contextRef="#ctx0" brushRef="#br0">106 283 14865,'-10'-5'2689,"-33"67"-3405,59-24 581,-16 33-381,65-69 516,9-34 146,3-24-490,-5-7 1430,-14 0-2915,-23 4 2445,-17 5-1088,-26 5 651,-21 10-56,-22 16-123,-18 11 414,-8 28-1143,26 6 1,2 8 728,-13 35 0,3-9 0,46-19 0</inkml:trace>
</inkml:ink>
</file>

<file path=ppt/ink/ink1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4.530"/>
    </inkml:context>
    <inkml:brush xml:id="br0">
      <inkml:brushProperty name="width" value="0.08571" units="cm"/>
      <inkml:brushProperty name="height" value="0.08571" units="cm"/>
      <inkml:brushProperty name="color" value="#008C3A"/>
    </inkml:brush>
  </inkml:definitions>
  <inkml:trace contextRef="#ctx0" brushRef="#br0">0 116 14215,'2'19'2118,"2"45"-2420,58-22-34,-8 13 246,19-43 0,7-16 482,15-21-131,-33 3 1,-4-4 1329,2-18-3974,-22 0 3448,-22 4 261,-17 3-957,-20 6-66,-15 9-79,-16 10-437,0 20 0,-2 6-2700,-9 3-6918,-31 16 9630,56-22 0,19-8 1,4-3-1</inkml:trace>
</inkml:ink>
</file>

<file path=ppt/ink/ink1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47.424"/>
    </inkml:context>
    <inkml:brush xml:id="br0">
      <inkml:brushProperty name="width" value="0.04286" units="cm"/>
      <inkml:brushProperty name="height" value="0.04286" units="cm"/>
      <inkml:brushProperty name="color" value="#008C3A"/>
    </inkml:brush>
  </inkml:definitions>
  <inkml:trace contextRef="#ctx0" brushRef="#br0">43 129 6283,'-3'-9'78,"0"1"23,3 8 2644,0 0-1400,-5 5-158,4-3-156,-4 3-336,5-5 1904,0 0-2487,0 3-22,-3 6 78,-1 11 12,-3 14-158,1 11-22,2 8-11,2 1-124,4-7-123,8-10 225,7-17 33,9-9 504,6-20-145,3-14-23,0-16 123,-5-9-100,-8-1-157,-10 5 33,-7 2 179,-4 3 315,-16-17-528,3 17-178,-10-5-23,10 28-202,7 9-55,3 6 201,2 12 44,2 7 1,28 31 101,0-12-45,27 10 67,-9-25-45,0-6-22,-6-6-45,-9-4-12,-11-1-783,-10-3-337,-7 0-1143,-4-1-2095,-1 0 4370,-1 0 0,1 0 0,-1-1 0</inkml:trace>
</inkml:ink>
</file>

<file path=ppt/ink/ink1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47.746"/>
    </inkml:context>
    <inkml:brush xml:id="br0">
      <inkml:brushProperty name="width" value="0.04286" units="cm"/>
      <inkml:brushProperty name="height" value="0.04286" units="cm"/>
      <inkml:brushProperty name="color" value="#008C3A"/>
    </inkml:brush>
  </inkml:definitions>
  <inkml:trace contextRef="#ctx0" brushRef="#br0">53 32 14014,'-14'-11'3529,"4"2"-2800,10 9-135,0 0-438,-13-8-100,10 6-33,-9 0 448,13 18 44,8 18-235,6 17 78,11 16-223,5 9-346,6 3 234,4-3-23,4-11-56,-1-15-101,-1-14-224,-8-16-246,-5-10 100,-3-6-627,-2-9-1210,1-6-236,-4-5-1268,-6-1 3868,-8 6 0,-5 5 0,-3 4 0</inkml:trace>
</inkml:ink>
</file>

<file path=ppt/ink/ink1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47.978"/>
    </inkml:context>
    <inkml:brush xml:id="br0">
      <inkml:brushProperty name="width" value="0.04286" units="cm"/>
      <inkml:brushProperty name="height" value="0.04286" units="cm"/>
      <inkml:brushProperty name="color" value="#008C3A"/>
    </inkml:brush>
  </inkml:definitions>
  <inkml:trace contextRef="#ctx0" brushRef="#br0">8 177 14775,'-4'-8'2443,"1"1"-1782,3 7-257,0 0-404,43-37-78,-28 28-785,37-28-863,-36 34-706,4-4-4402,7-7 6834,5-10 0,-14 10 0,0-2 0</inkml:trace>
</inkml:ink>
</file>

<file path=ppt/ink/ink1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53.370"/>
    </inkml:context>
    <inkml:brush xml:id="br0">
      <inkml:brushProperty name="width" value="0.04286" units="cm"/>
      <inkml:brushProperty name="height" value="0.04286" units="cm"/>
      <inkml:brushProperty name="color" value="#008C3A"/>
    </inkml:brush>
  </inkml:definitions>
  <inkml:trace contextRef="#ctx0" brushRef="#br0">1 1276 12199,'4'13'1994,"-1"-3"-1893,-3-10 516,0 0-281,4 9 156,-2-6 46,2 8 34,-2-8-35,-2 0-10,0 1 0,0 3-34,0 4-90,0 8-89,0 6-90,0 7-45,0 5-145,-2 2 11,2 1-12,-1 3-21,1-1 44,0 0-34,0 1-22,0-4 0,2 0 34,1-2-23,1 1 11,2 2-22,-1 0 11,0 4-11,-1 0-11,-1 3 11,0-1 34,-1 22-12,1-17-11,-1 13-11,1-22 0,-2-2 0,2-2 0,4 16 0,-1-15 0,3 10 0,-2-17 0,0-3 0,0 1 0,1-2 0,-1 1 34,3 16-34,-3-8 67,3 14-22,-1-12 22,2 3-44,1 3 10,1 1-22,2 2-11,8 20 34,-5-18-12,5 14-10,-8-24 10,-1-2-11,-1-3-11,0 0-11,0-3 11,2-1 22,-1 2-22,9 14 0,-5-7-11,8 13 11,-6-15 0,0-1 0,-2-3-45,0-3-11,-1-4-22,5 6 33,-2-11 34,2 4-23,-3-10 34,-1-1 0,0 1 12,2 0-1,-3-1-11,0 0 11,0-1-11,12 11-11,-5-6-23,10 7 34,-6-10 11,3 1 1,3-3 10,5 2-11,4-2 68,23 7-57,-15-2 0,18 4 1,-22-2 22,2-1-23,0 3 0,1-2-10,-2-1 21,-1-4-10,-1-2 21,19-2-32,-16-5-1,12 0 0,-21-3-11,-2 1 11,1 2-11,-1 1 0,2 1 11,1 0 1,2-2 32,28-4 13,-12-1-12,25-4-45,-18-4 0,2-3 0,-6-3-11,-4 1-12,-11 2 23,-5 3-33,-6 3-13,12-2 35,-9 4 11,14-6-11,-10 2 11,4-3 0,4 1-11,2 0-1,-1 0-10,20-1-12,-17 4 34,12-1-11,-21 3 11,0 1 0,2-2 0,5 0 0,5-4 11,7-2 1,4-3-12,-16 2 0,1 0 0,27-7-101,-27 6 0,-1 0 112,17-3 0,0 0-11,-1 2 0,28-5-11,-24 3 0,19-3 11,-33 4 0,-5 0-22,0 1 10,-7 2 1,-3 2-11,-5 3 223,-4 3-201,0 1 12,0-1 32,22-7-21,-10-4-12,21-8 0,-16-2 0,6-2-11,-1 0 0,-1 1 0,-5 3-11,9 0 11,-16 7 11,9-1 1,-14 4-1,5-2-11,9-3 0,7-3 0,6-4 5,-16 8 1,1 0 5,27-9-6,-27 10 1,-2 1-6,20-2 0,-2 1 0,0-2 0,-1-1 35,0-7-2,1-5-10,2-7 61,-14 5 0,1-2 106,28-17-202,-30 17 0,-1 1 281,9-6-90,-14 7-11,-11 5-11,-6 3-101,-3 0 23,18-20-67,-6 6 325,16-15-203,-13 12 169,0 2 145,-5 4 11,-6 5 124,-9 5 246,-3-1-729,-8 7-55,3-8 1,-3 4-24,4-9 45,4-2 1,5-8 32,2-1-32,2-1 55,0 2 146,8-11-157,-13 14 44,7-9-44,-15 17-56,2-2-33,1-3-23,4-5 11,4-2-11,3-2 0,1 0 67,9-11-22,-13 14 45,1-6-68,-17 20 23,-3 1-34,-2 1-11,0 0 0,-1-1-45,5-14 0,0 10 45,3-10 12,-4 14 21,-2 2-33,-2 1-11,-1 0 11,-1 2 0,3-16-11,-1 8 0,3-16 11,-1 10 0,0-3 11,1 0 0,1 1-11,-3 3 22,0 5-22,-1 3 0,-2 3 12,1 1-12,-1-6-12,0 7 12,1-8 0,1 7-44,0-2 44,2-4 44,4-13-32,-4 8-12,2-9 11,-7 14 34,-1-2-45,-1 3 0,0-2 0,0 1 0,0-12-23,0 10 23,-1-6 0,0 13 0,-1 1-11,-1-1-11,1 0-1,-1 0 23,-1-2-22,0-2 11,-3-30 11,1 6 11,-7-23-22,3 20 11,-2 4-12,3 7 1,1 5 11,2 5 0,0 2 11,0 1 1,-3-7-12,3 13 33,-2-3-22,3 17-11,2 1 12,-1 3-1,3 2-11,-1 1-67,1 2-34,0 0-168,0 1 112,0 0-7899,0 0 8056,0-9 0,1 6 0,0-6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5.125"/>
    </inkml:context>
    <inkml:brush xml:id="br0">
      <inkml:brushProperty name="width" value="0.08571" units="cm"/>
      <inkml:brushProperty name="height" value="0.08571" units="cm"/>
      <inkml:brushProperty name="color" value="#008C3A"/>
    </inkml:brush>
  </inkml:definitions>
  <inkml:trace contextRef="#ctx0" brushRef="#br0">27 0 9689,'0'8'4224,"1"-3"-3474,-1-5 1828,0 0-2365,1 7 78,-1 3-44,-1 11-135,-3 5-22,-3 4-34,0 7-34,1 4-22,4 5 0,1 2-56,5-2-22,11-4 66,10-6 24,10-11 21,7-7 46,0-11 44,3-3-123,-5-4 56,-4-6 33,-9 0 158,-7-7 66,-9 3 35,-4 2-1,-6 1-100,0 3-34,-1-1-101,0 3-12,0 0-66,0-1-23,0 0 34,0-9-34,-2 2 12,-10-10-57,1 11-44,-6-3-124,5 8-123,1 1-146,-1 2-66,-2-1-359,-7 6-483,-4 12-1131,-7 13-2308,0 19 3970,2 10 0,12-24 0,8-6 0</inkml:trace>
</inkml:ink>
</file>

<file path=ppt/ink/ink1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56.038"/>
    </inkml:context>
    <inkml:brush xml:id="br0">
      <inkml:brushProperty name="width" value="0.04286" units="cm"/>
      <inkml:brushProperty name="height" value="0.04286" units="cm"/>
      <inkml:brushProperty name="color" value="#008C3A"/>
    </inkml:brush>
  </inkml:definitions>
  <inkml:trace contextRef="#ctx0" brushRef="#br0">48 85 9689,'-10'-23'4571,"2"5"-3652,8 18 1781,0 0-1982,-9-19-158,5 14 56,-5-14-134,7 19-135,2 0-89,-2 0-236,1 0-11,0 10 192,1 8 121,0 19-133,-1 11-135,1 8-56,-1 3 0,1-3-56,0-6-168,0-9-561,0-10-694,0-9-750,2-10-282,3-6-771,5-8 3282,5-13 0,-6 7 0,1-6 0</inkml:trace>
</inkml:ink>
</file>

<file path=ppt/ink/ink1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56.489"/>
    </inkml:context>
    <inkml:brush xml:id="br0">
      <inkml:brushProperty name="width" value="0.04286" units="cm"/>
      <inkml:brushProperty name="height" value="0.04286" units="cm"/>
      <inkml:brushProperty name="color" value="#008C3A"/>
    </inkml:brush>
  </inkml:definitions>
  <inkml:trace contextRef="#ctx0" brushRef="#br0">179 2 10664,'5'6'4100,"0"-1"-3539,-5-5 346,0 0-593,0-2 403,0 2-157,0 9 46,0 10-315,0 17-213,0 7-78,0 8-11,0 0-67,4-3-12,8-6 12,12-11-23,10-8 11,11-13 34,5-5 34,5-17 22,-4-5 56,-9-12 22,-11-3 12,-12 2 56,-11-2 22,-4 3-90,-4 1 79,-8 1-124,-4 4 12,-10 0-22,-5 0 111,-6 3-134,-5 1-11,-7 3-45,-4 6-213,-5 4-638,-3 4-719,1 3-1185,4 6-3363,6 4 6174,10 7 0,16-9 0,8 1 0</inkml:trace>
</inkml:ink>
</file>

<file path=ppt/ink/ink1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57.308"/>
    </inkml:context>
    <inkml:brush xml:id="br0">
      <inkml:brushProperty name="width" value="0.04286" units="cm"/>
      <inkml:brushProperty name="height" value="0.04286" units="cm"/>
      <inkml:brushProperty name="color" value="#008C3A"/>
    </inkml:brush>
  </inkml:definitions>
  <inkml:trace contextRef="#ctx0" brushRef="#br0">213 238 10328,'5'9'3260,"-2"-2"-2633,-3-7 147,0 0-326,-16 9 291,3 6-223,-14 12 10,6 8-22,-1 7-200,-1 5-80,2 5-79,-1 2-66,4-1-35,2-4-44,6-5 0,3-5-44,4-8 10,2-1-11,2-1 12,9 2-23,9 1 44,15 1-21,7 0-57,8-4 45,4-5-11,28-2-44,-21-12 100,17-2 33,-29-8-22,-2-1-11,-1-11-68,4-7 35,1-14 22,28-28 22,-21 11 11,16-18 13,-32 19-2,-7 3 46,-8 0 10,-7 1 90,-9 2 34,-4-1 34,-4 2-113,-2 1 79,-1 1 44,-5 1-32,-4 4-12,-5 2 145,-4 3 1,-2 1 21,-7 2-77,-4-1-101,-7 0 112,-7 0-146,-5 2 22,-5 1-78,0 4-112,-1 4 0,1 3-22,1 6-34,-1 4-12,4 4-66,-3 17-527,15 14 0,3 7-740,-17 41-222,21-15 0,5 3-758,16-7 0,5 1 2381,5 5 0,2-4 0,1 11 0,5-16 0</inkml:trace>
</inkml:ink>
</file>

<file path=ppt/ink/ink1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3:26.459"/>
    </inkml:context>
    <inkml:brush xml:id="br0">
      <inkml:brushProperty name="width" value="0.08571" units="cm"/>
      <inkml:brushProperty name="height" value="0.08571" units="cm"/>
      <inkml:brushProperty name="color" value="#008C3A"/>
    </inkml:brush>
  </inkml:definitions>
  <inkml:trace contextRef="#ctx0" brushRef="#br0">1 392 9476,'18'10'4482,"-3"-3"-3440,-15-7 964,0 0-1738,15-9-156,-10 6-100,14-8 32,-14 11 46,6-2-34,1 0 0,6-2 11,-1-2-3336,2 0 3370,-1-1-33,0 1-23,-2 2-45,-1-1 22,0 0-22,4-1 0,-5 2 3370,6-2-3370,-6 1-11,4 0 33,-1-2-22,3 0 0,1-1 0,-1-1 0,0 1 11,-3 1-11,-2 1-11,-4 3 0,-3 1-34,-2 2-34,0 0 12,0 0-45,1 0 33,3-1-10,-1 1-1,3-2 57,-1 2-35,3 0-21,-4 0-12,0 0-67,-3 0-67,-2 0-23,1 0-56,-2 0 56,1 0 57,3 0 10,-1 0 68,4 0 123,-2 0 0,2 0 0,0 2 0,-1-1-45,-1 2 12,-3 0 33,0 0 22,-1-1 23,2-2 33,1 1 12,2-1-23,-2 0 12,4 0-35,-2 0-32,3 0-12,-3 0-56,0 0 11,-1 0-22,-3 0 33,1 0 34,0 0 0,-2 0 0,4 0 0,1 0 67,5 0-44,2 0-1,6 0 0,3 0-22,8 2 12,11-1-12,17 1 11,23-2 0,-34 0 0,2 0-1707,6-2 0,2-1 1696,3-2 0,1 0 0,2-2 0,0 0-398,1-1 1,0 0 408,-2 1 0,1 2-179,-3 0 1,-1 2 172,-3 0 1,-1 2-1,-4 0 1,0 0-6,-3 1 0,-1 0 11,48 0-22,1 0 16,-28-1 1,2-1 5,-18 0 1,1-1-12,17-1 0,-1-1 0,25-3 22,-5-1-35,-5 2 13,-8 2-34,-6 0 34,-7 3 0,-8 0-11,28-2 33,-20 0-33,25-3 22,-24-2-22,-1 1 11,-3-1 2826,-4 3-2849,-9 1 1133,-7 4-1110,-7 0 566,-1 1-555,3 0-11,6-3 46,10-4-34,5-5-12,9-2 0,-1-2 0,-1 3 22,-8 1-22,-7 6-34,-8 2 34,-5 3 0,1 1-11,3 0 22,6 0-11,9 0 0,8 0 0,8 0 0,5 0 0,7-1-301,4 0 290,3-1 11,1 1-3304,-4 1 3282,-3 0 11,-3 2-104,-1 2 126,7 4-2189,9-2 2183,-44-3 1,0 0-12,4-1 1,0-2-35,2 1 1,0 0 39,-2-1 0,2 0 11,17 0 0,-1 0-5,-21 0 0,-2 0 10,13 0 1,-2 0-66,16 0 82,-1 0-22,1 0 1,4 0 10,7-2-11,7-2 1060,-47 2 1,4-1-1067,22-1 1,0-1 36,-20 3 1,-1 1-43,14-1 0,-2 0 0,12 2 12,-5 0 10,-1 0 12,5 0 22,5 0 123,8 0 12,6 0 1446,-48 0 1,0 0-1588,0 0 1,1 0 322,43 0-306,-5 0-67,-11 0 22,-6 1-10,-5 2-12,-1 2 11,3 2 0,4-1 23,7-3-34,7 1-236,8-2 242,-45 0 0,0-1-146,0 0 0,1 1 140,47 3-11,-7 3 0,-12-1 11,-8 3 0,-5-3 11,0 2 0,5-4 12,11-2 272,9-2-267,-39-1 0,0 0-6,3 0 1,1 0 74,3 1 1,0-2-87,0-1 1,0 0-12,-1 0 0,1 1 0,-4-2 0,-1 0 0,-3 1 0,0 1 0,44 0 0,-7 1 33,0 0-21,3 0-1,-42 1 0,1-1 39,5 0 1,3 1 38,4-1 1,2 1-428,5-1 0,0 0 355,5 0 0,1 0-17,1-3 0,0 0 0,1 0 0,-1-1 16,-4-1 1,-1-2-17,-8 2 0,-2-1 6,-8 1 0,-3 0-6,24-2-23,-20 3 1,-17 2 22,-7 2 11,0 0 23,3 0 156,3 2 541,0 1-563,-2 1 769,-6-1-713,-6-1 67,-10-1 157,-6-1 281,-5 0-259,-2 0-559,0 2-113,-2 0-571,-5 0-1110,-3-1-2150,-3-5 4033,3-11 0,3 7 0,5-6 0</inkml:trace>
</inkml:ink>
</file>

<file path=ppt/ink/ink1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3:26.868"/>
    </inkml:context>
    <inkml:brush xml:id="br0">
      <inkml:brushProperty name="width" value="0.08571" units="cm"/>
      <inkml:brushProperty name="height" value="0.08571" units="cm"/>
      <inkml:brushProperty name="color" value="#008C3A"/>
    </inkml:brush>
  </inkml:definitions>
  <inkml:trace contextRef="#ctx0" brushRef="#br0">30 47 13510,'-7'-8'3742,"1"1"-2789,6 7-404,0 0-549,-17-14-124,19 11 124,0-11 45,32 18 67,20 5-45,12 7 45,3 2 12,-1 5 200,-10-1-43,-9 1-180,-11 1-34,-12-4 45,-12 0 123,-7-4 79,-6 0-12,-5 6-179,-11 2-123,-11 9 0,-15 8-537,-8 9-785,0 10-852,0 8-3373,11 1 5547,13-6 0,12-27 0,11-15 0</inkml:trace>
</inkml:ink>
</file>

<file path=ppt/ink/ink1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3:27.498"/>
    </inkml:context>
    <inkml:brush xml:id="br0">
      <inkml:brushProperty name="width" value="0.08571" units="cm"/>
      <inkml:brushProperty name="height" value="0.08571" units="cm"/>
      <inkml:brushProperty name="color" value="#008C3A"/>
    </inkml:brush>
  </inkml:definitions>
  <inkml:trace contextRef="#ctx0" brushRef="#br0">154 6 10036,'18'2'4829,"-3"0"-3977,-15-2 157,0 0-886,2-10-56,-1 11 303,1 7 336,-5 25-280,-9 23-191,-8 17-11,-9 13-79,14-38 1,-1 0-244,0 2 1,0 0 136,2 3 0,2-1 28,0-1 1,2 0-12,-1 44 101,5-9-90,12-11 23,14-12-23,11-11-22,18-13 55,12-11 68,12-13-89,14-8-358,6-7 279,-2-9-336,-9-4-67,-19-9-169,-18 1-458,-17 0-1021,-13 5-407,-9 3-3918,-3 2 6376,-3-1 0,0 6 0,0 0 0</inkml:trace>
</inkml:ink>
</file>

<file path=ppt/ink/ink1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3:28.161"/>
    </inkml:context>
    <inkml:brush xml:id="br0">
      <inkml:brushProperty name="width" value="0.08571" units="cm"/>
      <inkml:brushProperty name="height" value="0.08571" units="cm"/>
      <inkml:brushProperty name="color" value="#008C3A"/>
    </inkml:brush>
  </inkml:definitions>
  <inkml:trace contextRef="#ctx0" brushRef="#br0">123 184 10237,'-7'-14'2432,"1"3"-1479,6 11 144,0 0-401,-47 14 166,34-9 91,-35 9-225,46-13-268,5-1 581,19 0-155,21 0-618,32 0-3503,22 0 3313,-40-4 1,1-2-34,3 0 0,1-1-199,1-4 1,-1-2-99,-4 0 0,-3 0-578,-4 0 1,-4-1-2498,25-11-6018,-28 0 9345,-21 4 0,-16 8 0,-7 5 0</inkml:trace>
</inkml:ink>
</file>

<file path=ppt/ink/ink1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2.438"/>
    </inkml:context>
    <inkml:brush xml:id="br0">
      <inkml:brushProperty name="width" value="0.04286" units="cm"/>
      <inkml:brushProperty name="height" value="0.04286" units="cm"/>
      <inkml:brushProperty name="color" value="#008C3A"/>
    </inkml:brush>
  </inkml:definitions>
  <inkml:trace contextRef="#ctx0" brushRef="#br0">39 17 10753,'-13'-9'3485,"3"2"-2499,10 7 1244,0 0-1670,-3 15 0,2-10-89,-2 11 101,3-14-102,0-2-145,0 3-112,0 1 78,0 6-100,0 6-57,-1 10-111,0 7 44,-1 10-56,-1 4 11,2 8-10,0 6 32,1 6 24,5 6-35,5 6 23,6 0-11,3-1-45,-1-6-56,-2-8-302,-2-10-472,-4-11-2968,-1-12 470,-5-17 3328,-1-11 0,-3-4 0,0-5 0</inkml:trace>
</inkml:ink>
</file>

<file path=ppt/ink/ink1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2.738"/>
    </inkml:context>
    <inkml:brush xml:id="br0">
      <inkml:brushProperty name="width" value="0.04286" units="cm"/>
      <inkml:brushProperty name="height" value="0.04286" units="cm"/>
      <inkml:brushProperty name="color" value="#008C3A"/>
    </inkml:brush>
  </inkml:definitions>
  <inkml:trace contextRef="#ctx0" brushRef="#br0">1 203 12658,'12'9'1289,"-3"-2"-483,-9-7 1021,0 0-1110,44 0-247,-8-1-133,44-5-337,-18-8-67,2-10-987,-7-9-794,-9-2-1962,-16-1 3810,-15 1 0,-10 15 0,-7 6 0</inkml:trace>
</inkml:ink>
</file>

<file path=ppt/ink/ink1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2.987"/>
    </inkml:context>
    <inkml:brush xml:id="br0">
      <inkml:brushProperty name="width" value="0.04286" units="cm"/>
      <inkml:brushProperty name="height" value="0.04286" units="cm"/>
      <inkml:brushProperty name="color" value="#008C3A"/>
    </inkml:brush>
  </inkml:definitions>
  <inkml:trace contextRef="#ctx0" brushRef="#br0">0 0 14204,'12'2'4460,"-2"-1"-4449,-10-1 101,0 0 874,-1 27 101,0 8-291,0 32-248,2 8-177,0 9-248,0 8-734,1 4 611,0-1-45,6-8-672,2-14-1020,8-18-459,8-20-594,8-17-1681,9-15 4471,3-22 0,-18 10 0,-7-8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9.592"/>
    </inkml:context>
    <inkml:brush xml:id="br0">
      <inkml:brushProperty name="width" value="0.08571" units="cm"/>
      <inkml:brushProperty name="height" value="0.08571" units="cm"/>
      <inkml:brushProperty name="color" value="#008C3A"/>
    </inkml:brush>
  </inkml:definitions>
  <inkml:trace contextRef="#ctx0" brushRef="#br0">0 338 9263,'15'10'3742,"-4"-2"-3192,-11-8 3091,0 0-3159,0-3-337,0-2-100,-1-8-23,-4-6-22,-1-7 45,0-9-22,3-6 22,3-4-34,1 3 1,8 3-1,1 9 45,5 5 22,-4 9 12,-4 6-90,-3 6-112,-2 2-135,2 2-56,13 0 292,-1 3 11,16 2 0,-2 5 0,3-1-45,-1 1-78,-4-1-34,-7 0 56,-6 0 101,-7 2 90,-4 4 0,-3 5-23,-1 7-67,-6 6-23,-5 5-77,-5 2-1,-1 3 34,5-2-1,1 0 68,5-5-22,3-6 11,1-6-34,2-8-22,0-4 22,0-5 34,0-3 11,4-1 190,16-3 34,4 1-78,17-6-23,-1-6 34,15-15-157,-17 4-79,3-3-89,-26 13 23,-7 7-326,-5 2-1321,-2 3-5716,-1 0 7508,-4 0 0,3 0 0,-2 0 0</inkml:trace>
</inkml:ink>
</file>

<file path=ppt/ink/ink1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3.278"/>
    </inkml:context>
    <inkml:brush xml:id="br0">
      <inkml:brushProperty name="width" value="0.04286" units="cm"/>
      <inkml:brushProperty name="height" value="0.04286" units="cm"/>
      <inkml:brushProperty name="color" value="#008C3A"/>
    </inkml:brush>
  </inkml:definitions>
  <inkml:trace contextRef="#ctx0" brushRef="#br0">38 0 13364,'13'10'3025,"-4"-2"-2554,-9-8-426,0 0-45,-16 64-123,15-29-191,2 48 201,28-53 113,20-11 56,7-10 427,4-15 267,-3-11 91,-10-10 144,-13-8 338,-16 2-505,-10 0-538,-19 4-247,-12 3-33,-19 7-44,-14 8-147,-7 7-672,1 8-1097,4 4-1256,15 4-3687,16 0 6903,15-4 0,8-5 0,4-3 0</inkml:trace>
</inkml:ink>
</file>

<file path=ppt/ink/ink1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3.884"/>
    </inkml:context>
    <inkml:brush xml:id="br0">
      <inkml:brushProperty name="width" value="0.04286" units="cm"/>
      <inkml:brushProperty name="height" value="0.04286" units="cm"/>
      <inkml:brushProperty name="color" value="#008C3A"/>
    </inkml:brush>
  </inkml:definitions>
  <inkml:trace contextRef="#ctx0" brushRef="#br0">1 8 9386,'0'-4'2645,"0"0"-1693,0 4 796,0 0-717,0 10-303,0 1-156,0 12-292,0 3-112,0 5-112,0 6 0,5 2-12,5-1-44,10-2 0,8-7-100,6-8 100,5-9 123,4-7 112,-3-5 46,-3-4 200,-10-2 236,-8-3 68,-10 1-326,-5 4-280,-3 2-873,-1 2 201,1 0 347,7 0 146,5 0 101,10-6 11,3-5 135,0-9 245,-4-2 215,-10-2-147,-6 1-224,-5 1-146,-7 3-3560,-5 6 3370,-8 6-739,-17 3-684,10 9-1087,-4 5-997,20 4-2723,8-3 6230,20-5 0,-12-5 0,11-1 0</inkml:trace>
</inkml:ink>
</file>

<file path=ppt/ink/ink1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4.664"/>
    </inkml:context>
    <inkml:brush xml:id="br0">
      <inkml:brushProperty name="width" value="0.04286" units="cm"/>
      <inkml:brushProperty name="height" value="0.04286" units="cm"/>
      <inkml:brushProperty name="color" value="#008C3A"/>
    </inkml:brush>
  </inkml:definitions>
  <inkml:trace contextRef="#ctx0" brushRef="#br0">1 9 13510,'4'-5'4952,"-1"2"-4056,-3 3 348,10 50-650,5-2-364,-2-1 0,3 4 128,15 36-813,2 5 522,0-1-67,-4-8-146,-1-11-507,-7-16-512,-4-14-830,-8-15-492,-4-10-1749,-3-10 4236,-5-3 0,3-4 0,-2 0 0</inkml:trace>
</inkml:ink>
</file>

<file path=ppt/ink/ink1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5.051"/>
    </inkml:context>
    <inkml:brush xml:id="br0">
      <inkml:brushProperty name="width" value="0.04286" units="cm"/>
      <inkml:brushProperty name="height" value="0.04286" units="cm"/>
      <inkml:brushProperty name="color" value="#008C3A"/>
    </inkml:brush>
  </inkml:definitions>
  <inkml:trace contextRef="#ctx0" brushRef="#br0">0 221 12087,'82'-38'3148,"-24"11"-3114,6 9 0,4 2-34,20-4 0,-4 0 11,-12 1 190,-20 7 281,-21 5-22,-17 4-147,-9 16 583,-6 8-559,-2 19-337,1 4-135,2-1-89,22-7 190,17-14 23,28-11-45,11-14 56,3-14 23,-9-9 403,-15-10 425,-22-1 1,-18 1-359,-17 1-247,-20 3-123,-13 7-123,-16 9-134,-5 8-471,-1 10-1143,2 11-1849,5 5 3597,8 10 0,18-13 0,7-3 0</inkml:trace>
</inkml:ink>
</file>

<file path=ppt/ink/ink1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5.790"/>
    </inkml:context>
    <inkml:brush xml:id="br0">
      <inkml:brushProperty name="width" value="0.04286" units="cm"/>
      <inkml:brushProperty name="height" value="0.04286" units="cm"/>
      <inkml:brushProperty name="color" value="#008C3A"/>
    </inkml:brush>
  </inkml:definitions>
  <inkml:trace contextRef="#ctx0" brushRef="#br0">1 1 14820,'4'8'3721,"-2"-2"-3441,-2-6 1132,0 0-516,10 52-190,-3-6-494,0 2 1,1 4 0,2 36-561,-1 11 348,-5-49 0,0 0-448,3 45-1042,-1-11-1379,-2-17-963,2-17-2981,-2-20 6813,-1-14 0,-2-11 0,-1-5 0</inkml:trace>
</inkml:ink>
</file>

<file path=ppt/ink/ink1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6.008"/>
    </inkml:context>
    <inkml:brush xml:id="br0">
      <inkml:brushProperty name="width" value="0.04286" units="cm"/>
      <inkml:brushProperty name="height" value="0.04286" units="cm"/>
      <inkml:brushProperty name="color" value="#008C3A"/>
    </inkml:brush>
  </inkml:definitions>
  <inkml:trace contextRef="#ctx0" brushRef="#br0">21 153 12199,'-11'0'3451,"2"0"-1995,9 0-570,0 0-382,78-1-358,-16-8-457,3 3 0,3-2 120,29-16-1277,-1-2-1815,-8-1 3283,-14 1 0,-33 11 0,-15 4 0</inkml:trace>
</inkml:ink>
</file>

<file path=ppt/ink/ink1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6.369"/>
    </inkml:context>
    <inkml:brush xml:id="br0">
      <inkml:brushProperty name="width" value="0.04286" units="cm"/>
      <inkml:brushProperty name="height" value="0.04286" units="cm"/>
      <inkml:brushProperty name="color" value="#008C3A"/>
    </inkml:brush>
  </inkml:definitions>
  <inkml:trace contextRef="#ctx0" brushRef="#br0">34 298 11414,'32'4'1736,"16"-18"1,1-6-1400,-12-5-253,9-2 0,-1-2 163,-12-6 525,-12 2-200,-10 2-135,-7 4-280,-17 3 67,-8 6-224,-17 6 0,-6 6-45,-4 7 90,0 15 44,1 12 136,5 20 223,11 10-101,12 8-167,11 0-46,20-2-44,16-6 10,23-11-100,19-11 0,10-14-739,4-11-1087,-5-12-2667,-11-17 4493,-14-10 0,-26 7 0,-12 2 0</inkml:trace>
</inkml:ink>
</file>

<file path=ppt/ink/ink1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6.660"/>
    </inkml:context>
    <inkml:brush xml:id="br0">
      <inkml:brushProperty name="width" value="0.04286" units="cm"/>
      <inkml:brushProperty name="height" value="0.04286" units="cm"/>
      <inkml:brushProperty name="color" value="#008C3A"/>
    </inkml:brush>
  </inkml:definitions>
  <inkml:trace contextRef="#ctx0" brushRef="#br0">6 24 13723,'-3'-13'3697,"1"2"-3439,2 11 1938,0 0-1345,0 52-290,0-9-281,1 50-190,3-22-90,5 3 0,4-8-191,6-10-403,5-13-224,4-16 56,10-13-594,7-10-1500,8-19-2680,3-9 5536,-2-14 0,-24 14 0,-9 5 0</inkml:trace>
</inkml:ink>
</file>

<file path=ppt/ink/ink1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6.919"/>
    </inkml:context>
    <inkml:brush xml:id="br0">
      <inkml:brushProperty name="width" value="0.04286" units="cm"/>
      <inkml:brushProperty name="height" value="0.04286" units="cm"/>
      <inkml:brushProperty name="color" value="#008C3A"/>
    </inkml:brush>
  </inkml:definitions>
  <inkml:trace contextRef="#ctx0" brushRef="#br0">127 1 14495,'7'0'4998,"-2"0"-4662,-5 0 280,0 0 203,-40 58-383,18-4-566,-4 1 0,1 3 354,8 41-190,12-49 0,1-1 66,6 44-10,22-16 11,21-18 0,30-22-101,21-18-23,-44-17 1,1-3-376,1-7 1,-2-2-382,-2-3 0,-3-1-1439,32-22-1127,-19 5-5114,-22 6 8459,-20 11 0,-11 6 0,-7 5 0</inkml:trace>
</inkml:ink>
</file>

<file path=ppt/ink/ink1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8.678"/>
    </inkml:context>
    <inkml:brush xml:id="br0">
      <inkml:brushProperty name="width" value="0.04286" units="cm"/>
      <inkml:brushProperty name="height" value="0.04286" units="cm"/>
      <inkml:brushProperty name="color" value="#008C3A"/>
    </inkml:brush>
  </inkml:definitions>
  <inkml:trace contextRef="#ctx0" brushRef="#br0">297 1 12042,'7'12'3350,"-1"-3"-2711,-19 39-259,-1-11-77,-15 45-23,-1-18 23,-5 7 33,1 1 45,-3 1-112,5-8-269,2-11-11,6-11-774,9-16-234,4-12-1995,7-8-3911,2-13 6925,2-13 0,0 8 0,0-6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0.343"/>
    </inkml:context>
    <inkml:brush xml:id="br0">
      <inkml:brushProperty name="width" value="0.08571" units="cm"/>
      <inkml:brushProperty name="height" value="0.08571" units="cm"/>
      <inkml:brushProperty name="color" value="#008C3A"/>
    </inkml:brush>
  </inkml:definitions>
  <inkml:trace contextRef="#ctx0" brushRef="#br0">0 1 8131,'16'5'2835,"-3"-1"-1984,-13-4 460,0 0-727,8-5-36,-6 4-33,6-3-178,-8 4-730,0 0 360,4 0 33,1 6 33,4 1-33,-1 7-134,2-2-146,-3-2 213,-2-3 67,-2-4 56,-2-1 639,-1-2-583,-4 0 56,0 0-11,-4 0-12,1 0 35,1-1-180,4-2 0,0 0-112,2-2 112,0 0 33,0 1 34,0 2-2150,0 1 2083,0 5 67,0-1 34,0 2 22,0-2 2151,0-2-2274,-2 0-672,-2-1-1670,-5 0 2342,-6-1 0,6 0 0,0 0 0</inkml:trace>
</inkml:ink>
</file>

<file path=ppt/ink/ink1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8.911"/>
    </inkml:context>
    <inkml:brush xml:id="br0">
      <inkml:brushProperty name="width" value="0.04286" units="cm"/>
      <inkml:brushProperty name="height" value="0.04286" units="cm"/>
      <inkml:brushProperty name="color" value="#008C3A"/>
    </inkml:brush>
  </inkml:definitions>
  <inkml:trace contextRef="#ctx0" brushRef="#br0">12 40 13016,'-7'-22'4494,"2"5"-4125,5 17-369,0 0 617,6 13 100,13 12-78,14 19-225,14 11-201,9 5-157,3 1-56,-1-5-437,-2-7-986,-11-9-627,-6-10-1514,-12-13 3564,-11-8 0,-9-6 0,-5-3 0</inkml:trace>
</inkml:ink>
</file>

<file path=ppt/ink/ink1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9.302"/>
    </inkml:context>
    <inkml:brush xml:id="br0">
      <inkml:brushProperty name="width" value="0.04286" units="cm"/>
      <inkml:brushProperty name="height" value="0.04286" units="cm"/>
      <inkml:brushProperty name="color" value="#008C3A"/>
    </inkml:brush>
  </inkml:definitions>
  <inkml:trace contextRef="#ctx0" brushRef="#br0">146 0 12613,'6'2'3956,"-1"0"-3340,-5-2 202,0 0-11,-27 60-124,6-10-386,-1 3 0,0 5-604,-6 32 357,16-41 1,3 0-51,-2 49-308,7-6 28,19-14-292,10-16-313,24-20-706,14-19-684,10-13-1389,6-23 3664,-3-9 0,-33 4 0,-12 0 0</inkml:trace>
</inkml:ink>
</file>

<file path=ppt/ink/ink1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9.602"/>
    </inkml:context>
    <inkml:brush xml:id="br0">
      <inkml:brushProperty name="width" value="0.04286" units="cm"/>
      <inkml:brushProperty name="height" value="0.04286" units="cm"/>
      <inkml:brushProperty name="color" value="#008C3A"/>
    </inkml:brush>
  </inkml:definitions>
  <inkml:trace contextRef="#ctx0" brushRef="#br0">83 0 12434,'0'4'3193,"0"0"-2106,0-4-258,0 0 23,-17 63-191,5-18-409,0 6 1,-1 3 15,-1 19-156,6 2-112,3-2-56,3-10-370,15-10-571,6-12-672,18-15-853,7-12-2161,4-11 4683,-2-16 0,-19 9 0,-8-8 0</inkml:trace>
</inkml:ink>
</file>

<file path=ppt/ink/ink1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9.818"/>
    </inkml:context>
    <inkml:brush xml:id="br0">
      <inkml:brushProperty name="width" value="0.04286" units="cm"/>
      <inkml:brushProperty name="height" value="0.04286" units="cm"/>
      <inkml:brushProperty name="color" value="#008C3A"/>
    </inkml:brush>
  </inkml:definitions>
  <inkml:trace contextRef="#ctx0" brushRef="#br0">9 37 13936,'-5'-13'1803,"2"2"-772,3 11-639,0 0-224,81 3-168,-24-2-162,5 1 0,3-1-2013,14 0-1891,-8-2 4066,-14-7 0,-26 5 0,-14-6 0</inkml:trace>
</inkml:ink>
</file>

<file path=ppt/ink/ink1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0.102"/>
    </inkml:context>
    <inkml:brush xml:id="br0">
      <inkml:brushProperty name="width" value="0.04286" units="cm"/>
      <inkml:brushProperty name="height" value="0.04286" units="cm"/>
      <inkml:brushProperty name="color" value="#008C3A"/>
    </inkml:brush>
  </inkml:definitions>
  <inkml:trace contextRef="#ctx0" brushRef="#br0">1 0 12983,'11'3'4123,"-2"-1"-2867,59 2-1,-28 11-673,9-3 0,1 5 416,2 26-169,-4 14-437,-5 11-500,-11 12 455,-10 9-246,-11 4-101,-7 0-157,-14-5-705,-9-6-1055,-13-6-2161,-9-7-5088,-1-12 9166,2-16 0,17-20 0,8-13 0</inkml:trace>
</inkml:ink>
</file>

<file path=ppt/ink/ink1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0.539"/>
    </inkml:context>
    <inkml:brush xml:id="br0">
      <inkml:brushProperty name="width" value="0.04286" units="cm"/>
      <inkml:brushProperty name="height" value="0.04286" units="cm"/>
      <inkml:brushProperty name="color" value="#008C3A"/>
    </inkml:brush>
  </inkml:definitions>
  <inkml:trace contextRef="#ctx0" brushRef="#br0">0 1 13207,'16'1'4123,"-4"-1"-3854,-12 0-269,63 0-885,-32 0-1311,50 0-2286,-51 0 4482,-9 0 0,-10 0 0,-7 0 0</inkml:trace>
</inkml:ink>
</file>

<file path=ppt/ink/ink1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0.719"/>
    </inkml:context>
    <inkml:brush xml:id="br0">
      <inkml:brushProperty name="width" value="0.04286" units="cm"/>
      <inkml:brushProperty name="height" value="0.04286" units="cm"/>
      <inkml:brushProperty name="color" value="#008C3A"/>
    </inkml:brush>
  </inkml:definitions>
  <inkml:trace contextRef="#ctx0" brushRef="#br0">0 53 15202,'17'4'3552,"-4"-1"-3552,57-20-527,-34 11-2050,55-14-3620,-55 14 6197,-7 0 0,-14 4 0,-6-1 0</inkml:trace>
</inkml:ink>
</file>

<file path=ppt/ink/ink1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1.670"/>
    </inkml:context>
    <inkml:brush xml:id="br0">
      <inkml:brushProperty name="width" value="0.04286" units="cm"/>
      <inkml:brushProperty name="height" value="0.04286" units="cm"/>
      <inkml:brushProperty name="color" value="#008C3A"/>
    </inkml:brush>
  </inkml:definitions>
  <inkml:trace contextRef="#ctx0" brushRef="#br0">76 56 13476,'4'11'2723,"-1"-1"-1961,-13 48-146,4-7-336,-1 3 1,1 4 32,2 35-218,3-41 1,1 0-63,0-1 1,0-1 67,0 46-12,-1-14-10,-1-14-23,-3-18-12,0-15 68,1-16-112,0-10-380,2-12-584,-1-18 516,-2-18 156,0-22 292,0-15 23,1-15-170,3 41 0,0-1 259,0-3 0,1-1 84,0 2 0,0 0 174,0-44 0,4 44 0,1 3-169,0-10 69,8 1-35,-8 41-146,-1 10-89,-2 5-89,5 6 302,3 11 775,11 13-462,7 18-10,7 14-135,5 13-490,1 8 243,-1 8-22,-1 0-56,-3-3-135,-16-36 1,-1-2-672,4 13-236,0 1-135,-19-40-268,-2-9-617,-2-6-347,0-3-3821,-3-2 6257,-7 0 1,5-1-1,-4 0 1</inkml:trace>
</inkml:ink>
</file>

<file path=ppt/ink/ink1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1.864"/>
    </inkml:context>
    <inkml:brush xml:id="br0">
      <inkml:brushProperty name="width" value="0.04286" units="cm"/>
      <inkml:brushProperty name="height" value="0.04286" units="cm"/>
      <inkml:brushProperty name="color" value="#008C3A"/>
    </inkml:brush>
  </inkml:definitions>
  <inkml:trace contextRef="#ctx0" brushRef="#br0">1 35 12501,'10'2'4337,"-3"-1"-3475,57-12-312,-25 5-371,54-6-179,-41 7-280,-1 4-1267,-5-1-1545,-5 2 3092,-4 0 0,-17 0 0,-6 0 0</inkml:trace>
</inkml:ink>
</file>

<file path=ppt/ink/ink1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2.638"/>
    </inkml:context>
    <inkml:brush xml:id="br0">
      <inkml:brushProperty name="width" value="0.04286" units="cm"/>
      <inkml:brushProperty name="height" value="0.04286" units="cm"/>
      <inkml:brushProperty name="color" value="#008C3A"/>
    </inkml:brush>
  </inkml:definitions>
  <inkml:trace contextRef="#ctx0" brushRef="#br0">14 492 11515,'16'3'4583,"-3"-1"-4258,56-47-34,-31 13-123,8-3 0,0-2 157,-7-12 123,-9-1 147,-10 0-327,-10 1 136,-6 3-158,-9 7-66,-6 8-180,-7 12-146,-9 8 45,-3 7 45,-8 15-34,-2 9 90,-5 19 0,3 11 0,4 10-11,8 8 5,20-16 1,4 1-29,1 25 34,23 17 23,17-47 55,21-17 135,17-15 61,-9-15 1,4-6-169,-18-2 1,0-2-299,16-2 1,-3-2 213,2-10-22,-23 8-369,-18 6-1234,-16 6-1938,-5 2 3541,-5 1 0,-1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1.886"/>
    </inkml:context>
    <inkml:brush xml:id="br0">
      <inkml:brushProperty name="width" value="0.08571" units="cm"/>
      <inkml:brushProperty name="height" value="0.08571" units="cm"/>
      <inkml:brushProperty name="color" value="#008C3A"/>
    </inkml:brush>
  </inkml:definitions>
  <inkml:trace contextRef="#ctx0" brushRef="#br0">1 164 8871,'6'18'3541,"-1"-3"-2858,-5-15 1838,0 0-2521,4 0 0,5 0 280,13-2 157,13-10-224,17-9-101,13-13-112,3-3-145,-5 2-304,-14 6-335,-16 12-12,-15 9-716,-11 6-796,-5 7-740,-8 11 3048,-10 8 0,7-6 0,-6-3 0</inkml:trace>
</inkml:ink>
</file>

<file path=ppt/ink/ink1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3.437"/>
    </inkml:context>
    <inkml:brush xml:id="br0">
      <inkml:brushProperty name="width" value="0.04286" units="cm"/>
      <inkml:brushProperty name="height" value="0.04286" units="cm"/>
      <inkml:brushProperty name="color" value="#008C3A"/>
    </inkml:brush>
  </inkml:definitions>
  <inkml:trace contextRef="#ctx0" brushRef="#br0">0 1 9297,'7'3'5109,"-1"0"-4134,-6-3 896,0 0-1423,1-3-347,-1 11 941,4 8-123,2 22-370,6 16-146,4 13-190,3 8-89,4 1-91,-1-5-33,-2-7-370,-6-9-839,-6-13-248,-5-8-1053,-2-10-2655,-7-10 5165,-5-6 0,3-5 0,-1-3 0</inkml:trace>
</inkml:ink>
</file>

<file path=ppt/ink/ink1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4.078"/>
    </inkml:context>
    <inkml:brush xml:id="br0">
      <inkml:brushProperty name="width" value="0.04286" units="cm"/>
      <inkml:brushProperty name="height" value="0.04286" units="cm"/>
      <inkml:brushProperty name="color" value="#008C3A"/>
    </inkml:brush>
  </inkml:definitions>
  <inkml:trace contextRef="#ctx0" brushRef="#br0">1 163 11358,'10'-3'4561,"-2"1"-3911,2-45-191,-3 26-235,13-35-78,-3 40 89,5 6 67,6 4-155,3 5 21,6 1-45,2 7-78,2 7-1,-6 12 80,-5 8 32,-9 7-77,-10 5 66,-5 2-122,-9 0 10,-10-3-33,-6-6-134,-20 1 134,9-17 123,-4-2-22,15-17 22,1-3-11,2-3 169,1-5 111,2-4 157,1-2-549,5 5-336,3 4 280,3 16 56,1 9 44,0 18-21,2 6-1,12 2-11,9-3 79,19-9 739,39-5-414,-15-16-225,24-4-190,-35-17-112,-8-6-650,-10-10-1176,-8-4-1603,-8-1 3541,-7-6 0,-7 17 0,-5-1 0</inkml:trace>
</inkml:ink>
</file>

<file path=ppt/ink/ink1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4.619"/>
    </inkml:context>
    <inkml:brush xml:id="br0">
      <inkml:brushProperty name="width" value="0.04286" units="cm"/>
      <inkml:brushProperty name="height" value="0.04286" units="cm"/>
      <inkml:brushProperty name="color" value="#008C3A"/>
    </inkml:brush>
  </inkml:definitions>
  <inkml:trace contextRef="#ctx0" brushRef="#br0">0 0 12983,'2'7'5412,"-1"-2"-4751,-1-5-314,0 0-268,2 1-56,-2 11 335,1 11 34,-1 19 22,0 12-32,0 11-35,0 5-134,0 2-124,0-6-89,9-8-11,7-11-112,15-11-415,10-15-190,7-9-550,8-11-369,2-13-1087,-2-4-2364,-12-11 5098,-16 1 0,-13 11 0,-11 3 0</inkml:trace>
</inkml:ink>
</file>

<file path=ppt/ink/ink1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4.880"/>
    </inkml:context>
    <inkml:brush xml:id="br0">
      <inkml:brushProperty name="width" value="0.04286" units="cm"/>
      <inkml:brushProperty name="height" value="0.04286" units="cm"/>
      <inkml:brushProperty name="color" value="#008C3A"/>
    </inkml:brush>
  </inkml:definitions>
  <inkml:trace contextRef="#ctx0" brushRef="#br0">7 81 12501,'-3'-2'3765,"0"0"-3059,60-12-426,-14 4-280,51-12-381,-27 10-1467,-4 2-2097,-8 4 3945,-18 4 0,-16 1 0,-13 1 0</inkml:trace>
</inkml:ink>
</file>

<file path=ppt/ink/ink1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6.037"/>
    </inkml:context>
    <inkml:brush xml:id="br0">
      <inkml:brushProperty name="width" value="0.04286" units="cm"/>
      <inkml:brushProperty name="height" value="0.04286" units="cm"/>
      <inkml:brushProperty name="color" value="#008C3A"/>
    </inkml:brush>
  </inkml:definitions>
  <inkml:trace contextRef="#ctx0" brushRef="#br0">0 1 13510,'14'4'4033,"-3"-1"-3898,-11-3 1557,0 0-1065,15 48-201,-7-15-168,13 42-90,-9-26-90,-1 1-78,-1-1-829,0-6-1143,-2-8-706,-2-12-1121,1-10 3799,0-8 0,-3-5 0,-1 0 0</inkml:trace>
</inkml:ink>
</file>

<file path=ppt/ink/ink1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6.261"/>
    </inkml:context>
    <inkml:brush xml:id="br0">
      <inkml:brushProperty name="width" value="0.04286" units="cm"/>
      <inkml:brushProperty name="height" value="0.04286" units="cm"/>
      <inkml:brushProperty name="color" value="#008C3A"/>
    </inkml:brush>
  </inkml:definitions>
  <inkml:trace contextRef="#ctx0" brushRef="#br0">18 65 11795,'-10'-8'2756,"3"1"-2172,7 7 536,0 0-862,67-19-258,-27 13-124,58-15-1186,-46 19-977,-5 1-2598,-9 1 4885,-15 0 0,-11 0 0,-9 0 0</inkml:trace>
</inkml:ink>
</file>

<file path=ppt/ink/ink1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6.455"/>
    </inkml:context>
    <inkml:brush xml:id="br0">
      <inkml:brushProperty name="width" value="0.04286" units="cm"/>
      <inkml:brushProperty name="height" value="0.04286" units="cm"/>
      <inkml:brushProperty name="color" value="#008C3A"/>
    </inkml:brush>
  </inkml:definitions>
  <inkml:trace contextRef="#ctx0" brushRef="#br0">1 102 11571,'16'5'4661,"-3"0"-4156,67-5-449,-27-7-56,7 3 0,2-3-1289,10-11-1210,-6-3-3641,-13-1 6140,-16 5 0,-18 7 0,-10 4 0</inkml:trace>
</inkml:ink>
</file>

<file path=ppt/ink/ink1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7.362"/>
    </inkml:context>
    <inkml:brush xml:id="br0">
      <inkml:brushProperty name="width" value="0.04286" units="cm"/>
      <inkml:brushProperty name="height" value="0.04286" units="cm"/>
      <inkml:brushProperty name="color" value="#008C3A"/>
    </inkml:brush>
  </inkml:definitions>
  <inkml:trace contextRef="#ctx0" brushRef="#br0">9 130 12882,'19'11'3305,"-3"-3"-2576,-16-8 89,40 62-280,-20-25-320,6 7 1,-1 1 251,-7 3-212,-4-5-179,-2-8-46,-7-10-33,-1-11-22,-3-8-281,-1-4-683,0-12 347,-9-6-223,-7-15 189,-11-5 46,-5-3 425,0-1 90,1 0 112,5-3 68,8 3 144,7 0 35,6 3-169,3 3 90,7 5-45,4 6-123,6 3 0,3 8-67,13 1 45,-6 6-57,10 1 35,-11 4 32,-2 1-21,-2 5 10,-4 4 23,-2 5 23,-4 4-1,-4 2-78,-2 6-22,-3-8-23,-1 2 90,0-13 11,0-2 56,-3-1 56,-2 0-34,-4 2 1,-3 1-1,-2 4 23,-1 1 44,-1 1-33,-7 11-56,5-5-33,-3 10-23,10-5-23,5 1 1,3 1-34,35 8 56,6-15-202,37 1 202,0-22 0,5-12 146,-2-7 44,-8-6 147,-15 1 503,-16 4 314,-16 1 393,-13-6-987,-7 8-201,-3-2-247,-6 14-112,-4 4 0,-8 10 22,-2 8-22,1 11-393,8 25-99,21-14 245,22 9 180,30-31-67,23-7-241,15-19 403,-49 1 0,-1-3 218,42-19 325,-23-9 203,-26 2 380,-31-15-784,-28 13-202,-25-5-168,-21 25-101,-14 9-11,-10 17-102,-2 12-1680,7 13 1894,16 12 0,30-19 0,15 0 0</inkml:trace>
</inkml:ink>
</file>

<file path=ppt/ink/ink1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8.421"/>
    </inkml:context>
    <inkml:brush xml:id="br0">
      <inkml:brushProperty name="width" value="0.04286" units="cm"/>
      <inkml:brushProperty name="height" value="0.04286" units="cm"/>
      <inkml:brushProperty name="color" value="#008C3A"/>
    </inkml:brush>
  </inkml:definitions>
  <inkml:trace contextRef="#ctx0" brushRef="#br0">1 1 11593,'9'6'5245,"-1"-1"-4775,-8-5-336,0 0 741,10 20-192,1 7-369,11 23-112,-1 4-101,5 6-90,2 0-11,3-3-169,1-10-44,-3-14 191,-3-16 22,-3-9 45,-1-15-45,1-14 0,0-16 33,-1-12 23,-5-6 45,-4 1 12,-6 3 77,-3 9 113,-2 13 167,-2 12-291,0 10-179,0 5 0,0 10 0,0 8 157,0 13-79,0 8-22,0 1-10,0-5 122,6-1 101,2-16 78,7-2 146,2-12-67,4-4-157,6-7-112,20-16-157,-7 3 0,11-8-45,-18 17-11,-5 3-56,-6 5-23,-5 4 35,-3 3 66,6 14-44,-6-3-80,5 10 24,-8-7-124,-1-2-134,0 3-67,-1 2-79,3 4-78,-3 6-1132,2 0-8083,7 6 9439,-6-18 1,1 0 0,-9-17 0</inkml:trace>
</inkml:ink>
</file>

<file path=ppt/ink/ink1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9.404"/>
    </inkml:context>
    <inkml:brush xml:id="br0">
      <inkml:brushProperty name="width" value="0.04286" units="cm"/>
      <inkml:brushProperty name="height" value="0.04286" units="cm"/>
      <inkml:brushProperty name="color" value="#008C3A"/>
    </inkml:brush>
  </inkml:definitions>
  <inkml:trace contextRef="#ctx0" brushRef="#br0">23 226 9196,'-12'-11'1871,"2"3"-1378,10 8 1916,0 0-1378,26 19-303,-3-26-235,24 8 247,-12-32 21,-6-2 58,-7 0-226,-9 2 69,-6 3-169,-5 4-101,-4 6-247,-4 5-145,-4 7-190,-6 3 167,-5 8 23,-2 8 0,-2 9 0,0 8-11,7 5 11,3-1-45,9 2 12,3-3-1,10-2 1,7-3 21,12-6 12,7-4-201,5-4-550,3-6-571,2-3-852,4-4-2924,0-1 5098,1-10 0,-20 7 0,-8-7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2.104"/>
    </inkml:context>
    <inkml:brush xml:id="br0">
      <inkml:brushProperty name="width" value="0.08571" units="cm"/>
      <inkml:brushProperty name="height" value="0.08571" units="cm"/>
      <inkml:brushProperty name="color" value="#008C3A"/>
    </inkml:brush>
  </inkml:definitions>
  <inkml:trace contextRef="#ctx0" brushRef="#br0">1 40 9633,'7'4'4560,"0"-1"-3933,-7-3-357,0 0-169,66-17-101,-38 10-135,52-11-840,-55 15-1210,-3 1-885,-1 2 3070,-5 0 0,-6 0 0,-5 0 0</inkml:trace>
</inkml:ink>
</file>

<file path=ppt/ink/ink1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9.718"/>
    </inkml:context>
    <inkml:brush xml:id="br0">
      <inkml:brushProperty name="width" value="0.04286" units="cm"/>
      <inkml:brushProperty name="height" value="0.04286" units="cm"/>
      <inkml:brushProperty name="color" value="#008C3A"/>
    </inkml:brush>
  </inkml:definitions>
  <inkml:trace contextRef="#ctx0" brushRef="#br0">0 0 15963,'9'7'5020,"-2"-1"-4482,-7-6-739,0 0-842,3 1-1085,-1-1-1929,4 1 4057,1-1 0,-4 0 0,1 0 0</inkml:trace>
</inkml:ink>
</file>

<file path=ppt/ink/ink1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0.259"/>
    </inkml:context>
    <inkml:brush xml:id="br0">
      <inkml:brushProperty name="width" value="0.04286" units="cm"/>
      <inkml:brushProperty name="height" value="0.04286" units="cm"/>
      <inkml:brushProperty name="color" value="#008C3A"/>
    </inkml:brush>
  </inkml:definitions>
  <inkml:trace contextRef="#ctx0" brushRef="#br0">48 159 12904,'12'13'3553,"-2"-2"-3520,-41 40-33,23-24-112,-22 39-639,37-42 303,13-11 392,13-5 56,12-14 68,0-11 290,-4-10 247,-12-8 0,-10 1 314,-11-1 22,-5-1-224,-11-1-134,-6-3 11,-7 1 33,-3 8-268,3 9-236,2 12-67,0 7 0,0 15 0,0 10-45,1 15 23,8 37-1,3-10 46,17 28-23,5-18 78,13 2 135,5 2-151,-10-28 0,-1-1-62,8 20-56,1 10-11,-23-39-34,-5-6-180,-8-5-77,-9-5-258,-11-7 190,-9-7 202,0-6-404,-6-25 292,15 0-538,2-20-639,18 2-1377,8-4-3609,13-2 6443,12-2 0,-8 21 0,-1 6 0</inkml:trace>
</inkml:ink>
</file>

<file path=ppt/ink/ink1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0.444"/>
    </inkml:context>
    <inkml:brush xml:id="br0">
      <inkml:brushProperty name="width" value="0.04286" units="cm"/>
      <inkml:brushProperty name="height" value="0.04286" units="cm"/>
      <inkml:brushProperty name="color" value="#008C3A"/>
    </inkml:brush>
  </inkml:definitions>
  <inkml:trace contextRef="#ctx0" brushRef="#br0">0 1 15594,'3'0'4359,"-1"0"-4113,-2 0-1523,2 5-2230,3-4 3507,2 3 0,-1-4 0,-3 0 0</inkml:trace>
</inkml:ink>
</file>

<file path=ppt/ink/ink1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1.571"/>
    </inkml:context>
    <inkml:brush xml:id="br0">
      <inkml:brushProperty name="width" value="0.04286" units="cm"/>
      <inkml:brushProperty name="height" value="0.04286" units="cm"/>
      <inkml:brushProperty name="color" value="#008C3A"/>
    </inkml:brush>
  </inkml:definitions>
  <inkml:trace contextRef="#ctx0" brushRef="#br0">240 0 9745,'5'12'7025,"-2"-2"-5949,-3-10-236,-4 25-347,-6 8-156,-7 30-102,-9 5-123,-2 9-112,-7 3-505,1-2-235,0-7-470,6-13-952,9-18-12,10-19-1311,6-17 3485,15-26 0,-9 12 0,9-11 0</inkml:trace>
</inkml:ink>
</file>

<file path=ppt/ink/ink1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1.794"/>
    </inkml:context>
    <inkml:brush xml:id="br0">
      <inkml:brushProperty name="width" value="0.04286" units="cm"/>
      <inkml:brushProperty name="height" value="0.04286" units="cm"/>
      <inkml:brushProperty name="color" value="#008C3A"/>
    </inkml:brush>
  </inkml:definitions>
  <inkml:trace contextRef="#ctx0" brushRef="#br0">27 20 10731,'-1'-11'4404,"0"3"-3744,1 8-21,0 0 179,-12 6 314,9 13-236,-6 14-212,19 14-113,20 35-571,1-20-168,14 18-661,-12-33-886,-3-9-1288,-2-9-3473,-7-11 6476,-4-8 0,-8-7 0,-5-3 0</inkml:trace>
</inkml:ink>
</file>

<file path=ppt/ink/ink1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2.230"/>
    </inkml:context>
    <inkml:brush xml:id="br0">
      <inkml:brushProperty name="width" value="0.04286" units="cm"/>
      <inkml:brushProperty name="height" value="0.04286" units="cm"/>
      <inkml:brushProperty name="color" value="#008C3A"/>
    </inkml:brush>
  </inkml:definitions>
  <inkml:trace contextRef="#ctx0" brushRef="#br0">141 1 10563,'5'4'5826,"0"0"-5120,-5-4 1345,0 0-1312,-33 73-100,9-19-415,-1 4 0,1 4-433,-2 21 209,13 0-56,8-5-380,22-9-23,14-14-483,24-17-290,17-18-157,8-16-909,6-24-1668,-10-12 3966,-12-16 0,-30 21 0,-14 4 0</inkml:trace>
</inkml:ink>
</file>

<file path=ppt/ink/ink1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2.484"/>
    </inkml:context>
    <inkml:brush xml:id="br0">
      <inkml:brushProperty name="width" value="0.04286" units="cm"/>
      <inkml:brushProperty name="height" value="0.04286" units="cm"/>
      <inkml:brushProperty name="color" value="#008C3A"/>
    </inkml:brush>
  </inkml:definitions>
  <inkml:trace contextRef="#ctx0" brushRef="#br0">31 0 14115,'2'3'3350,"0"-2"-1725,-2-1-1154,-15 68-214,11-24-207,-4 6 1,0 1-29,10 8-22,10-3-33,7-7-651,12-9-818,4-13-425,0-12-594,-4-8-3597,-8-11 6118,-10-7 0,-7 4 0,-6-3 0</inkml:trace>
</inkml:ink>
</file>

<file path=ppt/ink/ink1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2.672"/>
    </inkml:context>
    <inkml:brush xml:id="br0">
      <inkml:brushProperty name="width" value="0.04286" units="cm"/>
      <inkml:brushProperty name="height" value="0.04286" units="cm"/>
      <inkml:brushProperty name="color" value="#008C3A"/>
    </inkml:brush>
  </inkml:definitions>
  <inkml:trace contextRef="#ctx0" brushRef="#br0">1 74 14742,'0'-13'2387,"-1"2"-2174,1 11 504,0 0-717,61 0-841,-20-2-1882,53-2-2531,-38-6 5254,-4-4 0,-23 4 0,-9 1 0</inkml:trace>
</inkml:ink>
</file>

<file path=ppt/ink/ink1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2.950"/>
    </inkml:context>
    <inkml:brush xml:id="br0">
      <inkml:brushProperty name="width" value="0.04286" units="cm"/>
      <inkml:brushProperty name="height" value="0.04286" units="cm"/>
      <inkml:brushProperty name="color" value="#008C3A"/>
    </inkml:brush>
  </inkml:definitions>
  <inkml:trace contextRef="#ctx0" brushRef="#br0">19 14 14473,'-11'-8'2824,"3"2"-1681,8 6-124,0 0-89,66 48-33,-26-18-455,8 6 1,0 2 118,4 9-80,-4 7-55,-8 7-101,-10 5-157,-10 4-129,-13-19 1,-4 1-590,-4 24-1349,-9-17 0,-5-3-2348,-8-4-5030,-12 0 9277,15-39 0,9-11 0,6-2 0</inkml:trace>
</inkml:ink>
</file>

<file path=ppt/ink/ink1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3.264"/>
    </inkml:context>
    <inkml:brush xml:id="br0">
      <inkml:brushProperty name="width" value="0.04286" units="cm"/>
      <inkml:brushProperty name="height" value="0.04286" units="cm"/>
      <inkml:brushProperty name="color" value="#008C3A"/>
    </inkml:brush>
  </inkml:definitions>
  <inkml:trace contextRef="#ctx0" brushRef="#br0">11 15 12423,'-6'-8'4851,"2"2"-4099,4 6-316,69 5-436,-26-4-336,56 3-964,-49-4-672,-9 2-1983,-13 4 3955,-14 5 0,-7-4 0,-7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3.942"/>
    </inkml:context>
    <inkml:brush xml:id="br0">
      <inkml:brushProperty name="width" value="0.08571" units="cm"/>
      <inkml:brushProperty name="height" value="0.08571" units="cm"/>
      <inkml:brushProperty name="color" value="#008C3A"/>
    </inkml:brush>
  </inkml:definitions>
  <inkml:trace contextRef="#ctx0" brushRef="#br0">1 327 6641,'11'1'4258,"-3"1"-3160,-8-2 3395,0 0-4325,0-8-134,0-5 56,0-13 44,0-6 68,0-6-23,0-2-56,4 3-89,3 1-1,5 7 23,4 5-45,0 5-11,0 6-89,-3 6 44,1 2 11,2 4-10,2 0 10,4 1-11,4 1 45,3 7-22,-1 3-57,1 9-21,-4 3 21,-1 3 79,-4 1 23,-5 2-23,-3-2 0,-3 1 11,-3-4 11,-2 1 23,-3-4-23,-1 2-22,0-1 45,0 2 22,0 5-55,0 4 21,0 5-22,0 4-11,0-1-56,0 1 0,0-4-22,1-3-34,2-7 22,2-6 12,1-6 11,3-9 67,1-2 67,7-4 314,6-1-101,11-6-34,4-5-55,7-6-45,-2-4 56,-1 0-90,-5 5 11,-8 3 101,-11 4-34,-7 5-44,-7 1-68,-3 2-44,-1 1-404,0-4-1120,0-4-2443,0-9 3933,-6-6 0,5 9 0,-5 0 0</inkml:trace>
</inkml:ink>
</file>

<file path=ppt/ink/ink1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3.423"/>
    </inkml:context>
    <inkml:brush xml:id="br0">
      <inkml:brushProperty name="width" value="0.04286" units="cm"/>
      <inkml:brushProperty name="height" value="0.04286" units="cm"/>
      <inkml:brushProperty name="color" value="#008C3A"/>
    </inkml:brush>
  </inkml:definitions>
  <inkml:trace contextRef="#ctx0" brushRef="#br0">1 73 12703,'22'2'5008,"54"-5"-4167,-35-4-695,50-5-146,-31-1-1267,-5 1-1613,-4 3-5545,-15 1 8425,-12 3 0,-14 2 0,-7 1 0</inkml:trace>
</inkml:ink>
</file>

<file path=ppt/ink/ink1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6.207"/>
    </inkml:context>
    <inkml:brush xml:id="br0">
      <inkml:brushProperty name="width" value="0.04286" units="cm"/>
      <inkml:brushProperty name="height" value="0.04286" units="cm"/>
      <inkml:brushProperty name="color" value="#008C3A"/>
    </inkml:brush>
  </inkml:definitions>
  <inkml:trace contextRef="#ctx0" brushRef="#br0">21 100 13375,'13'2'3216,"-3"0"-2790,-10-2 246,0 0-369,0 7 727,0 11-245,0 17 77,0 15-279,0 12-191,0 7-100,0 5-68,-2-2-135,-1-1 1,-2-9-90,-1-12-11,2-14-12,1-17-89,1-9-22,2-7-68,0-11-257,0-11-102,-2-16 237,0-14-113,-3-9 235,1-4 12,1-3 67,2 0 89,0-2 34,1 0 0,0-18 78,4 28 113,0-4 22,3 38 22,-3 11-101,0 6-156,-3 4-180,1 2 202,3 9 359,6 11 44,8 18-111,7 14-46,5 10-112,2 5-66,1-1-12,-2-4-45,9 19-11,-14-22 0,6 13-123,-18-28-314,-5-7-628,-4-8-492,-4-8-326,-2-7-6890,0-5 8773,-5-5 0,3-1 0,-3-3 0</inkml:trace>
</inkml:ink>
</file>

<file path=ppt/ink/ink1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6.414"/>
    </inkml:context>
    <inkml:brush xml:id="br0">
      <inkml:brushProperty name="width" value="0.04286" units="cm"/>
      <inkml:brushProperty name="height" value="0.04286" units="cm"/>
      <inkml:brushProperty name="color" value="#008C3A"/>
    </inkml:brush>
  </inkml:definitions>
  <inkml:trace contextRef="#ctx0" brushRef="#br0">0 129 13969,'9'0'2196,"-2"-1"-1961,-7 1-133,56-17-102,-19 5-606,49-15-1242,-33 9-2355,-1-1 4203,-8 2 0,-20 6 0,-8 4 0</inkml:trace>
</inkml:ink>
</file>

<file path=ppt/ink/ink1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7.008"/>
    </inkml:context>
    <inkml:brush xml:id="br0">
      <inkml:brushProperty name="width" value="0.04286" units="cm"/>
      <inkml:brushProperty name="height" value="0.04286" units="cm"/>
      <inkml:brushProperty name="color" value="#008C3A"/>
    </inkml:brush>
  </inkml:definitions>
  <inkml:trace contextRef="#ctx0" brushRef="#br0">14 10 11975,'-7'-5'3932,"1"0"-3125,6 5 449,0 0-1212,0 5 169,0 4 470,1 14 12,3 11-157,0 14-146,2 12-190,-4 6-57,0 2-66,1-2-46,6-5-33,4-11-22,10-11-124,5-15-179,11-12-425,11-10-483,8-16-503,2-7-775,-7-7-2284,-12 2 4795,-17 8 0,-13 9 0,-9 4 0</inkml:trace>
</inkml:ink>
</file>

<file path=ppt/ink/ink1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7.330"/>
    </inkml:context>
    <inkml:brush xml:id="br0">
      <inkml:brushProperty name="width" value="0.04286" units="cm"/>
      <inkml:brushProperty name="height" value="0.04286" units="cm"/>
      <inkml:brushProperty name="color" value="#008C3A"/>
    </inkml:brush>
  </inkml:definitions>
  <inkml:trace contextRef="#ctx0" brushRef="#br0">25 83 13745,'-14'-3'3709,"4"2"-3273,10 1 237,0 0-158,4-2 102,11 0-259,13-3-55,17-1-169,10 1-134,7 0-672,2 2-885,-1 0-2041,-7-2-5331,-7-4 8929,-14-6 0,-16 6 0,-10-1 0</inkml:trace>
</inkml:ink>
</file>

<file path=ppt/ink/ink1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8.148"/>
    </inkml:context>
    <inkml:brush xml:id="br0">
      <inkml:brushProperty name="width" value="0.04286" units="cm"/>
      <inkml:brushProperty name="height" value="0.04286" units="cm"/>
      <inkml:brushProperty name="color" value="#008C3A"/>
    </inkml:brush>
  </inkml:definitions>
  <inkml:trace contextRef="#ctx0" brushRef="#br0">17 87 12893,'-9'-5'3721,"2"1"-3497,7 4 56,0 0-213,30-33 56,-5 23-123,25-23 11,-14 32 0,-6 15 101,-6 9 56,-9 14-145,-7 6 22,-6-1-45,-12 0-90,-7-6-179,-10-5 90,-1-7 134,5-10 0,9-6-22,6-6 11,9-8 56,35-12 90,-2 2 89,29-4 0,-14 14-123,-2 4-22,-3 5-34,-7 5 11,-8 3 0,-10 3-11,-10-1 403,-9 4-369,-14-3-34,-11 3-358,-16-4-34,-11 2-382,-9 1-335,-5 5-739,3 2 1848,-1 11 0,31-17 0,4 3 0</inkml:trace>
</inkml:ink>
</file>

<file path=ppt/ink/ink1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8.840"/>
    </inkml:context>
    <inkml:brush xml:id="br0">
      <inkml:brushProperty name="width" value="0.04286" units="cm"/>
      <inkml:brushProperty name="height" value="0.04286" units="cm"/>
      <inkml:brushProperty name="color" value="#008C3A"/>
    </inkml:brush>
  </inkml:definitions>
  <inkml:trace contextRef="#ctx0" brushRef="#br0">1 159 10305,'6'-2'4034,"-1"0"-3328,26-48-135,-4 29-11,30-38-122,-11 45-136,5 6 79,-2 5-146,0 6-78,-9 8-45,-9 6 157,-13 10 202,-10 4-90,-14 2-180,-15 4-89,-16 2-101,-18 3-22,-6 3-34,-3 0-89,8 0-437,13-4-505,17-2 157,14-4-324,22-3-2803,18-6 4046,20-7 0,-17-8 0,-2-7 0</inkml:trace>
</inkml:ink>
</file>

<file path=ppt/ink/ink1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9.122"/>
    </inkml:context>
    <inkml:brush xml:id="br0">
      <inkml:brushProperty name="width" value="0.04286" units="cm"/>
      <inkml:brushProperty name="height" value="0.04286" units="cm"/>
      <inkml:brushProperty name="color" value="#008C3A"/>
    </inkml:brush>
  </inkml:definitions>
  <inkml:trace contextRef="#ctx0" brushRef="#br0">0 54 19134,'9'11'5446,"-2"-2"-4987,-7-9-1187,0 0-1715,2-8-6319,1-5 8762,-1-12 0,0 11 0,-2 0 0</inkml:trace>
</inkml:ink>
</file>

<file path=ppt/ink/ink1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3:26.459"/>
    </inkml:context>
    <inkml:brush xml:id="br0">
      <inkml:brushProperty name="width" value="0.08571" units="cm"/>
      <inkml:brushProperty name="height" value="0.08571" units="cm"/>
      <inkml:brushProperty name="color" value="#008C3A"/>
    </inkml:brush>
  </inkml:definitions>
  <inkml:trace contextRef="#ctx0" brushRef="#br0">1 392 9476,'18'10'4482,"-3"-3"-3440,-15-7 964,0 0-1738,15-9-156,-10 6-100,14-8 32,-14 11 46,6-2-34,1 0 0,6-2 11,-1-2-3336,2 0 3370,-1-1-33,0 1-23,-2 2-45,-1-1 22,0 0-22,4-1 0,-5 2 3370,6-2-3370,-6 1-11,4 0 33,-1-2-22,3 0 0,1-1 0,-1-1 0,0 1 11,-3 1-11,-2 1-11,-4 3 0,-3 1-34,-2 2-34,0 0 12,0 0-45,1 0 33,3-1-10,-1 1-1,3-2 57,-1 2-35,3 0-21,-4 0-12,0 0-67,-3 0-67,-2 0-23,1 0-56,-2 0 56,1 0 57,3 0 10,-1 0 68,4 0 123,-2 0 0,2 0 0,0 2 0,-1-1-45,-1 2 12,-3 0 33,0 0 22,-1-1 23,2-2 33,1 1 12,2-1-23,-2 0 12,4 0-35,-2 0-32,3 0-12,-3 0-56,0 0 11,-1 0-22,-3 0 33,1 0 34,0 0 0,-2 0 0,4 0 0,1 0 67,5 0-44,2 0-1,6 0 0,3 0-22,8 2 12,11-1-12,17 1 11,23-2 0,-34 0 0,2 0-1707,6-2 0,2-1 1696,3-2 0,1 0 0,2-2 0,0 0-398,1-1 1,0 0 408,-2 1 0,1 2-179,-3 0 1,-1 2 172,-3 0 1,-1 2-1,-4 0 1,0 0-6,-3 1 0,-1 0 11,48 0-22,1 0 16,-28-1 1,2-1 5,-18 0 1,1-1-12,17-1 0,-1-1 0,25-3 22,-5-1-35,-5 2 13,-8 2-34,-6 0 34,-7 3 0,-8 0-11,28-2 33,-20 0-33,25-3 22,-24-2-22,-1 1 11,-3-1 2826,-4 3-2849,-9 1 1133,-7 4-1110,-7 0 566,-1 1-555,3 0-11,6-3 46,10-4-34,5-5-12,9-2 0,-1-2 0,-1 3 22,-8 1-22,-7 6-34,-8 2 34,-5 3 0,1 1-11,3 0 22,6 0-11,9 0 0,8 0 0,8 0 0,5 0 0,7-1-301,4 0 290,3-1 11,1 1-3304,-4 1 3282,-3 0 11,-3 2-104,-1 2 126,7 4-2189,9-2 2183,-44-3 1,0 0-12,4-1 1,0-2-35,2 1 1,0 0 39,-2-1 0,2 0 11,17 0 0,-1 0-5,-21 0 0,-2 0 10,13 0 1,-2 0-66,16 0 82,-1 0-22,1 0 1,4 0 10,7-2-11,7-2 1060,-47 2 1,4-1-1067,22-1 1,0-1 36,-20 3 1,-1 1-43,14-1 0,-2 0 0,12 2 12,-5 0 10,-1 0 12,5 0 22,5 0 123,8 0 12,6 0 1446,-48 0 1,0 0-1588,0 0 1,1 0 322,43 0-306,-5 0-67,-11 0 22,-6 1-10,-5 2-12,-1 2 11,3 2 0,4-1 23,7-3-34,7 1-236,8-2 242,-45 0 0,0-1-146,0 0 0,1 1 140,47 3-11,-7 3 0,-12-1 11,-8 3 0,-5-3 11,0 2 0,5-4 12,11-2 272,9-2-267,-39-1 0,0 0-6,3 0 1,1 0 74,3 1 1,0-2-87,0-1 1,0 0-12,-1 0 0,1 1 0,-4-2 0,-1 0 0,-3 1 0,0 1 0,44 0 0,-7 1 33,0 0-21,3 0-1,-42 1 0,1-1 39,5 0 1,3 1 38,4-1 1,2 1-428,5-1 0,0 0 355,5 0 0,1 0-17,1-3 0,0 0 0,1 0 0,-1-1 16,-4-1 1,-1-2-17,-8 2 0,-2-1 6,-8 1 0,-3 0-6,24-2-23,-20 3 1,-17 2 22,-7 2 11,0 0 23,3 0 156,3 2 541,0 1-563,-2 1 769,-6-1-713,-6-1 67,-10-1 157,-6-1 281,-5 0-259,-2 0-559,0 2-113,-2 0-571,-5 0-1110,-3-1-2150,-3-5 4033,3-11 0,3 7 0,5-6 0</inkml:trace>
</inkml:ink>
</file>

<file path=ppt/ink/ink1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3:26.868"/>
    </inkml:context>
    <inkml:brush xml:id="br0">
      <inkml:brushProperty name="width" value="0.08571" units="cm"/>
      <inkml:brushProperty name="height" value="0.08571" units="cm"/>
      <inkml:brushProperty name="color" value="#008C3A"/>
    </inkml:brush>
  </inkml:definitions>
  <inkml:trace contextRef="#ctx0" brushRef="#br0">30 47 13510,'-7'-8'3742,"1"1"-2789,6 7-404,0 0-549,-17-14-124,19 11 124,0-11 45,32 18 67,20 5-45,12 7 45,3 2 12,-1 5 200,-10-1-43,-9 1-180,-11 1-34,-12-4 45,-12 0 123,-7-4 79,-6 0-12,-5 6-179,-11 2-123,-11 9 0,-15 8-537,-8 9-785,0 10-852,0 8-3373,11 1 5547,13-6 0,12-27 0,11-15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5.352"/>
    </inkml:context>
    <inkml:brush xml:id="br0">
      <inkml:brushProperty name="width" value="0.08571" units="cm"/>
      <inkml:brushProperty name="height" value="0.08571" units="cm"/>
      <inkml:brushProperty name="color" value="#008C3A"/>
    </inkml:brush>
  </inkml:definitions>
  <inkml:trace contextRef="#ctx0" brushRef="#br0">0 360 7840,'4'9'4280,"-2"-3"-3025,-2-6 404,0 0-1066,6-56-55,-3 37-123,6-43-213,-6 53 10,2 2 12,-2 1-56,4 0-168,2-4 12,7 0-24,3-3 24,4 2-35,0 1-89,0 5 34,-1 3 78,2 17 224,2 8-157,3 18 79,4 3-46,1-3-55,1-7 22,0-11 1,-2-11 33,-1-6-67,-2-10-483,8-35-257,-11 0-526,4-33-382,-13 13-1277,0 2-627,0 6 3518,-1 14 0,-8 16 0,-4 12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4.500"/>
    </inkml:context>
    <inkml:brush xml:id="br0">
      <inkml:brushProperty name="width" value="0.08571" units="cm"/>
      <inkml:brushProperty name="height" value="0.08571" units="cm"/>
      <inkml:brushProperty name="color" value="#008C3A"/>
    </inkml:brush>
  </inkml:definitions>
  <inkml:trace contextRef="#ctx0" brushRef="#br0">1 57 8445,'6'-10'4616,"0"1"-3596,-6 9 504,0 0-1233,8-18-235,-4 13 101,8-10 448,-3 28-101,6 10-156,8 13-57,7 7 68,6 2-135,4-1-101,1 0-89,0-8-34,-7-4-179,-6-9-337,-10-7-347,-6-6-750,-7-7-1177,-1-2-2028,0-1 4818,-2 0 0,0 0 0,-2 0 0</inkml:trace>
</inkml:ink>
</file>

<file path=ppt/ink/ink1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3:27.498"/>
    </inkml:context>
    <inkml:brush xml:id="br0">
      <inkml:brushProperty name="width" value="0.08571" units="cm"/>
      <inkml:brushProperty name="height" value="0.08571" units="cm"/>
      <inkml:brushProperty name="color" value="#008C3A"/>
    </inkml:brush>
  </inkml:definitions>
  <inkml:trace contextRef="#ctx0" brushRef="#br0">154 6 10036,'18'2'4829,"-3"0"-3977,-15-2 157,0 0-886,2-10-56,-1 11 303,1 7 336,-5 25-280,-9 23-191,-8 17-11,-9 13-79,14-38 1,-1 0-244,0 2 1,0 0 136,2 3 0,2-1 28,0-1 1,2 0-12,-1 44 101,5-9-90,12-11 23,14-12-23,11-11-22,18-13 55,12-11 68,12-13-89,14-8-358,6-7 279,-2-9-336,-9-4-67,-19-9-169,-18 1-458,-17 0-1021,-13 5-407,-9 3-3918,-3 2 6376,-3-1 0,0 6 0,0 0 0</inkml:trace>
</inkml:ink>
</file>

<file path=ppt/ink/ink1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3:28.161"/>
    </inkml:context>
    <inkml:brush xml:id="br0">
      <inkml:brushProperty name="width" value="0.08571" units="cm"/>
      <inkml:brushProperty name="height" value="0.08571" units="cm"/>
      <inkml:brushProperty name="color" value="#008C3A"/>
    </inkml:brush>
  </inkml:definitions>
  <inkml:trace contextRef="#ctx0" brushRef="#br0">123 184 10237,'-7'-14'2432,"1"3"-1479,6 11 144,0 0-401,-47 14 166,34-9 91,-35 9-225,46-13-268,5-1 581,19 0-155,21 0-618,32 0-3503,22 0 3313,-40-4 1,1-2-34,3 0 0,1-1-199,1-4 1,-1-2-99,-4 0 0,-3 0-578,-4 0 1,-4-1-2498,25-11-6018,-28 0 9345,-21 4 0,-16 8 0,-7 5 0</inkml:trace>
</inkml:ink>
</file>

<file path=ppt/ink/ink1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2.438"/>
    </inkml:context>
    <inkml:brush xml:id="br0">
      <inkml:brushProperty name="width" value="0.04286" units="cm"/>
      <inkml:brushProperty name="height" value="0.04286" units="cm"/>
      <inkml:brushProperty name="color" value="#008C3A"/>
    </inkml:brush>
  </inkml:definitions>
  <inkml:trace contextRef="#ctx0" brushRef="#br0">39 17 10753,'-13'-9'3485,"3"2"-2499,10 7 1244,0 0-1670,-3 15 0,2-10-89,-2 11 101,3-14-102,0-2-145,0 3-112,0 1 78,0 6-100,0 6-57,-1 10-111,0 7 44,-1 10-56,-1 4 11,2 8-10,0 6 32,1 6 24,5 6-35,5 6 23,6 0-11,3-1-45,-1-6-56,-2-8-302,-2-10-472,-4-11-2968,-1-12 470,-5-17 3328,-1-11 0,-3-4 0,0-5 0</inkml:trace>
</inkml:ink>
</file>

<file path=ppt/ink/ink1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2.738"/>
    </inkml:context>
    <inkml:brush xml:id="br0">
      <inkml:brushProperty name="width" value="0.04286" units="cm"/>
      <inkml:brushProperty name="height" value="0.04286" units="cm"/>
      <inkml:brushProperty name="color" value="#008C3A"/>
    </inkml:brush>
  </inkml:definitions>
  <inkml:trace contextRef="#ctx0" brushRef="#br0">1 203 12658,'12'9'1289,"-3"-2"-483,-9-7 1021,0 0-1110,44 0-247,-8-1-133,44-5-337,-18-8-67,2-10-987,-7-9-794,-9-2-1962,-16-1 3810,-15 1 0,-10 15 0,-7 6 0</inkml:trace>
</inkml:ink>
</file>

<file path=ppt/ink/ink1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2.987"/>
    </inkml:context>
    <inkml:brush xml:id="br0">
      <inkml:brushProperty name="width" value="0.04286" units="cm"/>
      <inkml:brushProperty name="height" value="0.04286" units="cm"/>
      <inkml:brushProperty name="color" value="#008C3A"/>
    </inkml:brush>
  </inkml:definitions>
  <inkml:trace contextRef="#ctx0" brushRef="#br0">0 0 14204,'12'2'4460,"-2"-1"-4449,-10-1 101,0 0 874,-1 27 101,0 8-291,0 32-248,2 8-177,0 9-248,0 8-734,1 4 611,0-1-45,6-8-672,2-14-1020,8-18-459,8-20-594,8-17-1681,9-15 4471,3-22 0,-18 10 0,-7-8 0</inkml:trace>
</inkml:ink>
</file>

<file path=ppt/ink/ink1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3.278"/>
    </inkml:context>
    <inkml:brush xml:id="br0">
      <inkml:brushProperty name="width" value="0.04286" units="cm"/>
      <inkml:brushProperty name="height" value="0.04286" units="cm"/>
      <inkml:brushProperty name="color" value="#008C3A"/>
    </inkml:brush>
  </inkml:definitions>
  <inkml:trace contextRef="#ctx0" brushRef="#br0">38 0 13364,'13'10'3025,"-4"-2"-2554,-9-8-426,0 0-45,-16 64-123,15-29-191,2 48 201,28-53 113,20-11 56,7-10 427,4-15 267,-3-11 91,-10-10 144,-13-8 338,-16 2-505,-10 0-538,-19 4-247,-12 3-33,-19 7-44,-14 8-147,-7 7-672,1 8-1097,4 4-1256,15 4-3687,16 0 6903,15-4 0,8-5 0,4-3 0</inkml:trace>
</inkml:ink>
</file>

<file path=ppt/ink/ink1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3.884"/>
    </inkml:context>
    <inkml:brush xml:id="br0">
      <inkml:brushProperty name="width" value="0.04286" units="cm"/>
      <inkml:brushProperty name="height" value="0.04286" units="cm"/>
      <inkml:brushProperty name="color" value="#008C3A"/>
    </inkml:brush>
  </inkml:definitions>
  <inkml:trace contextRef="#ctx0" brushRef="#br0">1 8 9386,'0'-4'2645,"0"0"-1693,0 4 796,0 0-717,0 10-303,0 1-156,0 12-292,0 3-112,0 5-112,0 6 0,5 2-12,5-1-44,10-2 0,8-7-100,6-8 100,5-9 123,4-7 112,-3-5 46,-3-4 200,-10-2 236,-8-3 68,-10 1-326,-5 4-280,-3 2-873,-1 2 201,1 0 347,7 0 146,5 0 101,10-6 11,3-5 135,0-9 245,-4-2 215,-10-2-147,-6 1-224,-5 1-146,-7 3-3560,-5 6 3370,-8 6-739,-17 3-684,10 9-1087,-4 5-997,20 4-2723,8-3 6230,20-5 0,-12-5 0,11-1 0</inkml:trace>
</inkml:ink>
</file>

<file path=ppt/ink/ink1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4.664"/>
    </inkml:context>
    <inkml:brush xml:id="br0">
      <inkml:brushProperty name="width" value="0.04286" units="cm"/>
      <inkml:brushProperty name="height" value="0.04286" units="cm"/>
      <inkml:brushProperty name="color" value="#008C3A"/>
    </inkml:brush>
  </inkml:definitions>
  <inkml:trace contextRef="#ctx0" brushRef="#br0">1 9 13510,'4'-5'4952,"-1"2"-4056,-3 3 348,10 50-650,5-2-364,-2-1 0,3 4 128,15 36-813,2 5 522,0-1-67,-4-8-146,-1-11-507,-7-16-512,-4-14-830,-8-15-492,-4-10-1749,-3-10 4236,-5-3 0,3-4 0,-2 0 0</inkml:trace>
</inkml:ink>
</file>

<file path=ppt/ink/ink1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5.051"/>
    </inkml:context>
    <inkml:brush xml:id="br0">
      <inkml:brushProperty name="width" value="0.04286" units="cm"/>
      <inkml:brushProperty name="height" value="0.04286" units="cm"/>
      <inkml:brushProperty name="color" value="#008C3A"/>
    </inkml:brush>
  </inkml:definitions>
  <inkml:trace contextRef="#ctx0" brushRef="#br0">0 221 12087,'82'-38'3148,"-24"11"-3114,6 9 0,4 2-34,20-4 0,-4 0 11,-12 1 190,-20 7 281,-21 5-22,-17 4-147,-9 16 583,-6 8-559,-2 19-337,1 4-135,2-1-89,22-7 190,17-14 23,28-11-45,11-14 56,3-14 23,-9-9 403,-15-10 425,-22-1 1,-18 1-359,-17 1-247,-20 3-123,-13 7-123,-16 9-134,-5 8-471,-1 10-1143,2 11-1849,5 5 3597,8 10 0,18-13 0,7-3 0</inkml:trace>
</inkml:ink>
</file>

<file path=ppt/ink/ink1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5.790"/>
    </inkml:context>
    <inkml:brush xml:id="br0">
      <inkml:brushProperty name="width" value="0.04286" units="cm"/>
      <inkml:brushProperty name="height" value="0.04286" units="cm"/>
      <inkml:brushProperty name="color" value="#008C3A"/>
    </inkml:brush>
  </inkml:definitions>
  <inkml:trace contextRef="#ctx0" brushRef="#br0">1 1 14820,'4'8'3721,"-2"-2"-3441,-2-6 1132,0 0-516,10 52-190,-3-6-494,0 2 1,1 4 0,2 36-561,-1 11 348,-5-49 0,0 0-448,3 45-1042,-1-11-1379,-2-17-963,2-17-2981,-2-20 6813,-1-14 0,-2-11 0,-1-5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5.036"/>
    </inkml:context>
    <inkml:brush xml:id="br0">
      <inkml:brushProperty name="width" value="0.08571" units="cm"/>
      <inkml:brushProperty name="height" value="0.08571" units="cm"/>
      <inkml:brushProperty name="color" value="#008C3A"/>
    </inkml:brush>
  </inkml:definitions>
  <inkml:trace contextRef="#ctx0" brushRef="#br0">1 0 9778,'15'3'1815,"-2"0"-918,-13-3 336,0 0-953,15 46-23,-2-21 68,13 33-56,-8-35-44,-2-7-57,-3-5 11,-3-4 45,-2-5-3336,-3-1 3302,-1-1-11,0 0-21,-2 0 279,-1 0-325,-1 4-34,0-3-1221,0 2-361,-4-3 1504,-5 0 0,3 0 0,-2 0 0</inkml:trace>
</inkml:ink>
</file>

<file path=ppt/ink/ink1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6.008"/>
    </inkml:context>
    <inkml:brush xml:id="br0">
      <inkml:brushProperty name="width" value="0.04286" units="cm"/>
      <inkml:brushProperty name="height" value="0.04286" units="cm"/>
      <inkml:brushProperty name="color" value="#008C3A"/>
    </inkml:brush>
  </inkml:definitions>
  <inkml:trace contextRef="#ctx0" brushRef="#br0">21 153 12199,'-11'0'3451,"2"0"-1995,9 0-570,0 0-382,78-1-358,-16-8-457,3 3 0,3-2 120,29-16-1277,-1-2-1815,-8-1 3283,-14 1 0,-33 11 0,-15 4 0</inkml:trace>
</inkml:ink>
</file>

<file path=ppt/ink/ink1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6.369"/>
    </inkml:context>
    <inkml:brush xml:id="br0">
      <inkml:brushProperty name="width" value="0.04286" units="cm"/>
      <inkml:brushProperty name="height" value="0.04286" units="cm"/>
      <inkml:brushProperty name="color" value="#008C3A"/>
    </inkml:brush>
  </inkml:definitions>
  <inkml:trace contextRef="#ctx0" brushRef="#br0">34 298 11414,'32'4'1736,"16"-18"1,1-6-1400,-12-5-253,9-2 0,-1-2 163,-12-6 525,-12 2-200,-10 2-135,-7 4-280,-17 3 67,-8 6-224,-17 6 0,-6 6-45,-4 7 90,0 15 44,1 12 136,5 20 223,11 10-101,12 8-167,11 0-46,20-2-44,16-6 10,23-11-100,19-11 0,10-14-739,4-11-1087,-5-12-2667,-11-17 4493,-14-10 0,-26 7 0,-12 2 0</inkml:trace>
</inkml:ink>
</file>

<file path=ppt/ink/ink1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6.660"/>
    </inkml:context>
    <inkml:brush xml:id="br0">
      <inkml:brushProperty name="width" value="0.04286" units="cm"/>
      <inkml:brushProperty name="height" value="0.04286" units="cm"/>
      <inkml:brushProperty name="color" value="#008C3A"/>
    </inkml:brush>
  </inkml:definitions>
  <inkml:trace contextRef="#ctx0" brushRef="#br0">6 24 13723,'-3'-13'3697,"1"2"-3439,2 11 1938,0 0-1345,0 52-290,0-9-281,1 50-190,3-22-90,5 3 0,4-8-191,6-10-403,5-13-224,4-16 56,10-13-594,7-10-1500,8-19-2680,3-9 5536,-2-14 0,-24 14 0,-9 5 0</inkml:trace>
</inkml:ink>
</file>

<file path=ppt/ink/ink1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6.919"/>
    </inkml:context>
    <inkml:brush xml:id="br0">
      <inkml:brushProperty name="width" value="0.04286" units="cm"/>
      <inkml:brushProperty name="height" value="0.04286" units="cm"/>
      <inkml:brushProperty name="color" value="#008C3A"/>
    </inkml:brush>
  </inkml:definitions>
  <inkml:trace contextRef="#ctx0" brushRef="#br0">127 1 14495,'7'0'4998,"-2"0"-4662,-5 0 280,0 0 203,-40 58-383,18-4-566,-4 1 0,1 3 354,8 41-190,12-49 0,1-1 66,6 44-10,22-16 11,21-18 0,30-22-101,21-18-23,-44-17 1,1-3-376,1-7 1,-2-2-382,-2-3 0,-3-1-1439,32-22-1127,-19 5-5114,-22 6 8459,-20 11 0,-11 6 0,-7 5 0</inkml:trace>
</inkml:ink>
</file>

<file path=ppt/ink/ink1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8.678"/>
    </inkml:context>
    <inkml:brush xml:id="br0">
      <inkml:brushProperty name="width" value="0.04286" units="cm"/>
      <inkml:brushProperty name="height" value="0.04286" units="cm"/>
      <inkml:brushProperty name="color" value="#008C3A"/>
    </inkml:brush>
  </inkml:definitions>
  <inkml:trace contextRef="#ctx0" brushRef="#br0">297 1 12042,'7'12'3350,"-1"-3"-2711,-19 39-259,-1-11-77,-15 45-23,-1-18 23,-5 7 33,1 1 45,-3 1-112,5-8-269,2-11-11,6-11-774,9-16-234,4-12-1995,7-8-3911,2-13 6925,2-13 0,0 8 0,0-6 0</inkml:trace>
</inkml:ink>
</file>

<file path=ppt/ink/ink1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8.911"/>
    </inkml:context>
    <inkml:brush xml:id="br0">
      <inkml:brushProperty name="width" value="0.04286" units="cm"/>
      <inkml:brushProperty name="height" value="0.04286" units="cm"/>
      <inkml:brushProperty name="color" value="#008C3A"/>
    </inkml:brush>
  </inkml:definitions>
  <inkml:trace contextRef="#ctx0" brushRef="#br0">12 40 13016,'-7'-22'4494,"2"5"-4125,5 17-369,0 0 617,6 13 100,13 12-78,14 19-225,14 11-201,9 5-157,3 1-56,-1-5-437,-2-7-986,-11-9-627,-6-10-1514,-12-13 3564,-11-8 0,-9-6 0,-5-3 0</inkml:trace>
</inkml:ink>
</file>

<file path=ppt/ink/ink1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9.302"/>
    </inkml:context>
    <inkml:brush xml:id="br0">
      <inkml:brushProperty name="width" value="0.04286" units="cm"/>
      <inkml:brushProperty name="height" value="0.04286" units="cm"/>
      <inkml:brushProperty name="color" value="#008C3A"/>
    </inkml:brush>
  </inkml:definitions>
  <inkml:trace contextRef="#ctx0" brushRef="#br0">146 0 12613,'6'2'3956,"-1"0"-3340,-5-2 202,0 0-11,-27 60-124,6-10-386,-1 3 0,0 5-604,-6 32 357,16-41 1,3 0-51,-2 49-308,7-6 28,19-14-292,10-16-313,24-20-706,14-19-684,10-13-1389,6-23 3664,-3-9 0,-33 4 0,-12 0 0</inkml:trace>
</inkml:ink>
</file>

<file path=ppt/ink/ink1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9.602"/>
    </inkml:context>
    <inkml:brush xml:id="br0">
      <inkml:brushProperty name="width" value="0.04286" units="cm"/>
      <inkml:brushProperty name="height" value="0.04286" units="cm"/>
      <inkml:brushProperty name="color" value="#008C3A"/>
    </inkml:brush>
  </inkml:definitions>
  <inkml:trace contextRef="#ctx0" brushRef="#br0">83 0 12434,'0'4'3193,"0"0"-2106,0-4-258,0 0 23,-17 63-191,5-18-409,0 6 1,-1 3 15,-1 19-156,6 2-112,3-2-56,3-10-370,15-10-571,6-12-672,18-15-853,7-12-2161,4-11 4683,-2-16 0,-19 9 0,-8-8 0</inkml:trace>
</inkml:ink>
</file>

<file path=ppt/ink/ink1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9.818"/>
    </inkml:context>
    <inkml:brush xml:id="br0">
      <inkml:brushProperty name="width" value="0.04286" units="cm"/>
      <inkml:brushProperty name="height" value="0.04286" units="cm"/>
      <inkml:brushProperty name="color" value="#008C3A"/>
    </inkml:brush>
  </inkml:definitions>
  <inkml:trace contextRef="#ctx0" brushRef="#br0">9 37 13936,'-5'-13'1803,"2"2"-772,3 11-639,0 0-224,81 3-168,-24-2-162,5 1 0,3-1-2013,14 0-1891,-8-2 4066,-14-7 0,-26 5 0,-14-6 0</inkml:trace>
</inkml:ink>
</file>

<file path=ppt/ink/ink1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0.102"/>
    </inkml:context>
    <inkml:brush xml:id="br0">
      <inkml:brushProperty name="width" value="0.04286" units="cm"/>
      <inkml:brushProperty name="height" value="0.04286" units="cm"/>
      <inkml:brushProperty name="color" value="#008C3A"/>
    </inkml:brush>
  </inkml:definitions>
  <inkml:trace contextRef="#ctx0" brushRef="#br0">1 0 12983,'11'3'4123,"-2"-1"-2867,59 2-1,-28 11-673,9-3 0,1 5 416,2 26-169,-4 14-437,-5 11-500,-11 12 455,-10 9-246,-11 4-101,-7 0-157,-14-5-705,-9-6-1055,-13-6-2161,-9-7-5088,-1-12 9166,2-16 0,17-20 0,8-13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6.283"/>
    </inkml:context>
    <inkml:brush xml:id="br0">
      <inkml:brushProperty name="width" value="0.08571" units="cm"/>
      <inkml:brushProperty name="height" value="0.08571" units="cm"/>
      <inkml:brushProperty name="color" value="#008C3A"/>
    </inkml:brush>
  </inkml:definitions>
  <inkml:trace contextRef="#ctx0" brushRef="#br0">48 376 7616,'2'1'4359,"0"0"-1648,-2-1-2083,-12-38-46,7 20 68,-10-32-168,9 28-101,1-2-124,1-1 1,1 1-11,2 2-34,1 3-90,0 2-33,0 2-1,0-1-55,3 0 0,6 0 10,3 0-21,4 2-12,-3 2-11,-2 4-34,-7 3-111,-2 4-102,1 1 247,2 3 34,6 4 0,4 3 10,1 4 80,2-1-68,-4-3 11,-2-3 22,-4-5-33,-2 2-44,-1-3-12,-3 1-56,1 3 56,-2 0 56,3 4 44,3 11-55,0-2 22,3 13-11,1-8 12,4 3-12,3-3-23,5-1 1,1-3 11,1-3-45,-2-2 0,-7-5 0,-2-1 0,-6-2-12,-2-1 1,-1-1-22,-2 1 21,0 0-21,0 0-34,0 2 22,0 2-11,2 4 22,0 4-33,2 3-67,-3 2 66,2-1 68,-2-3 12,-1-1 10,-1-6 0,0 1-10,1-4-12,1 2 0,3 0-23,0 1-10,0-1-1,-1 1 34,0-4 11,-2-1-11,-1-4 23,-2 0-113,-1-1 90,1 0-67,2 0-34,0 0-11,2-1 56,-2 0 34,1 0 22,0 0 257,2 0 12,6-9-101,6-8-90,5-11 23,16-23-90,-10 14 1,7-10 77,-18 24 113,-5 6 101,-5 7 33,-4 6-90,-3 1-78,-1 3-493,-4 3-257,-6 7 425,-8 9-179,-7 6-594,2 2-762,5-8-975,9-7-1625,5-6 4292,4-5 0,0-1 0,0 0 0</inkml:trace>
</inkml:ink>
</file>

<file path=ppt/ink/ink1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0.539"/>
    </inkml:context>
    <inkml:brush xml:id="br0">
      <inkml:brushProperty name="width" value="0.04286" units="cm"/>
      <inkml:brushProperty name="height" value="0.04286" units="cm"/>
      <inkml:brushProperty name="color" value="#008C3A"/>
    </inkml:brush>
  </inkml:definitions>
  <inkml:trace contextRef="#ctx0" brushRef="#br0">0 1 13207,'16'1'4123,"-4"-1"-3854,-12 0-269,63 0-885,-32 0-1311,50 0-2286,-51 0 4482,-9 0 0,-10 0 0,-7 0 0</inkml:trace>
</inkml:ink>
</file>

<file path=ppt/ink/ink1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0.719"/>
    </inkml:context>
    <inkml:brush xml:id="br0">
      <inkml:brushProperty name="width" value="0.04286" units="cm"/>
      <inkml:brushProperty name="height" value="0.04286" units="cm"/>
      <inkml:brushProperty name="color" value="#008C3A"/>
    </inkml:brush>
  </inkml:definitions>
  <inkml:trace contextRef="#ctx0" brushRef="#br0">0 53 15202,'17'4'3552,"-4"-1"-3552,57-20-527,-34 11-2050,55-14-3620,-55 14 6197,-7 0 0,-14 4 0,-6-1 0</inkml:trace>
</inkml:ink>
</file>

<file path=ppt/ink/ink1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1.670"/>
    </inkml:context>
    <inkml:brush xml:id="br0">
      <inkml:brushProperty name="width" value="0.04286" units="cm"/>
      <inkml:brushProperty name="height" value="0.04286" units="cm"/>
      <inkml:brushProperty name="color" value="#008C3A"/>
    </inkml:brush>
  </inkml:definitions>
  <inkml:trace contextRef="#ctx0" brushRef="#br0">76 56 13476,'4'11'2723,"-1"-1"-1961,-13 48-146,4-7-336,-1 3 1,1 4 32,2 35-218,3-41 1,1 0-63,0-1 1,0-1 67,0 46-12,-1-14-10,-1-14-23,-3-18-12,0-15 68,1-16-112,0-10-380,2-12-584,-1-18 516,-2-18 156,0-22 292,0-15 23,1-15-170,3 41 0,0-1 259,0-3 0,1-1 84,0 2 0,0 0 174,0-44 0,4 44 0,1 3-169,0-10 69,8 1-35,-8 41-146,-1 10-89,-2 5-89,5 6 302,3 11 775,11 13-462,7 18-10,7 14-135,5 13-490,1 8 243,-1 8-22,-1 0-56,-3-3-135,-16-36 1,-1-2-672,4 13-236,0 1-135,-19-40-268,-2-9-617,-2-6-347,0-3-3821,-3-2 6257,-7 0 1,5-1-1,-4 0 1</inkml:trace>
</inkml:ink>
</file>

<file path=ppt/ink/ink1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1.864"/>
    </inkml:context>
    <inkml:brush xml:id="br0">
      <inkml:brushProperty name="width" value="0.04286" units="cm"/>
      <inkml:brushProperty name="height" value="0.04286" units="cm"/>
      <inkml:brushProperty name="color" value="#008C3A"/>
    </inkml:brush>
  </inkml:definitions>
  <inkml:trace contextRef="#ctx0" brushRef="#br0">1 35 12501,'10'2'4337,"-3"-1"-3475,57-12-312,-25 5-371,54-6-179,-41 7-280,-1 4-1267,-5-1-1545,-5 2 3092,-4 0 0,-17 0 0,-6 0 0</inkml:trace>
</inkml:ink>
</file>

<file path=ppt/ink/ink1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2.638"/>
    </inkml:context>
    <inkml:brush xml:id="br0">
      <inkml:brushProperty name="width" value="0.04286" units="cm"/>
      <inkml:brushProperty name="height" value="0.04286" units="cm"/>
      <inkml:brushProperty name="color" value="#008C3A"/>
    </inkml:brush>
  </inkml:definitions>
  <inkml:trace contextRef="#ctx0" brushRef="#br0">14 492 11515,'16'3'4583,"-3"-1"-4258,56-47-34,-31 13-123,8-3 0,0-2 157,-7-12 123,-9-1 147,-10 0-327,-10 1 136,-6 3-158,-9 7-66,-6 8-180,-7 12-146,-9 8 45,-3 7 45,-8 15-34,-2 9 90,-5 19 0,3 11 0,4 10-11,8 8 5,20-16 1,4 1-29,1 25 34,23 17 23,17-47 55,21-17 135,17-15 61,-9-15 1,4-6-169,-18-2 1,0-2-299,16-2 1,-3-2 213,2-10-22,-23 8-369,-18 6-1234,-16 6-1938,-5 2 3541,-5 1 0,-1 0 0</inkml:trace>
</inkml:ink>
</file>

<file path=ppt/ink/ink1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3.437"/>
    </inkml:context>
    <inkml:brush xml:id="br0">
      <inkml:brushProperty name="width" value="0.04286" units="cm"/>
      <inkml:brushProperty name="height" value="0.04286" units="cm"/>
      <inkml:brushProperty name="color" value="#008C3A"/>
    </inkml:brush>
  </inkml:definitions>
  <inkml:trace contextRef="#ctx0" brushRef="#br0">0 1 9297,'7'3'5109,"-1"0"-4134,-6-3 896,0 0-1423,1-3-347,-1 11 941,4 8-123,2 22-370,6 16-146,4 13-190,3 8-89,4 1-91,-1-5-33,-2-7-370,-6-9-839,-6-13-248,-5-8-1053,-2-10-2655,-7-10 5165,-5-6 0,3-5 0,-1-3 0</inkml:trace>
</inkml:ink>
</file>

<file path=ppt/ink/ink1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4.078"/>
    </inkml:context>
    <inkml:brush xml:id="br0">
      <inkml:brushProperty name="width" value="0.04286" units="cm"/>
      <inkml:brushProperty name="height" value="0.04286" units="cm"/>
      <inkml:brushProperty name="color" value="#008C3A"/>
    </inkml:brush>
  </inkml:definitions>
  <inkml:trace contextRef="#ctx0" brushRef="#br0">1 163 11358,'10'-3'4561,"-2"1"-3911,2-45-191,-3 26-235,13-35-78,-3 40 89,5 6 67,6 4-155,3 5 21,6 1-45,2 7-78,2 7-1,-6 12 80,-5 8 32,-9 7-77,-10 5 66,-5 2-122,-9 0 10,-10-3-33,-6-6-134,-20 1 134,9-17 123,-4-2-22,15-17 22,1-3-11,2-3 169,1-5 111,2-4 157,1-2-549,5 5-336,3 4 280,3 16 56,1 9 44,0 18-21,2 6-1,12 2-11,9-3 79,19-9 739,39-5-414,-15-16-225,24-4-190,-35-17-112,-8-6-650,-10-10-1176,-8-4-1603,-8-1 3541,-7-6 0,-7 17 0,-5-1 0</inkml:trace>
</inkml:ink>
</file>

<file path=ppt/ink/ink1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4.619"/>
    </inkml:context>
    <inkml:brush xml:id="br0">
      <inkml:brushProperty name="width" value="0.04286" units="cm"/>
      <inkml:brushProperty name="height" value="0.04286" units="cm"/>
      <inkml:brushProperty name="color" value="#008C3A"/>
    </inkml:brush>
  </inkml:definitions>
  <inkml:trace contextRef="#ctx0" brushRef="#br0">0 0 12983,'2'7'5412,"-1"-2"-4751,-1-5-314,0 0-268,2 1-56,-2 11 335,1 11 34,-1 19 22,0 12-32,0 11-35,0 5-134,0 2-124,0-6-89,9-8-11,7-11-112,15-11-415,10-15-190,7-9-550,8-11-369,2-13-1087,-2-4-2364,-12-11 5098,-16 1 0,-13 11 0,-11 3 0</inkml:trace>
</inkml:ink>
</file>

<file path=ppt/ink/ink1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4.880"/>
    </inkml:context>
    <inkml:brush xml:id="br0">
      <inkml:brushProperty name="width" value="0.04286" units="cm"/>
      <inkml:brushProperty name="height" value="0.04286" units="cm"/>
      <inkml:brushProperty name="color" value="#008C3A"/>
    </inkml:brush>
  </inkml:definitions>
  <inkml:trace contextRef="#ctx0" brushRef="#br0">7 81 12501,'-3'-2'3765,"0"0"-3059,60-12-426,-14 4-280,51-12-381,-27 10-1467,-4 2-2097,-8 4 3945,-18 4 0,-16 1 0,-13 1 0</inkml:trace>
</inkml:ink>
</file>

<file path=ppt/ink/ink1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6.037"/>
    </inkml:context>
    <inkml:brush xml:id="br0">
      <inkml:brushProperty name="width" value="0.04286" units="cm"/>
      <inkml:brushProperty name="height" value="0.04286" units="cm"/>
      <inkml:brushProperty name="color" value="#008C3A"/>
    </inkml:brush>
  </inkml:definitions>
  <inkml:trace contextRef="#ctx0" brushRef="#br0">0 1 13510,'14'4'4033,"-3"-1"-3898,-11-3 1557,0 0-1065,15 48-201,-7-15-168,13 42-90,-9-26-90,-1 1-78,-1-1-829,0-6-1143,-2-8-706,-2-12-1121,1-10 3799,0-8 0,-3-5 0,-1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7.188"/>
    </inkml:context>
    <inkml:brush xml:id="br0">
      <inkml:brushProperty name="width" value="0.08571" units="cm"/>
      <inkml:brushProperty name="height" value="0.08571" units="cm"/>
      <inkml:brushProperty name="color" value="#008C3A"/>
    </inkml:brush>
  </inkml:definitions>
  <inkml:trace contextRef="#ctx0" brushRef="#br0">124 198 8590,'0'15'4135,"1"-3"-3272,-1-12 874,0 0-942,0-4-89,0 3-67,0-4 874,0 5-1424,0 7 23,0 2-56,0 9-22,0 4 11,2 3-23,5 4 0,5 0-10,3 3-1,4-1 11,-2 0-44,2-1-12,-1-1-22,4 0-22,1-4 11,1-3-1,5-6 1,-2-5 67,1-6 34,-2-3-34,-3-2 0,-3 0 22,-5-2 23,-4 0-11,-4-2-23,-2 0 22,-1-3 12,3-3 22,1-7-11,3-6-33,0-11-1,1-3-11,-4-8 1,-2 4 21,-4 1 24,-2 5-12,0 6-1,-2 3 12,-3 5-11,-3 1 0,0 0 11,-4 0 34,1-1 44,-2 3 34,-1 0-112,-3 1 34,-2 1-79,-5 1-11,0 3-45,0 2-11,1 3 56,0 1 90,3 1-1,1-1 34,5 0 124,-1-1 0,7 0-12,0 2 0,4 3-112,0 1-78,2 1-45,1 0-45,0 0-67,-1 0 90,-2 0-124,-3 4-100,-6 7-393,-9 11-874,-7 13-1266,-8 16-2711,-3 17 5490,-2 18 0,17-36 0,6-5 0</inkml:trace>
</inkml:ink>
</file>

<file path=ppt/ink/ink1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6.261"/>
    </inkml:context>
    <inkml:brush xml:id="br0">
      <inkml:brushProperty name="width" value="0.04286" units="cm"/>
      <inkml:brushProperty name="height" value="0.04286" units="cm"/>
      <inkml:brushProperty name="color" value="#008C3A"/>
    </inkml:brush>
  </inkml:definitions>
  <inkml:trace contextRef="#ctx0" brushRef="#br0">18 65 11795,'-10'-8'2756,"3"1"-2172,7 7 536,0 0-862,67-19-258,-27 13-124,58-15-1186,-46 19-977,-5 1-2598,-9 1 4885,-15 0 0,-11 0 0,-9 0 0</inkml:trace>
</inkml:ink>
</file>

<file path=ppt/ink/ink1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6.455"/>
    </inkml:context>
    <inkml:brush xml:id="br0">
      <inkml:brushProperty name="width" value="0.04286" units="cm"/>
      <inkml:brushProperty name="height" value="0.04286" units="cm"/>
      <inkml:brushProperty name="color" value="#008C3A"/>
    </inkml:brush>
  </inkml:definitions>
  <inkml:trace contextRef="#ctx0" brushRef="#br0">1 102 11571,'16'5'4661,"-3"0"-4156,67-5-449,-27-7-56,7 3 0,2-3-1289,10-11-1210,-6-3-3641,-13-1 6140,-16 5 0,-18 7 0,-10 4 0</inkml:trace>
</inkml:ink>
</file>

<file path=ppt/ink/ink1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7.362"/>
    </inkml:context>
    <inkml:brush xml:id="br0">
      <inkml:brushProperty name="width" value="0.04286" units="cm"/>
      <inkml:brushProperty name="height" value="0.04286" units="cm"/>
      <inkml:brushProperty name="color" value="#008C3A"/>
    </inkml:brush>
  </inkml:definitions>
  <inkml:trace contextRef="#ctx0" brushRef="#br0">9 130 12882,'19'11'3305,"-3"-3"-2576,-16-8 89,40 62-280,-20-25-320,6 7 1,-1 1 251,-7 3-212,-4-5-179,-2-8-46,-7-10-33,-1-11-22,-3-8-281,-1-4-683,0-12 347,-9-6-223,-7-15 189,-11-5 46,-5-3 425,0-1 90,1 0 112,5-3 68,8 3 144,7 0 35,6 3-169,3 3 90,7 5-45,4 6-123,6 3 0,3 8-67,13 1 45,-6 6-57,10 1 35,-11 4 32,-2 1-21,-2 5 10,-4 4 23,-2 5 23,-4 4-1,-4 2-78,-2 6-22,-3-8-23,-1 2 90,0-13 11,0-2 56,-3-1 56,-2 0-34,-4 2 1,-3 1-1,-2 4 23,-1 1 44,-1 1-33,-7 11-56,5-5-33,-3 10-23,10-5-23,5 1 1,3 1-34,35 8 56,6-15-202,37 1 202,0-22 0,5-12 146,-2-7 44,-8-6 147,-15 1 503,-16 4 314,-16 1 393,-13-6-987,-7 8-201,-3-2-247,-6 14-112,-4 4 0,-8 10 22,-2 8-22,1 11-393,8 25-99,21-14 245,22 9 180,30-31-67,23-7-241,15-19 403,-49 1 0,-1-3 218,42-19 325,-23-9 203,-26 2 380,-31-15-784,-28 13-202,-25-5-168,-21 25-101,-14 9-11,-10 17-102,-2 12-1680,7 13 1894,16 12 0,30-19 0,15 0 0</inkml:trace>
</inkml:ink>
</file>

<file path=ppt/ink/ink1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8.421"/>
    </inkml:context>
    <inkml:brush xml:id="br0">
      <inkml:brushProperty name="width" value="0.04286" units="cm"/>
      <inkml:brushProperty name="height" value="0.04286" units="cm"/>
      <inkml:brushProperty name="color" value="#008C3A"/>
    </inkml:brush>
  </inkml:definitions>
  <inkml:trace contextRef="#ctx0" brushRef="#br0">1 1 11593,'9'6'5245,"-1"-1"-4775,-8-5-336,0 0 741,10 20-192,1 7-369,11 23-112,-1 4-101,5 6-90,2 0-11,3-3-169,1-10-44,-3-14 191,-3-16 22,-3-9 45,-1-15-45,1-14 0,0-16 33,-1-12 23,-5-6 45,-4 1 12,-6 3 77,-3 9 113,-2 13 167,-2 12-291,0 10-179,0 5 0,0 10 0,0 8 157,0 13-79,0 8-22,0 1-10,0-5 122,6-1 101,2-16 78,7-2 146,2-12-67,4-4-157,6-7-112,20-16-157,-7 3 0,11-8-45,-18 17-11,-5 3-56,-6 5-23,-5 4 35,-3 3 66,6 14-44,-6-3-80,5 10 24,-8-7-124,-1-2-134,0 3-67,-1 2-79,3 4-78,-3 6-1132,2 0-8083,7 6 9439,-6-18 1,1 0 0,-9-17 0</inkml:trace>
</inkml:ink>
</file>

<file path=ppt/ink/ink1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9.404"/>
    </inkml:context>
    <inkml:brush xml:id="br0">
      <inkml:brushProperty name="width" value="0.04286" units="cm"/>
      <inkml:brushProperty name="height" value="0.04286" units="cm"/>
      <inkml:brushProperty name="color" value="#008C3A"/>
    </inkml:brush>
  </inkml:definitions>
  <inkml:trace contextRef="#ctx0" brushRef="#br0">23 226 9196,'-12'-11'1871,"2"3"-1378,10 8 1916,0 0-1378,26 19-303,-3-26-235,24 8 247,-12-32 21,-6-2 58,-7 0-226,-9 2 69,-6 3-169,-5 4-101,-4 6-247,-4 5-145,-4 7-190,-6 3 167,-5 8 23,-2 8 0,-2 9 0,0 8-11,7 5 11,3-1-45,9 2 12,3-3-1,10-2 1,7-3 21,12-6 12,7-4-201,5-4-550,3-6-571,2-3-852,4-4-2924,0-1 5098,1-10 0,-20 7 0,-8-7 0</inkml:trace>
</inkml:ink>
</file>

<file path=ppt/ink/ink1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9.718"/>
    </inkml:context>
    <inkml:brush xml:id="br0">
      <inkml:brushProperty name="width" value="0.04286" units="cm"/>
      <inkml:brushProperty name="height" value="0.04286" units="cm"/>
      <inkml:brushProperty name="color" value="#008C3A"/>
    </inkml:brush>
  </inkml:definitions>
  <inkml:trace contextRef="#ctx0" brushRef="#br0">0 0 15963,'9'7'5020,"-2"-1"-4482,-7-6-739,0 0-842,3 1-1085,-1-1-1929,4 1 4057,1-1 0,-4 0 0,1 0 0</inkml:trace>
</inkml:ink>
</file>

<file path=ppt/ink/ink1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0.259"/>
    </inkml:context>
    <inkml:brush xml:id="br0">
      <inkml:brushProperty name="width" value="0.04286" units="cm"/>
      <inkml:brushProperty name="height" value="0.04286" units="cm"/>
      <inkml:brushProperty name="color" value="#008C3A"/>
    </inkml:brush>
  </inkml:definitions>
  <inkml:trace contextRef="#ctx0" brushRef="#br0">48 159 12904,'12'13'3553,"-2"-2"-3520,-41 40-33,23-24-112,-22 39-639,37-42 303,13-11 392,13-5 56,12-14 68,0-11 290,-4-10 247,-12-8 0,-10 1 314,-11-1 22,-5-1-224,-11-1-134,-6-3 11,-7 1 33,-3 8-268,3 9-236,2 12-67,0 7 0,0 15 0,0 10-45,1 15 23,8 37-1,3-10 46,17 28-23,5-18 78,13 2 135,5 2-151,-10-28 0,-1-1-62,8 20-56,1 10-11,-23-39-34,-5-6-180,-8-5-77,-9-5-258,-11-7 190,-9-7 202,0-6-404,-6-25 292,15 0-538,2-20-639,18 2-1377,8-4-3609,13-2 6443,12-2 0,-8 21 0,-1 6 0</inkml:trace>
</inkml:ink>
</file>

<file path=ppt/ink/ink1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0.444"/>
    </inkml:context>
    <inkml:brush xml:id="br0">
      <inkml:brushProperty name="width" value="0.04286" units="cm"/>
      <inkml:brushProperty name="height" value="0.04286" units="cm"/>
      <inkml:brushProperty name="color" value="#008C3A"/>
    </inkml:brush>
  </inkml:definitions>
  <inkml:trace contextRef="#ctx0" brushRef="#br0">0 1 15594,'3'0'4359,"-1"0"-4113,-2 0-1523,2 5-2230,3-4 3507,2 3 0,-1-4 0,-3 0 0</inkml:trace>
</inkml:ink>
</file>

<file path=ppt/ink/ink1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1.571"/>
    </inkml:context>
    <inkml:brush xml:id="br0">
      <inkml:brushProperty name="width" value="0.04286" units="cm"/>
      <inkml:brushProperty name="height" value="0.04286" units="cm"/>
      <inkml:brushProperty name="color" value="#008C3A"/>
    </inkml:brush>
  </inkml:definitions>
  <inkml:trace contextRef="#ctx0" brushRef="#br0">240 0 9745,'5'12'7025,"-2"-2"-5949,-3-10-236,-4 25-347,-6 8-156,-7 30-102,-9 5-123,-2 9-112,-7 3-505,1-2-235,0-7-470,6-13-952,9-18-12,10-19-1311,6-17 3485,15-26 0,-9 12 0,9-11 0</inkml:trace>
</inkml:ink>
</file>

<file path=ppt/ink/ink1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1.794"/>
    </inkml:context>
    <inkml:brush xml:id="br0">
      <inkml:brushProperty name="width" value="0.04286" units="cm"/>
      <inkml:brushProperty name="height" value="0.04286" units="cm"/>
      <inkml:brushProperty name="color" value="#008C3A"/>
    </inkml:brush>
  </inkml:definitions>
  <inkml:trace contextRef="#ctx0" brushRef="#br0">27 20 10731,'-1'-11'4404,"0"3"-3744,1 8-21,0 0 179,-12 6 314,9 13-236,-6 14-212,19 14-113,20 35-571,1-20-168,14 18-661,-12-33-886,-3-9-1288,-2-9-3473,-7-11 6476,-4-8 0,-8-7 0,-5-3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0.314"/>
    </inkml:context>
    <inkml:brush xml:id="br0">
      <inkml:brushProperty name="width" value="0.08571" units="cm"/>
      <inkml:brushProperty name="height" value="0.08571" units="cm"/>
      <inkml:brushProperty name="color" value="#E71224"/>
    </inkml:brush>
  </inkml:definitions>
  <inkml:trace contextRef="#ctx0" brushRef="#br0">365 16 6103,'12'5'684,"-3"-1"-595,-9-4 6612,0 0-6007,1-2 114,-1-1-24,1-3-179,-1 2-146,0 0 56,0 1-67,0 2 3754,0 0-4056,-4 13 44,-7 8-21,-11 23 55,-9 13-89,-6 16-57,-3 8-367,0 6 312,0 0-23,4-4 0,4-7 0,5-7 11,5-11-11,5-9 0,6-13-23,2-12 46,4-9 33,3-9 33,1-2-7296,1-3-401,1-11 7608,4-3 0,-3 0 0,4 3 0</inkml:trace>
</inkml:ink>
</file>

<file path=ppt/ink/ink1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2.230"/>
    </inkml:context>
    <inkml:brush xml:id="br0">
      <inkml:brushProperty name="width" value="0.04286" units="cm"/>
      <inkml:brushProperty name="height" value="0.04286" units="cm"/>
      <inkml:brushProperty name="color" value="#008C3A"/>
    </inkml:brush>
  </inkml:definitions>
  <inkml:trace contextRef="#ctx0" brushRef="#br0">141 1 10563,'5'4'5826,"0"0"-5120,-5-4 1345,0 0-1312,-33 73-100,9-19-415,-1 4 0,1 4-433,-2 21 209,13 0-56,8-5-380,22-9-23,14-14-483,24-17-290,17-18-157,8-16-909,6-24-1668,-10-12 3966,-12-16 0,-30 21 0,-14 4 0</inkml:trace>
</inkml:ink>
</file>

<file path=ppt/ink/ink1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2.484"/>
    </inkml:context>
    <inkml:brush xml:id="br0">
      <inkml:brushProperty name="width" value="0.04286" units="cm"/>
      <inkml:brushProperty name="height" value="0.04286" units="cm"/>
      <inkml:brushProperty name="color" value="#008C3A"/>
    </inkml:brush>
  </inkml:definitions>
  <inkml:trace contextRef="#ctx0" brushRef="#br0">31 0 14115,'2'3'3350,"0"-2"-1725,-2-1-1154,-15 68-214,11-24-207,-4 6 1,0 1-29,10 8-22,10-3-33,7-7-651,12-9-818,4-13-425,0-12-594,-4-8-3597,-8-11 6118,-10-7 0,-7 4 0,-6-3 0</inkml:trace>
</inkml:ink>
</file>

<file path=ppt/ink/ink1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2.672"/>
    </inkml:context>
    <inkml:brush xml:id="br0">
      <inkml:brushProperty name="width" value="0.04286" units="cm"/>
      <inkml:brushProperty name="height" value="0.04286" units="cm"/>
      <inkml:brushProperty name="color" value="#008C3A"/>
    </inkml:brush>
  </inkml:definitions>
  <inkml:trace contextRef="#ctx0" brushRef="#br0">1 74 14742,'0'-13'2387,"-1"2"-2174,1 11 504,0 0-717,61 0-841,-20-2-1882,53-2-2531,-38-6 5254,-4-4 0,-23 4 0,-9 1 0</inkml:trace>
</inkml:ink>
</file>

<file path=ppt/ink/ink1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2.950"/>
    </inkml:context>
    <inkml:brush xml:id="br0">
      <inkml:brushProperty name="width" value="0.04286" units="cm"/>
      <inkml:brushProperty name="height" value="0.04286" units="cm"/>
      <inkml:brushProperty name="color" value="#008C3A"/>
    </inkml:brush>
  </inkml:definitions>
  <inkml:trace contextRef="#ctx0" brushRef="#br0">19 14 14473,'-11'-8'2824,"3"2"-1681,8 6-124,0 0-89,66 48-33,-26-18-455,8 6 1,0 2 118,4 9-80,-4 7-55,-8 7-101,-10 5-157,-10 4-129,-13-19 1,-4 1-590,-4 24-1349,-9-17 0,-5-3-2348,-8-4-5030,-12 0 9277,15-39 0,9-11 0,6-2 0</inkml:trace>
</inkml:ink>
</file>

<file path=ppt/ink/ink1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3.264"/>
    </inkml:context>
    <inkml:brush xml:id="br0">
      <inkml:brushProperty name="width" value="0.04286" units="cm"/>
      <inkml:brushProperty name="height" value="0.04286" units="cm"/>
      <inkml:brushProperty name="color" value="#008C3A"/>
    </inkml:brush>
  </inkml:definitions>
  <inkml:trace contextRef="#ctx0" brushRef="#br0">11 15 12423,'-6'-8'4851,"2"2"-4099,4 6-316,69 5-436,-26-4-336,56 3-964,-49-4-672,-9 2-1983,-13 4 3955,-14 5 0,-7-4 0,-7 0 0</inkml:trace>
</inkml:ink>
</file>

<file path=ppt/ink/ink1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3.423"/>
    </inkml:context>
    <inkml:brush xml:id="br0">
      <inkml:brushProperty name="width" value="0.04286" units="cm"/>
      <inkml:brushProperty name="height" value="0.04286" units="cm"/>
      <inkml:brushProperty name="color" value="#008C3A"/>
    </inkml:brush>
  </inkml:definitions>
  <inkml:trace contextRef="#ctx0" brushRef="#br0">1 73 12703,'22'2'5008,"54"-5"-4167,-35-4-695,50-5-146,-31-1-1267,-5 1-1613,-4 3-5545,-15 1 8425,-12 3 0,-14 2 0,-7 1 0</inkml:trace>
</inkml:ink>
</file>

<file path=ppt/ink/ink1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6.207"/>
    </inkml:context>
    <inkml:brush xml:id="br0">
      <inkml:brushProperty name="width" value="0.04286" units="cm"/>
      <inkml:brushProperty name="height" value="0.04286" units="cm"/>
      <inkml:brushProperty name="color" value="#008C3A"/>
    </inkml:brush>
  </inkml:definitions>
  <inkml:trace contextRef="#ctx0" brushRef="#br0">21 100 13375,'13'2'3216,"-3"0"-2790,-10-2 246,0 0-369,0 7 727,0 11-245,0 17 77,0 15-279,0 12-191,0 7-100,0 5-68,-2-2-135,-1-1 1,-2-9-90,-1-12-11,2-14-12,1-17-89,1-9-22,2-7-68,0-11-257,0-11-102,-2-16 237,0-14-113,-3-9 235,1-4 12,1-3 67,2 0 89,0-2 34,1 0 0,0-18 78,4 28 113,0-4 22,3 38 22,-3 11-101,0 6-156,-3 4-180,1 2 202,3 9 359,6 11 44,8 18-111,7 14-46,5 10-112,2 5-66,1-1-12,-2-4-45,9 19-11,-14-22 0,6 13-123,-18-28-314,-5-7-628,-4-8-492,-4-8-326,-2-7-6890,0-5 8773,-5-5 0,3-1 0,-3-3 0</inkml:trace>
</inkml:ink>
</file>

<file path=ppt/ink/ink1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6.414"/>
    </inkml:context>
    <inkml:brush xml:id="br0">
      <inkml:brushProperty name="width" value="0.04286" units="cm"/>
      <inkml:brushProperty name="height" value="0.04286" units="cm"/>
      <inkml:brushProperty name="color" value="#008C3A"/>
    </inkml:brush>
  </inkml:definitions>
  <inkml:trace contextRef="#ctx0" brushRef="#br0">0 129 13969,'9'0'2196,"-2"-1"-1961,-7 1-133,56-17-102,-19 5-606,49-15-1242,-33 9-2355,-1-1 4203,-8 2 0,-20 6 0,-8 4 0</inkml:trace>
</inkml:ink>
</file>

<file path=ppt/ink/ink1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7.008"/>
    </inkml:context>
    <inkml:brush xml:id="br0">
      <inkml:brushProperty name="width" value="0.04286" units="cm"/>
      <inkml:brushProperty name="height" value="0.04286" units="cm"/>
      <inkml:brushProperty name="color" value="#008C3A"/>
    </inkml:brush>
  </inkml:definitions>
  <inkml:trace contextRef="#ctx0" brushRef="#br0">14 10 11975,'-7'-5'3932,"1"0"-3125,6 5 449,0 0-1212,0 5 169,0 4 470,1 14 12,3 11-157,0 14-146,2 12-190,-4 6-57,0 2-66,1-2-46,6-5-33,4-11-22,10-11-124,5-15-179,11-12-425,11-10-483,8-16-503,2-7-775,-7-7-2284,-12 2 4795,-17 8 0,-13 9 0,-9 4 0</inkml:trace>
</inkml:ink>
</file>

<file path=ppt/ink/ink1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7.330"/>
    </inkml:context>
    <inkml:brush xml:id="br0">
      <inkml:brushProperty name="width" value="0.04286" units="cm"/>
      <inkml:brushProperty name="height" value="0.04286" units="cm"/>
      <inkml:brushProperty name="color" value="#008C3A"/>
    </inkml:brush>
  </inkml:definitions>
  <inkml:trace contextRef="#ctx0" brushRef="#br0">25 83 13745,'-14'-3'3709,"4"2"-3273,10 1 237,0 0-158,4-2 102,11 0-259,13-3-55,17-1-169,10 1-134,7 0-672,2 2-885,-1 0-2041,-7-2-5331,-7-4 8929,-14-6 0,-16 6 0,-10-1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2.090"/>
    </inkml:context>
    <inkml:brush xml:id="br0">
      <inkml:brushProperty name="width" value="0.08571" units="cm"/>
      <inkml:brushProperty name="height" value="0.08571" units="cm"/>
      <inkml:brushProperty name="color" value="#E71224"/>
    </inkml:brush>
  </inkml:definitions>
  <inkml:trace contextRef="#ctx0" brushRef="#br0">24 21 10384,'-3'-6'4380,"1"2"-883,2 4-2780,-3-4 22,2 2-67,-3-2-56,3 4-100,-2 0-68,1 0-123,0 0-90,1 0-280,0 1 45,1 6 326,4 7 32,9 13 23,10 7 11,12 9-134,8 7-11,4 2-91,-10-13 1,1 1-67,19 16-68,-19-18 1,-1-2-1,14 7 1,-2-2-1,-2-5-11,-1-4 0,-1-4 1,-4-4 10,-1-4 23,-5-5-12,-5-4-21,-6-1-12,-7-3-23,-5-3 23,-3 0 0,-3 0-22,0-1 22,-3 2 22,0 0 101,-1 3-78,-1-2 34,0-1 21,0-4-8122,-1-1 8022,-6-7 0,5 5 0,-6-5 0</inkml:trace>
</inkml:ink>
</file>

<file path=ppt/ink/ink1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8.148"/>
    </inkml:context>
    <inkml:brush xml:id="br0">
      <inkml:brushProperty name="width" value="0.04286" units="cm"/>
      <inkml:brushProperty name="height" value="0.04286" units="cm"/>
      <inkml:brushProperty name="color" value="#008C3A"/>
    </inkml:brush>
  </inkml:definitions>
  <inkml:trace contextRef="#ctx0" brushRef="#br0">17 87 12893,'-9'-5'3721,"2"1"-3497,7 4 56,0 0-213,30-33 56,-5 23-123,25-23 11,-14 32 0,-6 15 101,-6 9 56,-9 14-145,-7 6 22,-6-1-45,-12 0-90,-7-6-179,-10-5 90,-1-7 134,5-10 0,9-6-22,6-6 11,9-8 56,35-12 90,-2 2 89,29-4 0,-14 14-123,-2 4-22,-3 5-34,-7 5 11,-8 3 0,-10 3-11,-10-1 403,-9 4-369,-14-3-34,-11 3-358,-16-4-34,-11 2-382,-9 1-335,-5 5-739,3 2 1848,-1 11 0,31-17 0,4 3 0</inkml:trace>
</inkml:ink>
</file>

<file path=ppt/ink/ink1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8.840"/>
    </inkml:context>
    <inkml:brush xml:id="br0">
      <inkml:brushProperty name="width" value="0.04286" units="cm"/>
      <inkml:brushProperty name="height" value="0.04286" units="cm"/>
      <inkml:brushProperty name="color" value="#008C3A"/>
    </inkml:brush>
  </inkml:definitions>
  <inkml:trace contextRef="#ctx0" brushRef="#br0">1 159 10305,'6'-2'4034,"-1"0"-3328,26-48-135,-4 29-11,30-38-122,-11 45-136,5 6 79,-2 5-146,0 6-78,-9 8-45,-9 6 157,-13 10 202,-10 4-90,-14 2-180,-15 4-89,-16 2-101,-18 3-22,-6 3-34,-3 0-89,8 0-437,13-4-505,17-2 157,14-4-324,22-3-2803,18-6 4046,20-7 0,-17-8 0,-2-7 0</inkml:trace>
</inkml:ink>
</file>

<file path=ppt/ink/ink1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9.122"/>
    </inkml:context>
    <inkml:brush xml:id="br0">
      <inkml:brushProperty name="width" value="0.04286" units="cm"/>
      <inkml:brushProperty name="height" value="0.04286" units="cm"/>
      <inkml:brushProperty name="color" value="#008C3A"/>
    </inkml:brush>
  </inkml:definitions>
  <inkml:trace contextRef="#ctx0" brushRef="#br0">0 54 19134,'9'11'5446,"-2"-2"-4987,-7-9-1187,0 0-1715,2-8-6319,1-5 8762,-1-12 0,0 11 0,-2 0 0</inkml:trace>
</inkml:ink>
</file>

<file path=ppt/ink/ink1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16.609"/>
    </inkml:context>
    <inkml:brush xml:id="br0">
      <inkml:brushProperty name="width" value="0.04286" units="cm"/>
      <inkml:brushProperty name="height" value="0.04286" units="cm"/>
      <inkml:brushProperty name="color" value="#008C3A"/>
    </inkml:brush>
  </inkml:definitions>
  <inkml:trace contextRef="#ctx0" brushRef="#br0">178 133 12087,'5'1'4907,"-2"0"-3797,-3-1 2016,0 0-2521,0-12-124,0 9-222,0-9-259,-2 12 11,-3 10-11,-7 11 123,-5 22-78,-9 20-45,1 12 0,-1 10-311,6 1 222,4-3 10,2-7-56,5-13 57,1-14-112,4-15 78,2-14-202,2-10-168,0-6 123,0-3-727,0-10 130,0-11-389,4-17 270,3-13 470,4-9 202,2-5 403,-1-3 67,2-1 235,-1 1 1043,4-28-763,-5 26 57,1-17-191,-5 40 0,-1 8-56,0 12-122,-1 10-113,-1 7-68,-2 6-167,-1 2-12,-2 4 90,4 10 415,4 15 33,7 20-140,0 2 0,1 3-95,10 30-129,-8-25 0,-1 0-17,7 17-33,-2-8-34,-2-5-247,-4-11-369,-4-10-336,-4-11-471,-3-12-595,-3-8-189,-1-5-4583,-16-2 6790,-9-2 0,3 0 0,1-1 0</inkml:trace>
</inkml:ink>
</file>

<file path=ppt/ink/ink1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16.818"/>
    </inkml:context>
    <inkml:brush xml:id="br0">
      <inkml:brushProperty name="width" value="0.04286" units="cm"/>
      <inkml:brushProperty name="height" value="0.04286" units="cm"/>
      <inkml:brushProperty name="color" value="#008C3A"/>
    </inkml:brush>
  </inkml:definitions>
  <inkml:trace contextRef="#ctx0" brushRef="#br0">1 62 11672,'5'-7'4247,"0"2"-3855,65 1-392,-25 1-28,7 0 0,2 0-1070,6-2-1625,-4-1-3372,-11-1 6095,-11-1 0,-17 2 0,-7 2 0</inkml:trace>
</inkml:ink>
</file>

<file path=ppt/ink/ink1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17.375"/>
    </inkml:context>
    <inkml:brush xml:id="br0">
      <inkml:brushProperty name="width" value="0.04286" units="cm"/>
      <inkml:brushProperty name="height" value="0.04286" units="cm"/>
      <inkml:brushProperty name="color" value="#008C3A"/>
    </inkml:brush>
  </inkml:definitions>
  <inkml:trace contextRef="#ctx0" brushRef="#br0">0 24 10709,'5'2'3596,"-1"0"-3070,-4-2 24,0 0 77,0 2-89,1 5 11,5 9-112,2 9-67,5 6-34,1 5-100,-2 1-102,1-3-78,-3-4-22,-2-9-23,-1-8 78,-2-7 46,-2-4 44,2-4 11,0-9-190,3-10-11,5-12 11,2-7-22,3-4 33,1 2-11,0 5 45,-4 10 67,-1 9-22,-7 10-90,-3 4-169,-2 4 136,2 1 33,3 8 180,6 5 66,4 10 180,11 14-225,-8-8-22,4 9-55,-11-15-124,-4-4-146,-1-2-2622,0-4-347,-1-7-2487,2-1 5602,0-6 0,-4 0 0,-1 0 0</inkml:trace>
</inkml:ink>
</file>

<file path=ppt/ink/ink1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17.860"/>
    </inkml:context>
    <inkml:brush xml:id="br0">
      <inkml:brushProperty name="width" value="0.04286" units="cm"/>
      <inkml:brushProperty name="height" value="0.04286" units="cm"/>
      <inkml:brushProperty name="color" value="#008C3A"/>
    </inkml:brush>
  </inkml:definitions>
  <inkml:trace contextRef="#ctx0" brushRef="#br0">202 7 12300,'18'-1'4862,"-4"0"-4089,-14 1-167,0 0-561,1-4 156,-8 4-44,-8 0 56,-13 7-12,-9 5-122,0 4-46,4 0-33,7-3-123,11-2-235,8-3 78,6 0 246,15 3 34,13 1 79,20 5-68,8 2-11,2 1-45,-9 2 23,-9-1-68,-15-2-44,-9 2 134,-10-8-12,-15 3-10,-13-6-561,-22 1-380,-12-1-4270,-32 0 5233,29-5 0,1-1 0,42-4 0</inkml:trace>
</inkml:ink>
</file>

<file path=ppt/ink/ink1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19.342"/>
    </inkml:context>
    <inkml:brush xml:id="br0">
      <inkml:brushProperty name="width" value="0.04286" units="cm"/>
      <inkml:brushProperty name="height" value="0.04286" units="cm"/>
      <inkml:brushProperty name="color" value="#008C3A"/>
    </inkml:brush>
  </inkml:definitions>
  <inkml:trace contextRef="#ctx0" brushRef="#br0">0 111 10125,'4'5'3990,"-1"-1"-3307,-3-4 3239,0 0-3978,0 4 45,0 6-45,0 7 45,0 7-1,1 2-66,9 1 0,8-2 55,13-2 23,6-4 0,2-6 23,-2-6 21,-6-4 1,-9-3 157,-8 0 347,-6-2-213,-5-8-101,-2-7 1,-1-8-80,0-4-21,0 1 33,-4 3-11,-1 5-157,-3 8 0,0 5-34,4 4-22,1 2-112,3 1-739,0 0 896,3 3 11,2 5-12,4 3 1,2 2-12,-1-3-33,-1 0 23,-3-5 33,-2-2 44,-2-2 1144,-1-1-1322,-1 1-79,0 1-11,1 3 224,2 5-11,4 6 0,5 4-23,5 4-67,3-2 56,4-2 12,3-7 33,2-4 11,0-4 45,0-4-22,-3-1 22,-5 0-23,-5-1 34,-4-3-44,-4-1 44,0-9-67,-1-2 56,2-8-11,-4-4 44,-2-2-10,-2-4 10,-1-2-33,-3 3 112,-4 2-89,-6 4-79,-2 7 0,-1 2-706,-5 3-370,6 8-1064,-5-1-750,6 8-2635,1 10 5525,3 3 0,4-1 0,3-1 0</inkml:trace>
</inkml:ink>
</file>

<file path=ppt/ink/ink1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19.794"/>
    </inkml:context>
    <inkml:brush xml:id="br0">
      <inkml:brushProperty name="width" value="0.04286" units="cm"/>
      <inkml:brushProperty name="height" value="0.04286" units="cm"/>
      <inkml:brushProperty name="color" value="#008C3A"/>
    </inkml:brush>
  </inkml:definitions>
  <inkml:trace contextRef="#ctx0" brushRef="#br0">73 109 9767,'17'11'4672,"-3"-2"-4156,38-14 123,-26-2 246,40-7-325,-42-1-112,-8-1-134,-6 1-45,-5 1-78,-4 1-191,-1 2-157,-10 2 146,-4 4-12,-14 2 46,-4 2-23,-6 2 157,-1 7 22,-1 6 112,2 12-157,6 5-134,12 4-44,9 3-136,10-3 35,20-3-169,15-5-347,24-10-449,14-7-828,4-8-931,-2-7 2869,-10-7 0,-29 3 0,-13-2 0</inkml:trace>
</inkml:ink>
</file>

<file path=ppt/ink/ink1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0.170"/>
    </inkml:context>
    <inkml:brush xml:id="br0">
      <inkml:brushProperty name="width" value="0.04286" units="cm"/>
      <inkml:brushProperty name="height" value="0.04286" units="cm"/>
      <inkml:brushProperty name="color" value="#008C3A"/>
    </inkml:brush>
  </inkml:definitions>
  <inkml:trace contextRef="#ctx0" brushRef="#br0">90 35 13274,'-9'-12'5054,"2"2"-4416,7 10 181,0 0-786,-6-7-33,3 5 0,-4-2 123,4 19 605,-3 12-245,-2 20-125,-3 9-89,0 9-146,1 2-78,5 0-45,2-3-23,9-3-55,9-6 33,12-10-78,9-10-135,2-11-213,-2-11 1,-4-7-236,-5-4-179,-6-2-11,-6-5 78,-5-3-1143,-6-6-829,-5-2-594,-13-1 3384,-8 2 0,5 6 0,1 2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6.647"/>
    </inkml:context>
    <inkml:brush xml:id="br0">
      <inkml:brushProperty name="width" value="0.08571" units="cm"/>
      <inkml:brushProperty name="height" value="0.08571" units="cm"/>
      <inkml:brushProperty name="color" value="#E71224"/>
    </inkml:brush>
  </inkml:definitions>
  <inkml:trace contextRef="#ctx0" brushRef="#br0">179 0 12983,'7'5'4202,"-2"-2"-3642,-5-3 1860,0 0-2229,-5 1-90,-4 9-3381,-9 9 3369,-4 14-22,0 12 57,0 6 10,1 9-55,1 10 55,2 10-44,3 10 11,4 5 0,6 1-79,3-1 34,4-5-45,7-6 23,8-6-34,11-10 123,25 13 0,-4-31-11,18 8-78,-16-32-34,-1-7-459,-5-9-1615,5-5 607,-18-4-1222,1-1 627,-18 0-3014,-2 0 5076,-3 0 0,-4 0 0,-2 0 0</inkml:trace>
</inkml:ink>
</file>

<file path=ppt/ink/ink1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0.334"/>
    </inkml:context>
    <inkml:brush xml:id="br0">
      <inkml:brushProperty name="width" value="0.04286" units="cm"/>
      <inkml:brushProperty name="height" value="0.04286" units="cm"/>
      <inkml:brushProperty name="color" value="#008C3A"/>
    </inkml:brush>
  </inkml:definitions>
  <inkml:trace contextRef="#ctx0" brushRef="#br0">36 68 11806,'-18'-14'5300,"4"4"-4650,14 10-156,0 0-483,-4-4 269,17 3-34,8-3-246,28 4-885,14 0-1199,8-3-2667,-2-5 4751,-8-2 0,-28 2 0,-12 2 0</inkml:trace>
</inkml:ink>
</file>

<file path=ppt/ink/ink1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2.128"/>
    </inkml:context>
    <inkml:brush xml:id="br0">
      <inkml:brushProperty name="width" value="0.04286" units="cm"/>
      <inkml:brushProperty name="height" value="0.04286" units="cm"/>
      <inkml:brushProperty name="color" value="#008C3A"/>
    </inkml:brush>
  </inkml:definitions>
  <inkml:trace contextRef="#ctx0" brushRef="#br0">121 89 12580,'11'-2'5198,"-3"1"-4334,-8 1-215,0 0-537,-3 2 191,-3 9 67,-2 11-57,-3 11-156,5 12 34,2 4-23,3 7-101,3 1 12,6 0-68,3-4 0,3-7 12,-2-9-23,-4-9 0,-2-9-45,-4-6-45,-1-7-22,-1-3-12,0-2-66,0-1-348,-1-5 68,-7-8 89,-4-9 33,-9-8 259,-1-3-46,0-3 113,0 0-12,3-1 34,2-1 56,5-1-56,6-1 12,3-2 32,4-2 24,11 0 21,5 2-44,11 5 145,18 1-134,-10 13 0,15 4-11,-12 14 0,6 3-45,-1 2-11,1 2-12,-5 6-21,5 15 44,-16 1-12,0 11 12,-18-7-33,-6 2-1,-3 0-89,-7 1-202,-6-4-179,-22 9 212,3-11 23,-13 2 146,14-15 123,1-5 79,6-4 100,4-2 169,6-1 324,3 0-560,6 0-112,1 0-258,2 0 113,0 1 145,0 5 123,4 9-11,5 9 45,6 7 145,5 4-11,3 1-10,1 2 10,4-2 90,3-2 224,2-5-146,-3-4-100,-5-9-169,-6-3 79,-9-8-157,-6-2-112,-2-3-5759,-2 0 2341,0 2-1725,-5 1 5143,-4 0 0,2-1 0,-1-2 0</inkml:trace>
</inkml:ink>
</file>

<file path=ppt/ink/ink1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2.532"/>
    </inkml:context>
    <inkml:brush xml:id="br0">
      <inkml:brushProperty name="width" value="0.04286" units="cm"/>
      <inkml:brushProperty name="height" value="0.04286" units="cm"/>
      <inkml:brushProperty name="color" value="#008C3A"/>
    </inkml:brush>
  </inkml:definitions>
  <inkml:trace contextRef="#ctx0" brushRef="#br0">0 0 15213,'9'11'2588,"-1"-2"-2723,-8-9-1489,0 0-2566,0 49 4190,0-17 0,0 22 0,0-35 0</inkml:trace>
</inkml:ink>
</file>

<file path=ppt/ink/ink1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2.668"/>
    </inkml:context>
    <inkml:brush xml:id="br0">
      <inkml:brushProperty name="width" value="0.04286" units="cm"/>
      <inkml:brushProperty name="height" value="0.04286" units="cm"/>
      <inkml:brushProperty name="color" value="#008C3A"/>
    </inkml:brush>
  </inkml:definitions>
  <inkml:trace contextRef="#ctx0" brushRef="#br0">0 0 13891,'7'14'2823,"-1"-3"-3820,-6-11-523,0 0 0,0 0 0</inkml:trace>
</inkml:ink>
</file>

<file path=ppt/ink/ink1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7.092"/>
    </inkml:context>
    <inkml:brush xml:id="br0">
      <inkml:brushProperty name="width" value="0.04286" units="cm"/>
      <inkml:brushProperty name="height" value="0.04286" units="cm"/>
      <inkml:brushProperty name="color" value="#008C3A"/>
    </inkml:brush>
  </inkml:definitions>
  <inkml:trace contextRef="#ctx0" brushRef="#br0">0 1 6361,'7'6'941,"-1"-1"-717,-6-5 415,0 0-639,0 2-146,0 1-268,0 3-136,0-2-66,0 0 616,0-3 0,0 0 0,0-1 0</inkml:trace>
</inkml:ink>
</file>

<file path=ppt/ink/ink1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7.820"/>
    </inkml:context>
    <inkml:brush xml:id="br0">
      <inkml:brushProperty name="width" value="0.04286" units="cm"/>
      <inkml:brushProperty name="height" value="0.04286" units="cm"/>
      <inkml:brushProperty name="color" value="#008C3A"/>
    </inkml:brush>
  </inkml:definitions>
  <inkml:trace contextRef="#ctx0" brushRef="#br0">164 45 7840,'7'6'4594,"-1"-1"-3440,-6-5 2936,0 0-3844,29-25-77,-22 19 44,18-19 55,-34 26-100,-8 5 56,-8 4-89,-5 5 33,-1 2-90,3 0-11,0-1-67,6-1 0,4 0-11,4-2-67,5-2-236,5-1-11,1-1 325,14 3 12,10 1 55,15 2-22,10 5-23,2 3 45,-2 4-56,-4 5 135,-3 17-45,-16-12-23,-5 10 68,-15-19 101,-3-4 33,-6-4 78,-8-2-145,-10-5-90,-30-1-123,10-7-45,-17-1-123,24-4-313,6 0-270,12 0-616,9 0-1704,7-1 3071,22-9 0,-15 7 0,15-6 0</inkml:trace>
</inkml:ink>
</file>

<file path=ppt/ink/ink1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8.579"/>
    </inkml:context>
    <inkml:brush xml:id="br0">
      <inkml:brushProperty name="width" value="0.04286" units="cm"/>
      <inkml:brushProperty name="height" value="0.04286" units="cm"/>
      <inkml:brushProperty name="color" value="#008C3A"/>
    </inkml:brush>
  </inkml:definitions>
  <inkml:trace contextRef="#ctx0" brushRef="#br0">10 201 10204,'-5'-6'3978,"1"2"-2880,4 4-67,0 0-560,70-12-281,-29 0 101,56-11-67,-53 5 45,-8 0 146,-11 2 56,-10 2-203,-8 1-156,-5 1-112,-2 0-100,-5 2-80,-7 2 91,-9 2-1,-6 4 79,-5 0 0,0 2-34,2 0 23,2 7-1,4 5-44,4 9-34,7 4-145,10 14 246,20-10 0,16 7 56,24-18-56,14-8 0,10-5-12,-22-6 1,-1-3-89,25-6-24,14-7-22,-49-5 146,-11-1 67,-11-1 101,-8-6-100,-9 8-57,-4-3-11,-5 11 23,-9 3-1,-3 4 90,-10 4 45,-5 2 101,-3 1-46,-5 6 46,-1 9 11,-1 10-56,6 9-190,5 4-57,13 16 0,22-14 34,20 6 90,25-24-90,14-7-202,6-8-369,-5-4-606,-13-3-4986,-19 0 6163,-18 0 0,-12 0 0,-7 0 0</inkml:trace>
</inkml:ink>
</file>

<file path=ppt/ink/ink1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9.762"/>
    </inkml:context>
    <inkml:brush xml:id="br0">
      <inkml:brushProperty name="width" value="0.04286" units="cm"/>
      <inkml:brushProperty name="height" value="0.04286" units="cm"/>
      <inkml:brushProperty name="color" value="#008C3A"/>
    </inkml:brush>
  </inkml:definitions>
  <inkml:trace contextRef="#ctx0" brushRef="#br0">1 1 8243,'9'7'3003,"-2"-2"-2319,-7-5 4840,0 0-5524,0 11 22,0 8 12,0 17-12,4 5 12,5 5-34,9-3-23,7-4 23,7-8 45,0-10 33,4-9-33,-5-6 45,-2-6 33,-7-6 102,-7-4 144,-5-9-21,-7-5-46,-1-2-190,-2 0 67,0 6-100,-3 7-79,-1 7-157,-3 4-235,0 12-34,2 2 1,1 11 335,14-2 90,10 1 34,18-6 156,37-5-11,-20-5 202,11-5 336,-39-8-56,-13-5-392,-8-8-34,-5-8-56,-6-2 91,-4 0-237,-10 4-122,-12 0 66,8 10-403,-3 2-582,19 8-785,4 2-1199,13-1-2196,15-1 5188,21-1 0,-16 4 0,1-1 0</inkml:trace>
</inkml:ink>
</file>

<file path=ppt/ink/ink1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0.729"/>
    </inkml:context>
    <inkml:brush xml:id="br0">
      <inkml:brushProperty name="width" value="0.04286" units="cm"/>
      <inkml:brushProperty name="height" value="0.04286" units="cm"/>
      <inkml:brushProperty name="color" value="#008C3A"/>
    </inkml:brush>
  </inkml:definitions>
  <inkml:trace contextRef="#ctx0" brushRef="#br0">0 1 11213,'4'3'3450,"0"0"-2866,-4-3 435,0 0-313,-1 18 112,0 5 112,0 25-303,6 6-212,5 10-90,6 7 11,5 0-134,0-1-113,0-5 1,-1-8 11,-3-8-79,-2-11-11,-4-9-11,-4-11-22,-2-6-57,-2-6 79,-1-4 12,0-1 21,1-1 79,4 0-33,4-1-45,6-7 11,3-2-12,13-15 1,-8 8-1,5-7-33,-14 10 0,-5 4-22,-3 2 0,-4 4-57,-2 2-67,-2 1-246,0 1 392,0 7 0,0 4-56,4 9-67,3 0 11,7-2 112,4-4 33,6-6-21,5-4-12,3-3-34,4-1 34,10-10 67,-10-1 12,5-9 10,-17 0 46,-5 4 44,-4 1 12,-4 7-46,-6 3-145,-2 3-22,-3 2-326,0 0 348,4 1 23,3 6-12,4 4 11,3 8-22,-1 1 0,0 1-11,-3 1-101,-1 1-34,-5-9-134,1-1-436,-3-10-674,1-3-1512,3 0-2410,1-6 5312,1-3 0,-3 1 0,-2 1 0</inkml:trace>
</inkml:ink>
</file>

<file path=ppt/ink/ink1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1.006"/>
    </inkml:context>
    <inkml:brush xml:id="br0">
      <inkml:brushProperty name="width" value="0.04286" units="cm"/>
      <inkml:brushProperty name="height" value="0.04286" units="cm"/>
      <inkml:brushProperty name="color" value="#008C3A"/>
    </inkml:brush>
  </inkml:definitions>
  <inkml:trace contextRef="#ctx0" brushRef="#br0">22 40 15269,'-12'-18'5199,"3"3"-4459,9 15-550,0 0-257,2-6-146,12 7-1076,12-1-1680,20 11-4404,12 2 7373,6 1 0,-28-8 0,-7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103"/>
    </inkml:context>
    <inkml:brush xml:id="br0">
      <inkml:brushProperty name="width" value="0.08571" units="cm"/>
      <inkml:brushProperty name="height" value="0.08571" units="cm"/>
      <inkml:brushProperty name="color" value="#E71224"/>
    </inkml:brush>
  </inkml:definitions>
  <inkml:trace contextRef="#ctx0" brushRef="#br0">0 1 9017,'9'11'5221,"-2"-2"-3977,-7-9 694,0 0-1265,-6-6-360,4 5-279,-4 0 380,6 18 416,0 18-270,0 23-135,0 17-268,0 12 22,0 0-100,3-4 11,3-8-34,11 8-45,0-25-11,12 4 45,2-31-45,10-9-146,9-10-661,4-6-358,0-5-303,-4-4-3227,-5-13-2083,-22 0 6778,-5-9 0,-18 14 0,0 4 0</inkml:trace>
</inkml:ink>
</file>

<file path=ppt/ink/ink1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1.819"/>
    </inkml:context>
    <inkml:brush xml:id="br0">
      <inkml:brushProperty name="width" value="0.04286" units="cm"/>
      <inkml:brushProperty name="height" value="0.04286" units="cm"/>
      <inkml:brushProperty name="color" value="#008C3A"/>
    </inkml:brush>
  </inkml:definitions>
  <inkml:trace contextRef="#ctx0" brushRef="#br0">99 315 11728,'1'13'4090,"-1"-2"-3653,0-11-22,0 0-382,-4 9 102,-7 4 111,-8 15-246,-4 4-34,1 6-279,9 1-259,5-2 113,14-7-382,13-9 460,15-11-257,14-8 347,4-16 201,-3-10 79,-6-13 11,-12-7 459,-7-6 258,-9-6 650,0-41-258,-7 26-77,-1-20 177,-6 47-503,-1 13-269,0 12-134,0 8-113,0 5 23,0 4-190,0 1-382,0 1 247,0 4 112,0 6 0,0 10 78,0 10-44,3 8-34,1 6 0,3 3 33,-1 1-21,-1-1-1,-2-2 0,-1-5 0,1-6 0,-1-8-11,0-8-11,0-7 11,1-5 102,0-4 256,1-1 56,2-1-22,4 0-257,7-6-124,7-2-11,3-6-78,6 0-1,-13 6-156,-3 2-90,-15 7 325,-2 9 67,0 7-246,0 26-471,2-8-526,6 14-774,6-19-694,6-2-4035,-1-7 6679,-4-6 0,-7-7 0,-5-5 0</inkml:trace>
</inkml:ink>
</file>

<file path=ppt/ink/ink1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3.514"/>
    </inkml:context>
    <inkml:brush xml:id="br0">
      <inkml:brushProperty name="width" value="0.04286" units="cm"/>
      <inkml:brushProperty name="height" value="0.04286" units="cm"/>
      <inkml:brushProperty name="color" value="#008C3A"/>
    </inkml:brush>
  </inkml:definitions>
  <inkml:trace contextRef="#ctx0" brushRef="#br0">0 57 12199,'8'-2'3137,"-2"2"-2666,-6 0 593,0 0-504,3 6 91,1 9-147,5 11-236,1 9-122,2 6-101,0 1-45,2-2-168,-2-6-157,2-10 23,-4-7-125,-2-9 147,-2-4 280,-3-3 67,1-2-67,0-9-33,2-5-23,1-12 11,1-7-145,-1-3 122,1-2 68,1 0 23,-2 3 167,3 4 57,-3 5 78,1 7 67,-3 5-157,-2 6-89,-1 5-146,-1 2-258,0 2 12,0 0 168,1 4 78,5 8 44,1 10 80,5 10-12,-1 7-79,3 1-22,-1-1 45,0-6-44,-2-7-1,-3-6 11,-1-10-22,-4-4 179,5-4 157,-2-3-145,5-5-90,2-3-57,1-5-44,0 0 0,-1 0-33,-2 4 33,-3 2-34,-3 5-33,-3 1-11,-2 2-326,-1 0-144,1 0 413,1 2-10,5 5-304,3 4 23,7 5 34,6 0-303,9 0-178,6-2 323,8-4 292,4-4 146,-2-5 101,1-1 11,-5-2 347,8-7 550,-20 1 347,-3-1-438,-22 6-481,-6 3 23,-1 0-169,-8 2-33,0 3-101,-6 1 11,5 2 0,5-4 112,2-1 0,2-3-168,0 2 22,0 2-22,0 4 0,7 6-145,6 4-214,10 3-55,7-1-192,20-3 741,-9-7 190,13-5 22,-21-10 426,-4-5 57,-8-8-326,-8-4-90,-6-3-156,-5 0 89,-3 0-201,-16 0-191,2 7-123,-15 0-471,8 9-862,0 1-897,7 0-3328,5 2 5726,5 0 0,4 3 0,1 1 0</inkml:trace>
</inkml:ink>
</file>

<file path=ppt/ink/ink1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4.300"/>
    </inkml:context>
    <inkml:brush xml:id="br0">
      <inkml:brushProperty name="width" value="0.04286" units="cm"/>
      <inkml:brushProperty name="height" value="0.04286" units="cm"/>
      <inkml:brushProperty name="color" value="#008C3A"/>
    </inkml:brush>
  </inkml:definitions>
  <inkml:trace contextRef="#ctx0" brushRef="#br0">219 334 12490,'4'2'4314,"0"-1"-3687,-4-1-235,0 0 214,-53 6-158,20 8-448,-41 8-11,40 5-359,13-3-426,10-7 348,11-7 258,17-6-494,12-8-201,16-11 762,4-11 123,-5-12 45,-8-7 111,-11-4 248,-12-6 391,-6-3-179,-5 1 449,-2 7-359,0 15-482,0 14-168,0 14-56,-4 11 168,-4 13-78,-4 10-90,0 12 0,5 4-11,4 3 11,10 0-11,28 13 11,1-19-79,24 2-10,-10-28-91,4-7-156,2-5-325,17-20 661,-26 5 0,3-16 168,-37 8-90,-6 2-78,-6 0 12,-7 3 44,-5 1-45,-6 4 0,-4 2 79,0 3 55,-4 3-33,-12 6-157,9 10 23,-5 8 0,17 13-1,8 5-33,4 3-22,20-1-34,11-6-1401,57-9 12,-13-13 251,-20-12 1,-1-6-3648,16-14 4897,-13-17 0,-24 15 0,-13 0 0</inkml:trace>
</inkml:ink>
</file>

<file path=ppt/ink/ink1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4.570"/>
    </inkml:context>
    <inkml:brush xml:id="br0">
      <inkml:brushProperty name="width" value="0.04286" units="cm"/>
      <inkml:brushProperty name="height" value="0.04286" units="cm"/>
      <inkml:brushProperty name="color" value="#008C3A"/>
    </inkml:brush>
  </inkml:definitions>
  <inkml:trace contextRef="#ctx0" brushRef="#br0">0 6 13667,'5'-3'4167,"-1"0"-3337,-4 3 78,0 0-348,7 5 235,1 7-212,8 11-169,-1 9-55,-3 9-78,-3 5-69,-6 5-21,-2 0-90,-1-4-68,2-5 1,9-7-12,9-10 101,19-8-123,16-10-33,18-3-685,17-14-764,4-6-86,-3-7-752,-17-2-2084,-22 5 4404,-26 4 0,-15 8 0,-11 4 0</inkml:trace>
</inkml:ink>
</file>

<file path=ppt/ink/ink1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5.364"/>
    </inkml:context>
    <inkml:brush xml:id="br0">
      <inkml:brushProperty name="width" value="0.04286" units="cm"/>
      <inkml:brushProperty name="height" value="0.04286" units="cm"/>
      <inkml:brushProperty name="color" value="#008C3A"/>
    </inkml:brush>
  </inkml:definitions>
  <inkml:trace contextRef="#ctx0" brushRef="#br0">0 1 13443,'8'5'3798,"-1"0"-3317,-7-5-32,0 0-180,5 2 526,-1 11-133,5 10-91,-2 15-90,2 6-346,-1 4-112,-1-2-23,2-5-449,0-8-458,1-7-639,0-9-1110,2-7 359,-1-5-3866,-2-5 6163,-3-3 0,-3 2 0,-2-3 0</inkml:trace>
</inkml:ink>
</file>

<file path=ppt/ink/ink1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5.613"/>
    </inkml:context>
    <inkml:brush xml:id="br0">
      <inkml:brushProperty name="width" value="0.04286" units="cm"/>
      <inkml:brushProperty name="height" value="0.04286" units="cm"/>
      <inkml:brushProperty name="color" value="#008C3A"/>
    </inkml:brush>
  </inkml:definitions>
  <inkml:trace contextRef="#ctx0" brushRef="#br0">0 81 12770,'5'-4'3529,"0"0"-2979,-5 4-237,0 0-223,54-25-90,-19 14-269,46-17-975,-34 22-571,-5 4-1479,-9 3-964,-12 7 4258,-10 5 0,-7-2 0,-4-1 0</inkml:trace>
</inkml:ink>
</file>

<file path=ppt/ink/ink1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5.785"/>
    </inkml:context>
    <inkml:brush xml:id="br0">
      <inkml:brushProperty name="width" value="0.04286" units="cm"/>
      <inkml:brushProperty name="height" value="0.04286" units="cm"/>
      <inkml:brushProperty name="color" value="#008C3A"/>
    </inkml:brush>
  </inkml:definitions>
  <inkml:trace contextRef="#ctx0" brushRef="#br0">1 11 10709,'6'9'5131,"-1"-1"-4481,49-8-470,-19-1-180,44-3-505,-34-1-1523,-7 0-2577,-4 0 4605,-6 2 0,-13 1 0,-3 0 0</inkml:trace>
</inkml:ink>
</file>

<file path=ppt/ink/ink1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5.993"/>
    </inkml:context>
    <inkml:brush xml:id="br0">
      <inkml:brushProperty name="width" value="0.04286" units="cm"/>
      <inkml:brushProperty name="height" value="0.04286" units="cm"/>
      <inkml:brushProperty name="color" value="#008C3A"/>
    </inkml:brush>
  </inkml:definitions>
  <inkml:trace contextRef="#ctx0" brushRef="#br0">1 1 14574,'5'6'1781,"-1"-2"-649,-4-4 886,0 0-1380,4 55-481,0-25-90,4 43-67,-1-44-638,0-7-595,0-6-952,1-9-1804,4-3 3989,2-4 0,-4 0 0,-2 0 0</inkml:trace>
</inkml:ink>
</file>

<file path=ppt/ink/ink1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6.286"/>
    </inkml:context>
    <inkml:brush xml:id="br0">
      <inkml:brushProperty name="width" value="0.04286" units="cm"/>
      <inkml:brushProperty name="height" value="0.04286" units="cm"/>
      <inkml:brushProperty name="color" value="#008C3A"/>
    </inkml:brush>
  </inkml:definitions>
  <inkml:trace contextRef="#ctx0" brushRef="#br0">0 0 14809,'4'7'2857,"0"-2"-1713,-4-5-91,0 0-392,0 63-348,0-23-189,1 54-80,4-41-44,6-1-358,5-7-516,5-10-1535,10-9-4414,-6-20 6823,-3-13 0,-12-2 0,-10-3 0</inkml:trace>
</inkml:ink>
</file>

<file path=ppt/ink/ink1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6.715"/>
    </inkml:context>
    <inkml:brush xml:id="br0">
      <inkml:brushProperty name="width" value="0.04286" units="cm"/>
      <inkml:brushProperty name="height" value="0.04286" units="cm"/>
      <inkml:brushProperty name="color" value="#008C3A"/>
    </inkml:brush>
  </inkml:definitions>
  <inkml:trace contextRef="#ctx0" brushRef="#br0">0 96 11582,'0'-13'3687,"66"8"-2993,-16 8-459,3 0 1,4-1 22,20-1-157,3-2 100,-5-6 68,-6-4 347,-13-5 169,-13 1 123,-13 1 223,-13 3-615,-9 5-259,-5 2-33,-3 4 79,0-1-258,-3 2-45,0 2-56,-2 4 0,3 3-56,1 3-112,4 4 0,13 3 11,12 2 90,16 0 10,7 2-111,-4-5 78,-9-3-134,-15-3 180,-12-3 100,-10-1 100,-15 0-66,-9 2-34,-15 0-112,-3 3-897,-2 2-1265,4 1-113,4 1-2185,11-3 4572,10-7 0,9-3 0,5-5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409"/>
    </inkml:context>
    <inkml:brush xml:id="br0">
      <inkml:brushProperty name="width" value="0.08571" units="cm"/>
      <inkml:brushProperty name="height" value="0.08571" units="cm"/>
      <inkml:brushProperty name="color" value="#E71224"/>
    </inkml:brush>
  </inkml:definitions>
  <inkml:trace contextRef="#ctx0" brushRef="#br0">6 112 12546,'-3'-5'3563,"1"2"-1927,2 3-1255,11-7-134,2 3-57,12-6-123,1 4-33,5 0-34,8-1-45,8 0-324,11 1-875,5-2-1535,2-1-3474,-7 0 6253,-15-3 0,-19 6 0,-13-1 0</inkml:trace>
</inkml:ink>
</file>

<file path=ppt/ink/ink1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8.073"/>
    </inkml:context>
    <inkml:brush xml:id="br0">
      <inkml:brushProperty name="width" value="0.04286" units="cm"/>
      <inkml:brushProperty name="height" value="0.04286" units="cm"/>
      <inkml:brushProperty name="color" value="#008C3A"/>
    </inkml:brush>
  </inkml:definitions>
  <inkml:trace contextRef="#ctx0" brushRef="#br0">105 191 10597,'4'7'4594,"0"-2"-3900,-4-5-179,0 0-55,-24 20-180,5 3-280,-17 20 0,17-4-34,9-3-167,5-5 89,16-11 101,6-9-57,15-7-302,4-16 68,-1-7 190,-6-16 78,-6-4 34,-9-4 45,-6-3 168,-5-3 146,-2-2 111,-1 2 101,0 9-111,0 12-460,0 15-11,-3 8-46,-5 7 46,-8 12-34,-4 11-55,-2 16-371,9 6 124,4 3 112,21-3 201,16-5 1,22-9-46,20-13 79,6-10-11,1-7 11,-10-11 0,-13-4 762,-9-17-314,-23 8-100,-5-5 156,-15 14-213,-2 5-291,0 4-56,0 3 56,-6 10 358,-15 27-324,1 3-23,-9 21-11,14-15 0,6-4-11,5-9 0,3-6 11,1-10 11,0-8 213,0-5 112,8-20-302,0-7-34,7-23-22,-2-7 22,-2-5 0,0 1 11,-2 7 34,-2 12 167,0 13-212,-4 13-168,-1 7-56,-2 6 224,2 7 168,1 5-100,3 10-35,3 4 12,-1 2-45,5 2 22,4 12-44,-1-12-157,3 6-382,-8-18-436,-3-5-549,-1-7-202,-4-4-628,0-2 2376,-13-9 0,7 6 0,-8-5 0</inkml:trace>
</inkml:ink>
</file>

<file path=ppt/ink/ink1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8.231"/>
    </inkml:context>
    <inkml:brush xml:id="br0">
      <inkml:brushProperty name="width" value="0.04286" units="cm"/>
      <inkml:brushProperty name="height" value="0.04286" units="cm"/>
      <inkml:brushProperty name="color" value="#008C3A"/>
    </inkml:brush>
  </inkml:definitions>
  <inkml:trace contextRef="#ctx0" brushRef="#br0">0 103 10025,'0'-10'4235,"0"2"-2599,0 8-414,0 0-763,86 15-179,-23-11-537,5 5 0,3-2 257,23-13-829,-2-4-1255,-7-9-1536,-9-7 3655,-16-2 0,-27 11 0,-13 3 0</inkml:trace>
</inkml:ink>
</file>

<file path=ppt/ink/ink1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8.454"/>
    </inkml:context>
    <inkml:brush xml:id="br0">
      <inkml:brushProperty name="width" value="0.04286" units="cm"/>
      <inkml:brushProperty name="height" value="0.04286" units="cm"/>
      <inkml:brushProperty name="color" value="#008C3A"/>
    </inkml:brush>
  </inkml:definitions>
  <inkml:trace contextRef="#ctx0" brushRef="#br0">12 18 13622,'-4'-10'4145,"1"3"-3685,3 7-325,0 0 671,-2 15-33,2 9-235,-2 21-79,2 8-313,0 3-146,0 3-157,0-4-840,0-6-963,0-6-674,0-12 2634,0-9 0,0-11 0,0-6 0</inkml:trace>
</inkml:ink>
</file>

<file path=ppt/ink/ink1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9.115"/>
    </inkml:context>
    <inkml:brush xml:id="br0">
      <inkml:brushProperty name="width" value="0.04286" units="cm"/>
      <inkml:brushProperty name="height" value="0.04286" units="cm"/>
      <inkml:brushProperty name="color" value="#008C3A"/>
    </inkml:brush>
  </inkml:definitions>
  <inkml:trace contextRef="#ctx0" brushRef="#br0">13 183 13207,'-7'-5'2700,"2"1"-2094,83-11-405,-18 5-190,3-1 1,4-1-12,23-2-34,-3-1-89,-10 1-34,-14 2 157,-19 2 45,-16 4 201,-14 3 236,-7 1 156,-6 2 416,-1 0-998,-3-3 112,-4 0-22,-4-2 33,-3 2 101,0-1 0,3 2-56,0-1-33,2 1-34,2 0 123,2 0-101,2 1-100,1 0-360,2 1 528,-1 0-112,0-1-35,-2-2-100,-1 0-22,-3-1 0,1 1-1,-1 1-33,1 0-11,0 2 45,-2-1 22,-1 1 11,-4 0 34,-3 0 33,-3 6 124,-4 5-169,-1 12-33,3 8-11,7 8-23,7 6 34,19 2 23,20 1 72,21-18 0,9-4-50,-11-8 0,3-3-762,24 2 0,1-5 717,-25-8 0,-3-2-23,33-2-436,-27-6-661,-28-2-1984,-19-6-2712,-31 0 5816,-17 3 0,9 6 0,-1 1 0</inkml:trace>
</inkml:ink>
</file>

<file path=ppt/ink/ink1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0.631"/>
    </inkml:context>
    <inkml:brush xml:id="br0">
      <inkml:brushProperty name="width" value="0.04286" units="cm"/>
      <inkml:brushProperty name="height" value="0.04286" units="cm"/>
      <inkml:brushProperty name="color" value="#008C3A"/>
    </inkml:brush>
  </inkml:definitions>
  <inkml:trace contextRef="#ctx0" brushRef="#br0">290 19 10249,'-6'-10'3205,"1"1"-2533,5 9 740,0 0-684,-39 6-212,19 2 66,-33 8-168,29 0-77,-2 4-23,0 2-57,-1 2-66,3 3-191,4 1 11,7 2-22,7-1-34,9 0 45,16-4 0,19-3-45,19-8-100,13-3 111,1-6-11,1-3-11,-9-2-56,-10 0 23,-10 0 89,-11 0 44,-8-1 124,-8-4 236,-6-9-169,-4 3-101,-4-5 12,-1 7 90,-1-2 32,0 3 225,0-5-269,0 4 79,-2-3-124,-1 4-100,-4 0-23,0 1-23,-3 0-33,0 1 0,-1-1-33,-1 2 33,-1 0 11,4 4-11,1-2-34,6 3-22,2-1-11,0 0 370,0 1-303,-2 6 336,1 10 44,-3 13-156,3 10 68,2 5-45,17 2 167,15-3-11,24-4-89,19-9 56,12-10-319,5-10 185,-6-7-136,-15-3-32,-24 0 88,-22 0-111,-16 0-45,-7 0-1501,-3 0-606,-3 0-1407,-4 0-5741,-5 0 9255,-6-5 0,7 3 0,2-3 0</inkml:trace>
</inkml:ink>
</file>

<file path=ppt/ink/ink1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2.370"/>
    </inkml:context>
    <inkml:brush xml:id="br0">
      <inkml:brushProperty name="width" value="0.04286" units="cm"/>
      <inkml:brushProperty name="height" value="0.04286" units="cm"/>
      <inkml:brushProperty name="color" value="#008C3A"/>
    </inkml:brush>
  </inkml:definitions>
  <inkml:trace contextRef="#ctx0" brushRef="#br0">0 334 9689,'5'5'4459,"-1"-2"-3170,-4-3 795,0 0-1501,46-7-236,-19-9-212,36-13-68,-34-10 34,-8-5 201,-6-2-11,-8 0 35,-4 5 10,-3 7-79,0 12-257,-1 10-112,-2 7-134,-4 7 167,-5 13 57,-5 14 0,-2 19 22,0 11 0,4 7 0,6-1 0,4-3 33,4-3 57,4-9-12,4-5 23,4-10-67,3-6-1,-6-15 90,-1-5 23,-6-9 112,-1 0-258,0-2-56,0-3-23,-1-3 23,0-2-179,-1 0-34,1 1 135,4-1 78,11-2 22,11 0 34,12 2-11,5 2-45,9 5 22,-17 1 23,1 9 22,-21 4 23,-5 9-23,-4 3 68,-3 0-23,-2-1-45,-14 5-246,2-11 201,-13-1-213,8-12 169,0-3-79,3-5 34,2-2-90,3-5-34,4 2-55,3 2-360,5-3 405,10 2 178,11-3 79,12 1 0,8-2 0,1-2 236,14-11 256,-21 3-121,0-8-69,-28 6 1,-7-2-247,-3 2 78,-5 2-134,-6 7-56,-6 7-11,-7 5 44,-3 11 23,-2 7 124,-6 28-124,17-6 33,-1 16 68,24-18 56,15-4 0,16-5-123,21-10-34,14-7-847,-16-14 1,1-3-666,23-10-752,12-19-2576,-53 1 4840,-20-4 0,-9 18 0,-8 3 0</inkml:trace>
</inkml:ink>
</file>

<file path=ppt/ink/ink1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2.617"/>
    </inkml:context>
    <inkml:brush xml:id="br0">
      <inkml:brushProperty name="width" value="0.04286" units="cm"/>
      <inkml:brushProperty name="height" value="0.04286" units="cm"/>
      <inkml:brushProperty name="color" value="#008C3A"/>
    </inkml:brush>
  </inkml:definitions>
  <inkml:trace contextRef="#ctx0" brushRef="#br0">11 16 12300,'-2'-6'5613,"0"1"-4537,2 5 246,0 0-1031,-3-4-280,3 9 886,-3 6-135,3 20-414,0 14-35,0 9-66,3 7-158,1 2-89,5-1-157,1-6-391,1-7 32,0-10-683,0-10-941,-4-11 67,-1-8-1558,-4-7-2240,-1-2 5871,-8-6 0,5 4 0,-5-4 0</inkml:trace>
</inkml:ink>
</file>

<file path=ppt/ink/ink1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2.925"/>
    </inkml:context>
    <inkml:brush xml:id="br0">
      <inkml:brushProperty name="width" value="0.04286" units="cm"/>
      <inkml:brushProperty name="height" value="0.04286" units="cm"/>
      <inkml:brushProperty name="color" value="#008C3A"/>
    </inkml:brush>
  </inkml:definitions>
  <inkml:trace contextRef="#ctx0" brushRef="#br0">82 0 8725,'2'8'2913,"-1"-1"-1983,-1-7 717,0 0-884,-36-3-192,25 2 112,-25-1-33,34 2 414,2 0-615,0 1 156,1 2 168,8 3-213,7 3-145,14 2-270,7-2-145,10-4-1142,8-2-1301,4-6-1400,-2-8 3843,-5-6 0,-24 3 0,-8 3 0</inkml:trace>
</inkml:ink>
</file>

<file path=ppt/ink/ink1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3.840"/>
    </inkml:context>
    <inkml:brush xml:id="br0">
      <inkml:brushProperty name="width" value="0.04286" units="cm"/>
      <inkml:brushProperty name="height" value="0.04286" units="cm"/>
      <inkml:brushProperty name="color" value="#008C3A"/>
    </inkml:brush>
  </inkml:definitions>
  <inkml:trace contextRef="#ctx0" brushRef="#br0">99 1 14978,'5'11'3216,"-1"-2"-2903,-4-9 1693,0 0-1255,0 49-158,0-12-122,0 45-202,0-24-90,0 1-67,1 0-44,3-5-46,2-5-22,1-7 0,2-10-90,-3-9-10,-2-9-181,-1-7-212,-2-5-101,1-2 101,-2 0 247,1 0-236,-1-3-112,0-6 303,-3-8-303,-7-5-67,-6-3 347,-8 0 247,0 4 67,-1 3 22,5 6 34,5 5-56,6 4-123,6 2-135,1 1 281,19 0 189,11 0-55,27 0-90,15 0-55,10 0 44,2-5 101,-3-3 202,-11-6 637,-7-7-413,-29 2-359,-8-5-100,-22 4-57,-5 0-67,-7 3-101,-5 2-56,-10 8 124,-4 2 21,-7 5-10,-21 21 22,16-2-90,-7 19-55,33-7-57,7-1 57,24-3 145,13-5 11,23-7 5,0-10 1,4-3-5,28-4 10,-27-1 0,-1-3 23,9-6 146,-14-3 122,-18 6-246,-15 3-67,-11 4-89,-5 2 89,1 6 235,4 23-213,4 1-22,7 15-22,1-15 22,0-7 11,-2-8 135,-5-7 324,-5-6-10,-3-18-449,-2-3 23,-1-16-12,-1-2-22,-4-4-22,-4-1 22,-2 1 190,-1 5 124,5 8-135,3 8-89,1 5-79,2 9-11,0-1-45,5 6-67,7 0-358,10 1-875,9 0-1535,6 4 2880,17 10 0,-27-7 0,5 7 0</inkml:trace>
</inkml:ink>
</file>

<file path=ppt/ink/ink1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4.004"/>
    </inkml:context>
    <inkml:brush xml:id="br0">
      <inkml:brushProperty name="width" value="0.04286" units="cm"/>
      <inkml:brushProperty name="height" value="0.04286" units="cm"/>
      <inkml:brushProperty name="color" value="#008C3A"/>
    </inkml:brush>
  </inkml:definitions>
  <inkml:trace contextRef="#ctx0" brushRef="#br0">0 34 18194,'10'7'4862,"-3"-2"-3932,-7-5-2296,0 0-3217,2-9 4583,0-4 0,0 1 0,-1 1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958"/>
    </inkml:context>
    <inkml:brush xml:id="br0">
      <inkml:brushProperty name="width" value="0.08571" units="cm"/>
      <inkml:brushProperty name="height" value="0.08571" units="cm"/>
      <inkml:brushProperty name="color" value="#E71224"/>
    </inkml:brush>
  </inkml:definitions>
  <inkml:trace contextRef="#ctx0" brushRef="#br0">9 42 12826,'-4'-7'4572,"0"2"-3541,4 5 358,0 0-750,21-14-102,5 11-111,26-9-90,3 29 12,9 13-35,5 21-54,4 16-153,-37-28 0,0 1-569,0 4 0,-1 2 536,-1 1 0,-1 1-6,-1 2 0,-2-1-28,-4-1 1,-1-1-1497,-4-1 0,-2 0 1547,5 40-12,-12-3-44,-8-4-180,-8-28 0,-4-1-1019,-6 22-1306,-6-18 1,-3-3-5206,-8-6 7676,-9 2 0,24-34 0,7-9 0</inkml:trace>
</inkml:ink>
</file>

<file path=ppt/ink/ink1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5.716"/>
    </inkml:context>
    <inkml:brush xml:id="br0">
      <inkml:brushProperty name="width" value="0.04286" units="cm"/>
      <inkml:brushProperty name="height" value="0.04286" units="cm"/>
      <inkml:brushProperty name="color" value="#008C3A"/>
    </inkml:brush>
  </inkml:definitions>
  <inkml:trace contextRef="#ctx0" brushRef="#br0">1 0 10541,'10'7'3988,"-2"-1"-3203,-8-6 526,0 0-572,1 12 91,0-1-2,2 14-43,-1 2-91,-1 6-122,0 8-180,-1 6-179,0 4-34,0 0-179,0-2-11,0-5-325,1-12-874,5-10-773,2-11-1110,7-7-3496,-1-16 6589,-1-8 0,-6 4 0,-4-2 0</inkml:trace>
</inkml:ink>
</file>

<file path=ppt/ink/ink1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6.249"/>
    </inkml:context>
    <inkml:brush xml:id="br0">
      <inkml:brushProperty name="width" value="0.04286" units="cm"/>
      <inkml:brushProperty name="height" value="0.04286" units="cm"/>
      <inkml:brushProperty name="color" value="#008C3A"/>
    </inkml:brush>
  </inkml:definitions>
  <inkml:trace contextRef="#ctx0" brushRef="#br0">320 32 11975,'-14'-17'3081,"4"3"-2028,10 14-168,0 0-537,-46-1 66,18 14-100,-39 8 34,28 22-1,0 12-134,5 13-191,8 8-22,13 4-34,9 0-55,26-3-46,15-9-66,28-11-353,16-17 509,9-20-67,5-11-68,-7-22 169,-8-5 11,-14-16 0,-13-4 124,-13 1 111,-11 0 90,-7-8-202,-10 10 135,-1-6 184,-8 12-162,-1 0 247,-2-1-35,0-2-44,-7 0 12,-17-15-269,-3 11-113,-18-10 12,2 17-90,-6 4-45,-6 5-56,0 5-336,1 8-2129,-4 3 358,20 14-1366,-1 10 3574,23 17 0,8-14 0,3-1 0</inkml:trace>
</inkml:ink>
</file>

<file path=ppt/ink/ink1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6.699"/>
    </inkml:context>
    <inkml:brush xml:id="br0">
      <inkml:brushProperty name="width" value="0.04286" units="cm"/>
      <inkml:brushProperty name="height" value="0.04286" units="cm"/>
      <inkml:brushProperty name="color" value="#008C3A"/>
    </inkml:brush>
  </inkml:definitions>
  <inkml:trace contextRef="#ctx0" brushRef="#br0">18 22 15639,'-10'-12'2924,"3"3"-2543,7 9 224,0 0 415,0 37-617,0-5-223,0 35-158,0-16-22,2-2-11,1-3-270,3-10-492,2-7-325,-1-10-291,0-9-516,-3-5 146,-2-7 1759,-2-11 0,0 7 0,0-5 0</inkml:trace>
</inkml:ink>
</file>

<file path=ppt/ink/ink1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6.930"/>
    </inkml:context>
    <inkml:brush xml:id="br0">
      <inkml:brushProperty name="width" value="0.04286" units="cm"/>
      <inkml:brushProperty name="height" value="0.04286" units="cm"/>
      <inkml:brushProperty name="color" value="#008C3A"/>
    </inkml:brush>
  </inkml:definitions>
  <inkml:trace contextRef="#ctx0" brushRef="#br0">37 88 14171,'-20'-11'4594,"4"3"-4191,16 8 135,0 0-381,35-12-67,-1 6-90,37-9-12,-5 7-503,9-1-863,3 0-931,3 3-1310,-6 3-1927,-8 3 5546,-17 8 0,-23-6 0,-14 6 0</inkml:trace>
</inkml:ink>
</file>

<file path=ppt/ink/ink1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7.386"/>
    </inkml:context>
    <inkml:brush xml:id="br0">
      <inkml:brushProperty name="width" value="0.04286" units="cm"/>
      <inkml:brushProperty name="height" value="0.04286" units="cm"/>
      <inkml:brushProperty name="color" value="#008C3A"/>
    </inkml:brush>
  </inkml:definitions>
  <inkml:trace contextRef="#ctx0" brushRef="#br0">45 99 11403,'8'0'3888,"-1"0"-3361,-7 0 1748,0 0-1402,0 55-458,-1-20-101,-4 46-79,-2-34-100,-5-2-57,2-7-78,-1-6 0,4-11 0,3-8-67,2-8-135,2-3-179,0-2 78,3-9-201,4-6 504,3-14 34,3-9 0,-2-7 33,0-4 90,-2-4 78,-1 1 113,1 4 111,-2 6-67,1 8-45,-1 10-89,-1 6-168,-2 8-90,0 5-45,-3 3-348,6 4 393,3 8 34,10 9 11,5 14-34,4 5-11,1 5-806,12 14-517,-12-19-413,4 4-180,-18-26 290,-8-9-2217,-4-4 3843,-13-3 0,7 0 0,-7 0 0</inkml:trace>
</inkml:ink>
</file>

<file path=ppt/ink/ink1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7.560"/>
    </inkml:context>
    <inkml:brush xml:id="br0">
      <inkml:brushProperty name="width" value="0.04286" units="cm"/>
      <inkml:brushProperty name="height" value="0.04286" units="cm"/>
      <inkml:brushProperty name="color" value="#008C3A"/>
    </inkml:brush>
  </inkml:definitions>
  <inkml:trace contextRef="#ctx0" brushRef="#br0">14 0 11425,'-8'4'4180,"2"0"-3127,6-4-11,0 0-123,54 25-493,-13-19-426,48 19-11,-27-25-1088,-3-4-1097,-5-4-1994,-10-5 4190,-9-5 0,-17 9 0,-8 1 0</inkml:trace>
</inkml:ink>
</file>

<file path=ppt/ink/ink1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8.035"/>
    </inkml:context>
    <inkml:brush xml:id="br0">
      <inkml:brushProperty name="width" value="0.04286" units="cm"/>
      <inkml:brushProperty name="height" value="0.04286" units="cm"/>
      <inkml:brushProperty name="color" value="#008C3A"/>
    </inkml:brush>
  </inkml:definitions>
  <inkml:trace contextRef="#ctx0" brushRef="#br0">0 1 13723,'6'2'4111,"-2"-1"-3931,-4-1 694,0 0 146,11 36-404,-3-3-100,9 33-158,-7-11-145,-1-1-56,1-4 33,1-6-22,0-9-67,-1-8-23,-1-9 57,-4-9 78,-1-5 134,-3-3 90,0-1-78,0 0 22,3 0-112,3-8-269,8-5-67,9-12-673,24-20 79,-8 11 55,10-9-77,-22 21-527,-8 5-381,-7 5-123,-5 3-180,-4 4-4840,-2 3 6734,-9 1 0,5 1 0,-5 0 0</inkml:trace>
</inkml:ink>
</file>

<file path=ppt/ink/ink1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8.817"/>
    </inkml:context>
    <inkml:brush xml:id="br0">
      <inkml:brushProperty name="width" value="0.04286" units="cm"/>
      <inkml:brushProperty name="height" value="0.04286" units="cm"/>
      <inkml:brushProperty name="color" value="#008C3A"/>
    </inkml:brush>
  </inkml:definitions>
  <inkml:trace contextRef="#ctx0" brushRef="#br0">1 1 12781,'0'7'4068,"0"-2"-2667,0-5-315,0 0-290,22 48-135,-3-25-90,22 38-33,-5-40-112,0-4-303,2-5-123,-6-2-34,-6-4-559,-5-1-1032,-6-1-695,-4 3-1164,-3 0-3149,-3 3 6633,-3-2 0,-2-4 0,0-1 0</inkml:trace>
</inkml:ink>
</file>

<file path=ppt/ink/ink1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0.184"/>
    </inkml:context>
    <inkml:brush xml:id="br0">
      <inkml:brushProperty name="width" value="0.04286" units="cm"/>
      <inkml:brushProperty name="height" value="0.04286" units="cm"/>
      <inkml:brushProperty name="color" value="#008C3A"/>
    </inkml:brush>
  </inkml:definitions>
  <inkml:trace contextRef="#ctx0" brushRef="#br0">54 525 10293,'2'23'4864,"0"-5"-3845,-2-18 763,0 0-874,-3 6-258,8-17-650,4-4 0,10-25 0,3-11 22,-5-10-11,-5-9 1,-7-2 10,-4-1 34,-3 9 34,-7 15 10,-1 15-100,-5 16 0,4 9-100,3 6-159,-1 2 114,-1 13 134,-3 11-1,-5 22 12,2 16 0,2 11-11,8 7-11,3 0 10,15-27 1,5 0 67,13 17 0,29 9 12,-7-46-1,0-16-33,0-8-34,-4-7 22,-5-8 102,4-10 66,-18 0 12,-1-8-23,-16 10 11,-5 3 79,-1 4 11,-3 3-100,-1 2-292,-1 1-796,-1 2 673,0 8-112,0 5-80,5 8 114,4 1 234,10-4 79,7-4 12,6-6 44,2-4-12,0-3 113,-5-3 246,-4-7 136,-8-6-271,-4-8-100,-7-4 0,-3 0 0,-3 1-179,-21 1-101,2 10-22,-22 3-57,5 9-447,-1 3-740,6 0-852,8 2-2140,11 5 4370,7 4 0,5-3 0,0-1 0</inkml:trace>
</inkml:ink>
</file>

<file path=ppt/ink/ink1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0.751"/>
    </inkml:context>
    <inkml:brush xml:id="br0">
      <inkml:brushProperty name="width" value="0.04286" units="cm"/>
      <inkml:brushProperty name="height" value="0.04286" units="cm"/>
      <inkml:brushProperty name="color" value="#008C3A"/>
    </inkml:brush>
  </inkml:definitions>
  <inkml:trace contextRef="#ctx0" brushRef="#br0">117 104 12927,'5'3'4291,"-1"-1"-3999,-4-2-315,0 0-10,-6 16-46,4-3-100,-5 14 0,6-11 156,12-4 23,7-6 101,14-4 101,0-4 89,-1-8-89,-9-6-34,-5-9 101,-10-2 302,-3-3-55,-6 2-303,-8 2-135,-4 6-78,-10 9 0,-1 5 45,-3 7-11,-3 10 11,3 8-45,3 12-12,7 4 12,8 4 56,5 3-33,6 3-1,10 2 12,5 8-12,11 3-11,4 3-11,1 2 0,-4-5-235,-5-5 22,-9-9 0,-6-10 101,-7-8-336,-16-7-482,-29-7 661,-3-5 146,-16-8 123,21-13 44,13-11-32,13-16 66,24-36-112,16 17-481,15-14-1581,4 36-1735,-4 13 3831,-8 9 0,-13 10 0,-9 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5.815"/>
    </inkml:context>
    <inkml:brush xml:id="br0">
      <inkml:brushProperty name="width" value="0.08571" units="cm"/>
      <inkml:brushProperty name="height" value="0.08571" units="cm"/>
      <inkml:brushProperty name="color" value="#008C3A"/>
    </inkml:brush>
  </inkml:definitions>
  <inkml:trace contextRef="#ctx0" brushRef="#br0">1 294 11358,'8'10'4673,"-1"-2"-4102,-7-8 1065,0 0-1266,0-44-359,0 23-11,0-31-67,6 40-56,6 6 67,13 5 56,12 1 0,14 0 33,15 0 1,13 0 0,8-7-1,-1-4 90,-11-8 68,-20-1 22,-20-1-213,-18 2-157,-10-1-964,-6 1-1064,-10 2-1983,-1 5 4168,-8 5 0,8 5 0,3 1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8.431"/>
    </inkml:context>
    <inkml:brush xml:id="br0">
      <inkml:brushProperty name="width" value="0.08571" units="cm"/>
      <inkml:brushProperty name="height" value="0.08571" units="cm"/>
      <inkml:brushProperty name="color" value="#E71224"/>
    </inkml:brush>
  </inkml:definitions>
  <inkml:trace contextRef="#ctx0" brushRef="#br0">1 1 12927,'9'1'3743,"-2"-1"-3150,-7 0-122,0 0 190,13 1-90,12-1-369,21 1-202,9-1-224,4 0-852,-7 0-638,-9 2-1020,-12 7-2376,-10 5 5110,-10 8 0,-5-9 0,-6-2 0</inkml:trace>
</inkml:ink>
</file>

<file path=ppt/ink/ink1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1.334"/>
    </inkml:context>
    <inkml:brush xml:id="br0">
      <inkml:brushProperty name="width" value="0.04286" units="cm"/>
      <inkml:brushProperty name="height" value="0.04286" units="cm"/>
      <inkml:brushProperty name="color" value="#008C3A"/>
    </inkml:brush>
  </inkml:definitions>
  <inkml:trace contextRef="#ctx0" brushRef="#br0">281 1 13600,'1'3'3137,"-1"-1"-1826,0-2-370,-68 69-325,30-13-860,-8 2 0,1 5 417,23-16 1,6-1-152,1 3 1,3 0-23,-2 45 135,8-6-303,23-10-190,14-13-364,28-16-813,17-19-974,11-15-1632,-1-12 4141,-6-15 0,-36 8 0,-15-7 0</inkml:trace>
</inkml:ink>
</file>

<file path=ppt/ink/ink1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2.456"/>
    </inkml:context>
    <inkml:brush xml:id="br0">
      <inkml:brushProperty name="width" value="0.04286" units="cm"/>
      <inkml:brushProperty name="height" value="0.04286" units="cm"/>
      <inkml:brushProperty name="color" value="#008C3A"/>
    </inkml:brush>
  </inkml:definitions>
  <inkml:trace contextRef="#ctx0" brushRef="#br0">180 132 11403,'1'6'4202,"-1"-1"-3586,0-5 337,0 0-729,-49 32-112,24-9-112,-38 26-68,41-17-100,9-4-347,6-4 213,5-7 302,4-9 179,10-4-179,5-8 0,9-8 0,1-8 0,-4-9 78,-6-4-44,-5-3 22,-8-3 22,-2-3 191,-2 1-168,0 3 33,-2 8-122,-1 11 44,-1 9 0,0 6-56,2 2-101,0 2-280,0 0 381,-3 13-22,-2 7 10,0 16 1,2 5 0,2 2-79,11-3-638,37-1 112,3-20-359,35-2 23,-19-20 55,-6-8 684,-15-5 213,-15-10 325,-15 0 236,-8-2 357,-5 2 1166,-5 2-1355,1 10-259,-3 5-459,0 8 213,-3 10 303,-4 8-269,-4 14-157,-1 5-45,-2 20-34,9-16 57,1 12-1,10-23 56,1-4-100,0-9 11,0-5 134,0-8 236,0-2-415,0-4-146,0-9-123,0-9 79,4-12 134,1-6 56,4-4 22,2-1 112,-3 4 57,1 5 190,-1 5-302,-3 15-57,0 3-22,-4 11-190,-1 1 44,1 0 146,2 4 45,3 6 33,4 10 45,3 7 1,2 8-80,1 2-44,1 3-78,-2-2-348,1-4-414,-4-6-707,-2-7-268,-3-8-3675,-4-6 1781,-9-4 3709,-10-2 0,4-1 0,-2 0 0</inkml:trace>
</inkml:ink>
</file>

<file path=ppt/ink/ink1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2.600"/>
    </inkml:context>
    <inkml:brush xml:id="br0">
      <inkml:brushProperty name="width" value="0.04286" units="cm"/>
      <inkml:brushProperty name="height" value="0.04286" units="cm"/>
      <inkml:brushProperty name="color" value="#008C3A"/>
    </inkml:brush>
  </inkml:definitions>
  <inkml:trace contextRef="#ctx0" brushRef="#br0">5 23 12053,'-3'-12'2858,"1"2"-1425,2 10-379,0 0-1010,62 12-44,-26-7-929,50 9-1223,-46-11-3327,-8-2 5479,-8-5 0,-12 3 0,-6-3 0</inkml:trace>
</inkml:ink>
</file>

<file path=ppt/ink/ink1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3.086"/>
    </inkml:context>
    <inkml:brush xml:id="br0">
      <inkml:brushProperty name="width" value="0.04286" units="cm"/>
      <inkml:brushProperty name="height" value="0.04286" units="cm"/>
      <inkml:brushProperty name="color" value="#008C3A"/>
    </inkml:brush>
  </inkml:definitions>
  <inkml:trace contextRef="#ctx0" brushRef="#br0">1 0 13656,'13'9'2610,"-3"-2"-1579,-10-7-67,0 49-214,0-13-223,0 41-247,0-24-112,1-2-67,2-4-101,2-3-34,2-9-436,-1-7-348,0-11-471,-3-6-492,-1-6-169,-1-4-4964,-3-4 6914,-8-10 0,5 6 0,-5-5 0</inkml:trace>
</inkml:ink>
</file>

<file path=ppt/ink/ink1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3.222"/>
    </inkml:context>
    <inkml:brush xml:id="br0">
      <inkml:brushProperty name="width" value="0.04286" units="cm"/>
      <inkml:brushProperty name="height" value="0.04286" units="cm"/>
      <inkml:brushProperty name="color" value="#008C3A"/>
    </inkml:brush>
  </inkml:definitions>
  <inkml:trace contextRef="#ctx0" brushRef="#br0">1 1 9946,'6'6'3463,"-1"-1"-3160,-5-5-303,64 12-1614,-31-9-2286,48 2 3900,-51-16 0,-14 2 0,-6-1 0</inkml:trace>
</inkml:ink>
</file>

<file path=ppt/ink/ink1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3.560"/>
    </inkml:context>
    <inkml:brush xml:id="br0">
      <inkml:brushProperty name="width" value="0.04286" units="cm"/>
      <inkml:brushProperty name="height" value="0.04286" units="cm"/>
      <inkml:brushProperty name="color" value="#008C3A"/>
    </inkml:brush>
  </inkml:definitions>
  <inkml:trace contextRef="#ctx0" brushRef="#br0">8 4 9207,'8'8'3989,"-1"-3"-2779,-7-5 1513,0 0-1602,0-8-427,0 6-380,1-4 481,5 19 472,5 12-551,11 22-324,9 11 46,8 11 55,5 3-613,1-1 366,-4-4-88,-5-4-58,-11-5-55,-11-3-45,-8-2-280,-17 0-314,-12 3-1176,-20 2-1144,-16 4-3024,-8 0 5938,-3 0 0,30-28 0,9-7 0</inkml:trace>
</inkml:ink>
</file>

<file path=ppt/ink/ink1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4.572"/>
    </inkml:context>
    <inkml:brush xml:id="br0">
      <inkml:brushProperty name="width" value="0.04286" units="cm"/>
      <inkml:brushProperty name="height" value="0.04286" units="cm"/>
      <inkml:brushProperty name="color" value="#008C3A"/>
    </inkml:brush>
  </inkml:definitions>
  <inkml:trace contextRef="#ctx0" brushRef="#br0">78 23 10832,'-5'-13'2913,"2"3"-2487,3 10 212,0 0 46,-26 22-225,18-7-224,-21 18-156,26-15-34,0-3 11,3-4-23,0-5-22,0-3 12,3-2-23,5-1-303,4-5 135,4-3 101,-1-5-101,-1-1 79,-4 2 89,-1-2 89,-4 3 180,-1 1 303,-3 3-91,1 4-201,-2 1-33,0 2-225,-3 0 113,-3 0 101,-4 0-91,-2 0-55,3 0-79,5 0 0,2 0-22,2 0 11,0 4 280,0 5 67,1 8 23,3 7-202,3 4-79,6 2-89,2 1-44,3-4-1458,4-3-1949,2-13 3451,-4-3 0,-6-8 0,-8 0 0</inkml:trace>
</inkml:ink>
</file>

<file path=ppt/ink/ink1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4.022"/>
    </inkml:context>
    <inkml:brush xml:id="br0">
      <inkml:brushProperty name="width" value="0.04286" units="cm"/>
      <inkml:brushProperty name="height" value="0.04286" units="cm"/>
      <inkml:brushProperty name="color" value="#008C3A"/>
    </inkml:brush>
  </inkml:definitions>
  <inkml:trace contextRef="#ctx0" brushRef="#br0">197 8 13499,'13'3'3977,"-2"-1"-3181,-11-2 649,0 0-1265,0-6-80,0 5 35,0-5-1,0 6 34,0 0-123,-1 8 134,-8 7 56,-5 14-111,-11 12-34,-4 5-12,-2 2-78,0 1-11,4-5-11,4-4-438,6-9-974,9-12-998,3-8-335,5-8-953,10-6 3720,5-9 0,-2 5 0,-1-4 0</inkml:trace>
</inkml:ink>
</file>

<file path=ppt/ink/ink1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4.345"/>
    </inkml:context>
    <inkml:brush xml:id="br0">
      <inkml:brushProperty name="width" value="0.04286" units="cm"/>
      <inkml:brushProperty name="height" value="0.04286" units="cm"/>
      <inkml:brushProperty name="color" value="#008C3A"/>
    </inkml:brush>
  </inkml:definitions>
  <inkml:trace contextRef="#ctx0" brushRef="#br0">11 26 12792,'-4'-14'3127,"0"2"-2825,4 12 807,0 0-268,-2 35-214,7-5-179,4 33-145,13-13-135,8 2-100,9-4-68,4-5-236,7-9-828,1-11-460,-1-11-1031,-4-7-3070,-7-11 5625,-9-5 0,-14 3 0,-8-2 0</inkml:trace>
</inkml:ink>
</file>

<file path=ppt/ink/ink1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4.771"/>
    </inkml:context>
    <inkml:brush xml:id="br0">
      <inkml:brushProperty name="width" value="0.04286" units="cm"/>
      <inkml:brushProperty name="height" value="0.04286" units="cm"/>
      <inkml:brushProperty name="color" value="#008C3A"/>
    </inkml:brush>
  </inkml:definitions>
  <inkml:trace contextRef="#ctx0" brushRef="#br0">142 0 10787,'8'9'3955,"-2"-2"-3002,-6-7 470,0 0-1087,0-1-12,-2 1 24,-8 10 324,-6 12-44,-11 18-135,-4 10-101,3 9-347,4 3-45,12-1-90,6-4-201,20-8-247,13-12-817,23-13-349,12-12-403,7-10-1769,-4-15 3876,-9-4 0,-25 2 0,-13 2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8.632"/>
    </inkml:context>
    <inkml:brush xml:id="br0">
      <inkml:brushProperty name="width" value="0.08571" units="cm"/>
      <inkml:brushProperty name="height" value="0.08571" units="cm"/>
      <inkml:brushProperty name="color" value="#E71224"/>
    </inkml:brush>
  </inkml:definitions>
  <inkml:trace contextRef="#ctx0" brushRef="#br0">0 48 13801,'4'7'4426,"-1"-2"-3743,65-9-459,-28 1-134,59-2-90,-44 2-806,2 1-2175,2-3-5725,1-2 8706,-6-7 0,-22 6 0,-11-1 0</inkml:trace>
</inkml:ink>
</file>

<file path=ppt/ink/ink1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5.051"/>
    </inkml:context>
    <inkml:brush xml:id="br0">
      <inkml:brushProperty name="width" value="0.04286" units="cm"/>
      <inkml:brushProperty name="height" value="0.04286" units="cm"/>
      <inkml:brushProperty name="color" value="#008C3A"/>
    </inkml:brush>
  </inkml:definitions>
  <inkml:trace contextRef="#ctx0" brushRef="#br0">1 1 12165,'2'8'3362,"0"-1"-3071,-2-7 561,0 0-292,-2 31-68,1-7-132,0 30-24,9-13-213,3 3-123,9 0 0,1-3-493,4-7-717,-4-6-695,-1-9-292,-8-8-1623,-5-6 3820,-4-3 0,-3-2 0,0 0 0</inkml:trace>
</inkml:ink>
</file>

<file path=ppt/ink/ink1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5.244"/>
    </inkml:context>
    <inkml:brush xml:id="br0">
      <inkml:brushProperty name="width" value="0.04286" units="cm"/>
      <inkml:brushProperty name="height" value="0.04286" units="cm"/>
      <inkml:brushProperty name="color" value="#008C3A"/>
    </inkml:brush>
  </inkml:definitions>
  <inkml:trace contextRef="#ctx0" brushRef="#br0">0 0 13084,'9'8'1803,"-3"-2"-1578,-6-6-124,55-3-101,-22 3-774,42-1-2531,-37 2 3305,-6 0 0,-14-1 0,-7 0 0</inkml:trace>
</inkml:ink>
</file>

<file path=ppt/ink/ink1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5.530"/>
    </inkml:context>
    <inkml:brush xml:id="br0">
      <inkml:brushProperty name="width" value="0.04286" units="cm"/>
      <inkml:brushProperty name="height" value="0.04286" units="cm"/>
      <inkml:brushProperty name="color" value="#008C3A"/>
    </inkml:brush>
  </inkml:definitions>
  <inkml:trace contextRef="#ctx0" brushRef="#br0">0 1 13330,'13'12'3709,"-4"-2"-2532,67 2-359,-28 3-505,8-2 1,2 3 269,2 15-180,-3 7-78,-15 8 79,-13 7-113,-15 6-134,-9 6-124,-18-1-33,-8-2-280,-14-6-1322,-3-6-505,3-6-2061,5-12-2880,12-12 7048,8-11 0,8-7 0,2-2 0</inkml:trace>
</inkml:ink>
</file>

<file path=ppt/ink/ink1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5.874"/>
    </inkml:context>
    <inkml:brush xml:id="br0">
      <inkml:brushProperty name="width" value="0.04286" units="cm"/>
      <inkml:brushProperty name="height" value="0.04286" units="cm"/>
      <inkml:brushProperty name="color" value="#008C3A"/>
    </inkml:brush>
  </inkml:definitions>
  <inkml:trace contextRef="#ctx0" brushRef="#br0">0 0 12255,'14'13'3854,"-3"-3"-3529,-11-10-325,55 0-728,-28 2-953,40 0-1557,-44 3 3238,-10-1 0,-5-1 0,-6-1 0</inkml:trace>
</inkml:ink>
</file>

<file path=ppt/ink/ink1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6.024"/>
    </inkml:context>
    <inkml:brush xml:id="br0">
      <inkml:brushProperty name="width" value="0.04286" units="cm"/>
      <inkml:brushProperty name="height" value="0.04286" units="cm"/>
      <inkml:brushProperty name="color" value="#008C3A"/>
    </inkml:brush>
  </inkml:definitions>
  <inkml:trace contextRef="#ctx0" brushRef="#br0">1 1 12053,'2'13'2981,"-1"-2"-2466,-1-11-515,0 0-347,61 0-3049,-20-2 3396,53-6 0,-62 3 0,-6-3 0</inkml:trace>
</inkml:ink>
</file>

<file path=ppt/ink/ink1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6.706"/>
    </inkml:context>
    <inkml:brush xml:id="br0">
      <inkml:brushProperty name="width" value="0.04286" units="cm"/>
      <inkml:brushProperty name="height" value="0.04286" units="cm"/>
      <inkml:brushProperty name="color" value="#008C3A"/>
    </inkml:brush>
  </inkml:definitions>
  <inkml:trace contextRef="#ctx0" brushRef="#br0">9 201 11616,'15'11'4482,"54"-3"-3910,-33-16-236,47-6-23,-41-8 247,-9-4 12,-10 0-269,-12-1-135,-6 2 33,-5 2-66,-6 3-135,-6 4-12,-10 8-66,-9 3 78,-5 7 56,-6 11 78,-2 8 57,-1 14 45,7 2-236,10 1-34,13-4 0,9-4 1,24-5-673,54-8-1143,5-8 38,-18-7 1,0-3-4947,27-8 6757,-10-6 0,-36 4 0,-13 1 0</inkml:trace>
</inkml:ink>
</file>

<file path=ppt/ink/ink1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6.925"/>
    </inkml:context>
    <inkml:brush xml:id="br0">
      <inkml:brushProperty name="width" value="0.04286" units="cm"/>
      <inkml:brushProperty name="height" value="0.04286" units="cm"/>
      <inkml:brushProperty name="color" value="#008C3A"/>
    </inkml:brush>
  </inkml:definitions>
  <inkml:trace contextRef="#ctx0" brushRef="#br0">149 1 14473,'11'11'2992,"-3"-2"-2230,-8-9-359,0 0-55,-43 58-192,22-26-122,-33 47-34,38-42-448,2-6-908,6-8-101,3-9 236,2-7-1389,2-5 2610,0-6 0,1 3 0,-1-3 0</inkml:trace>
</inkml:ink>
</file>

<file path=ppt/ink/ink1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7.121"/>
    </inkml:context>
    <inkml:brush xml:id="br0">
      <inkml:brushProperty name="width" value="0.04286" units="cm"/>
      <inkml:brushProperty name="height" value="0.04286" units="cm"/>
      <inkml:brushProperty name="color" value="#008C3A"/>
    </inkml:brush>
  </inkml:definitions>
  <inkml:trace contextRef="#ctx0" brushRef="#br0">1 1 13790,'4'11'3182,"-1"-2"-2521,-3-9 740,0 0-1245,53 1-88,-17 6-68,47 5-314,-30 8-1512,1 1-1401,-1-1-4381,-2-6 7608,-2-5 0,-22-6 0,-6-3 0</inkml:trace>
</inkml:ink>
</file>

<file path=ppt/ink/ink1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7.457"/>
    </inkml:context>
    <inkml:brush xml:id="br0">
      <inkml:brushProperty name="width" value="0.04286" units="cm"/>
      <inkml:brushProperty name="height" value="0.04286" units="cm"/>
      <inkml:brushProperty name="color" value="#008C3A"/>
    </inkml:brush>
  </inkml:definitions>
  <inkml:trace contextRef="#ctx0" brushRef="#br0">1 1 14473,'8'9'2981,"-1"-2"-2073,-7-7 638,0 0-1087,4 61-112,4-24-257,5 51-57,4-39-33,1 0-78,2-2-706,2-2-964,-1-6-1255,0-8-1333,-2-12 4336,-2-9 0,-8-8 0,-3-2 0</inkml:trace>
</inkml:ink>
</file>

<file path=ppt/ink/ink1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7.726"/>
    </inkml:context>
    <inkml:brush xml:id="br0">
      <inkml:brushProperty name="width" value="0.04286" units="cm"/>
      <inkml:brushProperty name="height" value="0.04286" units="cm"/>
      <inkml:brushProperty name="color" value="#008C3A"/>
    </inkml:brush>
  </inkml:definitions>
  <inkml:trace contextRef="#ctx0" brushRef="#br0">40 18 14126,'10'-10'3104,"-2"2"-2612,-8 8 114,0 0-91,69 6-123,-27 6-44,53 7-68,-50 5-179,-12-1-79,-9-4 45,-14-1-55,-5-4 189,-13 0-111,-13-2-90,-17 0-874,-15-2-975,-6-2-1053,-1 0-3160,5-2 6062,9 0 0,21-4 0,9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9.437"/>
    </inkml:context>
    <inkml:brush xml:id="br0">
      <inkml:brushProperty name="width" value="0.08571" units="cm"/>
      <inkml:brushProperty name="height" value="0.08571" units="cm"/>
      <inkml:brushProperty name="color" value="#E71224"/>
    </inkml:brush>
  </inkml:definitions>
  <inkml:trace contextRef="#ctx0" brushRef="#br0">15 372 11549,'-8'-12'5210,"1"1"-10030,7 11 5616,8-57-68,3 28 1241,9-47-1554,6 43 324,26-6-414,-5 12 89,3 6 1,5 4-112,20-1-197,-22 8 0,1 1 878,26 1-939,-8 4-45,-9 3-45,-5 16 45,-25 2 3481,-5 16-3413,-21 1 21,-5 4-10,-3-1-12,-20 14-34,3-14 35,-22 12-46,5-12 34,-9 3-45,-6 7-11,-3 4-11,0 4-45,5 1-34,-6 22-55,20-22 10,-2 16 12,25-28-124,4 16 1,14-16-415,14 12-1132,16-18-1849,15-6-4168,4-4 6962,-2-8 0,-23-11 0,-11-3 0</inkml:trace>
</inkml:ink>
</file>

<file path=ppt/ink/ink1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8.042"/>
    </inkml:context>
    <inkml:brush xml:id="br0">
      <inkml:brushProperty name="width" value="0.04286" units="cm"/>
      <inkml:brushProperty name="height" value="0.04286" units="cm"/>
      <inkml:brushProperty name="color" value="#008C3A"/>
    </inkml:brush>
  </inkml:definitions>
  <inkml:trace contextRef="#ctx0" brushRef="#br0">188 19 15056,'-9'-10'3731,"2"1"-3361,7 9 112,0 0 0,-57 45-169,33-10-257,-10 3 0,2 3-56,17 19 0,8 4-157,4 0-414,16-3-1042,5-9-1099,17-10-2039,7-15 4751,6-13 0,-21-10 0,-3-4 0</inkml:trace>
</inkml:ink>
</file>

<file path=ppt/ink/ink1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8.356"/>
    </inkml:context>
    <inkml:brush xml:id="br0">
      <inkml:brushProperty name="width" value="0.04286" units="cm"/>
      <inkml:brushProperty name="height" value="0.04286" units="cm"/>
      <inkml:brushProperty name="color" value="#008C3A"/>
    </inkml:brush>
  </inkml:definitions>
  <inkml:trace contextRef="#ctx0" brushRef="#br0">199 0 14215,'28'13'5346,"51"46"-4193,-46-19-705,6 2 1,-1 3 189,-2 26-358,-13 4-133,-9 0-147,-9-5-304,-17-8-412,-15-7-943,-26-7-2858,-22-6 63,29-22 0,-4-3 4454,-6 0 0,2-2 0,-11 3 0,10-6 0</inkml:trace>
</inkml:ink>
</file>

<file path=ppt/ink/ink1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9.744"/>
    </inkml:context>
    <inkml:brush xml:id="br0">
      <inkml:brushProperty name="width" value="0.04286" units="cm"/>
      <inkml:brushProperty name="height" value="0.04286" units="cm"/>
      <inkml:brushProperty name="color" value="#008C3A"/>
    </inkml:brush>
  </inkml:definitions>
  <inkml:trace contextRef="#ctx0" brushRef="#br0">336 2 10092,'11'4'3743,"-3"-1"-3105,-8-3 886,0 0-1008,2-4-270,-2 4 23,0-4-45,-8 4-112,-9 2 45,-11 7 33,-11 7 12,-9 11 34,-5 6-12,1 6-224,7 4-56,10 3-11,14 1-90,10-1-1,14-3 24,18-7-90,15-7-135,19-9 135,4-11 68,-2-4 156,-8-5 0,-13-2 67,-14-3 112,-12-4-179,-6-5-157,-8-3-11,-23-11-56,-1 6 44,-20-4 24,10 12 156,4 7 235,7 3 79,8 3-314,10 1 0,6 0 45,19-1 268,9-2-133,22-1-102,9-4-11,6-1-268,17-3-797,-28 3-963,3 0-2129,-37 3 4090,-10-1 0,-5 3 0,-2 0 0</inkml:trace>
</inkml:ink>
</file>

<file path=ppt/ink/ink1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9.976"/>
    </inkml:context>
    <inkml:brush xml:id="br0">
      <inkml:brushProperty name="width" value="0.04286" units="cm"/>
      <inkml:brushProperty name="height" value="0.04286" units="cm"/>
      <inkml:brushProperty name="color" value="#008C3A"/>
    </inkml:brush>
  </inkml:definitions>
  <inkml:trace contextRef="#ctx0" brushRef="#br0">1 1 15224,'1'5'2151,"0"-1"-828,-1-4-315,0 0-280,4 61-358,0-22-225,4 50-145,0-39-156,2-6-763,2-9-907,3-10-729,3-11-2768,4-6 5323,2-7 0,-9-1 0,-4 0 0</inkml:trace>
</inkml:ink>
</file>

<file path=ppt/ink/ink1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0.374"/>
    </inkml:context>
    <inkml:brush xml:id="br0">
      <inkml:brushProperty name="width" value="0.04286" units="cm"/>
      <inkml:brushProperty name="height" value="0.04286" units="cm"/>
      <inkml:brushProperty name="color" value="#008C3A"/>
    </inkml:brush>
  </inkml:definitions>
  <inkml:trace contextRef="#ctx0" brushRef="#br0">1 135 13924,'14'1'3653,"-3"0"-3328,-11-1 1154,0 0-1064,17 29-102,-4-7 35,14 27-57,-7-15 12,-1-2 167,1-2 12,-1-8-180,-3-7-134,-3-7 102,-4-5 234,0-2 0,1-10-381,4-10-56,4-16-67,3-13-403,3-5-135,0-2-403,0 6-359,-5 7-1433,-1 10-898,-3 11-3619,-2 9 7250,0 6 0,-7 5 0,-1 1 0</inkml:trace>
</inkml:ink>
</file>

<file path=ppt/ink/ink1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0.750"/>
    </inkml:context>
    <inkml:brush xml:id="br0">
      <inkml:brushProperty name="width" value="0.04286" units="cm"/>
      <inkml:brushProperty name="height" value="0.04286" units="cm"/>
      <inkml:brushProperty name="color" value="#008C3A"/>
    </inkml:brush>
  </inkml:definitions>
  <inkml:trace contextRef="#ctx0" brushRef="#br0">125 233 12333,'11'2'1491,"-3"1"-1402,-8-3-10,55-58 100,-32 31 291,39-45-246,-51 48-145,-7 2 89,-3 6-168,-13 5 0,-6 6 45,-17 2 213,-5 7-34,-3 10 44,0 8 293,4 13-35,7 6-279,10 2-158,11 2-55,7-4 11,22-6 33,15-7-44,24-10-34,16-9-896,11-5-785,2-15-930,-3-5-1770,-12-13 4381,-15-1 0,-27 12 0,-12 4 0</inkml:trace>
</inkml:ink>
</file>

<file path=ppt/ink/ink1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1.064"/>
    </inkml:context>
    <inkml:brush xml:id="br0">
      <inkml:brushProperty name="width" value="0.04286" units="cm"/>
      <inkml:brushProperty name="height" value="0.04286" units="cm"/>
      <inkml:brushProperty name="color" value="#008C3A"/>
    </inkml:brush>
  </inkml:definitions>
  <inkml:trace contextRef="#ctx0" brushRef="#br0">90 42 12815,'3'-5'5075,"-1"1"-4223,-2 4 135,0 0-752,0-17-134,0 13 44,-8-8 124,-4 22 11,-8 10-280,-3 6-11,6 3-79,7 2 57,6-1 10,13 2 23,15 0 34,21 1-23,18 0-11,9-3 0,-4-2-34,-9-5-66,-18-6 44,-17-5-90,-13-6 124,-8-1-1,-9-2 23,-11 2-347,-11-1-919,-10 2-1592,0 2-2273,2 0 5131,6 3 0,14-5 0,5 0 0</inkml:trace>
</inkml:ink>
</file>

<file path=ppt/ink/ink1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1.790"/>
    </inkml:context>
    <inkml:brush xml:id="br0">
      <inkml:brushProperty name="width" value="0.04286" units="cm"/>
      <inkml:brushProperty name="height" value="0.04286" units="cm"/>
      <inkml:brushProperty name="color" value="#008C3A"/>
    </inkml:brush>
  </inkml:definitions>
  <inkml:trace contextRef="#ctx0" brushRef="#br0">101 5 12736,'-5'-3'3407,"1"2"-3037,-29 49-247,19-17 23,-22 38-79,29-31 45,5-5-67,15-7-1,9-11 12,16-7-56,5-6 12,-2-8 133,-9-5-22,-10-9-78,-12-4-45,-6-4-112,-9-3 34,-10-2 33,-7-1 11,-10 5 34,0 8 168,2 10 45,4 8 34,5 15 179,6 8-247,7 13 34,22 2-56,23 1-68,33-6-469,26-9 284,-43-14 1,2-2-168,-1-3 0,0 0-724,5-2 0,-4 0-1601,9 0-3037,-11 0 5625,-51 0 0,-3 0 0,-4 0 0</inkml:trace>
</inkml:ink>
</file>

<file path=ppt/ink/ink1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3.107"/>
    </inkml:context>
    <inkml:brush xml:id="br0">
      <inkml:brushProperty name="width" value="0.04286" units="cm"/>
      <inkml:brushProperty name="height" value="0.04286" units="cm"/>
      <inkml:brushProperty name="color" value="#008C3A"/>
    </inkml:brush>
  </inkml:definitions>
  <inkml:trace contextRef="#ctx0" brushRef="#br0">227 0 9823,'6'2'3081,"0"-1"-2240,-61 22-292,25-7-79,-44 18 69,44-14-338,6-3-201,9-3-11,7-3 11,5-4 34,3-3 223,4 0 146,11 0-88,13 2-114,13 2 12,7 2-90,3 1 0,-3 4 34,-5 4-45,-9 3-89,-7-1 55,-11 1-22,-7-3 45,-6 0 33,-9 1 1,-11-1-135,-12 3-236,-13-1-581,-1 0-707,1-4-684,10-6-828,14-5 3036,9-10 0,9 3 0,0-5 0</inkml:trace>
</inkml:ink>
</file>

<file path=ppt/ink/ink1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3.396"/>
    </inkml:context>
    <inkml:brush xml:id="br0">
      <inkml:brushProperty name="width" value="0.04286" units="cm"/>
      <inkml:brushProperty name="height" value="0.04286" units="cm"/>
      <inkml:brushProperty name="color" value="#008C3A"/>
    </inkml:brush>
  </inkml:definitions>
  <inkml:trace contextRef="#ctx0" brushRef="#br0">1 1 12658,'9'3'3709,"-2"-1"-2600,-7-2 225,0 0-875,0 14-33,0 10-157,3 19-157,5 12-23,9 6-55,9 4-34,7-2 0,2-5-190,-1-11-303,-5-10-281,-8-11-22,-9-11-44,-6-9-247,-5-4-1972,-7-3-985,-9-9 4044,-11-5 0,8 2 0,1 1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9.713"/>
    </inkml:context>
    <inkml:brush xml:id="br0">
      <inkml:brushProperty name="width" value="0.08571" units="cm"/>
      <inkml:brushProperty name="height" value="0.08571" units="cm"/>
      <inkml:brushProperty name="color" value="#E71224"/>
    </inkml:brush>
  </inkml:definitions>
  <inkml:trace contextRef="#ctx0" brushRef="#br0">1 40 19078,'8'6'5009,"-2"0"-4740,-6-6-751,0 0-2240,10 0-7109,-5-9 9711,7-8 1,-9 5-1,-1-2 1</inkml:trace>
</inkml:ink>
</file>

<file path=ppt/ink/ink1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3.840"/>
    </inkml:context>
    <inkml:brush xml:id="br0">
      <inkml:brushProperty name="width" value="0.04286" units="cm"/>
      <inkml:brushProperty name="height" value="0.04286" units="cm"/>
      <inkml:brushProperty name="color" value="#008C3A"/>
    </inkml:brush>
  </inkml:definitions>
  <inkml:trace contextRef="#ctx0" brushRef="#br0">4 248 10585,'-2'-10'2107,"0"2"-1738,2 8-324,79 0-45,-23 0-34,5-2 1,3 0-113,15-3 101,-6-6 45,-13 0 191,-16-2 291,-15 0 123,-13-1 78,-10 0-156,-4 1 448,-2 3-202,0 5-583,0 2-190,0 3-44,0 0 44,1 8 190,2 6-22,3 10 90,5 5-78,0 0-57,5-2 11,0-1 45,3-4-55,-3-3-1,-1-5-78,-7-4 33,-2-6 112,-5-1 23,-1-3 22,0 0-235,0-12-235,-7-7 11,-4-17 179,-7-5-67,-2-2-627,3-13 302,9 19-269,1-7-325,7 23-303,11 5 91,6 5-1300,16 6-1514,8 4 4057,4 1 0,-18 1 0,-6 0 0</inkml:trace>
</inkml:ink>
</file>

<file path=ppt/ink/ink1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4.260"/>
    </inkml:context>
    <inkml:brush xml:id="br0">
      <inkml:brushProperty name="width" value="0.04286" units="cm"/>
      <inkml:brushProperty name="height" value="0.04286" units="cm"/>
      <inkml:brushProperty name="color" value="#008C3A"/>
    </inkml:brush>
  </inkml:definitions>
  <inkml:trace contextRef="#ctx0" brushRef="#br0">48 1 13678,'9'13'1815,"-1"-1"-762,-8-12 0,0 0-22,-6 56-426,0-17-123,-5 49-280,2-31-90,2 0-90,-1-2-22,3-7-100,1-10-124,0-11 123,3-12-247,0-8 281,1-5-348,0-13-448,-1-10 337,1-19 403,-1-14 111,1-9 12,0-8 157,0 4 45,0 6 359,3 14-315,1 16-67,2 14-179,-2 10-45,0 5 45,2 2 124,3 8-24,5 5 80,2 11-12,4 5-146,-1 4-22,2 1-235,-1-1-763,-3-3-391,-4-4-684,-6-5-358,-4-3-1233,-7-3 3664,-13-5 0,9-5 0,-7-2 0</inkml:trace>
</inkml:ink>
</file>

<file path=ppt/ink/ink1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4.410"/>
    </inkml:context>
    <inkml:brush xml:id="br0">
      <inkml:brushProperty name="width" value="0.04286" units="cm"/>
      <inkml:brushProperty name="height" value="0.04286" units="cm"/>
      <inkml:brushProperty name="color" value="#008C3A"/>
    </inkml:brush>
  </inkml:definitions>
  <inkml:trace contextRef="#ctx0" brushRef="#br0">1 31 13252,'13'10'2420,"-3"-3"-2017,-10-7-190,63-1-213,-29 1-134,53-1-1413,-44-1-1467,0-4-1086,-2-3 4100,-5-5 0,-15 6 0,-8 2 0</inkml:trace>
</inkml:ink>
</file>

<file path=ppt/ink/ink1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4.590"/>
    </inkml:context>
    <inkml:brush xml:id="br0">
      <inkml:brushProperty name="width" value="0.04286" units="cm"/>
      <inkml:brushProperty name="height" value="0.04286" units="cm"/>
      <inkml:brushProperty name="color" value="#008C3A"/>
    </inkml:brush>
  </inkml:definitions>
  <inkml:trace contextRef="#ctx0" brushRef="#br0">0 1 12188,'14'2'4291,"-3"-1"-4156,-11-1 1108,0 0-447,2 28-236,0-7-257,2 25-214,0-14-89,2-2-78,2-3-617,1-7-975,-1-5-593,0-8-897,-1-3 3160,-1-11 0,-3 5 0,-1-4 0</inkml:trace>
</inkml:ink>
</file>

<file path=ppt/ink/ink1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4.741"/>
    </inkml:context>
    <inkml:brush xml:id="br0">
      <inkml:brushProperty name="width" value="0.04286" units="cm"/>
      <inkml:brushProperty name="height" value="0.04286" units="cm"/>
      <inkml:brushProperty name="color" value="#008C3A"/>
    </inkml:brush>
  </inkml:definitions>
  <inkml:trace contextRef="#ctx0" brushRef="#br0">19 15 13824,'-10'-8'2083,"2"1"-2083,8 7-6129,0 0 6129,11 5 0,-8-4 0,8 4 0</inkml:trace>
</inkml:ink>
</file>

<file path=ppt/ink/ink1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5.196"/>
    </inkml:context>
    <inkml:brush xml:id="br0">
      <inkml:brushProperty name="width" value="0.04286" units="cm"/>
      <inkml:brushProperty name="height" value="0.04286" units="cm"/>
      <inkml:brushProperty name="color" value="#008C3A"/>
    </inkml:brush>
  </inkml:definitions>
  <inkml:trace contextRef="#ctx0" brushRef="#br0">20 111 10821,'11'10'3697,"-2"-1"-3361,-26 44-268,12-29-68,-12 41-303,23-49 303,10-6 100,10-7-100,9-14 79,0-6 112,-5-11 223,-8-5 34,-10-1-324,-7-5 604,-4-1-336,-1 2 471,0 6-303,-1 13-560,-1 9-156,-2 11 156,-2 17 67,1 11-11,0 21-23,1 9-10,3 7 22,4 3 134,7 0 112,8-3-112,6-4-67,0-8-112,-4-11-33,-8-14-191,-5-10 67,-5-9-930,-32-6-112,-1-2 269,-28-8 112,10-1-112,8-8 67,11-2-728,17-7 908,13-5 347,19-6-628,18-4 964,3 5 0,0 3 0,0 2 0,16-13 0</inkml:trace>
</inkml:ink>
</file>

<file path=ppt/ink/ink1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6.257"/>
    </inkml:context>
    <inkml:brush xml:id="br0">
      <inkml:brushProperty name="width" value="0.04286" units="cm"/>
      <inkml:brushProperty name="height" value="0.04286" units="cm"/>
      <inkml:brushProperty name="color" value="#008C3A"/>
    </inkml:brush>
  </inkml:definitions>
  <inkml:trace contextRef="#ctx0" brushRef="#br0">3 30 13499,'9'-12'5087,"-2"2"-4494,-7 10-155,0 0-438,-7-8 44,5 13 46,-6-3 11,8 14 123,-1 2 112,1 2 33,0 2-88,0 3 77,0 0-145,0 0-146,0-5-55,1-5 44,0-6 56,0-5 11,1-2 22,-1-2-234,0 0-90,-1 4 11,0 4 168,0 9 0,0 11 11,0 8-11,0 7 0,0 2 56,2-1 33,1-2 35,1-6-68,1-5-34,-4-10 45,0-7-67,-1-8 67,0-3-11,0-3 101,0 0-157,2 0 0,-2 0-11,3 0 11,-2 0 11,1 0 34,-2 0-280,1 0-303,-1-5-157,0-1 225,0-5 55,0 1-291,0-2 113,0 0 21,0-1 382,3-5 179,3-1 11,5-4 134,3 0 124,2 0 55,-1 4-44,-2 3-22,-3 7-180,-3 4-67,-3 4-11,1 1 11,0 8 280,3 8-78,2 11 11,0 7 89,3 12-246,-5-14-34,1 1-22,-5-20-11,-1-7-314,-1-4-1635,2-2-842,-1 0-1736,6 0 4538,1 0 0,-4 0 0,-1 0 0</inkml:trace>
</inkml:ink>
</file>

<file path=ppt/ink/ink1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6.541"/>
    </inkml:context>
    <inkml:brush xml:id="br0">
      <inkml:brushProperty name="width" value="0.04286" units="cm"/>
      <inkml:brushProperty name="height" value="0.04286" units="cm"/>
      <inkml:brushProperty name="color" value="#008C3A"/>
    </inkml:brush>
  </inkml:definitions>
  <inkml:trace contextRef="#ctx0" brushRef="#br0">7 16 14048,'12'-8'5378,"-3"3"-4683,-9 5 55,0 0-694,0-2 695,0 19-292,-4 8-190,-2 25-111,-2 8-125,2 4-33,3 1-68,2-3-503,8-5-852,5-9-448,8-12-740,1-12 796,-4-11-2768,-7-7 4583,-5-5 0,-5 1 0,0-1 0</inkml:trace>
</inkml:ink>
</file>

<file path=ppt/ink/ink1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6.682"/>
    </inkml:context>
    <inkml:brush xml:id="br0">
      <inkml:brushProperty name="width" value="0.04286" units="cm"/>
      <inkml:brushProperty name="height" value="0.04286" units="cm"/>
      <inkml:brushProperty name="color" value="#008C3A"/>
    </inkml:brush>
  </inkml:definitions>
  <inkml:trace contextRef="#ctx0" brushRef="#br0">16 44 14989,'-9'-10'3395,"2"2"-2969,7 8 638,0 0-1064,77-3-437,-21 0-717,5 1 0,4-1-3351,22-2 4505,1 1 0,-39 1 0,-11 1 0</inkml:trace>
</inkml:ink>
</file>

<file path=ppt/ink/ink1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7.694"/>
    </inkml:context>
    <inkml:brush xml:id="br0">
      <inkml:brushProperty name="width" value="0.04286" units="cm"/>
      <inkml:brushProperty name="height" value="0.04286" units="cm"/>
      <inkml:brushProperty name="color" value="#008C3A"/>
    </inkml:brush>
  </inkml:definitions>
  <inkml:trace contextRef="#ctx0" brushRef="#br0">0 439 11336,'8'7'4067,"-2"-1"-3495,-6-6-90,53-16-57,-16-5-133,43-19-147,-34-3-44,-8-4 403,-10-4-167,-11-1-1,-9 0 134,-6 5-235,-3 10-21,-5 10-214,-6 15-135,-7 5 90,-8 13 45,-5 12 45,-5 12 0,-1 18-45,4 7-23,7 5-346,13 25 201,29-24 168,24 11-12,33-36-10,15-13 0,5-11 22,-3-8 11,-15-10 112,-4-11 213,-32 1-67,-6-8-22,-27 11-12,-4 2 67,-1 5-100,0 3-202,0 2-112,-1 13 246,-3 4-78,-1 13-44,-1 1-1,3 0 22,2-2 35,3-4 32,6-2 57,5-6-33,5-3-449,5-7-986,-6-2-538,3-4-3428,-7-8 5277,-2-7 0,-4 4 0,-4-1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1.982"/>
    </inkml:context>
    <inkml:brush xml:id="br0">
      <inkml:brushProperty name="width" value="0.08571" units="cm"/>
      <inkml:brushProperty name="height" value="0.08571" units="cm"/>
      <inkml:brushProperty name="color" value="#E71224"/>
    </inkml:brush>
  </inkml:definitions>
  <inkml:trace contextRef="#ctx0" brushRef="#br0">425 2 11325,'-9'-1'2980,"2"0"-2374,7 1 894,0 0-816,-53 65 67,27-26-415,-8 6 0,0 3 269,7 7-212,-1-2-192,3 2-122,0-6-57,2 1-22,0-3-302,0 2-673,-1 2-1076,3 2-78,1-2-3081,8-7 5210,5-13 0,4-15 0,3-9 0</inkml:trace>
</inkml:ink>
</file>

<file path=ppt/ink/ink1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7.860"/>
    </inkml:context>
    <inkml:brush xml:id="br0">
      <inkml:brushProperty name="width" value="0.04286" units="cm"/>
      <inkml:brushProperty name="height" value="0.04286" units="cm"/>
      <inkml:brushProperty name="color" value="#008C3A"/>
    </inkml:brush>
  </inkml:definitions>
  <inkml:trace contextRef="#ctx0" brushRef="#br0">1 23 16434,'8'4'3429,"-2"0"-3429,-6-4-1647,0 0-1132,-5-8-3753,14 4 6532,2-9 0,2 11 0,1-2 0</inkml:trace>
</inkml:ink>
</file>

<file path=ppt/ink/ink1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8.580"/>
    </inkml:context>
    <inkml:brush xml:id="br0">
      <inkml:brushProperty name="width" value="0.04286" units="cm"/>
      <inkml:brushProperty name="height" value="0.04286" units="cm"/>
      <inkml:brushProperty name="color" value="#008C3A"/>
    </inkml:brush>
  </inkml:definitions>
  <inkml:trace contextRef="#ctx0" brushRef="#br0">1 0 10619,'10'9'3552,"-1"-2"-2992,-9-7 672,0 0-33,4 12-156,1-2-237,5 13-212,2-1-101,0 8-34,2 6 12,0 7-213,-1 2 67,-1 2-90,-1-3-22,-1-5-79,-2-8-44,-1-10-1,-3-10 68,0-6 146,-3-4 78,1-1 45,1-3-225,4-7-167,5-7-34,3-6-134,4-3-135,-7 12-202,-2 3-201,-8 11 145,2 3 303,3 6-807,18 13 673,2-4-45,21 3-192,-2-15 147,9-4 348,0-5 100,-3-3 67,-8-4 22,-9-2 102,-8 0 661,-8-9-572,-10 5 33,-4-5-55,-5 7-157,-3 2-34,-9 1-45,-7 4 34,-14 3 158,-28 2-24,13 11-168,-15 5-22,32 11-56,12 6 34,11 5-12,27 2-122,20-3-388,14-14 1,7-6-668,35 3-425,-31-9 1,-3-3-3161,8-5 4796,-20-1 0,-24 0 0,-12 0 0</inkml:trace>
</inkml:ink>
</file>

<file path=ppt/ink/ink1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8.857"/>
    </inkml:context>
    <inkml:brush xml:id="br0">
      <inkml:brushProperty name="width" value="0.04286" units="cm"/>
      <inkml:brushProperty name="height" value="0.04286" units="cm"/>
      <inkml:brushProperty name="color" value="#008C3A"/>
    </inkml:brush>
  </inkml:definitions>
  <inkml:trace contextRef="#ctx0" brushRef="#br0">0 38 20333,'4'6'4561,"-1"-2"-4561,-3-4-1210,0 0-1031,5-4-4539,1-4 6780,4-7 0,-5 5 0,-1 0 0</inkml:trace>
</inkml:ink>
</file>

<file path=ppt/ink/ink1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2.726"/>
    </inkml:context>
    <inkml:brush xml:id="br0">
      <inkml:brushProperty name="width" value="0.04286" units="cm"/>
      <inkml:brushProperty name="height" value="0.04286" units="cm"/>
    </inkml:brush>
  </inkml:definitions>
  <inkml:trace contextRef="#ctx0" brushRef="#br0">362 33 10373,'-8'-18'8246,"1"4"-7322,-10 54 1,-9 33-925,-11-3 0,-7 8 0,4-3 0,4 7 0,1-1 0,-2-16 0,0 0 0,0 0 0</inkml:trace>
</inkml:ink>
</file>

<file path=ppt/ink/ink1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4.521"/>
    </inkml:context>
    <inkml:brush xml:id="br0">
      <inkml:brushProperty name="width" value="0.04286" units="cm"/>
      <inkml:brushProperty name="height" value="0.04286" units="cm"/>
    </inkml:brush>
  </inkml:definitions>
  <inkml:trace contextRef="#ctx0" brushRef="#br0">0 0 5678,'12'24'4336,"-2"-5"-1871,-10-19-1087,0 0-143,0-5 658,0 2-1009,0-3-458,0 2 1153,0 1-1545,0 2-34,0-2-11,0 1 11,0 0-12,0-1 12,0 1-100,0 1-1,0 0-617,2 1 685,7 0 10,34 25 23,-9-7 17,21 19 0,4 3-3409,5 4 3403,-18-11 0,-2-3-11,0-2-2268,-23-13 2268,-1-2 22,-3-3 90,37 4-112,-26-6-1539,32 6 1528,-45-10 1528,1 4-1495,-12-4 45,9 9-11,-6-5 3367,5 4-2448,-10-11-617,-2 0-4100,-11-1 837,-1 0 2905,-11 0 0,11 0 0,1 0 0</inkml:trace>
</inkml:ink>
</file>

<file path=ppt/ink/ink1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5.256"/>
    </inkml:context>
    <inkml:brush xml:id="br0">
      <inkml:brushProperty name="width" value="0.04286" units="cm"/>
      <inkml:brushProperty name="height" value="0.04286" units="cm"/>
    </inkml:brush>
  </inkml:definitions>
  <inkml:trace contextRef="#ctx0" brushRef="#br0">108 0 9297,'6'3'6487,"-1"-1"-4750,-5-3-1491,0 0-145,-2 1 101,-3 9-3426,-6 8 3359,-6 14-34,-4 10-34,-2 9-11,1 8-118,8 35 1,10 8 66,11-42 1,7 1 27,8 15 1,7 9 0,3-17-12,37 1-11,-19-34 0,0-8-33,-3-15-269,-15-5-9540,31-28 9302,-43 7 1,16-13-1,-36 19 1</inkml:trace>
</inkml:ink>
</file>

<file path=ppt/ink/ink1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5.829"/>
    </inkml:context>
    <inkml:brush xml:id="br0">
      <inkml:brushProperty name="width" value="0.04286" units="cm"/>
      <inkml:brushProperty name="height" value="0.04286" units="cm"/>
    </inkml:brush>
  </inkml:definitions>
  <inkml:trace contextRef="#ctx0" brushRef="#br0">0 0 7053,'15'18'4874,"-4"-4"-2239,-11-14-1963,0 8 761,0 13-861,-1 44 0,-1 16-225,1-20 0,1 6-310,0 25 0,2 13 1,9-15 123,15-26 1,5-8-313,-11 17 0,9-22-454,24-66 0,0-20 1,-22 7-1,18-29 1</inkml:trace>
</inkml:ink>
</file>

<file path=ppt/ink/ink1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6.178"/>
    </inkml:context>
    <inkml:brush xml:id="br0">
      <inkml:brushProperty name="width" value="0.04286" units="cm"/>
      <inkml:brushProperty name="height" value="0.04286" units="cm"/>
    </inkml:brush>
  </inkml:definitions>
  <inkml:trace contextRef="#ctx0" brushRef="#br0">1 1 12008,'69'13'0,"0"1"0,1 0 0,13 3 0,0-1 0</inkml:trace>
</inkml:ink>
</file>

<file path=ppt/ink/ink1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6.672"/>
    </inkml:context>
    <inkml:brush xml:id="br0">
      <inkml:brushProperty name="width" value="0.04286" units="cm"/>
      <inkml:brushProperty name="height" value="0.04286" units="cm"/>
    </inkml:brush>
  </inkml:definitions>
  <inkml:trace contextRef="#ctx0" brushRef="#br0">1 1 12669,'67'65'1404,"1"1"0,0-1 0,-1 1 1,-4-7-1,0 1 0,-8-3 1,-18-7-377,-20 29-3864,-13-26 0,-1 3 2220,3 4 0,-2 0-213,0 38-2704,2-32 1,-1-7-3179,-1-11 6477,0 27 1,-4-54 0,0-6 0</inkml:trace>
</inkml:ink>
</file>

<file path=ppt/ink/ink1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7.172"/>
    </inkml:context>
    <inkml:brush xml:id="br0">
      <inkml:brushProperty name="width" value="0.04286" units="cm"/>
      <inkml:brushProperty name="height" value="0.04286" units="cm"/>
    </inkml:brush>
  </inkml:definitions>
  <inkml:trace contextRef="#ctx0" brushRef="#br0">1 37 5471,'16'1'2744,"-4"-1"531,-12 0-978,0 0-14,13 14 877,75-24-2880,-23 14-745,27-15 0,0-3-1081,-26 4-2965,-7 4 1,-8 2-1563,-33 7 6464,-1 3 1,-15-2 0,-2 3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2.348"/>
    </inkml:context>
    <inkml:brush xml:id="br0">
      <inkml:brushProperty name="width" value="0.08571" units="cm"/>
      <inkml:brushProperty name="height" value="0.08571" units="cm"/>
      <inkml:brushProperty name="color" value="#E71224"/>
    </inkml:brush>
  </inkml:definitions>
  <inkml:trace contextRef="#ctx0" brushRef="#br0">12 22 12434,'0'-5'5076,"0"0"-3418,0 5-1658,-11-12 561,20 25 99,1-1 159,32 31-271,12 5-200,8-1-259,1-1-89,-2-4-78,-9-5-3874,-9-3 2338,-15-5-1019,-11-3-1300,-9-2 3933,-10-3 0,1-8 0,-3-4 0</inkml:trace>
</inkml:ink>
</file>

<file path=ppt/ink/ink1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7.405"/>
    </inkml:context>
    <inkml:brush xml:id="br0">
      <inkml:brushProperty name="width" value="0.04286" units="cm"/>
      <inkml:brushProperty name="height" value="0.04286" units="cm"/>
    </inkml:brush>
  </inkml:definitions>
  <inkml:trace contextRef="#ctx0" brushRef="#br0">0 49 15627,'93'-9'-321,"-1"0"0,0 0 1,-4 0-1,-3 0 0,-37 5 1,-44 4-1,-3 0 0</inkml:trace>
</inkml:ink>
</file>

<file path=ppt/ink/ink1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8.765"/>
    </inkml:context>
    <inkml:brush xml:id="br0">
      <inkml:brushProperty name="width" value="0.04286" units="cm"/>
      <inkml:brushProperty name="height" value="0.04286" units="cm"/>
    </inkml:brush>
  </inkml:definitions>
  <inkml:trace contextRef="#ctx0" brushRef="#br0">112 0 15863,'3'21'3182,"-1"-5"-3059,-2-16-33,0 0-3319,-13 153 3464,3-76-356,3-11 0,-3 18 0,1 1 0,0-12 155,-2-7 0,1-4-265,-5 35 0,3-8 163,1-29-4611,11-76 4679,4-61 0,0 16 0,-2-4 0</inkml:trace>
</inkml:ink>
</file>

<file path=ppt/ink/ink1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9.142"/>
    </inkml:context>
    <inkml:brush xml:id="br0">
      <inkml:brushProperty name="width" value="0.04286" units="cm"/>
      <inkml:brushProperty name="height" value="0.04286" units="cm"/>
    </inkml:brush>
  </inkml:definitions>
  <inkml:trace contextRef="#ctx0" brushRef="#br0">0 0 9319,'73'45'1966,"-1"-1"0,1 1 0,-1 0 0,6-40 0,-6 9-2086,-22 40 0,-1 29 1,-3 14-1,-5-4 0,-10-19 24,-5 0 1,-7-21-8580,2-26 8675,-2 3 0,-8-32 0,-7-13 0</inkml:trace>
</inkml:ink>
</file>

<file path=ppt/ink/ink1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9.599"/>
    </inkml:context>
    <inkml:brush xml:id="br0">
      <inkml:brushProperty name="width" value="0.04286" units="cm"/>
      <inkml:brushProperty name="height" value="0.04286" units="cm"/>
    </inkml:brush>
  </inkml:definitions>
  <inkml:trace contextRef="#ctx0" brushRef="#br0">0 1 12949,'11'12'4695,"-1"-2"-1860,72 22-2678,-23-24-568,6-3 0,16 0 0,-11-4-3779,12-7 3339,-20-1 1,-13 2 0,-41 6 0,-23 8-1</inkml:trace>
</inkml:ink>
</file>

<file path=ppt/ink/ink1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1.458"/>
    </inkml:context>
    <inkml:brush xml:id="br0">
      <inkml:brushProperty name="width" value="0.04286" units="cm"/>
      <inkml:brushProperty name="height" value="0.04286" units="cm"/>
    </inkml:brush>
  </inkml:definitions>
  <inkml:trace contextRef="#ctx0" brushRef="#br0">1 570 5886,'9'22'4915,"42"-6"0,20-22-3613,-19-30 0,2-24 0,0-5 0,-2 13-1145,23 9 0,-4-1-255,-1-32 0,-2-15 0,-38 25 76,-55 36 375,-20 15-353,26 15 1304,-15 0-1304,28 0 11,3 0 12,2 0 1586,-13-7-1598,6 3 191,-10-5-68,13 7 482,0 0-55,-12 2-628,-4 5 44,-7 1 1,1 5-35,-2 15-50,-2 21 1,1 7 5,-2 17-824,4-13 1,8 5 985,28 3 1,11-3-2796,10 15 2745,-10-20 0,4-4 68,25-4-12,-18-30-22,9 3 22,0-4-55,9 7-1,-12-6 1226,1 2-1092,29-8-22,18-23-100,1 10 3862,-11-25-4255,-61 9-896,-5-1-6522,-7-14 7788,-1 7 0,0 1 0,0 9 0</inkml:trace>
</inkml:ink>
</file>

<file path=ppt/ink/ink1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3.309"/>
    </inkml:context>
    <inkml:brush xml:id="br0">
      <inkml:brushProperty name="width" value="0.04286" units="cm"/>
      <inkml:brushProperty name="height" value="0.04286" units="cm"/>
    </inkml:brush>
  </inkml:definitions>
  <inkml:trace contextRef="#ctx0" brushRef="#br0">0 0 13667,'10'24'5355,"-2"-6"-4671,-8-18 918,0 0-1467,0 7 626,0 8-2897,6 43 2483,-3-2 1,0 4-292,5 37-34,-5-37 0,0-1 124,2 27-146,-1-46-2689,17-2 111,-9-55-1601,12-20 5027,-14-10 0,-3 25 0,-6-5 0</inkml:trace>
</inkml:ink>
</file>

<file path=ppt/ink/ink1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4.211"/>
    </inkml:context>
    <inkml:brush xml:id="br0">
      <inkml:brushProperty name="width" value="0.04286" units="cm"/>
      <inkml:brushProperty name="height" value="0.04286" units="cm"/>
    </inkml:brush>
  </inkml:definitions>
  <inkml:trace contextRef="#ctx0" brushRef="#br0">6 252 11919,'-6'-41'9830,"55"14"-12550,7-26 0,4-2 2675,21 14 28,-14 16 1,-15 16 1178,-45 29-1106,-1 32 22,1 18-982,0 13 982,-2-38-22,-4-16 90,-1-23 2156,0 0-2302,-3 2-180,-9 2-895,-69 20 716,24-10 3931,-25 7-3404,53-20 22,29-7 909,0 0-842,3 0-10,0 0 89,2 0-325,-1 0 22,2 4-2763,51 73 2887,-9-20-129,-11-8 0,3 1-1056,-3-11 0,-4-6 1106,-7-8 886,10 10-1267,-34-35-77,-13-17 1,8 11 0,-8-11 0</inkml:trace>
</inkml:ink>
</file>

<file path=ppt/ink/ink1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4.824"/>
    </inkml:context>
    <inkml:brush xml:id="br0">
      <inkml:brushProperty name="width" value="0.04286" units="cm"/>
      <inkml:brushProperty name="height" value="0.04286" units="cm"/>
    </inkml:brush>
  </inkml:definitions>
  <inkml:trace contextRef="#ctx0" brushRef="#br0">1 1 13476,'73'49'4779,"0"0"0,-19-63-4600,23 50 0,-14-11 370,-69-97-4717,-65 32 4168,34 25 0,-30 11 0,64 17 0</inkml:trace>
</inkml:ink>
</file>

<file path=ppt/ink/ink1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5.941"/>
    </inkml:context>
    <inkml:brush xml:id="br0">
      <inkml:brushProperty name="width" value="0.04286" units="cm"/>
      <inkml:brushProperty name="height" value="0.04286" units="cm"/>
    </inkml:brush>
  </inkml:definitions>
  <inkml:trace contextRef="#ctx0" brushRef="#br0">1 71 8075,'7'-39'9830,"-1"9"-4242,-6 28-5577,0 13 95,7 64 1,3 18-84,2-23-23,3 31 0,3-6-4263,3-54 4274,-2-6 643,-3-10-654,-8-15-22,1 0 56,2-2 33,26 4 0,30 1-257,-5 8 3374,-6-12-3274,-39 3-1491,-2-14-8250,-6-18 9708,6 4 1,-10-5 0,-5 12 0</inkml:trace>
</inkml:ink>
</file>

<file path=ppt/ink/ink1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6.730"/>
    </inkml:context>
    <inkml:brush xml:id="br0">
      <inkml:brushProperty name="width" value="0.04286" units="cm"/>
      <inkml:brushProperty name="height" value="0.04286" units="cm"/>
    </inkml:brush>
  </inkml:definitions>
  <inkml:trace contextRef="#ctx0" brushRef="#br0">13 81 6469,'-7'-6'5502,"1"0"-2235,6 6-634,6 0 67,-4 0-639,4 0-1030,60-1-863,-17-4-84,2 1 0,5-1 39,35-11-2435,-20 1 2368,-8 2-56,-35 6-1350,-38 4-6539,-13 6 7889,-3-3 0,5 3 0,14-3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3.114"/>
    </inkml:context>
    <inkml:brush xml:id="br0">
      <inkml:brushProperty name="width" value="0.08571" units="cm"/>
      <inkml:brushProperty name="height" value="0.08571" units="cm"/>
      <inkml:brushProperty name="color" value="#E71224"/>
    </inkml:brush>
  </inkml:definitions>
  <inkml:trace contextRef="#ctx0" brushRef="#br0">59 1 12322,'5'10'3720,"-2"-1"-3474,-3-9 91,0 0 648,-10 32-525,-1 4 44,-8 38-100,5 2-3561,6 9 3460,4 3-236,5-3-33,11-7-12,8-12 12,15-11-304,28 3-547,-12-22-741,18 0-907,-22-25-1244,-5-7 3709,-5-3 0,-17-1 0,-7 0 0</inkml:trace>
</inkml:ink>
</file>

<file path=ppt/ink/ink1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54.311"/>
    </inkml:context>
    <inkml:brush xml:id="br0">
      <inkml:brushProperty name="width" value="0.05" units="cm"/>
      <inkml:brushProperty name="height" value="0.05" units="cm"/>
      <inkml:brushProperty name="color" value="#E71224"/>
    </inkml:brush>
  </inkml:definitions>
  <inkml:trace contextRef="#ctx0" brushRef="#br0">12 466 24575,'0'30'0,"0"25"0,0 8 0,0 33 0,0-30 0,0 5 0,0 12 0,0-6 0,0-12 0,0 1 0,0-3 0,0-19 0,0 0 0,0 8 0,0 6 0,0 35 0,0-22 0,0 7 0,0 22 0,0-2 0,0-40 0,0 0 0,0 31 0,0-4 0,0-2 0,0-29 0,0-1 0,0 13 0,0 2 0,0 13 0,0-14 0,0-2 0,0 17 0,0-1 0,0-15 0,0-19 0,0 46 0,0-46 0,0 5 0,0-33 0,45-30 0,21-10 0,6 20 0,3 0 0,3-20 0,5 0 0,-1 17 0,6 6 0,-15 0 0,9-2 0,-3 0 0,3 0 0,-25 0 0,-1 0 0,25 0 0,0 0 0,-20 0 0,-2 0 0,9 0 0,-1 0 0,23 0 0,-34 0 0,-7-1 0,6 2 0,13 5 0,8 0 0,7-4 0,9-2 0,-3 1 0,-15 3 0,-3 1 0,3-1 0,25-1 0,4-1 0,-17 3 0,4 7 0,-24-2 0,-3 1 0,3 1 0,28 9 0,-33-18 0,-9 13 0,0 1 0,17-11 0,4 7 0,16 7 0,-10-6 0,-26-11 0,2 0 0,17 6 0,17 4 0,-1 0 0,-14-1 0,-12-3 0,-3 0 0,33 3 0,11 1 0,-7 0 0,7 0 0,-12-3 0,-21-7 0,1-1-651,5 6 1,13 2 0,0 0 0,-16-3 650,-10-5 0,-5-1-671,31 4 0,0 1 671,-29-6 0,0 0 0,29 0 0,0 0 0,-29 0 0,1 0 0,12 0 0,8 0 0,-7 0 0,-9 0 0,2 0 0,27 0 0,13 0 0,-13 0 0,-24 0 0,-3 0 0,2 0 0,6 0 0,-8 0 0,-12 0 0,2 0 0,25 0 0,13 0 0,-11 0 0,-18 0 0,1 0 0,22 0 0,11 0 0,-15 0 0,14 0 0,-11 1 0,2-2 0,-27-5 0,-1-1 0,12 7 0,-3-3-172,20-20 172,-16 20 0,5-18 0,-18 19 0,10-8 0,-26 0 2380,6 8-2380,11-8 0,-7 4 0,3 1 0,20-8 0,1 5 0,15-1 0,-13 1 0,12-4 507,-7 4 0,18 0 0,-6 2-507,-30 4 0,-3 2 0,2-1 0,15-3 0,3 0 0,-4 1 0,16 2 0,-10 2 107,-29-1 0,-5 0-107,20 0 0,-44 0 0,30 0 0,21 0 0,-14 0 0,-12 0 0,31-4 0,-9-1 0,-58 3 0,25-15 0,-28 7 0,18-26 0,-34 13 0,0-13 0,-15-10 0,-8-11 0,-9-32 0,0-6 0,7 6 0,-1-2-620,3 18 0,-2-2 0,6 8 620,10 12 0,3-2-148,-6-27 0,-2-15 1,-1 1 147,1 8 0,-2-1 0,3-1 0,4 16 0,1-1 0,1-2 0,0 1 0,-3-8 0,-1-3 0,2 4 0,3 14 0,4 8 0,1 5 0,-4-33 0,-1 5 0,-6 15 0,10-16 0,-9 6 0,7 15 0,-1 1 0,-14-10 1815,-10-12-1815,-1 57 488,3 14-488,8 16 0,0 0 0,-9 0 0,7 0 0,-34 0 0,18 0 0,-41 0 0,41 0 0,-29 9 0,42-6 0,-64 6 0,45-9 0,-5 0 0,-6 0 0,-1 0 0,2 0 0,-13 0 0,-31 0 0,64 0 0,-21 0 0,-6 0 0,-2 0 0,8 0 0,3 0 0,10 0 0,-20 0 0,10-9 0,-21 6 0,-19-16 0,35 6 0,-6 7 0,0 0 0,10-3 0,-6 3 0,0 2 0,4 1 0,-7-5 0,0-3 0,7-1 0,-28-1 0,29-6 0,-3 3 0,-12 0 0,6 4 0,-5 0 0,0 0 0,-2 0 0,0 0 0,1 2 0,-25-1 0,4 2 0,6 3 0,10 2 0,15 2 0,-12-3 0,-1 0 0,3 5 0,-7 0 0,-3 0 0,-10 0 0,32 0 0,-1 0 0,2 0 0,5 0 0,-6 0 0,-35 0 0,-5 0 0,25 0 0,5 0 0,-1 0 0,-13 0 0,0 4 0,-1 3 0,-11 7 0,-6-2 0,2 1 0,22 1 0,-6-6 0,-19-1 0,15 0 0,-12 7 0,21-10 0,-12-1 0,16 4 0,5 13 0,-25-17 0,11 16 0,14-17 0,4 4 0,0-2 0,-8-4 0,16-1 0,0 2 0,-21 10 0,0-8 0,-18 19 0,-5 2 0,47-20 0,-2 0 0,-24 10 0,-12 5 0,14-6 0,-12-10 0,31 2 0,1 1 0,-16-6 0,10 0 0,-14 0 0,-20 0 0,23 0 0,-2 0 0,19 0 0,-1 0 0,-30 0 0,-8 0 0,24 0 0,-1 0 0,2 0 0,-11 0 0,-4 0 0,5-1 0,-11 1 0,-1 0 0,7 1 0,6 1 0,5 2 0,-5 1 0,2 0 0,-5 1 0,-1 1 0,0 1 0,-4 1 0,-2 1 0,4 0 0,7 0 0,-13 5 0,1-1 0,-5-5 0,-6-1 0,23-3 0,25-5 0,1 0 0,-3 0 0,-21 0 0,33 0 0,-51 0 0,27 0 0,30 0 0,-6 0 0</inkml:trace>
</inkml:ink>
</file>

<file path=ppt/ink/ink1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0.949"/>
    </inkml:context>
    <inkml:brush xml:id="br0">
      <inkml:brushProperty name="width" value="0.08571" units="cm"/>
      <inkml:brushProperty name="height" value="0.08571" units="cm"/>
      <inkml:brushProperty name="color" value="#E71224"/>
    </inkml:brush>
  </inkml:definitions>
  <inkml:trace contextRef="#ctx0" brushRef="#br0">157 32 8837,'16'-2'4493,"-3"1"-3462,-13 1 952,0 0-268,5-13-897,-4 10-695,5-9-56,-6 12 460,0 0-875,-4 5 460,-2 5-56,-5 7 0,-7 15-56,3-6 79,-16 39-67,10-14 32,-5 12-3424,8-15 3391,5-17-11,1-3 22,2 1 34,5-10-45,1-5 34,3-9-45,0-4-2129,0-1 0,1 1 0</inkml:trace>
</inkml:ink>
</file>

<file path=ppt/ink/ink1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2.883"/>
    </inkml:context>
    <inkml:brush xml:id="br0">
      <inkml:brushProperty name="width" value="0.08571" units="cm"/>
      <inkml:brushProperty name="height" value="0.08571" units="cm"/>
      <inkml:brushProperty name="color" value="#E71224"/>
    </inkml:brush>
  </inkml:definitions>
  <inkml:trace contextRef="#ctx0" brushRef="#br0">1 15 9162,'6'16'4078,"0"-4"-3371,-6-12 548,0 0 593,-5 6-1299,3-5 684,-3 6-998,5-7 539,11 0-203,41 2-482,-6-1 23,9-6 0,2-2 56,11-5-112,22-8-616,-19 4-7272,-79 40 6984,20-22 0,-57 29 0,34-31 0</inkml:trace>
</inkml:ink>
</file>

<file path=ppt/ink/ink1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4.012"/>
    </inkml:context>
    <inkml:brush xml:id="br0">
      <inkml:brushProperty name="width" value="0.08571" units="cm"/>
      <inkml:brushProperty name="height" value="0.08571" units="cm"/>
      <inkml:brushProperty name="color" value="#E71224"/>
    </inkml:brush>
  </inkml:definitions>
  <inkml:trace contextRef="#ctx0" brushRef="#br0">0 259 8770,'8'10'6544,"57"-19"-6074,5-38 690,-30 5 0,-2-2-5154,13-16 4386,-68-1 557,-8 58-904,-19 0 33,18 3 292,1 0-572,12 0 202,5 4 3359,-17 12-3370,-3 7-236,4 16 191,35 26 79,16-9-1719,10-10 0,6-4 1920,11-2-5140,19-15 1,-1-8 3701,-24-12 1,47-1 0,-95-4 0</inkml:trace>
</inkml:ink>
</file>

<file path=ppt/ink/ink1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4.587"/>
    </inkml:context>
    <inkml:brush xml:id="br0">
      <inkml:brushProperty name="width" value="0.08571" units="cm"/>
      <inkml:brushProperty name="height" value="0.08571" units="cm"/>
      <inkml:brushProperty name="color" value="#E71224"/>
    </inkml:brush>
  </inkml:definitions>
  <inkml:trace contextRef="#ctx0" brushRef="#br0">34 29 12882,'-19'-16'3698,"4"3"-3172,15 13-167,0 0 1389,29 116-3552,-8-71 0,1 1 953,6 23 1,-1-3 0,14-3 0,-24-58-1</inkml:trace>
</inkml:ink>
</file>

<file path=ppt/ink/ink1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5.400"/>
    </inkml:context>
    <inkml:brush xml:id="br0">
      <inkml:brushProperty name="width" value="0.08571" units="cm"/>
      <inkml:brushProperty name="height" value="0.08571" units="cm"/>
      <inkml:brushProperty name="color" value="#E71224"/>
    </inkml:brush>
  </inkml:definitions>
  <inkml:trace contextRef="#ctx0" brushRef="#br0">34 198 10832,'-18'-1'5523,"3"0"-4648,15 1-271,0 0-76,0-16-282,4 0-56,5-17-66,7 7-80,4-4 91,13-4 425,28-6-280,-9 71-201,11 23-46,-36 29-3425,-4 5 3392,-13-67-1467,7 6 1433,-10-22 706,4-15-594,-6-3 113,1-13 101,2-21 111,-2 10-78,7-18 2434,-4 30-2759,3 5 0,4 8 1876,-2 4-1215,36-3-66,-3 13-506,12 8-44,-30 51 0,-11 9-415,-2-19-824,-7 19 1,-6-11-1193,-5-49-1704,7-8 4090,3-13 0,-1 6 0,-1-6 0</inkml:trace>
</inkml:ink>
</file>

<file path=ppt/ink/ink1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6.611"/>
    </inkml:context>
    <inkml:brush xml:id="br0">
      <inkml:brushProperty name="width" value="0.08571" units="cm"/>
      <inkml:brushProperty name="height" value="0.08571" units="cm"/>
      <inkml:brushProperty name="color" value="#E71224"/>
    </inkml:brush>
  </inkml:definitions>
  <inkml:trace contextRef="#ctx0" brushRef="#br0">1 29 9704,'8'15'7810,"-2"17"-7345,14 27 0,4 4-376,0-3 163,0 3 1,2-16 700,-7-49-964,-10-24 336,14-37-224,-7 7 364,8-31-320,-14 44 562,0 5-797,-5 28 101,11-1-11,-5 7 23,18-4-23,-13 3-168,8-1 11,-15 4 157,10 58 0,-11-25-3414,10 44 3380,-2-36 34,-5-16 123,2-1 34,-8-17 123,0-3 370,14-24-628,6-11 12,21-31-34,-16 19 191,10-11-79,-27 40 3291,6-5-3481,-13 19-102,-1 2 101,0 0 136,9 22 223,24 36-718,-5 5-1153,2 18-8240,-56 13 9420,3-40 1,-18 12-1,26-50 1</inkml:trace>
</inkml:ink>
</file>

<file path=ppt/ink/ink1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7.331"/>
    </inkml:context>
    <inkml:brush xml:id="br0">
      <inkml:brushProperty name="width" value="0.08571" units="cm"/>
      <inkml:brushProperty name="height" value="0.08571" units="cm"/>
      <inkml:brushProperty name="color" value="#E71224"/>
    </inkml:brush>
  </inkml:definitions>
  <inkml:trace contextRef="#ctx0" brushRef="#br0">35 1 11560,'-18'98'9830,"3"-2"-9038,14-65-2562,42 28-1722,-17-40 3324,36 12 881,-17-37-702,-11-2 224,10-15 864,-33-55-674,-10 25-77,-18-35-248,-6 58 2444,11 14-2723,4 9 179,9 7 67,0 0-11,1 5 448,23 43 1,11 10-304,-2-21-621,17 22 1,4-8 464,-5-44-2084,46-8-1636,-61 0 3675,17-4 0,-49 5 0,1 0 0</inkml:trace>
</inkml:ink>
</file>

<file path=ppt/ink/ink1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7.854"/>
    </inkml:context>
    <inkml:brush xml:id="br0">
      <inkml:brushProperty name="width" value="0.08571" units="cm"/>
      <inkml:brushProperty name="height" value="0.08571" units="cm"/>
      <inkml:brushProperty name="color" value="#E71224"/>
    </inkml:brush>
  </inkml:definitions>
  <inkml:trace contextRef="#ctx0" brushRef="#br0">0 1 14933,'5'14'7462,"-2"-2"-7148,-3-12-202,1-1-9943,17 56 8755,-7-19 0,7 26 0,-13-39 1</inkml:trace>
</inkml:ink>
</file>

<file path=ppt/ink/ink1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8.132"/>
    </inkml:context>
    <inkml:brush xml:id="br0">
      <inkml:brushProperty name="width" value="0.08571" units="cm"/>
      <inkml:brushProperty name="height" value="0.08571" units="cm"/>
      <inkml:brushProperty name="color" value="#E71224"/>
    </inkml:brush>
  </inkml:definitions>
  <inkml:trace contextRef="#ctx0" brushRef="#br0">0 1 15392,'13'49'0,"-1"1"0,8 30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3.586"/>
    </inkml:context>
    <inkml:brush xml:id="br0">
      <inkml:brushProperty name="width" value="0.08571" units="cm"/>
      <inkml:brushProperty name="height" value="0.08571" units="cm"/>
      <inkml:brushProperty name="color" value="#E71224"/>
    </inkml:brush>
  </inkml:definitions>
  <inkml:trace contextRef="#ctx0" brushRef="#br0">117 68 16457,'-6'56'336,"1"-3"-370,5-12-11,11-5-55,6-8 100,14-8 89,6-9 12,3-6 56,0-8 22,-1-9-3280,-6-8 3696,-9-7 32,-9-3-123,-9-2-191,-4-1-122,-7 1-90,-4 0-22,-7 3 3425,-6 4-3493,-4 5-11,-7 7 0,-8 6-269,-28 4-952,17 10-4525,-12 3 1489,33 6 4257,11 2 0,10-8 0,7-3 0</inkml:trace>
</inkml:ink>
</file>

<file path=ppt/ink/ink1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7.638"/>
    </inkml:context>
    <inkml:brush xml:id="br0">
      <inkml:brushProperty name="width" value="0.08571" units="cm"/>
      <inkml:brushProperty name="height" value="0.08571" units="cm"/>
      <inkml:brushProperty name="color" value="#E71224"/>
    </inkml:brush>
  </inkml:definitions>
  <inkml:trace contextRef="#ctx0" brushRef="#br0">0 0 9263,'7'6'-325,"-1"-2"0,-6-4 0,0 0 0</inkml:trace>
</inkml:ink>
</file>

<file path=ppt/ink/ink1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8.134"/>
    </inkml:context>
    <inkml:brush xml:id="br0">
      <inkml:brushProperty name="width" value="0.08571" units="cm"/>
      <inkml:brushProperty name="height" value="0.08571" units="cm"/>
      <inkml:brushProperty name="color" value="#E71224"/>
    </inkml:brush>
  </inkml:definitions>
  <inkml:trace contextRef="#ctx0" brushRef="#br0">1 0 8142,'18'78'1228,"0"-1"1,1 1 0,-1-1 0,4 36-1,-1-2 1,-8-61 0,-9-97 0</inkml:trace>
</inkml:ink>
</file>

<file path=ppt/ink/ink1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010"/>
    </inkml:context>
    <inkml:brush xml:id="br0">
      <inkml:brushProperty name="width" value="0.08571" units="cm"/>
      <inkml:brushProperty name="height" value="0.08571" units="cm"/>
      <inkml:brushProperty name="color" value="#E71224"/>
    </inkml:brush>
  </inkml:definitions>
  <inkml:trace contextRef="#ctx0" brushRef="#br0">31 223 3731,'-18'-26'9830,"6"3"-6283,21 11-3088,9-2 1099,13-2-740,29-15-2340,-25 14 1858,30-8 566,-18 19-5126,45-12 3745,-7 6 1,-14-3-1,-35 8 1</inkml:trace>
</inkml:ink>
</file>

<file path=ppt/ink/ink1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433"/>
    </inkml:context>
    <inkml:brush xml:id="br0">
      <inkml:brushProperty name="width" value="0.08571" units="cm"/>
      <inkml:brushProperty name="height" value="0.08571" units="cm"/>
      <inkml:brushProperty name="color" value="#E71224"/>
    </inkml:brush>
  </inkml:definitions>
  <inkml:trace contextRef="#ctx0" brushRef="#br0">0 1 12255,'11'50'2075,"0"-1"1,9 28 0,4 10-1,-5-16-3890,-1 0-2237,8 28 1,-4-27-3557,-21-72 7608,-1 1 0,0 0 0</inkml:trace>
</inkml:ink>
</file>

<file path=ppt/ink/ink1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919"/>
    </inkml:context>
    <inkml:brush xml:id="br0">
      <inkml:brushProperty name="width" value="0.08571" units="cm"/>
      <inkml:brushProperty name="height" value="0.08571" units="cm"/>
      <inkml:brushProperty name="color" value="#E71224"/>
    </inkml:brush>
  </inkml:definitions>
  <inkml:trace contextRef="#ctx0" brushRef="#br0">0 413 11526,'52'-23'3451,"-1"0"1,-13-9-5598,39-8 0,-4-7 3524,-49-13-347,15-19 1009,-38 24 1836,-1 31-3696,0 5-124,0 9 773,0 34-437,0 6 23,1 29-113,3 40-279,1-20-18,-1-26 1,1 0-6,3 10-135,9 5-795,-2-24-8404,5-7 9334,-3-35 0,-8-3 0,-2-9 0</inkml:trace>
</inkml:ink>
</file>

<file path=ppt/ink/ink1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0.260"/>
    </inkml:context>
    <inkml:brush xml:id="br0">
      <inkml:brushProperty name="width" value="0.08571" units="cm"/>
      <inkml:brushProperty name="height" value="0.08571" units="cm"/>
      <inkml:brushProperty name="color" value="#E71224"/>
    </inkml:brush>
  </inkml:definitions>
  <inkml:trace contextRef="#ctx0" brushRef="#br0">0 1 12540,'12'24'7059,"-2"-4"-5576,-10-20-1125,0 1 57,1 12 523,2 12-535,3 21-196,2 14 1,1 4-174,5 15-1593,-3-16 0,2-1 831,10 1-247,-7-25-1154,6-1-7115,-4-26 9244,-4-11 0,-1-1 0,-7-5 0</inkml:trace>
</inkml:ink>
</file>

<file path=ppt/ink/ink1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0.705"/>
    </inkml:context>
    <inkml:brush xml:id="br0">
      <inkml:brushProperty name="width" value="0.08571" units="cm"/>
      <inkml:brushProperty name="height" value="0.08571" units="cm"/>
      <inkml:brushProperty name="color" value="#E71224"/>
    </inkml:brush>
  </inkml:definitions>
  <inkml:trace contextRef="#ctx0" brushRef="#br0">192 0 13936,'18'8'8291,"-37"-2"-8280,-11 6-22,-30 3-4241,16 12 3715,6 10 903,20-8-1184,48 31 801,15-32 1,10-1 559,12 11 1,-4 5-18,-20 0 0,-9 0-492,6 17-280,-108 2 246,37-42 0,-7-1 0,35-16 0</inkml:trace>
</inkml:ink>
</file>

<file path=ppt/ink/ink1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1.830"/>
    </inkml:context>
    <inkml:brush xml:id="br0">
      <inkml:brushProperty name="width" value="0.08571" units="cm"/>
      <inkml:brushProperty name="height" value="0.08571" units="cm"/>
      <inkml:brushProperty name="color" value="#E71224"/>
    </inkml:brush>
  </inkml:definitions>
  <inkml:trace contextRef="#ctx0" brushRef="#br0">118 3 10204,'18'-3'9830,"-20"75"-7536,-9-21-2044,-2 8 0,-3 13 1,1-7-223,4-14 0,0-3 22,-6 28 1,1-3 49,2-4-3047,8-25 1200,2-16-8084,32-73 8241,-11 0 1,12-14 0,-20 34 0</inkml:trace>
</inkml:ink>
</file>

<file path=ppt/ink/ink1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150"/>
    </inkml:context>
    <inkml:brush xml:id="br0">
      <inkml:brushProperty name="width" value="0.08571" units="cm"/>
      <inkml:brushProperty name="height" value="0.08571" units="cm"/>
      <inkml:brushProperty name="color" value="#E71224"/>
    </inkml:brush>
  </inkml:definitions>
  <inkml:trace contextRef="#ctx0" brushRef="#br0">0 240 10025,'10'-50'9830,"-2"-3"-7402,-8-27-2227,10 27-201,1 50 236,30 25 78,-11 6-23,17 31 79,-18 1-146,-10 4 0,-1 2-1945,1 14 1726,-6-20 1,-2 2-914,0-2 1,-2-4-8924,-1 16 9395,8 21 0,-15-64 0,-1-29 0</inkml:trace>
</inkml:ink>
</file>

<file path=ppt/ink/ink1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355"/>
    </inkml:context>
    <inkml:brush xml:id="br0">
      <inkml:brushProperty name="width" value="0.08571" units="cm"/>
      <inkml:brushProperty name="height" value="0.08571" units="cm"/>
      <inkml:brushProperty name="color" value="#E71224"/>
    </inkml:brush>
  </inkml:definitions>
  <inkml:trace contextRef="#ctx0" brushRef="#br0">11 95 5587,'-10'-22'2493,"62"-2"0,19 7-4207,-22 10 1714,36-6 0,-7 2 0,-55 11 0,4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059"/>
    </inkml:context>
    <inkml:brush xml:id="br0">
      <inkml:brushProperty name="width" value="0.08571" units="cm"/>
      <inkml:brushProperty name="height" value="0.08571" units="cm"/>
      <inkml:brushProperty name="color" value="#E71224"/>
    </inkml:brush>
  </inkml:definitions>
  <inkml:trace contextRef="#ctx0" brushRef="#br0">0 1 12176,'10'9'3653,"-3"-1"-2723,-7-8-135,52 0 57,-20 4-325,42 8-1,-32 11-32,-2 12 10,-1 10-34,-3 9-134,-14-8 1,-2 3-181,8 25-122,-11-24 0,-2-1 22,0 12-56,-4-6-258,-4-5-1221,-4 12-470,-8-16-1671,-13 12-1781,-13-20 5401,-14-4 0,17-15 0,5-8 0</inkml:trace>
</inkml:ink>
</file>

<file path=ppt/ink/ink1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922"/>
    </inkml:context>
    <inkml:brush xml:id="br0">
      <inkml:brushProperty name="width" value="0.08571" units="cm"/>
      <inkml:brushProperty name="height" value="0.08571" units="cm"/>
      <inkml:brushProperty name="color" value="#E71224"/>
    </inkml:brush>
  </inkml:definitions>
  <inkml:trace contextRef="#ctx0" brushRef="#br0">1 1 11896,'50'10'9659,"-25"22"-9166,11 0-281,-32 35-117,-2-7 1,-1 5-2205,-3-1 0,-1 2 2126,-2 23 0,15-6-336,34-32 0,8-9 229,12 20-1559,19-64 1,1-18 147,-29-2-841,11-8-2600,-56 20 4942,-6 0 0,-2 5 0,-2 0 0</inkml:trace>
</inkml:ink>
</file>

<file path=ppt/ink/ink1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3.483"/>
    </inkml:context>
    <inkml:brush xml:id="br0">
      <inkml:brushProperty name="width" value="0.08571" units="cm"/>
      <inkml:brushProperty name="height" value="0.08571" units="cm"/>
      <inkml:brushProperty name="color" value="#E71224"/>
    </inkml:brush>
  </inkml:definitions>
  <inkml:trace contextRef="#ctx0" brushRef="#br0">0 1 10769,'4'16'2569,"33"43"1,24 24 0,-9-19-1931,-8-28-141,7 27 0,10 14 1,-20-42 1025,-36-106-1373,-21 41-421,-6-10-3366,17 79 3580,18-6 185,71 10-23,-24-43 1,2-8 352,35-6 846,-37-23 1,-19-10-387,-49-5-919,7-17-673,-31 42-111,24 23-5815,5-2 2912,3 5 1524,0-1 1,0 2 0</inkml:trace>
</inkml:ink>
</file>

<file path=ppt/ink/ink1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470"/>
    </inkml:context>
    <inkml:brush xml:id="br0">
      <inkml:brushProperty name="width" value="0.08571" units="cm"/>
      <inkml:brushProperty name="height" value="0.08571" units="cm"/>
      <inkml:brushProperty name="color" value="#E71224"/>
    </inkml:brush>
  </inkml:definitions>
  <inkml:trace contextRef="#ctx0" brushRef="#br0">17 81 15594,'-9'-17'3686,"1"4"-3540,8 13 1187,0 0-4867,4 52 4116,1-10-223,2 47-521,-1 7 420,-3-2-751,-3-36 1,-1-4 201,1 5 156,-2-18-358,0-58 2590,1-9-2198,-1-24-773,1-12 823,4 7 1,1-2 50,4-31 470,-2 30 1,1 2-46,5-19-234,-4 33 33,-1 5 101,-3 29-325,-2 4-45,0 3-67,-1 1 124,41 61 66,-15-17-1268,23 37 0,1 5 629,-12-16-1019,-3-4 0,-5-4 1580,-19-25 0,-2-9 0,-10-14 0</inkml:trace>
</inkml:ink>
</file>

<file path=ppt/ink/ink1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611"/>
    </inkml:context>
    <inkml:brush xml:id="br0">
      <inkml:brushProperty name="width" value="0.08571" units="cm"/>
      <inkml:brushProperty name="height" value="0.08571" units="cm"/>
      <inkml:brushProperty name="color" value="#E71224"/>
    </inkml:brush>
  </inkml:definitions>
  <inkml:trace contextRef="#ctx0" brushRef="#br0">1 1 15479,'95'10'317,"-1"1"0,0-1 1,-21-2-1,-48-2 1,0-3-1</inkml:trace>
</inkml:ink>
</file>

<file path=ppt/ink/ink1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917"/>
    </inkml:context>
    <inkml:brush xml:id="br0">
      <inkml:brushProperty name="width" value="0.08571" units="cm"/>
      <inkml:brushProperty name="height" value="0.08571" units="cm"/>
      <inkml:brushProperty name="color" value="#E71224"/>
    </inkml:brush>
  </inkml:definitions>
  <inkml:trace contextRef="#ctx0" brushRef="#br0">0 1 11101,'29'12'9132,"-8"-11"-8908,38 47-5784,2-22 1572,11-6 1844,-12-4 2144,1-7 0,-46-7 0,-1-1 0</inkml:trace>
</inkml:ink>
</file>

<file path=ppt/ink/ink1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5.156"/>
    </inkml:context>
    <inkml:brush xml:id="br0">
      <inkml:brushProperty name="width" value="0.08571" units="cm"/>
      <inkml:brushProperty name="height" value="0.08571" units="cm"/>
      <inkml:brushProperty name="color" value="#E71224"/>
    </inkml:brush>
  </inkml:definitions>
  <inkml:trace contextRef="#ctx0" brushRef="#br0">1 0 13857,'21'14'3276,"-3"55"1,-5 38 0,-4-16-445,-3-4-4174,0-14 0,1 21 0,-1-3 1,-3-26-1617,-6-18 1542,-7 22 1,5-59 0,-3-4 0</inkml:trace>
</inkml:ink>
</file>

<file path=ppt/ink/ink1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9.304"/>
    </inkml:context>
    <inkml:brush xml:id="br0">
      <inkml:brushProperty name="width" value="0.08571" units="cm"/>
      <inkml:brushProperty name="height" value="0.08571" units="cm"/>
      <inkml:brushProperty name="color" value="#E71224"/>
    </inkml:brush>
  </inkml:definitions>
  <inkml:trace contextRef="#ctx0" brushRef="#br0">146 26 11157,'14'17'7395,"-3"-2"-6151,-11-15 1692,11-25-1928,-8 18-829,4-17-179,-40 23-11,-45 37-191,29 5 135,17 38 78,80-19-75,21-14 1,19 5 0,-23 0 74,-31 39-661,13-18 0,-20-8-9181,-102-16 9440,-6-31 0,82-17 0,10 0 0</inkml:trace>
</inkml:ink>
</file>

<file path=ppt/ink/ink1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0.053"/>
    </inkml:context>
    <inkml:brush xml:id="br0">
      <inkml:brushProperty name="width" value="0.08571" units="cm"/>
      <inkml:brushProperty name="height" value="0.08571" units="cm"/>
      <inkml:brushProperty name="color" value="#E71224"/>
    </inkml:brush>
  </inkml:definitions>
  <inkml:trace contextRef="#ctx0" brushRef="#br0">0 10 12232,'20'2'7340,"-4"-1"-7150,-16-1 225,0 0-225,4 51-212,-1-18-684,19 24 0,7 1 695,6-18-101,38 22 1658,-4-71 986,-38-48-3350,5 25 706,-38-18-78,65 80 223,-20-14-16,5 1 0,3-3 218,13-12 235,-24-5 147,-2 1-57,-29-2-78,-5 1-426,-4 2 34,0-1 0,2-6-79,1-2-11,2-9-101,-3-12 23,0 4-34,-9-9 112,-5 11-259,-23-6-110,4 10-8917,-26 1 4109,34 19 5177,-6 9 0,28 0 0,1 1 0</inkml:trace>
</inkml:ink>
</file>

<file path=ppt/ink/ink1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0.518"/>
    </inkml:context>
    <inkml:brush xml:id="br0">
      <inkml:brushProperty name="width" value="0.08571" units="cm"/>
      <inkml:brushProperty name="height" value="0.08571" units="cm"/>
      <inkml:brushProperty name="color" value="#E71224"/>
    </inkml:brush>
  </inkml:definitions>
  <inkml:trace contextRef="#ctx0" brushRef="#br0">0 3 13555,'6'15'3372,"6"53"-5625,55-22 0,16-14 6119,6-22-3149,1-6 0,-28-14-5335,-103-32 0,-22-9 4618,30-6 0,-49 41 0,20 15 0,75 2 0</inkml:trace>
</inkml:ink>
</file>

<file path=ppt/ink/ink1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1.436"/>
    </inkml:context>
    <inkml:brush xml:id="br0">
      <inkml:brushProperty name="width" value="0.08571" units="cm"/>
      <inkml:brushProperty name="height" value="0.08571" units="cm"/>
      <inkml:brushProperty name="color" value="#E71224"/>
    </inkml:brush>
  </inkml:definitions>
  <inkml:trace contextRef="#ctx0" brushRef="#br0">1 0 9207,'2'24'3742,"26"26"1,7 4-3351,-8-8-224,11 10 0,-1 5-28,-16-11 0,-4-3-140,2 8 1549,5 23-1930,-20-57 314,-4-9 859,-11-5-747,2-7-11,-24-63-45,19 19-1364,2-18 0,2-3 1477,8-1-134,12 7 0,5 3 21,1 15-119,33 11 1,8 13 61,-3 25 62,-1 0 1,0 5-62,6 27 33,-22-10-302,-1 19 269,-34-28-720,-82 21 450,30-28-689,-11 2 0,2 0 870,28-6 929,28 37-482,28-23 2084,31 27-1658,13-19-571,-20-10 548,9 0-1098,-34-13-3148,-12-5 1173,-8-1 2379,-13-3 0,5 0 0,-6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607"/>
    </inkml:context>
    <inkml:brush xml:id="br0">
      <inkml:brushProperty name="width" value="0.08571" units="cm"/>
      <inkml:brushProperty name="height" value="0.08571" units="cm"/>
      <inkml:brushProperty name="color" value="#E71224"/>
    </inkml:brush>
  </inkml:definitions>
  <inkml:trace contextRef="#ctx0" brushRef="#br0">10 26 11067,'-5'-13'3664,"1"3"-2588,4 10-169,0 0-78,10 0-178,10 0-293,19 0-168,12 0-3582,8 0 3336,2 0-829,-4 0-1053,-4 0-1200,-8-1-2262,-9 1 5400,-12-1 0,-12 1 0,-7 0 0</inkml:trace>
</inkml:ink>
</file>

<file path=ppt/ink/ink1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036"/>
    </inkml:context>
    <inkml:brush xml:id="br0">
      <inkml:brushProperty name="width" value="0.08571" units="cm"/>
      <inkml:brushProperty name="height" value="0.08571" units="cm"/>
      <inkml:brushProperty name="color" value="#E71224"/>
    </inkml:brush>
  </inkml:definitions>
  <inkml:trace contextRef="#ctx0" brushRef="#br0">0 1 6824,'6'23'5535,"-1"56"-6340,-3-38 1544,5 51 2043,4-33-1516,21 34 69,-12-39-837,11-10 1,5-9 739,-6-26-1171,46-34-134,-48-5 3302,14-23-3593,-17 12-35,-7 10-234,6-8-1625,-6 4 279,-10 14 551,3-2-2825,-25 18 4247,-20 26 0,12-16 0,-8 17 0</inkml:trace>
</inkml:ink>
</file>

<file path=ppt/ink/ink1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201"/>
    </inkml:context>
    <inkml:brush xml:id="br0">
      <inkml:brushProperty name="width" value="0.08571" units="cm"/>
      <inkml:brushProperty name="height" value="0.08571" units="cm"/>
      <inkml:brushProperty name="color" value="#E71224"/>
    </inkml:brush>
  </inkml:definitions>
  <inkml:trace contextRef="#ctx0" brushRef="#br0">0 0 10249,'38'62'1966,"0"-1"0,-20-4 0,1-16 0,25-39 0</inkml:trace>
</inkml:ink>
</file>

<file path=ppt/ink/ink1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583"/>
    </inkml:context>
    <inkml:brush xml:id="br0">
      <inkml:brushProperty name="width" value="0.08571" units="cm"/>
      <inkml:brushProperty name="height" value="0.08571" units="cm"/>
      <inkml:brushProperty name="color" value="#E71224"/>
    </inkml:brush>
  </inkml:definitions>
  <inkml:trace contextRef="#ctx0" brushRef="#br0">87 1 13660,'8'14'4225,"-1"-3"-2290,-7-11-1935,0 0 405,-58 3-651,42 17-2636,-12 16 2798,69 3 0,18 9 1070,-21 15 1,-11 5-1116,-10-11 0,-11-1-4787,-9 2 1,-15-11 4459,-45-25 1,53-16 0,24-17 0</inkml:trace>
</inkml:ink>
</file>

<file path=ppt/ink/ink1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995"/>
    </inkml:context>
    <inkml:brush xml:id="br0">
      <inkml:brushProperty name="width" value="0.08571" units="cm"/>
      <inkml:brushProperty name="height" value="0.08571" units="cm"/>
      <inkml:brushProperty name="color" value="#E71224"/>
    </inkml:brush>
  </inkml:definitions>
  <inkml:trace contextRef="#ctx0" brushRef="#br0">0 0 12972,'7'94'0,"1"1"0,-1-1 0,0 0 0,0 0 0,1 0 0,-1 0 0,0-7 0,0 1 0,-1 0 0,1 0 0,0-1 0,0 1 0</inkml:trace>
</inkml:ink>
</file>

<file path=ppt/ink/ink1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3.447"/>
    </inkml:context>
    <inkml:brush xml:id="br0">
      <inkml:brushProperty name="width" value="0.08571" units="cm"/>
      <inkml:brushProperty name="height" value="0.08571" units="cm"/>
      <inkml:brushProperty name="color" value="#E71224"/>
    </inkml:brush>
  </inkml:definitions>
  <inkml:trace contextRef="#ctx0" brushRef="#br0">25 55 17823,'18'-6'6376,"-4"1"-5984,-14 5 3552,1 0-13775,-12-8 9756,-6-5 1,2 2 0,0 0-1</inkml:trace>
</inkml:ink>
</file>

<file path=ppt/ink/ink1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2.726"/>
    </inkml:context>
    <inkml:brush xml:id="br0">
      <inkml:brushProperty name="width" value="0.04286" units="cm"/>
      <inkml:brushProperty name="height" value="0.04286" units="cm"/>
    </inkml:brush>
  </inkml:definitions>
  <inkml:trace contextRef="#ctx0" brushRef="#br0">362 33 10373,'-8'-18'8246,"1"4"-7322,-10 54 1,-9 33-925,-11-3 0,-7 8 0,4-3 0,4 7 0,1-1 0,-2-16 0,0 0 0,0 0 0</inkml:trace>
</inkml:ink>
</file>

<file path=ppt/ink/ink1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4.521"/>
    </inkml:context>
    <inkml:brush xml:id="br0">
      <inkml:brushProperty name="width" value="0.04286" units="cm"/>
      <inkml:brushProperty name="height" value="0.04286" units="cm"/>
    </inkml:brush>
  </inkml:definitions>
  <inkml:trace contextRef="#ctx0" brushRef="#br0">0 0 5678,'12'24'4336,"-2"-5"-1871,-10-19-1087,0 0-143,0-5 658,0 2-1009,0-3-458,0 2 1153,0 1-1545,0 2-34,0-2-11,0 1 11,0 0-12,0-1 12,0 1-100,0 1-1,0 0-617,2 1 685,7 0 10,34 25 23,-9-7 17,21 19 0,4 3-3409,5 4 3403,-18-11 0,-2-3-11,0-2-2268,-23-13 2268,-1-2 22,-3-3 90,37 4-112,-26-6-1539,32 6 1528,-45-10 1528,1 4-1495,-12-4 45,9 9-11,-6-5 3367,5 4-2448,-10-11-617,-2 0-4100,-11-1 837,-1 0 2905,-11 0 0,11 0 0,1 0 0</inkml:trace>
</inkml:ink>
</file>

<file path=ppt/ink/ink1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5.256"/>
    </inkml:context>
    <inkml:brush xml:id="br0">
      <inkml:brushProperty name="width" value="0.04286" units="cm"/>
      <inkml:brushProperty name="height" value="0.04286" units="cm"/>
    </inkml:brush>
  </inkml:definitions>
  <inkml:trace contextRef="#ctx0" brushRef="#br0">108 0 9297,'6'3'6487,"-1"-1"-4750,-5-3-1491,0 0-145,-2 1 101,-3 9-3426,-6 8 3359,-6 14-34,-4 10-34,-2 9-11,1 8-118,8 35 1,10 8 66,11-42 1,7 1 27,8 15 1,7 9 0,3-17-12,37 1-11,-19-34 0,0-8-33,-3-15-269,-15-5-9540,31-28 9302,-43 7 1,16-13-1,-36 19 1</inkml:trace>
</inkml:ink>
</file>

<file path=ppt/ink/ink1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5.829"/>
    </inkml:context>
    <inkml:brush xml:id="br0">
      <inkml:brushProperty name="width" value="0.04286" units="cm"/>
      <inkml:brushProperty name="height" value="0.04286" units="cm"/>
    </inkml:brush>
  </inkml:definitions>
  <inkml:trace contextRef="#ctx0" brushRef="#br0">0 0 7053,'15'18'4874,"-4"-4"-2239,-11-14-1963,0 8 761,0 13-861,-1 44 0,-1 16-225,1-20 0,1 6-310,0 25 0,2 13 1,9-15 123,15-26 1,5-8-313,-11 17 0,9-22-454,24-66 0,0-20 1,-22 7-1,18-29 1</inkml:trace>
</inkml:ink>
</file>

<file path=ppt/ink/ink1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6.178"/>
    </inkml:context>
    <inkml:brush xml:id="br0">
      <inkml:brushProperty name="width" value="0.04286" units="cm"/>
      <inkml:brushProperty name="height" value="0.04286" units="cm"/>
    </inkml:brush>
  </inkml:definitions>
  <inkml:trace contextRef="#ctx0" brushRef="#br0">1 1 12008,'69'13'0,"0"1"0,1 0 0,13 3 0,0-1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6.462"/>
    </inkml:context>
    <inkml:brush xml:id="br0">
      <inkml:brushProperty name="width" value="0.08571" units="cm"/>
      <inkml:brushProperty name="height" value="0.08571" units="cm"/>
      <inkml:brushProperty name="color" value="#008C3A"/>
    </inkml:brush>
  </inkml:definitions>
  <inkml:trace contextRef="#ctx0" brushRef="#br0">1 1 12232,'0'10'4561,"1"-2"-3800,-1-8 607,0 0-943,0-3-234,0 2-180,0-3 202,1 13 448,10 10-235,7 14-179,11 11-3449,5 6 3348,-1 1-79,-1 1-45,-1-4 1,-2-4-23,-4-5 0,-2-7-191,-4-4-89,-7-14-157,-4-3-269,-6-10-8429,-1-1 9135,-2-6 0,1 4 0,-2-4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808"/>
    </inkml:context>
    <inkml:brush xml:id="br0">
      <inkml:brushProperty name="width" value="0.08571" units="cm"/>
      <inkml:brushProperty name="height" value="0.08571" units="cm"/>
      <inkml:brushProperty name="color" value="#E71224"/>
    </inkml:brush>
  </inkml:definitions>
  <inkml:trace contextRef="#ctx0" brushRef="#br0">5 86 13039,'-2'-6'3496,"0"1"-3149,2 5-246,67-5-101,-23 1-107,6-2 1,2 1-1048,11-3-1110,1-3-2172,-5 1 4436,-9-3 0,-23 6 0,-10 2 0</inkml:trace>
</inkml:ink>
</file>

<file path=ppt/ink/ink1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6.672"/>
    </inkml:context>
    <inkml:brush xml:id="br0">
      <inkml:brushProperty name="width" value="0.04286" units="cm"/>
      <inkml:brushProperty name="height" value="0.04286" units="cm"/>
    </inkml:brush>
  </inkml:definitions>
  <inkml:trace contextRef="#ctx0" brushRef="#br0">1 1 12669,'67'65'1404,"1"1"0,0-1 0,-1 1 1,-4-7-1,0 1 0,-8-3 1,-18-7-377,-20 29-3864,-13-26 0,-1 3 2220,3 4 0,-2 0-213,0 38-2704,2-32 1,-1-7-3179,-1-11 6477,0 27 1,-4-54 0,0-6 0</inkml:trace>
</inkml:ink>
</file>

<file path=ppt/ink/ink1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7.172"/>
    </inkml:context>
    <inkml:brush xml:id="br0">
      <inkml:brushProperty name="width" value="0.04286" units="cm"/>
      <inkml:brushProperty name="height" value="0.04286" units="cm"/>
    </inkml:brush>
  </inkml:definitions>
  <inkml:trace contextRef="#ctx0" brushRef="#br0">1 37 5471,'16'1'2744,"-4"-1"531,-12 0-978,0 0-14,13 14 877,75-24-2880,-23 14-745,27-15 0,0-3-1081,-26 4-2965,-7 4 1,-8 2-1563,-33 7 6464,-1 3 1,-15-2 0,-2 3 0</inkml:trace>
</inkml:ink>
</file>

<file path=ppt/ink/ink1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7.405"/>
    </inkml:context>
    <inkml:brush xml:id="br0">
      <inkml:brushProperty name="width" value="0.04286" units="cm"/>
      <inkml:brushProperty name="height" value="0.04286" units="cm"/>
    </inkml:brush>
  </inkml:definitions>
  <inkml:trace contextRef="#ctx0" brushRef="#br0">0 49 15627,'93'-9'-321,"-1"0"0,0 0 1,-4 0-1,-3 0 0,-37 5 1,-44 4-1,-3 0 0</inkml:trace>
</inkml:ink>
</file>

<file path=ppt/ink/ink1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8.765"/>
    </inkml:context>
    <inkml:brush xml:id="br0">
      <inkml:brushProperty name="width" value="0.04286" units="cm"/>
      <inkml:brushProperty name="height" value="0.04286" units="cm"/>
    </inkml:brush>
  </inkml:definitions>
  <inkml:trace contextRef="#ctx0" brushRef="#br0">112 0 15863,'3'21'3182,"-1"-5"-3059,-2-16-33,0 0-3319,-13 153 3464,3-76-356,3-11 0,-3 18 0,1 1 0,0-12 155,-2-7 0,1-4-265,-5 35 0,3-8 163,1-29-4611,11-76 4679,4-61 0,0 16 0,-2-4 0</inkml:trace>
</inkml:ink>
</file>

<file path=ppt/ink/ink1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9.142"/>
    </inkml:context>
    <inkml:brush xml:id="br0">
      <inkml:brushProperty name="width" value="0.04286" units="cm"/>
      <inkml:brushProperty name="height" value="0.04286" units="cm"/>
    </inkml:brush>
  </inkml:definitions>
  <inkml:trace contextRef="#ctx0" brushRef="#br0">0 0 9319,'73'45'1966,"-1"-1"0,1 1 0,-1 0 0,6-40 0,-6 9-2086,-22 40 0,-1 29 1,-3 14-1,-5-4 0,-10-19 24,-5 0 1,-7-21-8580,2-26 8675,-2 3 0,-8-32 0,-7-13 0</inkml:trace>
</inkml:ink>
</file>

<file path=ppt/ink/ink1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9.599"/>
    </inkml:context>
    <inkml:brush xml:id="br0">
      <inkml:brushProperty name="width" value="0.04286" units="cm"/>
      <inkml:brushProperty name="height" value="0.04286" units="cm"/>
    </inkml:brush>
  </inkml:definitions>
  <inkml:trace contextRef="#ctx0" brushRef="#br0">0 1 12949,'11'12'4695,"-1"-2"-1860,72 22-2678,-23-24-568,6-3 0,16 0 0,-11-4-3779,12-7 3339,-20-1 1,-13 2 0,-41 6 0,-23 8-1</inkml:trace>
</inkml:ink>
</file>

<file path=ppt/ink/ink1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1.458"/>
    </inkml:context>
    <inkml:brush xml:id="br0">
      <inkml:brushProperty name="width" value="0.04286" units="cm"/>
      <inkml:brushProperty name="height" value="0.04286" units="cm"/>
    </inkml:brush>
  </inkml:definitions>
  <inkml:trace contextRef="#ctx0" brushRef="#br0">1 570 5886,'9'22'4915,"42"-6"0,20-22-3613,-19-30 0,2-24 0,0-5 0,-2 13-1145,23 9 0,-4-1-255,-1-32 0,-2-15 0,-38 25 76,-55 36 375,-20 15-353,26 15 1304,-15 0-1304,28 0 11,3 0 12,2 0 1586,-13-7-1598,6 3 191,-10-5-68,13 7 482,0 0-55,-12 2-628,-4 5 44,-7 1 1,1 5-35,-2 15-50,-2 21 1,1 7 5,-2 17-824,4-13 1,8 5 985,28 3 1,11-3-2796,10 15 2745,-10-20 0,4-4 68,25-4-12,-18-30-22,9 3 22,0-4-55,9 7-1,-12-6 1226,1 2-1092,29-8-22,18-23-100,1 10 3862,-11-25-4255,-61 9-896,-5-1-6522,-7-14 7788,-1 7 0,0 1 0,0 9 0</inkml:trace>
</inkml:ink>
</file>

<file path=ppt/ink/ink1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3.309"/>
    </inkml:context>
    <inkml:brush xml:id="br0">
      <inkml:brushProperty name="width" value="0.04286" units="cm"/>
      <inkml:brushProperty name="height" value="0.04286" units="cm"/>
    </inkml:brush>
  </inkml:definitions>
  <inkml:trace contextRef="#ctx0" brushRef="#br0">0 0 13667,'10'24'5355,"-2"-6"-4671,-8-18 918,0 0-1467,0 7 626,0 8-2897,6 43 2483,-3-2 1,0 4-292,5 37-34,-5-37 0,0-1 124,2 27-146,-1-46-2689,17-2 111,-9-55-1601,12-20 5027,-14-10 0,-3 25 0,-6-5 0</inkml:trace>
</inkml:ink>
</file>

<file path=ppt/ink/ink1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4.211"/>
    </inkml:context>
    <inkml:brush xml:id="br0">
      <inkml:brushProperty name="width" value="0.04286" units="cm"/>
      <inkml:brushProperty name="height" value="0.04286" units="cm"/>
    </inkml:brush>
  </inkml:definitions>
  <inkml:trace contextRef="#ctx0" brushRef="#br0">6 252 11919,'-6'-41'9830,"55"14"-12550,7-26 0,4-2 2675,21 14 28,-14 16 1,-15 16 1178,-45 29-1106,-1 32 22,1 18-982,0 13 982,-2-38-22,-4-16 90,-1-23 2156,0 0-2302,-3 2-180,-9 2-895,-69 20 716,24-10 3931,-25 7-3404,53-20 22,29-7 909,0 0-842,3 0-10,0 0 89,2 0-325,-1 0 22,2 4-2763,51 73 2887,-9-20-129,-11-8 0,3 1-1056,-3-11 0,-4-6 1106,-7-8 886,10 10-1267,-34-35-77,-13-17 1,8 11 0,-8-11 0</inkml:trace>
</inkml:ink>
</file>

<file path=ppt/ink/ink1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4.824"/>
    </inkml:context>
    <inkml:brush xml:id="br0">
      <inkml:brushProperty name="width" value="0.04286" units="cm"/>
      <inkml:brushProperty name="height" value="0.04286" units="cm"/>
    </inkml:brush>
  </inkml:definitions>
  <inkml:trace contextRef="#ctx0" brushRef="#br0">1 1 13476,'73'49'4779,"0"0"0,-19-63-4600,23 50 0,-14-11 370,-69-97-4717,-65 32 4168,34 25 0,-30 11 0,64 17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5.464"/>
    </inkml:context>
    <inkml:brush xml:id="br0">
      <inkml:brushProperty name="width" value="0.08571" units="cm"/>
      <inkml:brushProperty name="height" value="0.08571" units="cm"/>
      <inkml:brushProperty name="color" value="#E71224"/>
    </inkml:brush>
  </inkml:definitions>
  <inkml:trace contextRef="#ctx0" brushRef="#br0">1 442 13308,'4'1'1591,"0"-1"-1064,11-48-382,1 13-77,15-43 21,-7 25-78,-2-1 628,-6-10-45,-7 21 1120,-4-3-1142,-5 33-303,0 5-269,0 8-157,0 0 269,0 21 23,0-1 44,0 23 78,0-2-55,7 6-45,3 9 67,19 34 45,-4-18-56,7 21-90,-10-33-56,-4-5-33,-3-5 11,-1-4-45,-5-6-11,-1-5-180,-3-6-336,-1-7-2689,-1 1-100,2-10-3732,-1 2 7048,-2-9 0,-1-4 0,-1-2 0</inkml:trace>
</inkml:ink>
</file>

<file path=ppt/ink/ink1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5.941"/>
    </inkml:context>
    <inkml:brush xml:id="br0">
      <inkml:brushProperty name="width" value="0.04286" units="cm"/>
      <inkml:brushProperty name="height" value="0.04286" units="cm"/>
    </inkml:brush>
  </inkml:definitions>
  <inkml:trace contextRef="#ctx0" brushRef="#br0">1 71 8075,'7'-39'9830,"-1"9"-4242,-6 28-5577,0 13 95,7 64 1,3 18-84,2-23-23,3 31 0,3-6-4263,3-54 4274,-2-6 643,-3-10-654,-8-15-22,1 0 56,2-2 33,26 4 0,30 1-257,-5 8 3374,-6-12-3274,-39 3-1491,-2-14-8250,-6-18 9708,6 4 1,-10-5 0,-5 12 0</inkml:trace>
</inkml:ink>
</file>

<file path=ppt/ink/ink1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6.730"/>
    </inkml:context>
    <inkml:brush xml:id="br0">
      <inkml:brushProperty name="width" value="0.04286" units="cm"/>
      <inkml:brushProperty name="height" value="0.04286" units="cm"/>
    </inkml:brush>
  </inkml:definitions>
  <inkml:trace contextRef="#ctx0" brushRef="#br0">13 81 6469,'-7'-6'5502,"1"0"-2235,6 6-634,6 0 67,-4 0-639,4 0-1030,60-1-863,-17-4-84,2 1 0,5-1 39,35-11-2435,-20 1 2368,-8 2-56,-35 6-1350,-38 4-6539,-13 6 7889,-3-3 0,5 3 0,14-3 0</inkml:trace>
</inkml:ink>
</file>

<file path=ppt/ink/ink1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54.311"/>
    </inkml:context>
    <inkml:brush xml:id="br0">
      <inkml:brushProperty name="width" value="0.05" units="cm"/>
      <inkml:brushProperty name="height" value="0.05" units="cm"/>
      <inkml:brushProperty name="color" value="#E71224"/>
    </inkml:brush>
  </inkml:definitions>
  <inkml:trace contextRef="#ctx0" brushRef="#br0">12 466 24575,'0'30'0,"0"25"0,0 8 0,0 33 0,0-30 0,0 5 0,0 12 0,0-6 0,0-12 0,0 1 0,0-3 0,0-19 0,0 0 0,0 8 0,0 6 0,0 35 0,0-22 0,0 7 0,0 22 0,0-2 0,0-40 0,0 0 0,0 31 0,0-4 0,0-2 0,0-29 0,0-1 0,0 13 0,0 2 0,0 13 0,0-14 0,0-2 0,0 17 0,0-1 0,0-15 0,0-19 0,0 46 0,0-46 0,0 5 0,0-33 0,45-30 0,21-10 0,6 20 0,3 0 0,3-20 0,5 0 0,-1 17 0,6 6 0,-15 0 0,9-2 0,-3 0 0,3 0 0,-25 0 0,-1 0 0,25 0 0,0 0 0,-20 0 0,-2 0 0,9 0 0,-1 0 0,23 0 0,-34 0 0,-7-1 0,6 2 0,13 5 0,8 0 0,7-4 0,9-2 0,-3 1 0,-15 3 0,-3 1 0,3-1 0,25-1 0,4-1 0,-17 3 0,4 7 0,-24-2 0,-3 1 0,3 1 0,28 9 0,-33-18 0,-9 13 0,0 1 0,17-11 0,4 7 0,16 7 0,-10-6 0,-26-11 0,2 0 0,17 6 0,17 4 0,-1 0 0,-14-1 0,-12-3 0,-3 0 0,33 3 0,11 1 0,-7 0 0,7 0 0,-12-3 0,-21-7 0,1-1-651,5 6 1,13 2 0,0 0 0,-16-3 650,-10-5 0,-5-1-671,31 4 0,0 1 671,-29-6 0,0 0 0,29 0 0,0 0 0,-29 0 0,1 0 0,12 0 0,8 0 0,-7 0 0,-9 0 0,2 0 0,27 0 0,13 0 0,-13 0 0,-24 0 0,-3 0 0,2 0 0,6 0 0,-8 0 0,-12 0 0,2 0 0,25 0 0,13 0 0,-11 0 0,-18 0 0,1 0 0,22 0 0,11 0 0,-15 0 0,14 0 0,-11 1 0,2-2 0,-27-5 0,-1-1 0,12 7 0,-3-3-172,20-20 172,-16 20 0,5-18 0,-18 19 0,10-8 0,-26 0 2380,6 8-2380,11-8 0,-7 4 0,3 1 0,20-8 0,1 5 0,15-1 0,-13 1 0,12-4 507,-7 4 0,18 0 0,-6 2-507,-30 4 0,-3 2 0,2-1 0,15-3 0,3 0 0,-4 1 0,16 2 0,-10 2 107,-29-1 0,-5 0-107,20 0 0,-44 0 0,30 0 0,21 0 0,-14 0 0,-12 0 0,31-4 0,-9-1 0,-58 3 0,25-15 0,-28 7 0,18-26 0,-34 13 0,0-13 0,-15-10 0,-8-11 0,-9-32 0,0-6 0,7 6 0,-1-2-620,3 18 0,-2-2 0,6 8 620,10 12 0,3-2-148,-6-27 0,-2-15 1,-1 1 147,1 8 0,-2-1 0,3-1 0,4 16 0,1-1 0,1-2 0,0 1 0,-3-8 0,-1-3 0,2 4 0,3 14 0,4 8 0,1 5 0,-4-33 0,-1 5 0,-6 15 0,10-16 0,-9 6 0,7 15 0,-1 1 0,-14-10 1815,-10-12-1815,-1 57 488,3 14-488,8 16 0,0 0 0,-9 0 0,7 0 0,-34 0 0,18 0 0,-41 0 0,41 0 0,-29 9 0,42-6 0,-64 6 0,45-9 0,-5 0 0,-6 0 0,-1 0 0,2 0 0,-13 0 0,-31 0 0,64 0 0,-21 0 0,-6 0 0,-2 0 0,8 0 0,3 0 0,10 0 0,-20 0 0,10-9 0,-21 6 0,-19-16 0,35 6 0,-6 7 0,0 0 0,10-3 0,-6 3 0,0 2 0,4 1 0,-7-5 0,0-3 0,7-1 0,-28-1 0,29-6 0,-3 3 0,-12 0 0,6 4 0,-5 0 0,0 0 0,-2 0 0,0 0 0,1 2 0,-25-1 0,4 2 0,6 3 0,10 2 0,15 2 0,-12-3 0,-1 0 0,3 5 0,-7 0 0,-3 0 0,-10 0 0,32 0 0,-1 0 0,2 0 0,5 0 0,-6 0 0,-35 0 0,-5 0 0,25 0 0,5 0 0,-1 0 0,-13 0 0,0 4 0,-1 3 0,-11 7 0,-6-2 0,2 1 0,22 1 0,-6-6 0,-19-1 0,15 0 0,-12 7 0,21-10 0,-12-1 0,16 4 0,5 13 0,-25-17 0,11 16 0,14-17 0,4 4 0,0-2 0,-8-4 0,16-1 0,0 2 0,-21 10 0,0-8 0,-18 19 0,-5 2 0,47-20 0,-2 0 0,-24 10 0,-12 5 0,14-6 0,-12-10 0,31 2 0,1 1 0,-16-6 0,10 0 0,-14 0 0,-20 0 0,23 0 0,-2 0 0,19 0 0,-1 0 0,-30 0 0,-8 0 0,24 0 0,-1 0 0,2 0 0,-11 0 0,-4 0 0,5-1 0,-11 1 0,-1 0 0,7 1 0,6 1 0,5 2 0,-5 1 0,2 0 0,-5 1 0,-1 1 0,0 1 0,-4 1 0,-2 1 0,4 0 0,7 0 0,-13 5 0,1-1 0,-5-5 0,-6-1 0,23-3 0,25-5 0,1 0 0,-3 0 0,-21 0 0,33 0 0,-51 0 0,27 0 0,30 0 0,-6 0 0</inkml:trace>
</inkml:ink>
</file>

<file path=ppt/ink/ink1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0.949"/>
    </inkml:context>
    <inkml:brush xml:id="br0">
      <inkml:brushProperty name="width" value="0.08571" units="cm"/>
      <inkml:brushProperty name="height" value="0.08571" units="cm"/>
      <inkml:brushProperty name="color" value="#E71224"/>
    </inkml:brush>
  </inkml:definitions>
  <inkml:trace contextRef="#ctx0" brushRef="#br0">157 32 8837,'16'-2'4493,"-3"1"-3462,-13 1 952,0 0-268,5-13-897,-4 10-695,5-9-56,-6 12 460,0 0-875,-4 5 460,-2 5-56,-5 7 0,-7 15-56,3-6 79,-16 39-67,10-14 32,-5 12-3424,8-15 3391,5-17-11,1-3 22,2 1 34,5-10-45,1-5 34,3-9-45,0-4-2129,0-1 0,1 1 0</inkml:trace>
</inkml:ink>
</file>

<file path=ppt/ink/ink1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2.883"/>
    </inkml:context>
    <inkml:brush xml:id="br0">
      <inkml:brushProperty name="width" value="0.08571" units="cm"/>
      <inkml:brushProperty name="height" value="0.08571" units="cm"/>
      <inkml:brushProperty name="color" value="#E71224"/>
    </inkml:brush>
  </inkml:definitions>
  <inkml:trace contextRef="#ctx0" brushRef="#br0">1 15 9162,'6'16'4078,"0"-4"-3371,-6-12 548,0 0 593,-5 6-1299,3-5 684,-3 6-998,5-7 539,11 0-203,41 2-482,-6-1 23,9-6 0,2-2 56,11-5-112,22-8-616,-19 4-7272,-79 40 6984,20-22 0,-57 29 0,34-31 0</inkml:trace>
</inkml:ink>
</file>

<file path=ppt/ink/ink1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4.012"/>
    </inkml:context>
    <inkml:brush xml:id="br0">
      <inkml:brushProperty name="width" value="0.08571" units="cm"/>
      <inkml:brushProperty name="height" value="0.08571" units="cm"/>
      <inkml:brushProperty name="color" value="#E71224"/>
    </inkml:brush>
  </inkml:definitions>
  <inkml:trace contextRef="#ctx0" brushRef="#br0">0 259 8770,'8'10'6544,"57"-19"-6074,5-38 690,-30 5 0,-2-2-5154,13-16 4386,-68-1 557,-8 58-904,-19 0 33,18 3 292,1 0-572,12 0 202,5 4 3359,-17 12-3370,-3 7-236,4 16 191,35 26 79,16-9-1719,10-10 0,6-4 1920,11-2-5140,19-15 1,-1-8 3701,-24-12 1,47-1 0,-95-4 0</inkml:trace>
</inkml:ink>
</file>

<file path=ppt/ink/ink1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4.587"/>
    </inkml:context>
    <inkml:brush xml:id="br0">
      <inkml:brushProperty name="width" value="0.08571" units="cm"/>
      <inkml:brushProperty name="height" value="0.08571" units="cm"/>
      <inkml:brushProperty name="color" value="#E71224"/>
    </inkml:brush>
  </inkml:definitions>
  <inkml:trace contextRef="#ctx0" brushRef="#br0">34 29 12882,'-19'-16'3698,"4"3"-3172,15 13-167,0 0 1389,29 116-3552,-8-71 0,1 1 953,6 23 1,-1-3 0,14-3 0,-24-58-1</inkml:trace>
</inkml:ink>
</file>

<file path=ppt/ink/ink1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5.400"/>
    </inkml:context>
    <inkml:brush xml:id="br0">
      <inkml:brushProperty name="width" value="0.08571" units="cm"/>
      <inkml:brushProperty name="height" value="0.08571" units="cm"/>
      <inkml:brushProperty name="color" value="#E71224"/>
    </inkml:brush>
  </inkml:definitions>
  <inkml:trace contextRef="#ctx0" brushRef="#br0">34 198 10832,'-18'-1'5523,"3"0"-4648,15 1-271,0 0-76,0-16-282,4 0-56,5-17-66,7 7-80,4-4 91,13-4 425,28-6-280,-9 71-201,11 23-46,-36 29-3425,-4 5 3392,-13-67-1467,7 6 1433,-10-22 706,4-15-594,-6-3 113,1-13 101,2-21 111,-2 10-78,7-18 2434,-4 30-2759,3 5 0,4 8 1876,-2 4-1215,36-3-66,-3 13-506,12 8-44,-30 51 0,-11 9-415,-2-19-824,-7 19 1,-6-11-1193,-5-49-1704,7-8 4090,3-13 0,-1 6 0,-1-6 0</inkml:trace>
</inkml:ink>
</file>

<file path=ppt/ink/ink1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6.611"/>
    </inkml:context>
    <inkml:brush xml:id="br0">
      <inkml:brushProperty name="width" value="0.08571" units="cm"/>
      <inkml:brushProperty name="height" value="0.08571" units="cm"/>
      <inkml:brushProperty name="color" value="#E71224"/>
    </inkml:brush>
  </inkml:definitions>
  <inkml:trace contextRef="#ctx0" brushRef="#br0">1 29 9704,'8'15'7810,"-2"17"-7345,14 27 0,4 4-376,0-3 163,0 3 1,2-16 700,-7-49-964,-10-24 336,14-37-224,-7 7 364,8-31-320,-14 44 562,0 5-797,-5 28 101,11-1-11,-5 7 23,18-4-23,-13 3-168,8-1 11,-15 4 157,10 58 0,-11-25-3414,10 44 3380,-2-36 34,-5-16 123,2-1 34,-8-17 123,0-3 370,14-24-628,6-11 12,21-31-34,-16 19 191,10-11-79,-27 40 3291,6-5-3481,-13 19-102,-1 2 101,0 0 136,9 22 223,24 36-718,-5 5-1153,2 18-8240,-56 13 9420,3-40 1,-18 12-1,26-50 1</inkml:trace>
</inkml:ink>
</file>

<file path=ppt/ink/ink1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7.331"/>
    </inkml:context>
    <inkml:brush xml:id="br0">
      <inkml:brushProperty name="width" value="0.08571" units="cm"/>
      <inkml:brushProperty name="height" value="0.08571" units="cm"/>
      <inkml:brushProperty name="color" value="#E71224"/>
    </inkml:brush>
  </inkml:definitions>
  <inkml:trace contextRef="#ctx0" brushRef="#br0">35 1 11560,'-18'98'9830,"3"-2"-9038,14-65-2562,42 28-1722,-17-40 3324,36 12 881,-17-37-702,-11-2 224,10-15 864,-33-55-674,-10 25-77,-18-35-248,-6 58 2444,11 14-2723,4 9 179,9 7 67,0 0-11,1 5 448,23 43 1,11 10-304,-2-21-621,17 22 1,4-8 464,-5-44-2084,46-8-1636,-61 0 3675,17-4 0,-49 5 0,1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5.824"/>
    </inkml:context>
    <inkml:brush xml:id="br0">
      <inkml:brushProperty name="width" value="0.08571" units="cm"/>
      <inkml:brushProperty name="height" value="0.08571" units="cm"/>
      <inkml:brushProperty name="color" value="#E71224"/>
    </inkml:brush>
  </inkml:definitions>
  <inkml:trace contextRef="#ctx0" brushRef="#br0">0 123 13409,'4'6'3283,"-1"-2"-2801,-3-4 582,0 0-728,-1 5 34,1-4 33,-1 5-122,1-6-3438,3 0 3818,10 0-224,13 0-56,17-3-45,13-3-11,8-5-146,4-2-112,-1-2-67,-4 0-11,-12-1-303,-10 4-705,-15 1-3183,-7-1 1016,-11 3 3186,-2-3 0,-5 7 0,-1 0 0</inkml:trace>
</inkml:ink>
</file>

<file path=ppt/ink/ink1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7.854"/>
    </inkml:context>
    <inkml:brush xml:id="br0">
      <inkml:brushProperty name="width" value="0.08571" units="cm"/>
      <inkml:brushProperty name="height" value="0.08571" units="cm"/>
      <inkml:brushProperty name="color" value="#E71224"/>
    </inkml:brush>
  </inkml:definitions>
  <inkml:trace contextRef="#ctx0" brushRef="#br0">0 1 14933,'5'14'7462,"-2"-2"-7148,-3-12-202,1-1-9943,17 56 8755,-7-19 0,7 26 0,-13-39 1</inkml:trace>
</inkml:ink>
</file>

<file path=ppt/ink/ink1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8.132"/>
    </inkml:context>
    <inkml:brush xml:id="br0">
      <inkml:brushProperty name="width" value="0.08571" units="cm"/>
      <inkml:brushProperty name="height" value="0.08571" units="cm"/>
      <inkml:brushProperty name="color" value="#E71224"/>
    </inkml:brush>
  </inkml:definitions>
  <inkml:trace contextRef="#ctx0" brushRef="#br0">0 1 15392,'13'49'0,"-1"1"0,8 30 0</inkml:trace>
</inkml:ink>
</file>

<file path=ppt/ink/ink1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7.638"/>
    </inkml:context>
    <inkml:brush xml:id="br0">
      <inkml:brushProperty name="width" value="0.08571" units="cm"/>
      <inkml:brushProperty name="height" value="0.08571" units="cm"/>
      <inkml:brushProperty name="color" value="#E71224"/>
    </inkml:brush>
  </inkml:definitions>
  <inkml:trace contextRef="#ctx0" brushRef="#br0">0 0 9263,'7'6'-325,"-1"-2"0,-6-4 0,0 0 0</inkml:trace>
</inkml:ink>
</file>

<file path=ppt/ink/ink1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8.134"/>
    </inkml:context>
    <inkml:brush xml:id="br0">
      <inkml:brushProperty name="width" value="0.08571" units="cm"/>
      <inkml:brushProperty name="height" value="0.08571" units="cm"/>
      <inkml:brushProperty name="color" value="#E71224"/>
    </inkml:brush>
  </inkml:definitions>
  <inkml:trace contextRef="#ctx0" brushRef="#br0">1 0 8142,'18'78'1228,"0"-1"1,1 1 0,-1-1 0,4 36-1,-1-2 1,-8-61 0,-9-97 0</inkml:trace>
</inkml:ink>
</file>

<file path=ppt/ink/ink1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010"/>
    </inkml:context>
    <inkml:brush xml:id="br0">
      <inkml:brushProperty name="width" value="0.08571" units="cm"/>
      <inkml:brushProperty name="height" value="0.08571" units="cm"/>
      <inkml:brushProperty name="color" value="#E71224"/>
    </inkml:brush>
  </inkml:definitions>
  <inkml:trace contextRef="#ctx0" brushRef="#br0">31 223 3731,'-18'-26'9830,"6"3"-6283,21 11-3088,9-2 1099,13-2-740,29-15-2340,-25 14 1858,30-8 566,-18 19-5126,45-12 3745,-7 6 1,-14-3-1,-35 8 1</inkml:trace>
</inkml:ink>
</file>

<file path=ppt/ink/ink1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433"/>
    </inkml:context>
    <inkml:brush xml:id="br0">
      <inkml:brushProperty name="width" value="0.08571" units="cm"/>
      <inkml:brushProperty name="height" value="0.08571" units="cm"/>
      <inkml:brushProperty name="color" value="#E71224"/>
    </inkml:brush>
  </inkml:definitions>
  <inkml:trace contextRef="#ctx0" brushRef="#br0">0 1 12255,'11'50'2075,"0"-1"1,9 28 0,4 10-1,-5-16-3890,-1 0-2237,8 28 1,-4-27-3557,-21-72 7608,-1 1 0,0 0 0</inkml:trace>
</inkml:ink>
</file>

<file path=ppt/ink/ink1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919"/>
    </inkml:context>
    <inkml:brush xml:id="br0">
      <inkml:brushProperty name="width" value="0.08571" units="cm"/>
      <inkml:brushProperty name="height" value="0.08571" units="cm"/>
      <inkml:brushProperty name="color" value="#E71224"/>
    </inkml:brush>
  </inkml:definitions>
  <inkml:trace contextRef="#ctx0" brushRef="#br0">0 413 11526,'52'-23'3451,"-1"0"1,-13-9-5598,39-8 0,-4-7 3524,-49-13-347,15-19 1009,-38 24 1836,-1 31-3696,0 5-124,0 9 773,0 34-437,0 6 23,1 29-113,3 40-279,1-20-18,-1-26 1,1 0-6,3 10-135,9 5-795,-2-24-8404,5-7 9334,-3-35 0,-8-3 0,-2-9 0</inkml:trace>
</inkml:ink>
</file>

<file path=ppt/ink/ink1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0.260"/>
    </inkml:context>
    <inkml:brush xml:id="br0">
      <inkml:brushProperty name="width" value="0.08571" units="cm"/>
      <inkml:brushProperty name="height" value="0.08571" units="cm"/>
      <inkml:brushProperty name="color" value="#E71224"/>
    </inkml:brush>
  </inkml:definitions>
  <inkml:trace contextRef="#ctx0" brushRef="#br0">0 1 12540,'12'24'7059,"-2"-4"-5576,-10-20-1125,0 1 57,1 12 523,2 12-535,3 21-196,2 14 1,1 4-174,5 15-1593,-3-16 0,2-1 831,10 1-247,-7-25-1154,6-1-7115,-4-26 9244,-4-11 0,-1-1 0,-7-5 0</inkml:trace>
</inkml:ink>
</file>

<file path=ppt/ink/ink1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0.705"/>
    </inkml:context>
    <inkml:brush xml:id="br0">
      <inkml:brushProperty name="width" value="0.08571" units="cm"/>
      <inkml:brushProperty name="height" value="0.08571" units="cm"/>
      <inkml:brushProperty name="color" value="#E71224"/>
    </inkml:brush>
  </inkml:definitions>
  <inkml:trace contextRef="#ctx0" brushRef="#br0">192 0 13936,'18'8'8291,"-37"-2"-8280,-11 6-22,-30 3-4241,16 12 3715,6 10 903,20-8-1184,48 31 801,15-32 1,10-1 559,12 11 1,-4 5-18,-20 0 0,-9 0-492,6 17-280,-108 2 246,37-42 0,-7-1 0,35-16 0</inkml:trace>
</inkml:ink>
</file>

<file path=ppt/ink/ink1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1.830"/>
    </inkml:context>
    <inkml:brush xml:id="br0">
      <inkml:brushProperty name="width" value="0.08571" units="cm"/>
      <inkml:brushProperty name="height" value="0.08571" units="cm"/>
      <inkml:brushProperty name="color" value="#E71224"/>
    </inkml:brush>
  </inkml:definitions>
  <inkml:trace contextRef="#ctx0" brushRef="#br0">118 3 10204,'18'-3'9830,"-20"75"-7536,-9-21-2044,-2 8 0,-3 13 1,1-7-223,4-14 0,0-3 22,-6 28 1,1-3 49,2-4-3047,8-25 1200,2-16-8084,32-73 8241,-11 0 1,12-14 0,-20 34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6.048"/>
    </inkml:context>
    <inkml:brush xml:id="br0">
      <inkml:brushProperty name="width" value="0.08571" units="cm"/>
      <inkml:brushProperty name="height" value="0.08571" units="cm"/>
      <inkml:brushProperty name="color" value="#E71224"/>
    </inkml:brush>
  </inkml:definitions>
  <inkml:trace contextRef="#ctx0" brushRef="#br0">1 70 17319,'11'6'5435,"-1"-1"-4326,-10-5-1300,0 0-1254,2-9-4707,0-3 6152,5-17 0,-4 15 0,1-2 0</inkml:trace>
</inkml:ink>
</file>

<file path=ppt/ink/ink1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150"/>
    </inkml:context>
    <inkml:brush xml:id="br0">
      <inkml:brushProperty name="width" value="0.08571" units="cm"/>
      <inkml:brushProperty name="height" value="0.08571" units="cm"/>
      <inkml:brushProperty name="color" value="#E71224"/>
    </inkml:brush>
  </inkml:definitions>
  <inkml:trace contextRef="#ctx0" brushRef="#br0">0 240 10025,'10'-50'9830,"-2"-3"-7402,-8-27-2227,10 27-201,1 50 236,30 25 78,-11 6-23,17 31 79,-18 1-146,-10 4 0,-1 2-1945,1 14 1726,-6-20 1,-2 2-914,0-2 1,-2-4-8924,-1 16 9395,8 21 0,-15-64 0,-1-29 0</inkml:trace>
</inkml:ink>
</file>

<file path=ppt/ink/ink1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355"/>
    </inkml:context>
    <inkml:brush xml:id="br0">
      <inkml:brushProperty name="width" value="0.08571" units="cm"/>
      <inkml:brushProperty name="height" value="0.08571" units="cm"/>
      <inkml:brushProperty name="color" value="#E71224"/>
    </inkml:brush>
  </inkml:definitions>
  <inkml:trace contextRef="#ctx0" brushRef="#br0">11 95 5587,'-10'-22'2493,"62"-2"0,19 7-4207,-22 10 1714,36-6 0,-7 2 0,-55 11 0,4 0 0</inkml:trace>
</inkml:ink>
</file>

<file path=ppt/ink/ink1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922"/>
    </inkml:context>
    <inkml:brush xml:id="br0">
      <inkml:brushProperty name="width" value="0.08571" units="cm"/>
      <inkml:brushProperty name="height" value="0.08571" units="cm"/>
      <inkml:brushProperty name="color" value="#E71224"/>
    </inkml:brush>
  </inkml:definitions>
  <inkml:trace contextRef="#ctx0" brushRef="#br0">1 1 11896,'50'10'9659,"-25"22"-9166,11 0-281,-32 35-117,-2-7 1,-1 5-2205,-3-1 0,-1 2 2126,-2 23 0,15-6-336,34-32 0,8-9 229,12 20-1559,19-64 1,1-18 147,-29-2-841,11-8-2600,-56 20 4942,-6 0 0,-2 5 0,-2 0 0</inkml:trace>
</inkml:ink>
</file>

<file path=ppt/ink/ink1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3.483"/>
    </inkml:context>
    <inkml:brush xml:id="br0">
      <inkml:brushProperty name="width" value="0.08571" units="cm"/>
      <inkml:brushProperty name="height" value="0.08571" units="cm"/>
      <inkml:brushProperty name="color" value="#E71224"/>
    </inkml:brush>
  </inkml:definitions>
  <inkml:trace contextRef="#ctx0" brushRef="#br0">0 1 10769,'4'16'2569,"33"43"1,24 24 0,-9-19-1931,-8-28-141,7 27 0,10 14 1,-20-42 1025,-36-106-1373,-21 41-421,-6-10-3366,17 79 3580,18-6 185,71 10-23,-24-43 1,2-8 352,35-6 846,-37-23 1,-19-10-387,-49-5-919,7-17-673,-31 42-111,24 23-5815,5-2 2912,3 5 1524,0-1 1,0 2 0</inkml:trace>
</inkml:ink>
</file>

<file path=ppt/ink/ink1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470"/>
    </inkml:context>
    <inkml:brush xml:id="br0">
      <inkml:brushProperty name="width" value="0.08571" units="cm"/>
      <inkml:brushProperty name="height" value="0.08571" units="cm"/>
      <inkml:brushProperty name="color" value="#E71224"/>
    </inkml:brush>
  </inkml:definitions>
  <inkml:trace contextRef="#ctx0" brushRef="#br0">17 81 15594,'-9'-17'3686,"1"4"-3540,8 13 1187,0 0-4867,4 52 4116,1-10-223,2 47-521,-1 7 420,-3-2-751,-3-36 1,-1-4 201,1 5 156,-2-18-358,0-58 2590,1-9-2198,-1-24-773,1-12 823,4 7 1,1-2 50,4-31 470,-2 30 1,1 2-46,5-19-234,-4 33 33,-1 5 101,-3 29-325,-2 4-45,0 3-67,-1 1 124,41 61 66,-15-17-1268,23 37 0,1 5 629,-12-16-1019,-3-4 0,-5-4 1580,-19-25 0,-2-9 0,-10-14 0</inkml:trace>
</inkml:ink>
</file>

<file path=ppt/ink/ink1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611"/>
    </inkml:context>
    <inkml:brush xml:id="br0">
      <inkml:brushProperty name="width" value="0.08571" units="cm"/>
      <inkml:brushProperty name="height" value="0.08571" units="cm"/>
      <inkml:brushProperty name="color" value="#E71224"/>
    </inkml:brush>
  </inkml:definitions>
  <inkml:trace contextRef="#ctx0" brushRef="#br0">1 1 15479,'95'10'317,"-1"1"0,0-1 1,-21-2-1,-48-2 1,0-3-1</inkml:trace>
</inkml:ink>
</file>

<file path=ppt/ink/ink1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917"/>
    </inkml:context>
    <inkml:brush xml:id="br0">
      <inkml:brushProperty name="width" value="0.08571" units="cm"/>
      <inkml:brushProperty name="height" value="0.08571" units="cm"/>
      <inkml:brushProperty name="color" value="#E71224"/>
    </inkml:brush>
  </inkml:definitions>
  <inkml:trace contextRef="#ctx0" brushRef="#br0">0 1 11101,'29'12'9132,"-8"-11"-8908,38 47-5784,2-22 1572,11-6 1844,-12-4 2144,1-7 0,-46-7 0,-1-1 0</inkml:trace>
</inkml:ink>
</file>

<file path=ppt/ink/ink1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5.156"/>
    </inkml:context>
    <inkml:brush xml:id="br0">
      <inkml:brushProperty name="width" value="0.08571" units="cm"/>
      <inkml:brushProperty name="height" value="0.08571" units="cm"/>
      <inkml:brushProperty name="color" value="#E71224"/>
    </inkml:brush>
  </inkml:definitions>
  <inkml:trace contextRef="#ctx0" brushRef="#br0">1 0 13857,'21'14'3276,"-3"55"1,-5 38 0,-4-16-445,-3-4-4174,0-14 0,1 21 0,-1-3 1,-3-26-1617,-6-18 1542,-7 22 1,5-59 0,-3-4 0</inkml:trace>
</inkml:ink>
</file>

<file path=ppt/ink/ink1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9.304"/>
    </inkml:context>
    <inkml:brush xml:id="br0">
      <inkml:brushProperty name="width" value="0.08571" units="cm"/>
      <inkml:brushProperty name="height" value="0.08571" units="cm"/>
      <inkml:brushProperty name="color" value="#E71224"/>
    </inkml:brush>
  </inkml:definitions>
  <inkml:trace contextRef="#ctx0" brushRef="#br0">146 26 11157,'14'17'7395,"-3"-2"-6151,-11-15 1692,11-25-1928,-8 18-829,4-17-179,-40 23-11,-45 37-191,29 5 135,17 38 78,80-19-75,21-14 1,19 5 0,-23 0 74,-31 39-661,13-18 0,-20-8-9181,-102-16 9440,-6-31 0,82-17 0,10 0 0</inkml:trace>
</inkml:ink>
</file>

<file path=ppt/ink/ink1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0.053"/>
    </inkml:context>
    <inkml:brush xml:id="br0">
      <inkml:brushProperty name="width" value="0.08571" units="cm"/>
      <inkml:brushProperty name="height" value="0.08571" units="cm"/>
      <inkml:brushProperty name="color" value="#E71224"/>
    </inkml:brush>
  </inkml:definitions>
  <inkml:trace contextRef="#ctx0" brushRef="#br0">0 10 12232,'20'2'7340,"-4"-1"-7150,-16-1 225,0 0-225,4 51-212,-1-18-684,19 24 0,7 1 695,6-18-101,38 22 1658,-4-71 986,-38-48-3350,5 25 706,-38-18-78,65 80 223,-20-14-16,5 1 0,3-3 218,13-12 235,-24-5 147,-2 1-57,-29-2-78,-5 1-426,-4 2 34,0-1 0,2-6-79,1-2-11,2-9-101,-3-12 23,0 4-34,-9-9 112,-5 11-259,-23-6-110,4 10-8917,-26 1 4109,34 19 5177,-6 9 0,28 0 0,1 1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47.076"/>
    </inkml:context>
    <inkml:brush xml:id="br0">
      <inkml:brushProperty name="width" value="0.025" units="cm"/>
      <inkml:brushProperty name="height" value="0.025" units="cm"/>
    </inkml:brush>
  </inkml:definitions>
  <inkml:trace contextRef="#ctx0" brushRef="#br0">0 12 24575,'6'-6'0,"2"3"0,1 0 0,1 3 0,-5 0 0,-2 0 0</inkml:trace>
</inkml:ink>
</file>

<file path=ppt/ink/ink1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0.518"/>
    </inkml:context>
    <inkml:brush xml:id="br0">
      <inkml:brushProperty name="width" value="0.08571" units="cm"/>
      <inkml:brushProperty name="height" value="0.08571" units="cm"/>
      <inkml:brushProperty name="color" value="#E71224"/>
    </inkml:brush>
  </inkml:definitions>
  <inkml:trace contextRef="#ctx0" brushRef="#br0">0 3 13555,'6'15'3372,"6"53"-5625,55-22 0,16-14 6119,6-22-3149,1-6 0,-28-14-5335,-103-32 0,-22-9 4618,30-6 0,-49 41 0,20 15 0,75 2 0</inkml:trace>
</inkml:ink>
</file>

<file path=ppt/ink/ink1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1.436"/>
    </inkml:context>
    <inkml:brush xml:id="br0">
      <inkml:brushProperty name="width" value="0.08571" units="cm"/>
      <inkml:brushProperty name="height" value="0.08571" units="cm"/>
      <inkml:brushProperty name="color" value="#E71224"/>
    </inkml:brush>
  </inkml:definitions>
  <inkml:trace contextRef="#ctx0" brushRef="#br0">1 0 9207,'2'24'3742,"26"26"1,7 4-3351,-8-8-224,11 10 0,-1 5-28,-16-11 0,-4-3-140,2 8 1549,5 23-1930,-20-57 314,-4-9 859,-11-5-747,2-7-11,-24-63-45,19 19-1364,2-18 0,2-3 1477,8-1-134,12 7 0,5 3 21,1 15-119,33 11 1,8 13 61,-3 25 62,-1 0 1,0 5-62,6 27 33,-22-10-302,-1 19 269,-34-28-720,-82 21 450,30-28-689,-11 2 0,2 0 870,28-6 929,28 37-482,28-23 2084,31 27-1658,13-19-571,-20-10 548,9 0-1098,-34-13-3148,-12-5 1173,-8-1 2379,-13-3 0,5 0 0,-6 0 0</inkml:trace>
</inkml:ink>
</file>

<file path=ppt/ink/ink1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036"/>
    </inkml:context>
    <inkml:brush xml:id="br0">
      <inkml:brushProperty name="width" value="0.08571" units="cm"/>
      <inkml:brushProperty name="height" value="0.08571" units="cm"/>
      <inkml:brushProperty name="color" value="#E71224"/>
    </inkml:brush>
  </inkml:definitions>
  <inkml:trace contextRef="#ctx0" brushRef="#br0">0 1 6824,'6'23'5535,"-1"56"-6340,-3-38 1544,5 51 2043,4-33-1516,21 34 69,-12-39-837,11-10 1,5-9 739,-6-26-1171,46-34-134,-48-5 3302,14-23-3593,-17 12-35,-7 10-234,6-8-1625,-6 4 279,-10 14 551,3-2-2825,-25 18 4247,-20 26 0,12-16 0,-8 17 0</inkml:trace>
</inkml:ink>
</file>

<file path=ppt/ink/ink1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201"/>
    </inkml:context>
    <inkml:brush xml:id="br0">
      <inkml:brushProperty name="width" value="0.08571" units="cm"/>
      <inkml:brushProperty name="height" value="0.08571" units="cm"/>
      <inkml:brushProperty name="color" value="#E71224"/>
    </inkml:brush>
  </inkml:definitions>
  <inkml:trace contextRef="#ctx0" brushRef="#br0">0 0 10249,'38'62'1966,"0"-1"0,-20-4 0,1-16 0,25-39 0</inkml:trace>
</inkml:ink>
</file>

<file path=ppt/ink/ink1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583"/>
    </inkml:context>
    <inkml:brush xml:id="br0">
      <inkml:brushProperty name="width" value="0.08571" units="cm"/>
      <inkml:brushProperty name="height" value="0.08571" units="cm"/>
      <inkml:brushProperty name="color" value="#E71224"/>
    </inkml:brush>
  </inkml:definitions>
  <inkml:trace contextRef="#ctx0" brushRef="#br0">87 1 13660,'8'14'4225,"-1"-3"-2290,-7-11-1935,0 0 405,-58 3-651,42 17-2636,-12 16 2798,69 3 0,18 9 1070,-21 15 1,-11 5-1116,-10-11 0,-11-1-4787,-9 2 1,-15-11 4459,-45-25 1,53-16 0,24-17 0</inkml:trace>
</inkml:ink>
</file>

<file path=ppt/ink/ink1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995"/>
    </inkml:context>
    <inkml:brush xml:id="br0">
      <inkml:brushProperty name="width" value="0.08571" units="cm"/>
      <inkml:brushProperty name="height" value="0.08571" units="cm"/>
      <inkml:brushProperty name="color" value="#E71224"/>
    </inkml:brush>
  </inkml:definitions>
  <inkml:trace contextRef="#ctx0" brushRef="#br0">0 0 12972,'7'94'0,"1"1"0,-1-1 0,0 0 0,0 0 0,1 0 0,-1 0 0,0-7 0,0 1 0,-1 0 0,1 0 0,0-1 0,0 1 0</inkml:trace>
</inkml:ink>
</file>

<file path=ppt/ink/ink1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3.447"/>
    </inkml:context>
    <inkml:brush xml:id="br0">
      <inkml:brushProperty name="width" value="0.08571" units="cm"/>
      <inkml:brushProperty name="height" value="0.08571" units="cm"/>
      <inkml:brushProperty name="color" value="#E71224"/>
    </inkml:brush>
  </inkml:definitions>
  <inkml:trace contextRef="#ctx0" brushRef="#br0">25 55 17823,'18'-6'6376,"-4"1"-5984,-14 5 3552,1 0-13775,-12-8 9756,-6-5 1,2 2 0,0 0-1</inkml:trace>
</inkml:ink>
</file>

<file path=ppt/ink/ink1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12.019"/>
    </inkml:context>
    <inkml:brush xml:id="br0">
      <inkml:brushProperty name="width" value="0.08571" units="cm"/>
      <inkml:brushProperty name="height" value="0.08571" units="cm"/>
      <inkml:brushProperty name="color" value="#008C3A"/>
    </inkml:brush>
  </inkml:definitions>
  <inkml:trace contextRef="#ctx0" brushRef="#br0">33 84 6966,'17'7'6409,"-4"-2"-5501,-13-5 4325,-23-35-3844,15 25-885,-18-24-425,23 32 705,1 2-706,1 0-33,29 0 157,65 2-179,-25-1-12,-17 1 0,6-1-1651,9-1 0,-1-2 1898,21-5-681,-9 5 1,-4-1 433,-11-3-361,0 9 372,-30 4 12,41 10 67,-22-7 27,4-4 1,4-2 2683,19-2-2734,-13-3 1,-1-1 1361,-1 1-1435,-10 5 1,4 1-1355,8 3 0,-1 0 1354,-11 1 1,1 0-23,27 0 0,-5-1-39,-16-2 61,-4 7 1,6 1 33,2-1 1,-2 1-52,-7 1 1,-1 0 11,8-3 0,-7-2-2268,-12-1 2279,-1 2 0,0 1 2247,0 1-2225,7 2 1,7 2-29,-1-1 1,0-1-6,2 2 0,-2 0 0,-3-1 0,-8-2 45,-13-2-45,25 10 23,15-1-23,7 0-2269,18 1 2235,-11-5 12,8 1 33,-46-10 0,6 0-37,17 3 0,9 1 0,-5 0 14,-7 2 1,0 1 15,7 0 0,5 3 0,-13 0-38,3 10 62,-22-4 0,8 0 1106,36 1 0,4-1-1156,-23 1 0,-1 0 1145,-3-7 0,3-1 0,-10-1-1123,13 8 11,-24-12 1,6-2-35,35-3 1,7-2 5,-1 4 0,1-1-1103,-29-4 1,0-1 0,-3 2 1096,10 2 1,-8 3 0,28 8 27,-27-6 1,1 0 5,-17-3 0,1-1-17,31 2 1,1-1-1157,-21-2 0,1 0 1083,20 6 1,-1 2-51,-19-1 0,5 2 123,7 2 1,13 3-1,3 2 1,-7 1-509,3 7 1,-5 3 0,3-3 513,-11-10 0,3-2 0,-1 0 0,-8 3 60,26 19 0,-20-4 64,-31-18-124,11 5 56,36 4-101,-57-18 1611,13 3-1566,-48-11 2436,-1-1-2503,0 0 67,-21-11 0,16 7 0,-16-7 0</inkml:trace>
</inkml:ink>
</file>

<file path=ppt/ink/ink1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14.033"/>
    </inkml:context>
    <inkml:brush xml:id="br0">
      <inkml:brushProperty name="width" value="0.08571" units="cm"/>
      <inkml:brushProperty name="height" value="0.08571" units="cm"/>
      <inkml:brushProperty name="color" value="#008C3A"/>
    </inkml:brush>
  </inkml:definitions>
  <inkml:trace contextRef="#ctx0" brushRef="#br0">0 1583 6457,'25'24'4650,"-6"-5"-1816,-19-19-1366,30-12 157,4-3-1368,15-4 491,4 1 1,1 1-603,17-3 51,10-1 1,20-5 0,-12 4 170,-27 7 0,0 1-226,25-8 0,13-2 0,-15 4 890,-34 9 1,-4 1-955,23-6 1,-2 0-34,18-4-1725,-38 7 1,0 0 1702,37-11-96,-20 7 1,4-2 72,-1 0 0,1 1-1107,-2 0 1,-1 1 1117,-11 3 0,-6 1-11,7 0 0,24-6 0,6-1-11,6-1-9,-26 5 1,16-2-1,0-1 1,-14 4 1108,-15 3 1,-3 1-1090,43-10 0,-4 2 167,-17 4-200,-21 5 1745,4 0 1,6-1-1724,-9 2 0,1-1 33,10 0 1,1-2-12,8 0 0,-4-1-22,7-1 33,-12 0 1,0 0-23,18-6 0,0 2 0,3-2-23,-32 7 1,0 0-1680,19-3 1,2 0 1689,-13 1 1,-1 0 0,0-1 0,2 0 27,18-6 1,-1 0-34,-28 7 1,0 0-7,21-5 1,-5 2 22,-6 5-56,36-8-1162,-41 12 0,4-1 1218,19-4 0,5 1-6,13 1 0,3 0-11,-8 0 1,-4 2-743,-15 6 1,-4 3 724,-18-1 0,2 0-84,19 0 1,3-1 111,-10 0 1,1-1 10,21-3 1,4-2-18,4 0 1,-2-1 11,-14 2 0,-3 0 6,5 0 0,-8 1 5,-1 3 1573,-28 0-1517,12-12 2179,10-1-2263,0 0 0,3-1 17,22-4 34,-22 7 0,-3 0-1,0 1-22,26-3 17,-2 7 0,7 1-28,-13 3 0,3-1 1142,-5 1 0,4 0 1,-9 1-992,-13 1 0,-9 1 308,17-4-470,-68 5 11,-3-1-11,0 1-56,0 2 100,-1-2-33,-2 1-33,-6-4-169,3 4-426,0-3-9203,-3 4 9686,0 0 1,0 0 0,2 0-1</inkml:trace>
</inkml:ink>
</file>

<file path=ppt/ink/ink1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2.726"/>
    </inkml:context>
    <inkml:brush xml:id="br0">
      <inkml:brushProperty name="width" value="0.04286" units="cm"/>
      <inkml:brushProperty name="height" value="0.04286" units="cm"/>
    </inkml:brush>
  </inkml:definitions>
  <inkml:trace contextRef="#ctx0" brushRef="#br0">362 33 10373,'-8'-18'8246,"1"4"-7322,-10 54 1,-9 33-925,-11-3 0,-7 8 0,4-3 0,4 7 0,1-1 0,-2-16 0,0 0 0,0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21.232"/>
    </inkml:context>
    <inkml:brush xml:id="br0">
      <inkml:brushProperty name="width" value="0.04286" units="cm"/>
      <inkml:brushProperty name="height" value="0.04286" units="cm"/>
    </inkml:brush>
  </inkml:definitions>
  <inkml:trace contextRef="#ctx0" brushRef="#br0">578 1 20703,'-35'35'-11,"-1"1"-5638,7-5 5649,-3 4 0,2-1 1241,-30 44-1230,27-35 888,-24 31-877,18-22-22,17-21 146,-18 30-79,26-37 3352,-9 12-3318,-26 30 158,26-34-237,-23 29 79,40-53-359,3-3-4404,6-16-5169,10-7 8925,9-17 1,-21 35-1,-5 5 1</inkml:trace>
</inkml:ink>
</file>

<file path=ppt/ink/ink1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4.521"/>
    </inkml:context>
    <inkml:brush xml:id="br0">
      <inkml:brushProperty name="width" value="0.04286" units="cm"/>
      <inkml:brushProperty name="height" value="0.04286" units="cm"/>
    </inkml:brush>
  </inkml:definitions>
  <inkml:trace contextRef="#ctx0" brushRef="#br0">0 0 5678,'12'24'4336,"-2"-5"-1871,-10-19-1087,0 0-143,0-5 658,0 2-1009,0-3-458,0 2 1153,0 1-1545,0 2-34,0-2-11,0 1 11,0 0-12,0-1 12,0 1-100,0 1-1,0 0-617,2 1 685,7 0 10,34 25 23,-9-7 17,21 19 0,4 3-3409,5 4 3403,-18-11 0,-2-3-11,0-2-2268,-23-13 2268,-1-2 22,-3-3 90,37 4-112,-26-6-1539,32 6 1528,-45-10 1528,1 4-1495,-12-4 45,9 9-11,-6-5 3367,5 4-2448,-10-11-617,-2 0-4100,-11-1 837,-1 0 2905,-11 0 0,11 0 0,1 0 0</inkml:trace>
</inkml:ink>
</file>

<file path=ppt/ink/ink1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5.256"/>
    </inkml:context>
    <inkml:brush xml:id="br0">
      <inkml:brushProperty name="width" value="0.04286" units="cm"/>
      <inkml:brushProperty name="height" value="0.04286" units="cm"/>
    </inkml:brush>
  </inkml:definitions>
  <inkml:trace contextRef="#ctx0" brushRef="#br0">108 0 9297,'6'3'6487,"-1"-1"-4750,-5-3-1491,0 0-145,-2 1 101,-3 9-3426,-6 8 3359,-6 14-34,-4 10-34,-2 9-11,1 8-118,8 35 1,10 8 66,11-42 1,7 1 27,8 15 1,7 9 0,3-17-12,37 1-11,-19-34 0,0-8-33,-3-15-269,-15-5-9540,31-28 9302,-43 7 1,16-13-1,-36 19 1</inkml:trace>
</inkml:ink>
</file>

<file path=ppt/ink/ink1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5.829"/>
    </inkml:context>
    <inkml:brush xml:id="br0">
      <inkml:brushProperty name="width" value="0.04286" units="cm"/>
      <inkml:brushProperty name="height" value="0.04286" units="cm"/>
    </inkml:brush>
  </inkml:definitions>
  <inkml:trace contextRef="#ctx0" brushRef="#br0">0 0 7053,'15'18'4874,"-4"-4"-2239,-11-14-1963,0 8 761,0 13-861,-1 44 0,-1 16-225,1-20 0,1 6-310,0 25 0,2 13 1,9-15 123,15-26 1,5-8-313,-11 17 0,9-22-454,24-66 0,0-20 1,-22 7-1,18-29 1</inkml:trace>
</inkml:ink>
</file>

<file path=ppt/ink/ink1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6.178"/>
    </inkml:context>
    <inkml:brush xml:id="br0">
      <inkml:brushProperty name="width" value="0.04286" units="cm"/>
      <inkml:brushProperty name="height" value="0.04286" units="cm"/>
    </inkml:brush>
  </inkml:definitions>
  <inkml:trace contextRef="#ctx0" brushRef="#br0">1 1 12008,'69'13'0,"0"1"0,1 0 0,13 3 0,0-1 0</inkml:trace>
</inkml:ink>
</file>

<file path=ppt/ink/ink1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6.672"/>
    </inkml:context>
    <inkml:brush xml:id="br0">
      <inkml:brushProperty name="width" value="0.04286" units="cm"/>
      <inkml:brushProperty name="height" value="0.04286" units="cm"/>
    </inkml:brush>
  </inkml:definitions>
  <inkml:trace contextRef="#ctx0" brushRef="#br0">1 1 12669,'67'65'1404,"1"1"0,0-1 0,-1 1 1,-4-7-1,0 1 0,-8-3 1,-18-7-377,-20 29-3864,-13-26 0,-1 3 2220,3 4 0,-2 0-213,0 38-2704,2-32 1,-1-7-3179,-1-11 6477,0 27 1,-4-54 0,0-6 0</inkml:trace>
</inkml:ink>
</file>

<file path=ppt/ink/ink1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7.172"/>
    </inkml:context>
    <inkml:brush xml:id="br0">
      <inkml:brushProperty name="width" value="0.04286" units="cm"/>
      <inkml:brushProperty name="height" value="0.04286" units="cm"/>
    </inkml:brush>
  </inkml:definitions>
  <inkml:trace contextRef="#ctx0" brushRef="#br0">1 37 5471,'16'1'2744,"-4"-1"531,-12 0-978,0 0-14,13 14 877,75-24-2880,-23 14-745,27-15 0,0-3-1081,-26 4-2965,-7 4 1,-8 2-1563,-33 7 6464,-1 3 1,-15-2 0,-2 3 0</inkml:trace>
</inkml:ink>
</file>

<file path=ppt/ink/ink1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7.405"/>
    </inkml:context>
    <inkml:brush xml:id="br0">
      <inkml:brushProperty name="width" value="0.04286" units="cm"/>
      <inkml:brushProperty name="height" value="0.04286" units="cm"/>
    </inkml:brush>
  </inkml:definitions>
  <inkml:trace contextRef="#ctx0" brushRef="#br0">0 49 15627,'93'-9'-321,"-1"0"0,0 0 1,-4 0-1,-3 0 0,-37 5 1,-44 4-1,-3 0 0</inkml:trace>
</inkml:ink>
</file>

<file path=ppt/ink/ink1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8.765"/>
    </inkml:context>
    <inkml:brush xml:id="br0">
      <inkml:brushProperty name="width" value="0.04286" units="cm"/>
      <inkml:brushProperty name="height" value="0.04286" units="cm"/>
    </inkml:brush>
  </inkml:definitions>
  <inkml:trace contextRef="#ctx0" brushRef="#br0">112 0 15863,'3'21'3182,"-1"-5"-3059,-2-16-33,0 0-3319,-13 153 3464,3-76-356,3-11 0,-3 18 0,1 1 0,0-12 155,-2-7 0,1-4-265,-5 35 0,3-8 163,1-29-4611,11-76 4679,4-61 0,0 16 0,-2-4 0</inkml:trace>
</inkml:ink>
</file>

<file path=ppt/ink/ink1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9.142"/>
    </inkml:context>
    <inkml:brush xml:id="br0">
      <inkml:brushProperty name="width" value="0.04286" units="cm"/>
      <inkml:brushProperty name="height" value="0.04286" units="cm"/>
    </inkml:brush>
  </inkml:definitions>
  <inkml:trace contextRef="#ctx0" brushRef="#br0">0 0 9319,'73'45'1966,"-1"-1"0,1 1 0,-1 0 0,6-40 0,-6 9-2086,-22 40 0,-1 29 1,-3 14-1,-5-4 0,-10-19 24,-5 0 1,-7-21-8580,2-26 8675,-2 3 0,-8-32 0,-7-13 0</inkml:trace>
</inkml:ink>
</file>

<file path=ppt/ink/ink1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9.599"/>
    </inkml:context>
    <inkml:brush xml:id="br0">
      <inkml:brushProperty name="width" value="0.04286" units="cm"/>
      <inkml:brushProperty name="height" value="0.04286" units="cm"/>
    </inkml:brush>
  </inkml:definitions>
  <inkml:trace contextRef="#ctx0" brushRef="#br0">0 1 12949,'11'12'4695,"-1"-2"-1860,72 22-2678,-23-24-568,6-3 0,16 0 0,-11-4-3779,12-7 3339,-20-1 1,-13 2 0,-41 6 0,-23 8-1</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21.903"/>
    </inkml:context>
    <inkml:brush xml:id="br0">
      <inkml:brushProperty name="width" value="0.04286" units="cm"/>
      <inkml:brushProperty name="height" value="0.04286" units="cm"/>
    </inkml:brush>
  </inkml:definitions>
  <inkml:trace contextRef="#ctx0" brushRef="#br0">55 0 20983,'-35'63'113,"15"-2"-13,37-12-2701,11-6 1,3 0 2735,8 10 670,0 13 0,-4 2-738,-10 3 407,-4-12 1,1 0-340,2-1-102,0-13-21,-5-26 2988,-8-9-3549,-5-4-8572,-13-1 9121,-6-9 0,-2 3 0,5-3 0</inkml:trace>
</inkml:ink>
</file>

<file path=ppt/ink/ink1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1.458"/>
    </inkml:context>
    <inkml:brush xml:id="br0">
      <inkml:brushProperty name="width" value="0.04286" units="cm"/>
      <inkml:brushProperty name="height" value="0.04286" units="cm"/>
    </inkml:brush>
  </inkml:definitions>
  <inkml:trace contextRef="#ctx0" brushRef="#br0">1 570 5886,'9'22'4915,"42"-6"0,20-22-3613,-19-30 0,2-24 0,0-5 0,-2 13-1145,23 9 0,-4-1-255,-1-32 0,-2-15 0,-38 25 76,-55 36 375,-20 15-353,26 15 1304,-15 0-1304,28 0 11,3 0 12,2 0 1586,-13-7-1598,6 3 191,-10-5-68,13 7 482,0 0-55,-12 2-628,-4 5 44,-7 1 1,1 5-35,-2 15-50,-2 21 1,1 7 5,-2 17-824,4-13 1,8 5 985,28 3 1,11-3-2796,10 15 2745,-10-20 0,4-4 68,25-4-12,-18-30-22,9 3 22,0-4-55,9 7-1,-12-6 1226,1 2-1092,29-8-22,18-23-100,1 10 3862,-11-25-4255,-61 9-896,-5-1-6522,-7-14 7788,-1 7 0,0 1 0,0 9 0</inkml:trace>
</inkml:ink>
</file>

<file path=ppt/ink/ink1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3.309"/>
    </inkml:context>
    <inkml:brush xml:id="br0">
      <inkml:brushProperty name="width" value="0.04286" units="cm"/>
      <inkml:brushProperty name="height" value="0.04286" units="cm"/>
    </inkml:brush>
  </inkml:definitions>
  <inkml:trace contextRef="#ctx0" brushRef="#br0">0 0 13667,'10'24'5355,"-2"-6"-4671,-8-18 918,0 0-1467,0 7 626,0 8-2897,6 43 2483,-3-2 1,0 4-292,5 37-34,-5-37 0,0-1 124,2 27-146,-1-46-2689,17-2 111,-9-55-1601,12-20 5027,-14-10 0,-3 25 0,-6-5 0</inkml:trace>
</inkml:ink>
</file>

<file path=ppt/ink/ink1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4.211"/>
    </inkml:context>
    <inkml:brush xml:id="br0">
      <inkml:brushProperty name="width" value="0.04286" units="cm"/>
      <inkml:brushProperty name="height" value="0.04286" units="cm"/>
    </inkml:brush>
  </inkml:definitions>
  <inkml:trace contextRef="#ctx0" brushRef="#br0">6 252 11919,'-6'-41'9830,"55"14"-12550,7-26 0,4-2 2675,21 14 28,-14 16 1,-15 16 1178,-45 29-1106,-1 32 22,1 18-982,0 13 982,-2-38-22,-4-16 90,-1-23 2156,0 0-2302,-3 2-180,-9 2-895,-69 20 716,24-10 3931,-25 7-3404,53-20 22,29-7 909,0 0-842,3 0-10,0 0 89,2 0-325,-1 0 22,2 4-2763,51 73 2887,-9-20-129,-11-8 0,3 1-1056,-3-11 0,-4-6 1106,-7-8 886,10 10-1267,-34-35-77,-13-17 1,8 11 0,-8-11 0</inkml:trace>
</inkml:ink>
</file>

<file path=ppt/ink/ink1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4.824"/>
    </inkml:context>
    <inkml:brush xml:id="br0">
      <inkml:brushProperty name="width" value="0.04286" units="cm"/>
      <inkml:brushProperty name="height" value="0.04286" units="cm"/>
    </inkml:brush>
  </inkml:definitions>
  <inkml:trace contextRef="#ctx0" brushRef="#br0">1 1 13476,'73'49'4779,"0"0"0,-19-63-4600,23 50 0,-14-11 370,-69-97-4717,-65 32 4168,34 25 0,-30 11 0,64 17 0</inkml:trace>
</inkml:ink>
</file>

<file path=ppt/ink/ink1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5.941"/>
    </inkml:context>
    <inkml:brush xml:id="br0">
      <inkml:brushProperty name="width" value="0.04286" units="cm"/>
      <inkml:brushProperty name="height" value="0.04286" units="cm"/>
    </inkml:brush>
  </inkml:definitions>
  <inkml:trace contextRef="#ctx0" brushRef="#br0">1 71 8075,'7'-39'9830,"-1"9"-4242,-6 28-5577,0 13 95,7 64 1,3 18-84,2-23-23,3 31 0,3-6-4263,3-54 4274,-2-6 643,-3-10-654,-8-15-22,1 0 56,2-2 33,26 4 0,30 1-257,-5 8 3374,-6-12-3274,-39 3-1491,-2-14-8250,-6-18 9708,6 4 1,-10-5 0,-5 12 0</inkml:trace>
</inkml:ink>
</file>

<file path=ppt/ink/ink1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6.730"/>
    </inkml:context>
    <inkml:brush xml:id="br0">
      <inkml:brushProperty name="width" value="0.04286" units="cm"/>
      <inkml:brushProperty name="height" value="0.04286" units="cm"/>
    </inkml:brush>
  </inkml:definitions>
  <inkml:trace contextRef="#ctx0" brushRef="#br0">13 81 6469,'-7'-6'5502,"1"0"-2235,6 6-634,6 0 67,-4 0-639,4 0-1030,60-1-863,-17-4-84,2 1 0,5-1 39,35-11-2435,-20 1 2368,-8 2-56,-35 6-1350,-38 4-6539,-13 6 7889,-3-3 0,5 3 0,14-3 0</inkml:trace>
</inkml:ink>
</file>

<file path=ppt/ink/ink1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54.311"/>
    </inkml:context>
    <inkml:brush xml:id="br0">
      <inkml:brushProperty name="width" value="0.05" units="cm"/>
      <inkml:brushProperty name="height" value="0.05" units="cm"/>
      <inkml:brushProperty name="color" value="#E71224"/>
    </inkml:brush>
  </inkml:definitions>
  <inkml:trace contextRef="#ctx0" brushRef="#br0">12 466 24575,'0'30'0,"0"25"0,0 8 0,0 33 0,0-30 0,0 5 0,0 12 0,0-6 0,0-12 0,0 1 0,0-3 0,0-19 0,0 0 0,0 8 0,0 6 0,0 35 0,0-22 0,0 7 0,0 22 0,0-2 0,0-40 0,0 0 0,0 31 0,0-4 0,0-2 0,0-29 0,0-1 0,0 13 0,0 2 0,0 13 0,0-14 0,0-2 0,0 17 0,0-1 0,0-15 0,0-19 0,0 46 0,0-46 0,0 5 0,0-33 0,45-30 0,21-10 0,6 20 0,3 0 0,3-20 0,5 0 0,-1 17 0,6 6 0,-15 0 0,9-2 0,-3 0 0,3 0 0,-25 0 0,-1 0 0,25 0 0,0 0 0,-20 0 0,-2 0 0,9 0 0,-1 0 0,23 0 0,-34 0 0,-7-1 0,6 2 0,13 5 0,8 0 0,7-4 0,9-2 0,-3 1 0,-15 3 0,-3 1 0,3-1 0,25-1 0,4-1 0,-17 3 0,4 7 0,-24-2 0,-3 1 0,3 1 0,28 9 0,-33-18 0,-9 13 0,0 1 0,17-11 0,4 7 0,16 7 0,-10-6 0,-26-11 0,2 0 0,17 6 0,17 4 0,-1 0 0,-14-1 0,-12-3 0,-3 0 0,33 3 0,11 1 0,-7 0 0,7 0 0,-12-3 0,-21-7 0,1-1-651,5 6 1,13 2 0,0 0 0,-16-3 650,-10-5 0,-5-1-671,31 4 0,0 1 671,-29-6 0,0 0 0,29 0 0,0 0 0,-29 0 0,1 0 0,12 0 0,8 0 0,-7 0 0,-9 0 0,2 0 0,27 0 0,13 0 0,-13 0 0,-24 0 0,-3 0 0,2 0 0,6 0 0,-8 0 0,-12 0 0,2 0 0,25 0 0,13 0 0,-11 0 0,-18 0 0,1 0 0,22 0 0,11 0 0,-15 0 0,14 0 0,-11 1 0,2-2 0,-27-5 0,-1-1 0,12 7 0,-3-3-172,20-20 172,-16 20 0,5-18 0,-18 19 0,10-8 0,-26 0 2380,6 8-2380,11-8 0,-7 4 0,3 1 0,20-8 0,1 5 0,15-1 0,-13 1 0,12-4 507,-7 4 0,18 0 0,-6 2-507,-30 4 0,-3 2 0,2-1 0,15-3 0,3 0 0,-4 1 0,16 2 0,-10 2 107,-29-1 0,-5 0-107,20 0 0,-44 0 0,30 0 0,21 0 0,-14 0 0,-12 0 0,31-4 0,-9-1 0,-58 3 0,25-15 0,-28 7 0,18-26 0,-34 13 0,0-13 0,-15-10 0,-8-11 0,-9-32 0,0-6 0,7 6 0,-1-2-620,3 18 0,-2-2 0,6 8 620,10 12 0,3-2-148,-6-27 0,-2-15 1,-1 1 147,1 8 0,-2-1 0,3-1 0,4 16 0,1-1 0,1-2 0,0 1 0,-3-8 0,-1-3 0,2 4 0,3 14 0,4 8 0,1 5 0,-4-33 0,-1 5 0,-6 15 0,10-16 0,-9 6 0,7 15 0,-1 1 0,-14-10 1815,-10-12-1815,-1 57 488,3 14-488,8 16 0,0 0 0,-9 0 0,7 0 0,-34 0 0,18 0 0,-41 0 0,41 0 0,-29 9 0,42-6 0,-64 6 0,45-9 0,-5 0 0,-6 0 0,-1 0 0,2 0 0,-13 0 0,-31 0 0,64 0 0,-21 0 0,-6 0 0,-2 0 0,8 0 0,3 0 0,10 0 0,-20 0 0,10-9 0,-21 6 0,-19-16 0,35 6 0,-6 7 0,0 0 0,10-3 0,-6 3 0,0 2 0,4 1 0,-7-5 0,0-3 0,7-1 0,-28-1 0,29-6 0,-3 3 0,-12 0 0,6 4 0,-5 0 0,0 0 0,-2 0 0,0 0 0,1 2 0,-25-1 0,4 2 0,6 3 0,10 2 0,15 2 0,-12-3 0,-1 0 0,3 5 0,-7 0 0,-3 0 0,-10 0 0,32 0 0,-1 0 0,2 0 0,5 0 0,-6 0 0,-35 0 0,-5 0 0,25 0 0,5 0 0,-1 0 0,-13 0 0,0 4 0,-1 3 0,-11 7 0,-6-2 0,2 1 0,22 1 0,-6-6 0,-19-1 0,15 0 0,-12 7 0,21-10 0,-12-1 0,16 4 0,5 13 0,-25-17 0,11 16 0,14-17 0,4 4 0,0-2 0,-8-4 0,16-1 0,0 2 0,-21 10 0,0-8 0,-18 19 0,-5 2 0,47-20 0,-2 0 0,-24 10 0,-12 5 0,14-6 0,-12-10 0,31 2 0,1 1 0,-16-6 0,10 0 0,-14 0 0,-20 0 0,23 0 0,-2 0 0,19 0 0,-1 0 0,-30 0 0,-8 0 0,24 0 0,-1 0 0,2 0 0,-11 0 0,-4 0 0,5-1 0,-11 1 0,-1 0 0,7 1 0,6 1 0,5 2 0,-5 1 0,2 0 0,-5 1 0,-1 1 0,0 1 0,-4 1 0,-2 1 0,4 0 0,7 0 0,-13 5 0,1-1 0,-5-5 0,-6-1 0,23-3 0,25-5 0,1 0 0,-3 0 0,-21 0 0,33 0 0,-51 0 0,27 0 0,30 0 0,-6 0 0</inkml:trace>
</inkml:ink>
</file>

<file path=ppt/ink/ink1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0.949"/>
    </inkml:context>
    <inkml:brush xml:id="br0">
      <inkml:brushProperty name="width" value="0.08571" units="cm"/>
      <inkml:brushProperty name="height" value="0.08571" units="cm"/>
      <inkml:brushProperty name="color" value="#E71224"/>
    </inkml:brush>
  </inkml:definitions>
  <inkml:trace contextRef="#ctx0" brushRef="#br0">157 32 8837,'16'-2'4493,"-3"1"-3462,-13 1 952,0 0-268,5-13-897,-4 10-695,5-9-56,-6 12 460,0 0-875,-4 5 460,-2 5-56,-5 7 0,-7 15-56,3-6 79,-16 39-67,10-14 32,-5 12-3424,8-15 3391,5-17-11,1-3 22,2 1 34,5-10-45,1-5 34,3-9-45,0-4-2129,0-1 0,1 1 0</inkml:trace>
</inkml:ink>
</file>

<file path=ppt/ink/ink1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2.883"/>
    </inkml:context>
    <inkml:brush xml:id="br0">
      <inkml:brushProperty name="width" value="0.08571" units="cm"/>
      <inkml:brushProperty name="height" value="0.08571" units="cm"/>
      <inkml:brushProperty name="color" value="#E71224"/>
    </inkml:brush>
  </inkml:definitions>
  <inkml:trace contextRef="#ctx0" brushRef="#br0">1 15 9162,'6'16'4078,"0"-4"-3371,-6-12 548,0 0 593,-5 6-1299,3-5 684,-3 6-998,5-7 539,11 0-203,41 2-482,-6-1 23,9-6 0,2-2 56,11-5-112,22-8-616,-19 4-7272,-79 40 6984,20-22 0,-57 29 0,34-31 0</inkml:trace>
</inkml:ink>
</file>

<file path=ppt/ink/ink1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4.012"/>
    </inkml:context>
    <inkml:brush xml:id="br0">
      <inkml:brushProperty name="width" value="0.08571" units="cm"/>
      <inkml:brushProperty name="height" value="0.08571" units="cm"/>
      <inkml:brushProperty name="color" value="#E71224"/>
    </inkml:brush>
  </inkml:definitions>
  <inkml:trace contextRef="#ctx0" brushRef="#br0">0 259 8770,'8'10'6544,"57"-19"-6074,5-38 690,-30 5 0,-2-2-5154,13-16 4386,-68-1 557,-8 58-904,-19 0 33,18 3 292,1 0-572,12 0 202,5 4 3359,-17 12-3370,-3 7-236,4 16 191,35 26 79,16-9-1719,10-10 0,6-4 1920,11-2-5140,19-15 1,-1-8 3701,-24-12 1,47-1 0,-95-4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22.470"/>
    </inkml:context>
    <inkml:brush xml:id="br0">
      <inkml:brushProperty name="width" value="0.04286" units="cm"/>
      <inkml:brushProperty name="height" value="0.04286" units="cm"/>
    </inkml:brush>
  </inkml:definitions>
  <inkml:trace contextRef="#ctx0" brushRef="#br0">71 21 13779,'-39'-12'2386,"7"3"-1557,32 10-291,4 3 280,12 6-426,4 1 236,35 8-74,8-9 1,5-2-510,25 6 27,3-7 1,-4-1-39,-26-2 27,-4 1 1,-6 0-39,-26-2 145,12 2-426,-41-5-7910,-3-2 8168,4-12 0,-3 9 0,4-8 0</inkml:trace>
</inkml:ink>
</file>

<file path=ppt/ink/ink1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4.587"/>
    </inkml:context>
    <inkml:brush xml:id="br0">
      <inkml:brushProperty name="width" value="0.08571" units="cm"/>
      <inkml:brushProperty name="height" value="0.08571" units="cm"/>
      <inkml:brushProperty name="color" value="#E71224"/>
    </inkml:brush>
  </inkml:definitions>
  <inkml:trace contextRef="#ctx0" brushRef="#br0">34 29 12882,'-19'-16'3698,"4"3"-3172,15 13-167,0 0 1389,29 116-3552,-8-71 0,1 1 953,6 23 1,-1-3 0,14-3 0,-24-58-1</inkml:trace>
</inkml:ink>
</file>

<file path=ppt/ink/ink1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5.400"/>
    </inkml:context>
    <inkml:brush xml:id="br0">
      <inkml:brushProperty name="width" value="0.08571" units="cm"/>
      <inkml:brushProperty name="height" value="0.08571" units="cm"/>
      <inkml:brushProperty name="color" value="#E71224"/>
    </inkml:brush>
  </inkml:definitions>
  <inkml:trace contextRef="#ctx0" brushRef="#br0">34 198 10832,'-18'-1'5523,"3"0"-4648,15 1-271,0 0-76,0-16-282,4 0-56,5-17-66,7 7-80,4-4 91,13-4 425,28-6-280,-9 71-201,11 23-46,-36 29-3425,-4 5 3392,-13-67-1467,7 6 1433,-10-22 706,4-15-594,-6-3 113,1-13 101,2-21 111,-2 10-78,7-18 2434,-4 30-2759,3 5 0,4 8 1876,-2 4-1215,36-3-66,-3 13-506,12 8-44,-30 51 0,-11 9-415,-2-19-824,-7 19 1,-6-11-1193,-5-49-1704,7-8 4090,3-13 0,-1 6 0,-1-6 0</inkml:trace>
</inkml:ink>
</file>

<file path=ppt/ink/ink1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6.611"/>
    </inkml:context>
    <inkml:brush xml:id="br0">
      <inkml:brushProperty name="width" value="0.08571" units="cm"/>
      <inkml:brushProperty name="height" value="0.08571" units="cm"/>
      <inkml:brushProperty name="color" value="#E71224"/>
    </inkml:brush>
  </inkml:definitions>
  <inkml:trace contextRef="#ctx0" brushRef="#br0">1 29 9704,'8'15'7810,"-2"17"-7345,14 27 0,4 4-376,0-3 163,0 3 1,2-16 700,-7-49-964,-10-24 336,14-37-224,-7 7 364,8-31-320,-14 44 562,0 5-797,-5 28 101,11-1-11,-5 7 23,18-4-23,-13 3-168,8-1 11,-15 4 157,10 58 0,-11-25-3414,10 44 3380,-2-36 34,-5-16 123,2-1 34,-8-17 123,0-3 370,14-24-628,6-11 12,21-31-34,-16 19 191,10-11-79,-27 40 3291,6-5-3481,-13 19-102,-1 2 101,0 0 136,9 22 223,24 36-718,-5 5-1153,2 18-8240,-56 13 9420,3-40 1,-18 12-1,26-50 1</inkml:trace>
</inkml:ink>
</file>

<file path=ppt/ink/ink1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7.331"/>
    </inkml:context>
    <inkml:brush xml:id="br0">
      <inkml:brushProperty name="width" value="0.08571" units="cm"/>
      <inkml:brushProperty name="height" value="0.08571" units="cm"/>
      <inkml:brushProperty name="color" value="#E71224"/>
    </inkml:brush>
  </inkml:definitions>
  <inkml:trace contextRef="#ctx0" brushRef="#br0">35 1 11560,'-18'98'9830,"3"-2"-9038,14-65-2562,42 28-1722,-17-40 3324,36 12 881,-17-37-702,-11-2 224,10-15 864,-33-55-674,-10 25-77,-18-35-248,-6 58 2444,11 14-2723,4 9 179,9 7 67,0 0-11,1 5 448,23 43 1,11 10-304,-2-21-621,17 22 1,4-8 464,-5-44-2084,46-8-1636,-61 0 3675,17-4 0,-49 5 0,1 0 0</inkml:trace>
</inkml:ink>
</file>

<file path=ppt/ink/ink1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7.854"/>
    </inkml:context>
    <inkml:brush xml:id="br0">
      <inkml:brushProperty name="width" value="0.08571" units="cm"/>
      <inkml:brushProperty name="height" value="0.08571" units="cm"/>
      <inkml:brushProperty name="color" value="#E71224"/>
    </inkml:brush>
  </inkml:definitions>
  <inkml:trace contextRef="#ctx0" brushRef="#br0">0 1 14933,'5'14'7462,"-2"-2"-7148,-3-12-202,1-1-9943,17 56 8755,-7-19 0,7 26 0,-13-39 1</inkml:trace>
</inkml:ink>
</file>

<file path=ppt/ink/ink1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8.132"/>
    </inkml:context>
    <inkml:brush xml:id="br0">
      <inkml:brushProperty name="width" value="0.08571" units="cm"/>
      <inkml:brushProperty name="height" value="0.08571" units="cm"/>
      <inkml:brushProperty name="color" value="#E71224"/>
    </inkml:brush>
  </inkml:definitions>
  <inkml:trace contextRef="#ctx0" brushRef="#br0">0 1 15392,'13'49'0,"-1"1"0,8 30 0</inkml:trace>
</inkml:ink>
</file>

<file path=ppt/ink/ink1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7.638"/>
    </inkml:context>
    <inkml:brush xml:id="br0">
      <inkml:brushProperty name="width" value="0.08571" units="cm"/>
      <inkml:brushProperty name="height" value="0.08571" units="cm"/>
      <inkml:brushProperty name="color" value="#E71224"/>
    </inkml:brush>
  </inkml:definitions>
  <inkml:trace contextRef="#ctx0" brushRef="#br0">0 0 9263,'7'6'-325,"-1"-2"0,-6-4 0,0 0 0</inkml:trace>
</inkml:ink>
</file>

<file path=ppt/ink/ink1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8.134"/>
    </inkml:context>
    <inkml:brush xml:id="br0">
      <inkml:brushProperty name="width" value="0.08571" units="cm"/>
      <inkml:brushProperty name="height" value="0.08571" units="cm"/>
      <inkml:brushProperty name="color" value="#E71224"/>
    </inkml:brush>
  </inkml:definitions>
  <inkml:trace contextRef="#ctx0" brushRef="#br0">1 0 8142,'18'78'1228,"0"-1"1,1 1 0,-1-1 0,4 36-1,-1-2 1,-8-61 0,-9-97 0</inkml:trace>
</inkml:ink>
</file>

<file path=ppt/ink/ink1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010"/>
    </inkml:context>
    <inkml:brush xml:id="br0">
      <inkml:brushProperty name="width" value="0.08571" units="cm"/>
      <inkml:brushProperty name="height" value="0.08571" units="cm"/>
      <inkml:brushProperty name="color" value="#E71224"/>
    </inkml:brush>
  </inkml:definitions>
  <inkml:trace contextRef="#ctx0" brushRef="#br0">31 223 3731,'-18'-26'9830,"6"3"-6283,21 11-3088,9-2 1099,13-2-740,29-15-2340,-25 14 1858,30-8 566,-18 19-5126,45-12 3745,-7 6 1,-14-3-1,-35 8 1</inkml:trace>
</inkml:ink>
</file>

<file path=ppt/ink/ink1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433"/>
    </inkml:context>
    <inkml:brush xml:id="br0">
      <inkml:brushProperty name="width" value="0.08571" units="cm"/>
      <inkml:brushProperty name="height" value="0.08571" units="cm"/>
      <inkml:brushProperty name="color" value="#E71224"/>
    </inkml:brush>
  </inkml:definitions>
  <inkml:trace contextRef="#ctx0" brushRef="#br0">0 1 12255,'11'50'2075,"0"-1"1,9 28 0,4 10-1,-5-16-3890,-1 0-2237,8 28 1,-4-27-3557,-21-72 7608,-1 1 0,0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23.238"/>
    </inkml:context>
    <inkml:brush xml:id="br0">
      <inkml:brushProperty name="width" value="0.04286" units="cm"/>
      <inkml:brushProperty name="height" value="0.04286" units="cm"/>
    </inkml:brush>
  </inkml:definitions>
  <inkml:trace contextRef="#ctx0" brushRef="#br0">653 5 16670,'-26'-3'1815,"7"1"-515,17 2-449,-3 9-335,-2 5 447,-46 67-924,23-39 0,-4 3-34,-15 23 1,-6 6 31,7-10 1,-3 3-1,5-7-26,6-9 1,0-1-29,-19 28 0,9-12-50,32-46-616,0 11-2578,16-24 863,1 1-2297,7-18 3847,7-13 0,-15 23 0,0 4 0</inkml:trace>
</inkml:ink>
</file>

<file path=ppt/ink/ink1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919"/>
    </inkml:context>
    <inkml:brush xml:id="br0">
      <inkml:brushProperty name="width" value="0.08571" units="cm"/>
      <inkml:brushProperty name="height" value="0.08571" units="cm"/>
      <inkml:brushProperty name="color" value="#E71224"/>
    </inkml:brush>
  </inkml:definitions>
  <inkml:trace contextRef="#ctx0" brushRef="#br0">0 413 11526,'52'-23'3451,"-1"0"1,-13-9-5598,39-8 0,-4-7 3524,-49-13-347,15-19 1009,-38 24 1836,-1 31-3696,0 5-124,0 9 773,0 34-437,0 6 23,1 29-113,3 40-279,1-20-18,-1-26 1,1 0-6,3 10-135,9 5-795,-2-24-8404,5-7 9334,-3-35 0,-8-3 0,-2-9 0</inkml:trace>
</inkml:ink>
</file>

<file path=ppt/ink/ink1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0.260"/>
    </inkml:context>
    <inkml:brush xml:id="br0">
      <inkml:brushProperty name="width" value="0.08571" units="cm"/>
      <inkml:brushProperty name="height" value="0.08571" units="cm"/>
      <inkml:brushProperty name="color" value="#E71224"/>
    </inkml:brush>
  </inkml:definitions>
  <inkml:trace contextRef="#ctx0" brushRef="#br0">0 1 12540,'12'24'7059,"-2"-4"-5576,-10-20-1125,0 1 57,1 12 523,2 12-535,3 21-196,2 14 1,1 4-174,5 15-1593,-3-16 0,2-1 831,10 1-247,-7-25-1154,6-1-7115,-4-26 9244,-4-11 0,-1-1 0,-7-5 0</inkml:trace>
</inkml:ink>
</file>

<file path=ppt/ink/ink1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0.705"/>
    </inkml:context>
    <inkml:brush xml:id="br0">
      <inkml:brushProperty name="width" value="0.08571" units="cm"/>
      <inkml:brushProperty name="height" value="0.08571" units="cm"/>
      <inkml:brushProperty name="color" value="#E71224"/>
    </inkml:brush>
  </inkml:definitions>
  <inkml:trace contextRef="#ctx0" brushRef="#br0">192 0 13936,'18'8'8291,"-37"-2"-8280,-11 6-22,-30 3-4241,16 12 3715,6 10 903,20-8-1184,48 31 801,15-32 1,10-1 559,12 11 1,-4 5-18,-20 0 0,-9 0-492,6 17-280,-108 2 246,37-42 0,-7-1 0,35-16 0</inkml:trace>
</inkml:ink>
</file>

<file path=ppt/ink/ink1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1.830"/>
    </inkml:context>
    <inkml:brush xml:id="br0">
      <inkml:brushProperty name="width" value="0.08571" units="cm"/>
      <inkml:brushProperty name="height" value="0.08571" units="cm"/>
      <inkml:brushProperty name="color" value="#E71224"/>
    </inkml:brush>
  </inkml:definitions>
  <inkml:trace contextRef="#ctx0" brushRef="#br0">118 3 10204,'18'-3'9830,"-20"75"-7536,-9-21-2044,-2 8 0,-3 13 1,1-7-223,4-14 0,0-3 22,-6 28 1,1-3 49,2-4-3047,8-25 1200,2-16-8084,32-73 8241,-11 0 1,12-14 0,-20 34 0</inkml:trace>
</inkml:ink>
</file>

<file path=ppt/ink/ink1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150"/>
    </inkml:context>
    <inkml:brush xml:id="br0">
      <inkml:brushProperty name="width" value="0.08571" units="cm"/>
      <inkml:brushProperty name="height" value="0.08571" units="cm"/>
      <inkml:brushProperty name="color" value="#E71224"/>
    </inkml:brush>
  </inkml:definitions>
  <inkml:trace contextRef="#ctx0" brushRef="#br0">0 240 10025,'10'-50'9830,"-2"-3"-7402,-8-27-2227,10 27-201,1 50 236,30 25 78,-11 6-23,17 31 79,-18 1-146,-10 4 0,-1 2-1945,1 14 1726,-6-20 1,-2 2-914,0-2 1,-2-4-8924,-1 16 9395,8 21 0,-15-64 0,-1-29 0</inkml:trace>
</inkml:ink>
</file>

<file path=ppt/ink/ink1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355"/>
    </inkml:context>
    <inkml:brush xml:id="br0">
      <inkml:brushProperty name="width" value="0.08571" units="cm"/>
      <inkml:brushProperty name="height" value="0.08571" units="cm"/>
      <inkml:brushProperty name="color" value="#E71224"/>
    </inkml:brush>
  </inkml:definitions>
  <inkml:trace contextRef="#ctx0" brushRef="#br0">11 95 5587,'-10'-22'2493,"62"-2"0,19 7-4207,-22 10 1714,36-6 0,-7 2 0,-55 11 0,4 0 0</inkml:trace>
</inkml:ink>
</file>

<file path=ppt/ink/ink1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922"/>
    </inkml:context>
    <inkml:brush xml:id="br0">
      <inkml:brushProperty name="width" value="0.08571" units="cm"/>
      <inkml:brushProperty name="height" value="0.08571" units="cm"/>
      <inkml:brushProperty name="color" value="#E71224"/>
    </inkml:brush>
  </inkml:definitions>
  <inkml:trace contextRef="#ctx0" brushRef="#br0">1 1 11896,'50'10'9659,"-25"22"-9166,11 0-281,-32 35-117,-2-7 1,-1 5-2205,-3-1 0,-1 2 2126,-2 23 0,15-6-336,34-32 0,8-9 229,12 20-1559,19-64 1,1-18 147,-29-2-841,11-8-2600,-56 20 4942,-6 0 0,-2 5 0,-2 0 0</inkml:trace>
</inkml:ink>
</file>

<file path=ppt/ink/ink1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3.483"/>
    </inkml:context>
    <inkml:brush xml:id="br0">
      <inkml:brushProperty name="width" value="0.08571" units="cm"/>
      <inkml:brushProperty name="height" value="0.08571" units="cm"/>
      <inkml:brushProperty name="color" value="#E71224"/>
    </inkml:brush>
  </inkml:definitions>
  <inkml:trace contextRef="#ctx0" brushRef="#br0">0 1 10769,'4'16'2569,"33"43"1,24 24 0,-9-19-1931,-8-28-141,7 27 0,10 14 1,-20-42 1025,-36-106-1373,-21 41-421,-6-10-3366,17 79 3580,18-6 185,71 10-23,-24-43 1,2-8 352,35-6 846,-37-23 1,-19-10-387,-49-5-919,7-17-673,-31 42-111,24 23-5815,5-2 2912,3 5 1524,0-1 1,0 2 0</inkml:trace>
</inkml:ink>
</file>

<file path=ppt/ink/ink1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470"/>
    </inkml:context>
    <inkml:brush xml:id="br0">
      <inkml:brushProperty name="width" value="0.08571" units="cm"/>
      <inkml:brushProperty name="height" value="0.08571" units="cm"/>
      <inkml:brushProperty name="color" value="#E71224"/>
    </inkml:brush>
  </inkml:definitions>
  <inkml:trace contextRef="#ctx0" brushRef="#br0">17 81 15594,'-9'-17'3686,"1"4"-3540,8 13 1187,0 0-4867,4 52 4116,1-10-223,2 47-521,-1 7 420,-3-2-751,-3-36 1,-1-4 201,1 5 156,-2-18-358,0-58 2590,1-9-2198,-1-24-773,1-12 823,4 7 1,1-2 50,4-31 470,-2 30 1,1 2-46,5-19-234,-4 33 33,-1 5 101,-3 29-325,-2 4-45,0 3-67,-1 1 124,41 61 66,-15-17-1268,23 37 0,1 5 629,-12-16-1019,-3-4 0,-5-4 1580,-19-25 0,-2-9 0,-10-14 0</inkml:trace>
</inkml:ink>
</file>

<file path=ppt/ink/ink1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611"/>
    </inkml:context>
    <inkml:brush xml:id="br0">
      <inkml:brushProperty name="width" value="0.08571" units="cm"/>
      <inkml:brushProperty name="height" value="0.08571" units="cm"/>
      <inkml:brushProperty name="color" value="#E71224"/>
    </inkml:brush>
  </inkml:definitions>
  <inkml:trace contextRef="#ctx0" brushRef="#br0">1 1 15479,'95'10'317,"-1"1"0,0-1 1,-21-2-1,-48-2 1,0-3-1</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24.031"/>
    </inkml:context>
    <inkml:brush xml:id="br0">
      <inkml:brushProperty name="width" value="0.04286" units="cm"/>
      <inkml:brushProperty name="height" value="0.04286" units="cm"/>
    </inkml:brush>
  </inkml:definitions>
  <inkml:trace contextRef="#ctx0" brushRef="#br0">59 53 13622,'-29'-27'2745,"8"5"-594,14 19-1960,5 2-90,2 1 179,3 0 146,7 6-23,10 6 157,25 27-414,-6-1 27,6 29 1,0 11-23,-13-17 1,-1 1-52,7 14 1,-2-2 73,-13-22 0,2-5 588,44 24-661,-33-35-6,6-2 0,-2-3-61,-16-14 55,20 19-66,-33-24 492,6 6-257,-16-16 45,2-1-303,-1-1-707,0 0-1253,-2-1-7871,-14-4 9706,-13-4 1,8 2 0,-5 0-1</inkml:trace>
</inkml:ink>
</file>

<file path=ppt/ink/ink1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917"/>
    </inkml:context>
    <inkml:brush xml:id="br0">
      <inkml:brushProperty name="width" value="0.08571" units="cm"/>
      <inkml:brushProperty name="height" value="0.08571" units="cm"/>
      <inkml:brushProperty name="color" value="#E71224"/>
    </inkml:brush>
  </inkml:definitions>
  <inkml:trace contextRef="#ctx0" brushRef="#br0">0 1 11101,'29'12'9132,"-8"-11"-8908,38 47-5784,2-22 1572,11-6 1844,-12-4 2144,1-7 0,-46-7 0,-1-1 0</inkml:trace>
</inkml:ink>
</file>

<file path=ppt/ink/ink1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5.156"/>
    </inkml:context>
    <inkml:brush xml:id="br0">
      <inkml:brushProperty name="width" value="0.08571" units="cm"/>
      <inkml:brushProperty name="height" value="0.08571" units="cm"/>
      <inkml:brushProperty name="color" value="#E71224"/>
    </inkml:brush>
  </inkml:definitions>
  <inkml:trace contextRef="#ctx0" brushRef="#br0">1 0 13857,'21'14'3276,"-3"55"1,-5 38 0,-4-16-445,-3-4-4174,0-14 0,1 21 0,-1-3 1,-3-26-1617,-6-18 1542,-7 22 1,5-59 0,-3-4 0</inkml:trace>
</inkml:ink>
</file>

<file path=ppt/ink/ink1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9.304"/>
    </inkml:context>
    <inkml:brush xml:id="br0">
      <inkml:brushProperty name="width" value="0.08571" units="cm"/>
      <inkml:brushProperty name="height" value="0.08571" units="cm"/>
      <inkml:brushProperty name="color" value="#E71224"/>
    </inkml:brush>
  </inkml:definitions>
  <inkml:trace contextRef="#ctx0" brushRef="#br0">146 26 11157,'14'17'7395,"-3"-2"-6151,-11-15 1692,11-25-1928,-8 18-829,4-17-179,-40 23-11,-45 37-191,29 5 135,17 38 78,80-19-75,21-14 1,19 5 0,-23 0 74,-31 39-661,13-18 0,-20-8-9181,-102-16 9440,-6-31 0,82-17 0,10 0 0</inkml:trace>
</inkml:ink>
</file>

<file path=ppt/ink/ink1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0.053"/>
    </inkml:context>
    <inkml:brush xml:id="br0">
      <inkml:brushProperty name="width" value="0.08571" units="cm"/>
      <inkml:brushProperty name="height" value="0.08571" units="cm"/>
      <inkml:brushProperty name="color" value="#E71224"/>
    </inkml:brush>
  </inkml:definitions>
  <inkml:trace contextRef="#ctx0" brushRef="#br0">0 10 12232,'20'2'7340,"-4"-1"-7150,-16-1 225,0 0-225,4 51-212,-1-18-684,19 24 0,7 1 695,6-18-101,38 22 1658,-4-71 986,-38-48-3350,5 25 706,-38-18-78,65 80 223,-20-14-16,5 1 0,3-3 218,13-12 235,-24-5 147,-2 1-57,-29-2-78,-5 1-426,-4 2 34,0-1 0,2-6-79,1-2-11,2-9-101,-3-12 23,0 4-34,-9-9 112,-5 11-259,-23-6-110,4 10-8917,-26 1 4109,34 19 5177,-6 9 0,28 0 0,1 1 0</inkml:trace>
</inkml:ink>
</file>

<file path=ppt/ink/ink1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0.518"/>
    </inkml:context>
    <inkml:brush xml:id="br0">
      <inkml:brushProperty name="width" value="0.08571" units="cm"/>
      <inkml:brushProperty name="height" value="0.08571" units="cm"/>
      <inkml:brushProperty name="color" value="#E71224"/>
    </inkml:brush>
  </inkml:definitions>
  <inkml:trace contextRef="#ctx0" brushRef="#br0">0 3 13555,'6'15'3372,"6"53"-5625,55-22 0,16-14 6119,6-22-3149,1-6 0,-28-14-5335,-103-32 0,-22-9 4618,30-6 0,-49 41 0,20 15 0,75 2 0</inkml:trace>
</inkml:ink>
</file>

<file path=ppt/ink/ink1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1.436"/>
    </inkml:context>
    <inkml:brush xml:id="br0">
      <inkml:brushProperty name="width" value="0.08571" units="cm"/>
      <inkml:brushProperty name="height" value="0.08571" units="cm"/>
      <inkml:brushProperty name="color" value="#E71224"/>
    </inkml:brush>
  </inkml:definitions>
  <inkml:trace contextRef="#ctx0" brushRef="#br0">1 0 9207,'2'24'3742,"26"26"1,7 4-3351,-8-8-224,11 10 0,-1 5-28,-16-11 0,-4-3-140,2 8 1549,5 23-1930,-20-57 314,-4-9 859,-11-5-747,2-7-11,-24-63-45,19 19-1364,2-18 0,2-3 1477,8-1-134,12 7 0,5 3 21,1 15-119,33 11 1,8 13 61,-3 25 62,-1 0 1,0 5-62,6 27 33,-22-10-302,-1 19 269,-34-28-720,-82 21 450,30-28-689,-11 2 0,2 0 870,28-6 929,28 37-482,28-23 2084,31 27-1658,13-19-571,-20-10 548,9 0-1098,-34-13-3148,-12-5 1173,-8-1 2379,-13-3 0,5 0 0,-6 0 0</inkml:trace>
</inkml:ink>
</file>

<file path=ppt/ink/ink1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036"/>
    </inkml:context>
    <inkml:brush xml:id="br0">
      <inkml:brushProperty name="width" value="0.08571" units="cm"/>
      <inkml:brushProperty name="height" value="0.08571" units="cm"/>
      <inkml:brushProperty name="color" value="#E71224"/>
    </inkml:brush>
  </inkml:definitions>
  <inkml:trace contextRef="#ctx0" brushRef="#br0">0 1 6824,'6'23'5535,"-1"56"-6340,-3-38 1544,5 51 2043,4-33-1516,21 34 69,-12-39-837,11-10 1,5-9 739,-6-26-1171,46-34-134,-48-5 3302,14-23-3593,-17 12-35,-7 10-234,6-8-1625,-6 4 279,-10 14 551,3-2-2825,-25 18 4247,-20 26 0,12-16 0,-8 17 0</inkml:trace>
</inkml:ink>
</file>

<file path=ppt/ink/ink1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201"/>
    </inkml:context>
    <inkml:brush xml:id="br0">
      <inkml:brushProperty name="width" value="0.08571" units="cm"/>
      <inkml:brushProperty name="height" value="0.08571" units="cm"/>
      <inkml:brushProperty name="color" value="#E71224"/>
    </inkml:brush>
  </inkml:definitions>
  <inkml:trace contextRef="#ctx0" brushRef="#br0">0 0 10249,'38'62'1966,"0"-1"0,-20-4 0,1-16 0,25-39 0</inkml:trace>
</inkml:ink>
</file>

<file path=ppt/ink/ink1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583"/>
    </inkml:context>
    <inkml:brush xml:id="br0">
      <inkml:brushProperty name="width" value="0.08571" units="cm"/>
      <inkml:brushProperty name="height" value="0.08571" units="cm"/>
      <inkml:brushProperty name="color" value="#E71224"/>
    </inkml:brush>
  </inkml:definitions>
  <inkml:trace contextRef="#ctx0" brushRef="#br0">87 1 13660,'8'14'4225,"-1"-3"-2290,-7-11-1935,0 0 405,-58 3-651,42 17-2636,-12 16 2798,69 3 0,18 9 1070,-21 15 1,-11 5-1116,-10-11 0,-11-1-4787,-9 2 1,-15-11 4459,-45-25 1,53-16 0,24-17 0</inkml:trace>
</inkml:ink>
</file>

<file path=ppt/ink/ink1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995"/>
    </inkml:context>
    <inkml:brush xml:id="br0">
      <inkml:brushProperty name="width" value="0.08571" units="cm"/>
      <inkml:brushProperty name="height" value="0.08571" units="cm"/>
      <inkml:brushProperty name="color" value="#E71224"/>
    </inkml:brush>
  </inkml:definitions>
  <inkml:trace contextRef="#ctx0" brushRef="#br0">0 0 12972,'7'94'0,"1"1"0,-1-1 0,0 0 0,0 0 0,1 0 0,-1 0 0,0-7 0,0 1 0,-1 0 0,1 0 0,0-1 0,0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7.875"/>
    </inkml:context>
    <inkml:brush xml:id="br0">
      <inkml:brushProperty name="width" value="0.08571" units="cm"/>
      <inkml:brushProperty name="height" value="0.08571" units="cm"/>
      <inkml:brushProperty name="color" value="#008C3A"/>
    </inkml:brush>
  </inkml:definitions>
  <inkml:trace contextRef="#ctx0" brushRef="#br0">98 246 10114,'-12'-9'3810,"3"1"-3071,9 8 2320,0 0-2811,0 14-136,7 5-68,4 19-21,11 4-23,6 6-11,7-2-12,6-3 12,5-9 11,4-9 45,2-12 67,4-7 112,0-8-135,2-11-21,-3-6-35,-5-10-22,-7 0 12,-8 2 122,-7 1 326,-6-4-258,-11 7 45,-2 0-34,-8 9-90,0 1-44,0 1-45,-1 0 11,4-1 56,-4-1 67,4 0 247,-4-11-202,2 5-34,-4-9-78,-6 4 68,-18-9-180,-3 7 0,-16-4 22,6 14 12,-7 3 33,-4 5 11,-3 2-11,-1 5-44,3-1-23,3 3-67,5-1-135,1 1-369,-1 6-35,-2 12-222,-1 15-898,1 17-1176,7 14-2443,9 4 5345,14 2 0,8-31 0,7-12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27.739"/>
    </inkml:context>
    <inkml:brush xml:id="br0">
      <inkml:brushProperty name="width" value="0.04286" units="cm"/>
      <inkml:brushProperty name="height" value="0.04286" units="cm"/>
    </inkml:brush>
  </inkml:definitions>
  <inkml:trace contextRef="#ctx0" brushRef="#br0">0 120 21286,'47'-7'213,"14"1"-180,28 6-27,-38 1 0,6-2 109,12 0 1,9 0 0,-8-1-88,-7 1 0,-2-1 72,34 0 1,-13-1 247,-41-2-348,-24 4-146,-9-1 56,-8 1-89,0 0-661,0-6-348,0 0-1781,3-7 2969,3-12 0,-2 14 0,1-7 0</inkml:trace>
</inkml:ink>
</file>

<file path=ppt/ink/ink1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3.447"/>
    </inkml:context>
    <inkml:brush xml:id="br0">
      <inkml:brushProperty name="width" value="0.08571" units="cm"/>
      <inkml:brushProperty name="height" value="0.08571" units="cm"/>
      <inkml:brushProperty name="color" value="#E71224"/>
    </inkml:brush>
  </inkml:definitions>
  <inkml:trace contextRef="#ctx0" brushRef="#br0">25 55 17823,'18'-6'6376,"-4"1"-5984,-14 5 3552,1 0-13775,-12-8 9756,-6-5 1,2 2 0,0 0-1</inkml:trace>
</inkml:ink>
</file>

<file path=ppt/ink/ink1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4.830"/>
    </inkml:context>
    <inkml:brush xml:id="br0">
      <inkml:brushProperty name="width" value="0.08571" units="cm"/>
      <inkml:brushProperty name="height" value="0.08571" units="cm"/>
      <inkml:brushProperty name="color" value="#008C3A"/>
    </inkml:brush>
  </inkml:definitions>
  <inkml:trace contextRef="#ctx0" brushRef="#br0">63 0 8938,'8'6'7844,"5"-1"-6152,-34 59-1440,13-10 0,3 9 91,-4 9 1,-1 9 0,2-7-311,-1-2 1,4-3 16,4 16 1,1-19 161,-3-53-88,1 0-46,0-9-78,2-4-4986,0-8 1479,0-5 3507,0-12 0,0 10 0,0 1 0</inkml:trace>
</inkml:ink>
</file>

<file path=ppt/ink/ink1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5.381"/>
    </inkml:context>
    <inkml:brush xml:id="br0">
      <inkml:brushProperty name="width" value="0.08571" units="cm"/>
      <inkml:brushProperty name="height" value="0.08571" units="cm"/>
      <inkml:brushProperty name="color" value="#008C3A"/>
    </inkml:brush>
  </inkml:definitions>
  <inkml:trace contextRef="#ctx0" brushRef="#br0">1 58 6783,'7'7'6107,"29"-29"-4312,-22 12-1716,26-20-3061,-21 28 3408,3 10 1383,25 65-1574,-21-27 415,3 27 0,-2 12-572,-6-6 1,-2-1-1313,-1-3 0,0-3 634,-2-2 1,-2-12-6268,-6-24 6867,-8-42 0,1 4 0,-1-5 0</inkml:trace>
</inkml:ink>
</file>

<file path=ppt/ink/ink1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5.753"/>
    </inkml:context>
    <inkml:brush xml:id="br0">
      <inkml:brushProperty name="width" value="0.08571" units="cm"/>
      <inkml:brushProperty name="height" value="0.08571" units="cm"/>
      <inkml:brushProperty name="color" value="#008C3A"/>
    </inkml:brush>
  </inkml:definitions>
  <inkml:trace contextRef="#ctx0" brushRef="#br0">8 155 4815,'-4'-14'3406,"0"3"1512,38-1-4279,-11 3 1125,31-13-1305,-15 6-1725,54-15 56,-39 15-1760,26-5 2970,-62 18 0,-14 3 0,-5 0 0</inkml:trace>
</inkml:ink>
</file>

<file path=ppt/ink/ink1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6.248"/>
    </inkml:context>
    <inkml:brush xml:id="br0">
      <inkml:brushProperty name="width" value="0.08571" units="cm"/>
      <inkml:brushProperty name="height" value="0.08571" units="cm"/>
      <inkml:brushProperty name="color" value="#008C3A"/>
    </inkml:brush>
  </inkml:definitions>
  <inkml:trace contextRef="#ctx0" brushRef="#br0">0 0 10339,'8'14'6016,"-2"-3"-2810,4-23-2265,-12 77 0,-4 28-6523,13-32 5608,-11-2 0,-4 13 0,9-3 757,21 20 0,10-14-1466,16-14-3430,14-6 1,2-18 680,-10-52 3432,11-25 0,-62 31 0,-3 2 0</inkml:trace>
</inkml:ink>
</file>

<file path=ppt/ink/ink1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6.582"/>
    </inkml:context>
    <inkml:brush xml:id="br0">
      <inkml:brushProperty name="width" value="0.08571" units="cm"/>
      <inkml:brushProperty name="height" value="0.08571" units="cm"/>
      <inkml:brushProperty name="color" value="#008C3A"/>
    </inkml:brush>
  </inkml:definitions>
  <inkml:trace contextRef="#ctx0" brushRef="#br0">1 135 7243,'6'-16'3518,"44"-3"1,18 1-3228,-15 1 0,1 2 0,19-3 0,-7 2 0,-18 0 0</inkml:trace>
</inkml:ink>
</file>

<file path=ppt/ink/ink1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7.187"/>
    </inkml:context>
    <inkml:brush xml:id="br0">
      <inkml:brushProperty name="width" value="0.08571" units="cm"/>
      <inkml:brushProperty name="height" value="0.08571" units="cm"/>
      <inkml:brushProperty name="color" value="#008C3A"/>
    </inkml:brush>
  </inkml:definitions>
  <inkml:trace contextRef="#ctx0" brushRef="#br0">49 0 3368,'21'22'5177,"-4"-5"-3674,-17-17-1099,-1 16 457,-11 47 0,-4 17-693,7-25 0,0 3-144,-3 11 1,-1 7-1,3-4 43,6 8 1,4-9 1133,9 24-1044,17-37 0,8-11 1281,9-21-1360,10-8 0,2-5-89,-8-8 2011,24-4-2931,-36-5 203,-13-1 3067,0-4-4221,-15-3 1882,-3-9 0,-2 11 0,-2-5 0</inkml:trace>
</inkml:ink>
</file>

<file path=ppt/ink/ink1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7.664"/>
    </inkml:context>
    <inkml:brush xml:id="br0">
      <inkml:brushProperty name="width" value="0.08571" units="cm"/>
      <inkml:brushProperty name="height" value="0.08571" units="cm"/>
      <inkml:brushProperty name="color" value="#008C3A"/>
    </inkml:brush>
  </inkml:definitions>
  <inkml:trace contextRef="#ctx0" brushRef="#br0">13 144 11638,'-13'-2'8427,"17"-5"-7873,39-7 1,20-2-365,12-3 1,5-1-5107,3 1 1,-2 2 4150,-13 2 1,-11 3 0,-19 10 0,-36 3 0</inkml:trace>
</inkml:ink>
</file>

<file path=ppt/ink/ink1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7.980"/>
    </inkml:context>
    <inkml:brush xml:id="br0">
      <inkml:brushProperty name="width" value="0.08571" units="cm"/>
      <inkml:brushProperty name="height" value="0.08571" units="cm"/>
      <inkml:brushProperty name="color" value="#008C3A"/>
    </inkml:brush>
  </inkml:definitions>
  <inkml:trace contextRef="#ctx0" brushRef="#br0">0 22 13476,'88'-3'-687,"-1"1"0,0-1 0,-4-4 1,-3 1-1,-36 8 0,-41 5 1</inkml:trace>
</inkml:ink>
</file>

<file path=ppt/ink/ink1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8.279"/>
    </inkml:context>
    <inkml:brush xml:id="br0">
      <inkml:brushProperty name="width" value="0.08571" units="cm"/>
      <inkml:brushProperty name="height" value="0.08571" units="cm"/>
      <inkml:brushProperty name="color" value="#008C3A"/>
    </inkml:brush>
  </inkml:definitions>
  <inkml:trace contextRef="#ctx0" brushRef="#br0">0 57 12097,'89'-12'1195,"1"0"0,18-1 0,-21 3 0,-58 6 1,32-1-1</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28.364"/>
    </inkml:context>
    <inkml:brush xml:id="br0">
      <inkml:brushProperty name="width" value="0.04286" units="cm"/>
      <inkml:brushProperty name="height" value="0.04286" units="cm"/>
    </inkml:brush>
  </inkml:definitions>
  <inkml:trace contextRef="#ctx0" brushRef="#br0">1 0 20333,'52'11'1087,"11"0"-3587,25-3 1,7-2 2532,-36-1 1,0-1 16,40 1 1,-3 0 662,-4 1-702,-40-5 959,-11 3-1082,-34-2-90,-4-1-335,-3 1 3213,0-2-4514,0 1-65,2-1 1903,4-19 0,-2 14 0,1-14 0</inkml:trace>
</inkml:ink>
</file>

<file path=ppt/ink/ink1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8.971"/>
    </inkml:context>
    <inkml:brush xml:id="br0">
      <inkml:brushProperty name="width" value="0.08571" units="cm"/>
      <inkml:brushProperty name="height" value="0.08571" units="cm"/>
      <inkml:brushProperty name="color" value="#008C3A"/>
    </inkml:brush>
  </inkml:definitions>
  <inkml:trace contextRef="#ctx0" brushRef="#br0">139 120 13476,'54'40'2924,"-1"0"1,1 0-1,2-36-2353,46 28 1,-12-17-325,-72-77-6,-17-1 0,-14 1 39,-36 8-364,-8 22 0,-11 14-4832,-13 34 1,0 9 4493,21-22 1,5 5 0,-10 27 0,27-3-1,42-27 1</inkml:trace>
</inkml:ink>
</file>

<file path=ppt/ink/ink1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0.841"/>
    </inkml:context>
    <inkml:brush xml:id="br0">
      <inkml:brushProperty name="width" value="0.08571" units="cm"/>
      <inkml:brushProperty name="height" value="0.08571" units="cm"/>
      <inkml:brushProperty name="color" value="#008C3A"/>
    </inkml:brush>
  </inkml:definitions>
  <inkml:trace contextRef="#ctx0" brushRef="#br0">14 1 11291,'7'4'6577,"-2"-1"-6039,-5-3 213,-14 9-438,6 8-162,5 41 1,7 11-118,11-7-29,6 14 1,8-7 162,19-32 1121,-3-42-584,-17-31-3985,-21-9 2989,-8 6-437,15 54 537,31 2 1,7 1 179,-4 5 134,4-2 0,-8-11 303,-35-19-247,-7-6 12,-2-13 78,-4-4 11,-14-9-157,2 14-45,-15-3-78,17 18 3213,0 1-3963,11 7-3676,1 0-2735,2 3 7161,0 0 0,0 1 0</inkml:trace>
</inkml:ink>
</file>

<file path=ppt/ink/ink1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1.302"/>
    </inkml:context>
    <inkml:brush xml:id="br0">
      <inkml:brushProperty name="width" value="0.08571" units="cm"/>
      <inkml:brushProperty name="height" value="0.08571" units="cm"/>
      <inkml:brushProperty name="color" value="#008C3A"/>
    </inkml:brush>
  </inkml:definitions>
  <inkml:trace contextRef="#ctx0" brushRef="#br0">1 0 13611,'93'9'0,"0"-1"0,1 1 0,-20-2 0,1 0 0,-1-1 0</inkml:trace>
</inkml:ink>
</file>

<file path=ppt/ink/ink1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2.817"/>
    </inkml:context>
    <inkml:brush xml:id="br0">
      <inkml:brushProperty name="width" value="0.08571" units="cm"/>
      <inkml:brushProperty name="height" value="0.08571" units="cm"/>
      <inkml:brushProperty name="color" value="#008C3A"/>
    </inkml:brush>
  </inkml:definitions>
  <inkml:trace contextRef="#ctx0" brushRef="#br0">65 381 6205,'21'3'4325,"-4"-1"-1371,-17-2-2137,0 0 4201,0-9-4537,0 7 371,0-7 78,-1 9 1127,1 0-1665,2-6-347,12-2-45,13-10 0,14-3-101,7-3 78,-2-2-33,-6 0 34,3-10 89,-23 14-67,2-12 0,-21 21-22,-1-2-23,-7-1 90,1 1 347,-13-15-369,9 17-1,-14-9-22,13 17 0,-7-4-22,1 4-68,-3 3 23,-47 20 45,24-6-12,-43 26 0,58-22 23,-6 3-135,26-11-257,4-1 67,1 5-202,3 4-3608,21 33 0,10 8 4146,13 7 0,-14-9 0,0-6 0,1-20 0</inkml:trace>
</inkml:ink>
</file>

<file path=ppt/ink/ink1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4.038"/>
    </inkml:context>
    <inkml:brush xml:id="br0">
      <inkml:brushProperty name="width" value="0.08571" units="cm"/>
      <inkml:brushProperty name="height" value="0.08571" units="cm"/>
      <inkml:brushProperty name="color" value="#008C3A"/>
    </inkml:brush>
  </inkml:definitions>
  <inkml:trace contextRef="#ctx0" brushRef="#br0">30 29 13162,'-19'-28'9830,"9"85"-10545,24 17 0,15 21 0,-1-6 810,0 6 0,3 1 389,0-1 1,3 6 0,-1-23-653,17-18 904,-33-82-780,-1-25-108,-5-4 1,5-4-73,14 9 0,3 3 3537,10-30-3459,50 43 225,-50 50-68,9-5 169,-11 37 33,-17 28-353,-17-28 0,-2 1-2897,3 34 3037,-1-50 0,-6-33 0,14-32 0</inkml:trace>
</inkml:ink>
</file>

<file path=ppt/ink/ink1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4.616"/>
    </inkml:context>
    <inkml:brush xml:id="br0">
      <inkml:brushProperty name="width" value="0.08571" units="cm"/>
      <inkml:brushProperty name="height" value="0.08571" units="cm"/>
      <inkml:brushProperty name="color" value="#008C3A"/>
    </inkml:brush>
  </inkml:definitions>
  <inkml:trace contextRef="#ctx0" brushRef="#br0">1 0 14428,'18'93'4915,"0"0"0,36-140-4626,-36 67-3108,9-93 0,3 0 2953,-2 105 269,33 47 1275,-16-1-2305,-11-16 0,-7-1-9204,-19 2 8350,3-2 1,-18-49 0,10-12 0</inkml:trace>
</inkml:ink>
</file>

<file path=ppt/ink/ink1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5.252"/>
    </inkml:context>
    <inkml:brush xml:id="br0">
      <inkml:brushProperty name="width" value="0.08571" units="cm"/>
      <inkml:brushProperty name="height" value="0.08571" units="cm"/>
      <inkml:brushProperty name="color" value="#008C3A"/>
    </inkml:brush>
  </inkml:definitions>
  <inkml:trace contextRef="#ctx0" brushRef="#br0">1 0 8579,'15'8'4941,"-3"-1"-3675,-12-7 2230,0 0-804,13-1-1897,8 1-3376,17-1 2951,5 1-12,2 0-1253,-3 0 929,-5 0-72,1 0-9793,-20 0 9809,0 0 1,-18 0 0,0 0 0</inkml:trace>
</inkml:ink>
</file>

<file path=ppt/ink/ink1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5.988"/>
    </inkml:context>
    <inkml:brush xml:id="br0">
      <inkml:brushProperty name="width" value="0.08571" units="cm"/>
      <inkml:brushProperty name="height" value="0.08571" units="cm"/>
      <inkml:brushProperty name="color" value="#008C3A"/>
    </inkml:brush>
  </inkml:definitions>
  <inkml:trace contextRef="#ctx0" brushRef="#br0">0 37 14933,'6'1'8829,"-1"1"-8235,-5-2 213,11 4-4409,12 20 3737,5 3 362,4 14 0,2 4-464,14 22-33,-18-25 0,-1-2-22,16 17 22,-25-34-11,2-2 380,-13-27-324,1-18 291,10-64-224,-9 38 3359,9-34-3269,-13 53-23,-2 6-134,1-3 89,-1 8-100,1-4-23,-1 9 11,0-4-3081,-3 10 516,0 5-505,1 0-3070,1 4 6118,4 0 0,-4 0 0,1 0 0</inkml:trace>
</inkml:ink>
</file>

<file path=ppt/ink/ink1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6.833"/>
    </inkml:context>
    <inkml:brush xml:id="br0">
      <inkml:brushProperty name="width" value="0.08571" units="cm"/>
      <inkml:brushProperty name="height" value="0.08571" units="cm"/>
      <inkml:brushProperty name="color" value="#008C3A"/>
    </inkml:brush>
  </inkml:definitions>
  <inkml:trace contextRef="#ctx0" brushRef="#br0">1 287 14048,'69'-37'1638,"0"1"0,0-1 1,0 0-1,20-9 0,-3 1 1,-49 15-108,-79 18-1509,-5 5 40,-4 30 0,-1 10 28,-6 15-223,24-9 1,5 1 311,12 1 527,12-9-392,24 26-303,-8-16 101,40 25 68,0-47-12,22 3-112,-7-15-45,-4-7 45,6-8-3094,-29-1 3038,12-6-33,-39-1-1525,-3-3-448,-6 8-7825,0 0 9257,-5 10 1,1 0 0,0 0 0</inkml:trace>
</inkml:ink>
</file>

<file path=ppt/ink/ink1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8.864"/>
    </inkml:context>
    <inkml:brush xml:id="br0">
      <inkml:brushProperty name="width" value="0.08571" units="cm"/>
      <inkml:brushProperty name="height" value="0.08571" units="cm"/>
      <inkml:brushProperty name="color" value="#008C3A"/>
    </inkml:brush>
  </inkml:definitions>
  <inkml:trace contextRef="#ctx0" brushRef="#br0">0 0 14630,'11'22'6891,"-2"-4"-6656,-9-18-235,-3 3 875,11 17 323,18 49-828,4 3-23,2 15 1,-2 10-169,-14-19 0,-3 0-146,4 14 1,-2-4-34,-10-25 0,-3-8-179,5 9-34,-3-45 34,3-3 134,-5-16 45,-2 0-156,0-17-12,0-3 44,-3-19 24,-7 1 44,-6-3 72,-9-9 1,-2-4-3090,-2-8 3237,3 3 1,-2-13-1,14 3-1411,28-3 0,6 1 1230,-23-3 1,8 4-872,40 11 0,8 18 810,-10 30 56,37 22 22,-25 25 0,-4 10 712,-22 7 0,-10 8-825,-13-5 1,-14-1-1401,-22-4 1,-5-7-4314,-6 11-1715,-36-67 7541,79-16 0,0 16 0,5 2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1.223"/>
    </inkml:context>
    <inkml:brush xml:id="br0">
      <inkml:brushProperty name="width" value="0.04286" units="cm"/>
      <inkml:brushProperty name="height" value="0.04286" units="cm"/>
    </inkml:brush>
  </inkml:definitions>
  <inkml:trace contextRef="#ctx0" brushRef="#br0">435 201 16770,'-17'-64'2914,"2"13"-2825,-8 34-167,2 7 78,-15-3 123,-37-6 45,27 9 202,-43-4-370,60 11-146,-31 41 135,45-7 140,5 36 0,9 10 16,29 16 71,-2-15 1,7 15 0,-2-7-55,0 0 1,-3 1-115,-2 6 1,0 10 0,-6-10-33,-8-15 1,-5-1-13,-7 5 0,-5 7 0,1-15 7,1 14-56,-2-7 0,0-5-280,5-26-4056,0-8-67,-6-24 3600,-7-30 0,14 23 0,2-8 0</inkml:trace>
</inkml:ink>
</file>

<file path=ppt/ink/ink1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9.489"/>
    </inkml:context>
    <inkml:brush xml:id="br0">
      <inkml:brushProperty name="width" value="0.08571" units="cm"/>
      <inkml:brushProperty name="height" value="0.08571" units="cm"/>
      <inkml:brushProperty name="color" value="#008C3A"/>
    </inkml:brush>
  </inkml:definitions>
  <inkml:trace contextRef="#ctx0" brushRef="#br0">34 1 14607,'5'10'5872,"-2"-1"-1412,-26 21-4035,21-36-190,-14 24-313,23-34-101,17 17 549,13 43-141,-4 4 1,2 6-202,-7-7 0,0 2-17,5 14 1,-3-5-169,-8-13-3160,1-9 1255,-18-31-1008,-1 3-1334,-4-3-1971,-3 4 6375,-5-1 0,2-2 0,0-3 0</inkml:trace>
</inkml:ink>
</file>

<file path=ppt/ink/ink1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0.017"/>
    </inkml:context>
    <inkml:brush xml:id="br0">
      <inkml:brushProperty name="width" value="0.08571" units="cm"/>
      <inkml:brushProperty name="height" value="0.08571" units="cm"/>
      <inkml:brushProperty name="color" value="#008C3A"/>
    </inkml:brush>
  </inkml:definitions>
  <inkml:trace contextRef="#ctx0" brushRef="#br0">14 66 13061,'-8'-24'6006,"2"4"-4919,6 20 795,0 0-761,0-6-998,0 4 460,16 2 123,30 7-504,34 0-180,-2-1-1075,-22-12 0,-4-1-2668,-15 2-4198,13-9 7919,-48 12 0,-2 2 0,0 0 0</inkml:trace>
</inkml:ink>
</file>

<file path=ppt/ink/ink1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0.583"/>
    </inkml:context>
    <inkml:brush xml:id="br0">
      <inkml:brushProperty name="width" value="0.08571" units="cm"/>
      <inkml:brushProperty name="height" value="0.08571" units="cm"/>
      <inkml:brushProperty name="color" value="#008C3A"/>
    </inkml:brush>
  </inkml:definitions>
  <inkml:trace contextRef="#ctx0" brushRef="#br0">0 1 14686,'14'19'7720,"-3"-4"-6566,-11-15-907,-4-3-12,2 11-3993,-1 3 4139,2 16 1229,1 6-1083,5 5-102,4 2-156,7 2-34,3-1 35,10 13-192,-6-15-2683,34 25 1642,-34-42-4237,17 8 4842,-37-45 0,0 11 1,-6-12-1</inkml:trace>
</inkml:ink>
</file>

<file path=ppt/ink/ink1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0.968"/>
    </inkml:context>
    <inkml:brush xml:id="br0">
      <inkml:brushProperty name="width" value="0.08571" units="cm"/>
      <inkml:brushProperty name="height" value="0.08571" units="cm"/>
      <inkml:brushProperty name="color" value="#008C3A"/>
    </inkml:brush>
  </inkml:definitions>
  <inkml:trace contextRef="#ctx0" brushRef="#br0">9 163 7137,'12'20'9830,"-32"-89"-2296,28 48-7282,20-22 0,16 3-1651,36 30 0,10 15-1548,-12-7 0,-1 1-1969,2 1 1,-14 2 3899,-35 4 1,-20 2 0,-6-3-1</inkml:trace>
</inkml:ink>
</file>

<file path=ppt/ink/ink1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1.238"/>
    </inkml:context>
    <inkml:brush xml:id="br0">
      <inkml:brushProperty name="width" value="0.08571" units="cm"/>
      <inkml:brushProperty name="height" value="0.08571" units="cm"/>
      <inkml:brushProperty name="color" value="#008C3A"/>
    </inkml:brush>
  </inkml:definitions>
  <inkml:trace contextRef="#ctx0" brushRef="#br0">0 0 17512,'10'12'7048,"-3"-2"-6929,12 44 0,6 30 0,-5-15 0,-4-17 0,5 17 0,1 0 0,-1 0 0</inkml:trace>
</inkml:ink>
</file>

<file path=ppt/ink/ink1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1.773"/>
    </inkml:context>
    <inkml:brush xml:id="br0">
      <inkml:brushProperty name="width" value="0.08571" units="cm"/>
      <inkml:brushProperty name="height" value="0.08571" units="cm"/>
      <inkml:brushProperty name="color" value="#008C3A"/>
    </inkml:brush>
  </inkml:definitions>
  <inkml:trace contextRef="#ctx0" brushRef="#br0">1 1 12938,'19'66'2457,"1"0"1,-1 1-1,1-4 1,2-4-4069,5 3 1,8-13 1812,47-29-1531,-29-18 0,1-6-2189,43-12 1380,-30-13 2138,-55 1 0,-13 18 0,-5-2 0</inkml:trace>
</inkml:ink>
</file>

<file path=ppt/ink/ink1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2.054"/>
    </inkml:context>
    <inkml:brush xml:id="br0">
      <inkml:brushProperty name="width" value="0.08571" units="cm"/>
      <inkml:brushProperty name="height" value="0.08571" units="cm"/>
      <inkml:brushProperty name="color" value="#008C3A"/>
    </inkml:brush>
  </inkml:definitions>
  <inkml:trace contextRef="#ctx0" brushRef="#br0">1 72 15291,'86'-20'0,"1"0"0,-18 4 0,0 1 0</inkml:trace>
</inkml:ink>
</file>

<file path=ppt/ink/ink1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2.235"/>
    </inkml:context>
    <inkml:brush xml:id="br0">
      <inkml:brushProperty name="width" value="0.08571" units="cm"/>
      <inkml:brushProperty name="height" value="0.08571" units="cm"/>
      <inkml:brushProperty name="color" value="#008C3A"/>
    </inkml:brush>
  </inkml:definitions>
  <inkml:trace contextRef="#ctx0" brushRef="#br0">15 190 15023,'-15'-24'7361,"18"-37"-7406,11 49-22,18-31-68,-1 41-380,32-4-3168,8-1 3683,10-5-3283,-24 2 3283,-29 2 0,-20 5 0,-10 2 0</inkml:trace>
</inkml:ink>
</file>

<file path=ppt/ink/ink1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3.121"/>
    </inkml:context>
    <inkml:brush xml:id="br0">
      <inkml:brushProperty name="width" value="0.08571" units="cm"/>
      <inkml:brushProperty name="height" value="0.08571" units="cm"/>
      <inkml:brushProperty name="color" value="#008C3A"/>
    </inkml:brush>
  </inkml:definitions>
  <inkml:trace contextRef="#ctx0" brushRef="#br0">0 156 8113,'9'11'5008,"-3"-2"-2144,-6-9-1788,0 0-2113,27 53 1788,-1 8-600,3 0 1,1 2-52,2 11 956,6-3-1090,-29-58 0,1-5 34,-9-12 1775,0-24-1921,-1 0 202,-32-63 79,12 41 1612,-5 5 1,-2 3-1524,4 13 170,4 4-563,13 17-44,9 8-3156,54 31 3380,-11-12-1269,44 9 1,7-2 1436,-13-14-73,-12 1 1,-12-16 2605,-45-92-2348,-22 46 0,-4-2-919,2-4 1,3 4 554,7-4 0,4 58 0,14 13 0</inkml:trace>
</inkml:ink>
</file>

<file path=ppt/ink/ink1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3.436"/>
    </inkml:context>
    <inkml:brush xml:id="br0">
      <inkml:brushProperty name="width" value="0.08571" units="cm"/>
      <inkml:brushProperty name="height" value="0.08571" units="cm"/>
      <inkml:brushProperty name="color" value="#008C3A"/>
    </inkml:brush>
  </inkml:definitions>
  <inkml:trace contextRef="#ctx0" brushRef="#br0">0 0 14978,'39'60'-2066,"0"-1"0,1 1 1,2-2 1103,13 31 1,-15-22 0,-39-65 0,-1-7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1.606"/>
    </inkml:context>
    <inkml:brush xml:id="br0">
      <inkml:brushProperty name="width" value="0.04286" units="cm"/>
      <inkml:brushProperty name="height" value="0.04286" units="cm"/>
    </inkml:brush>
  </inkml:definitions>
  <inkml:trace contextRef="#ctx0" brushRef="#br0">0 4 17185,'66'-1'833,"0"0"0,2 0 0,-1 0-637,-4 3 0,1 1 0,0-1 0,5-1 50,11 0 1,9-1 0,-11 1-247,-19 0 0,-1 0-146,48-3 0,-35 6-2666,-74 0-7019,-27-1 8348,4-5 0,-2 6 1,29-3-1</inkml:trace>
</inkml:ink>
</file>

<file path=ppt/ink/ink1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3.801"/>
    </inkml:context>
    <inkml:brush xml:id="br0">
      <inkml:brushProperty name="width" value="0.08571" units="cm"/>
      <inkml:brushProperty name="height" value="0.08571" units="cm"/>
      <inkml:brushProperty name="color" value="#008C3A"/>
    </inkml:brush>
  </inkml:definitions>
  <inkml:trace contextRef="#ctx0" brushRef="#br0">0 31 11127,'17'23'9830,"-8"-20"-5430,-10-7-2946,-3-11-2390,85 3 1,26 9-275,-52-1-3484,55-3 1,-31-1 4693,-80 6 0,-2 2 0,-4-2 0</inkml:trace>
</inkml:ink>
</file>

<file path=ppt/ink/ink1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4.688"/>
    </inkml:context>
    <inkml:brush xml:id="br0">
      <inkml:brushProperty name="width" value="0.08571" units="cm"/>
      <inkml:brushProperty name="height" value="0.08571" units="cm"/>
      <inkml:brushProperty name="color" value="#008C3A"/>
    </inkml:brush>
  </inkml:definitions>
  <inkml:trace contextRef="#ctx0" brushRef="#br0">4 108 6834,'-2'-17'6499,"0"3"-3142,2 14-3065,0 0 1556,47-23-1322,-1 10 113,0-2 0,5 1-107,15 3 0,4 12 1418,18 25 1,-17 21-2337,-55 8 0,-10 7 307,20 7 1,-15 1-12,-64 4 1,-12-10-57,25-12 784,53-17-10,52-31-2212,22-18 0,5-4 1584,2 7 0,-15-8 0,-23 5 0,-54 14 0</inkml:trace>
</inkml:ink>
</file>

<file path=ppt/ink/ink1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5.250"/>
    </inkml:context>
    <inkml:brush xml:id="br0">
      <inkml:brushProperty name="width" value="0.08571" units="cm"/>
      <inkml:brushProperty name="height" value="0.08571" units="cm"/>
      <inkml:brushProperty name="color" value="#008C3A"/>
    </inkml:brush>
  </inkml:definitions>
  <inkml:trace contextRef="#ctx0" brushRef="#br0">0 26 14529,'83'-3'97,"0"-1"1,0 1 0,-20 6 0,19-10-1,0 1 1,1 0 0</inkml:trace>
</inkml:ink>
</file>

<file path=ppt/ink/ink1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6.594"/>
    </inkml:context>
    <inkml:brush xml:id="br0">
      <inkml:brushProperty name="width" value="0.08571" units="cm"/>
      <inkml:brushProperty name="height" value="0.08571" units="cm"/>
      <inkml:brushProperty name="color" value="#008C3A"/>
    </inkml:brush>
  </inkml:definitions>
  <inkml:trace contextRef="#ctx0" brushRef="#br0">1 265 12376,'1'15'9289,"-3"2"-8464,50-40 1,35-31-1,-15 9-769,-21 16 18,22-13 1,13-12 0,-44 17-377,-105 26 329,1 10-22,-1 27 1,18 17 217,62 16 1,29 3-493,28 1 0,14-11-2073,-5-14 0,4-15 1535,16-14 0,-21-24 649,-57-48 248,-14 36 1132,-1-3 133,-6 20 304,0-1-1111,0 6-76,0 3-36,3 2-380,7 7 202,43 37 0,-13-10 134,18 18 0,-1-1-78,-21-20-45,28 26-191,-64-57-470,-8-15 112,-4-3-101,-10-16 280,-2-1 101,-3-4 34,-10-24 246,13 13 0,20 1-1965,51 23 1,31 8 0,-13-3 1673,6-44 40,2 52 1,15 14 0,-24 9 956,-35 16 56,-25 15-4188,-2 6 3314,32 31-168,8-29-2626,39 7 2144,-22-38 0,3-7 454,-8-1 0,-2-6 364,3-9 1,-6-7 256,2-14 24,-44-26 268,-26 6-246,-15 2 784,-29 8 0,-14 2-2129,11 7 0,0 3 1159,-1 3 1,3 3 0,-14-2 0,84 31-1</inkml:trace>
</inkml:ink>
</file>

<file path=ppt/ink/ink1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8.719"/>
    </inkml:context>
    <inkml:brush xml:id="br0">
      <inkml:brushProperty name="width" value="0.08571" units="cm"/>
      <inkml:brushProperty name="height" value="0.08571" units="cm"/>
      <inkml:brushProperty name="color" value="#008C3A"/>
    </inkml:brush>
  </inkml:definitions>
  <inkml:trace contextRef="#ctx0" brushRef="#br0">232 51 12736,'6'4'4975,"-2"-1"617,7-29-4696,-8 20-78,8-20 202,-11 33-897,-10 20 274,-19 49 1,-3 11-381,14-41 0,0 2-2,-10 28 0,-4 13 0,5-13-26,1 14-247,9-26 0,2-9-9573,4-26 9462,8-38 1,3-16-1,1-6 1</inkml:trace>
</inkml:ink>
</file>

<file path=ppt/ink/ink1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9.144"/>
    </inkml:context>
    <inkml:brush xml:id="br0">
      <inkml:brushProperty name="width" value="0.08571" units="cm"/>
      <inkml:brushProperty name="height" value="0.08571" units="cm"/>
      <inkml:brushProperty name="color" value="#008C3A"/>
    </inkml:brush>
  </inkml:definitions>
  <inkml:trace contextRef="#ctx0" brushRef="#br0">1 1 13296,'76'49'2457,"1"1"1,-1 0-1,3 3 1,-5 1-2187,-15-10 1,1 2 0,-14-8-2188,-5 0 1916,14 37 0,-55-71 0,0 6 0</inkml:trace>
</inkml:ink>
</file>

<file path=ppt/ink/ink1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9.634"/>
    </inkml:context>
    <inkml:brush xml:id="br0">
      <inkml:brushProperty name="width" value="0.08571" units="cm"/>
      <inkml:brushProperty name="height" value="0.08571" units="cm"/>
      <inkml:brushProperty name="color" value="#008C3A"/>
    </inkml:brush>
  </inkml:definitions>
  <inkml:trace contextRef="#ctx0" brushRef="#br0">36 0 14271,'2'57'3276,"0"0"1,-1-6 0,-3 2-4966,-8 17 1,-3 0 1710,3-16 1,4-3-1090,8 43 1034,13-26 685,15 7-2603,42-33 563,-9-21-1123,23-6-783,-27-15 3294,3 0 0,-31 0 0,-1 0 0</inkml:trace>
</inkml:ink>
</file>

<file path=ppt/ink/ink1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40.036"/>
    </inkml:context>
    <inkml:brush xml:id="br0">
      <inkml:brushProperty name="width" value="0.08571" units="cm"/>
      <inkml:brushProperty name="height" value="0.08571" units="cm"/>
      <inkml:brushProperty name="color" value="#008C3A"/>
    </inkml:brush>
  </inkml:definitions>
  <inkml:trace contextRef="#ctx0" brushRef="#br0">195 12 13880,'89'15'9725,"-25"-5"-9758,-94-20 44,-29-3-1826,-7 7-550,-1-2 950,-8 29 0,53-15 0,-6 17 0</inkml:trace>
</inkml:ink>
</file>

<file path=ppt/ink/ink1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41.073"/>
    </inkml:context>
    <inkml:brush xml:id="br0">
      <inkml:brushProperty name="width" value="0.08571" units="cm"/>
      <inkml:brushProperty name="height" value="0.08571" units="cm"/>
      <inkml:brushProperty name="color" value="#008C3A"/>
    </inkml:brush>
  </inkml:definitions>
  <inkml:trace contextRef="#ctx0" brushRef="#br0">36 92 14339,'12'15'4235,"-2"-3"-3596,-10-12 873,0 0-77,-5 1-931,3 1 224,-17 31-649,58 26-12,-18-11-39,22-17 0,11-11 118,38-29 313,-10-14-391,-20 1-2184,-64-76 2364,-38 54-1366,14-2 1,-3 3 1195,-25 18-212,-29 22 55,30 19-918,-24 6-169,44 3 1366,15-3-3215,12-7-1159,4 1 4174,1-4 0,1-5 0,0-3 0</inkml:trace>
</inkml:ink>
</file>

<file path=ppt/ink/ink1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41.604"/>
    </inkml:context>
    <inkml:brush xml:id="br0">
      <inkml:brushProperty name="width" value="0.08571" units="cm"/>
      <inkml:brushProperty name="height" value="0.08571" units="cm"/>
      <inkml:brushProperty name="color" value="#008C3A"/>
    </inkml:brush>
  </inkml:definitions>
  <inkml:trace contextRef="#ctx0" brushRef="#br0">0 1 14529,'20'21'7743,"-3"-5"-6947,-17-16-472,0 0 315,19 9 627,23 21-631,21 16 0,19 15 0,-8-6-585,-21-13 1,0 2-12,4 3 0,11 8 1,-3 0-1,-18-9-28,-5 17-387,-25-5 1,-9 1-218,-19-1-3528,-29 16 3214,6-46-2152,1-2 3059,20-23 0,1 4 0,15-17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2.306"/>
    </inkml:context>
    <inkml:brush xml:id="br0">
      <inkml:brushProperty name="width" value="0.04286" units="cm"/>
      <inkml:brushProperty name="height" value="0.04286" units="cm"/>
    </inkml:brush>
  </inkml:definitions>
  <inkml:trace contextRef="#ctx0" brushRef="#br0">402 3 17622,'-45'-2'448,"-2"6"-11,-16 35 157,-1 16-190,2 12-158,28-8 0,6 4 34,1 28-682,13-26 0,2 1 514,7 33-34,16-35 1,9 7-1,0-7-17,-2-12 1,4-1 35,15 12 1,10 4-1,-1-16 27,40-11-7,-28-19 0,3-5-1597,5-10 1,-5-3-1456,-4 0 2935,8 10 0,-68-10 0,-10 10 0</inkml:trace>
</inkml:ink>
</file>

<file path=ppt/ink/ink1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42.005"/>
    </inkml:context>
    <inkml:brush xml:id="br0">
      <inkml:brushProperty name="width" value="0.08571" units="cm"/>
      <inkml:brushProperty name="height" value="0.08571" units="cm"/>
      <inkml:brushProperty name="color" value="#008C3A"/>
    </inkml:brush>
  </inkml:definitions>
  <inkml:trace contextRef="#ctx0" brushRef="#br0">0 11 16053,'8'5'8281,"74"-5"-8180,-34-4-1894,31-4 0,2 4 730,-20 19 0,18-17 0,-65 22 0</inkml:trace>
</inkml:ink>
</file>

<file path=ppt/ink/ink1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42.253"/>
    </inkml:context>
    <inkml:brush xml:id="br0">
      <inkml:brushProperty name="width" value="0.08571" units="cm"/>
      <inkml:brushProperty name="height" value="0.08571" units="cm"/>
      <inkml:brushProperty name="color" value="#008C3A"/>
    </inkml:brush>
  </inkml:definitions>
  <inkml:trace contextRef="#ctx0" brushRef="#br0">1 80 14719,'82'-14'1380,"0"-1"0,0 1 0,-19-4 0,-4 4 0,9 12 0,-1-1 0</inkml:trace>
</inkml:ink>
</file>

<file path=ppt/ink/ink1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43.378"/>
    </inkml:context>
    <inkml:brush xml:id="br0">
      <inkml:brushProperty name="width" value="0.08571" units="cm"/>
      <inkml:brushProperty name="height" value="0.08571" units="cm"/>
      <inkml:brushProperty name="color" value="#008C3A"/>
    </inkml:brush>
  </inkml:definitions>
  <inkml:trace contextRef="#ctx0" brushRef="#br0">1 424 8404,'8'24'3276,"24"-63"1,17-43 0,-11 13 534,-12 16-3811,12-21 0,9-15 0,-20 47 1369,-30 63-1156,11 36-157,11 5 0,5 10-41,-1 4 1,3 6 0,-1-5-885,4-1 1,-1-2 1909,5 20 1,-10-25-1222,-21-62-88,-2-7-214,0 0 583,0 2-23,0 1-347,-9 14-22,4-8-169,-14 19 460,13-19 67,-5 4 12,0-5 0,-5 3 212,-41 29 415,26-16-303,-15 11 908,39-28-963,7-7 1254,108-32-1512,-49 15 231,11-4 0,16-6 0,-15 5 26,2 0-335,-9 1 0,-11 4-114,-40 12-156,-12 4-4470,-1 1 1870,5 0 2858,13-5 0,-9 4 0,9-4 0</inkml:trace>
</inkml:ink>
</file>

<file path=ppt/ink/ink1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43.721"/>
    </inkml:context>
    <inkml:brush xml:id="br0">
      <inkml:brushProperty name="width" value="0.08571" units="cm"/>
      <inkml:brushProperty name="height" value="0.08571" units="cm"/>
      <inkml:brushProperty name="color" value="#008C3A"/>
    </inkml:brush>
  </inkml:definitions>
  <inkml:trace contextRef="#ctx0" brushRef="#br0">1 81 18978,'12'18'9693,"-7"-5"-17246,5-39 7553,-9-5 0,0 0 0,0 8 0</inkml:trace>
</inkml:ink>
</file>

<file path=ppt/ink/ink1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02.849"/>
    </inkml:context>
    <inkml:brush xml:id="br0">
      <inkml:brushProperty name="width" value="0.08571" units="cm"/>
      <inkml:brushProperty name="height" value="0.08571" units="cm"/>
      <inkml:brushProperty name="color" value="#008C3A"/>
    </inkml:brush>
  </inkml:definitions>
  <inkml:trace contextRef="#ctx0" brushRef="#br0">140 95 8736,'21'4'9525,"-4"-3"-12587,-31-52 3623,9 31 1778,-11-8-2227,11 29-1532,-13 40 1420,5-10-405,-3 34 1,-4 32-1,0 6 1,5-20 370,7-24 1,3 0 412,-4 27 0,-1 22 0,6-4 1,17-29-145,57-17-145,-36-18 0,7-10 184,41-38 0,1-19-150,-12 1-108,-3-8 1,-3 2-6,-19 11-11,-23 11 2269,-8 5-2224,-17 5 2405,-12 9-3424,8-7-797,-8 6-8060,14-9 9162,0-4 1,0 2 0,0-1 0</inkml:trace>
</inkml:ink>
</file>

<file path=ppt/ink/ink1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03.487"/>
    </inkml:context>
    <inkml:brush xml:id="br0">
      <inkml:brushProperty name="width" value="0.08571" units="cm"/>
      <inkml:brushProperty name="height" value="0.08571" units="cm"/>
      <inkml:brushProperty name="color" value="#008C3A"/>
    </inkml:brush>
  </inkml:definitions>
  <inkml:trace contextRef="#ctx0" brushRef="#br0">233 99 10809,'3'16'7317,"-56"-18"-7070,24-4 1041,-64-11 393,59 13-1043,8-5-279,52 0-146,32 0-157,4 4 68,3 3 413,18-5-346,-32 2-79,25-7-79,-43 2-33,-13 3-224,-3 0-582,-12 5-2758,-3 1 2178,-1 1 0,-1 0 1</inkml:trace>
</inkml:ink>
</file>

<file path=ppt/ink/ink1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04.859"/>
    </inkml:context>
    <inkml:brush xml:id="br0">
      <inkml:brushProperty name="width" value="0.08571" units="cm"/>
      <inkml:brushProperty name="height" value="0.08571" units="cm"/>
      <inkml:brushProperty name="color" value="#008C3A"/>
    </inkml:brush>
  </inkml:definitions>
  <inkml:trace contextRef="#ctx0" brushRef="#br0">1 62 10563,'60'-15'9830,"2"1"-8392,0 11 0,8 2-1365,5-4 0,1 1-6,2 0 0,0 2-67,-4 2 0,-4 1-1087,23 0 1087,-69-4 0,-27 0 0,-10-6 0</inkml:trace>
</inkml:ink>
</file>

<file path=ppt/ink/ink1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05.308"/>
    </inkml:context>
    <inkml:brush xml:id="br0">
      <inkml:brushProperty name="width" value="0.08571" units="cm"/>
      <inkml:brushProperty name="height" value="0.08571" units="cm"/>
      <inkml:brushProperty name="color" value="#008C3A"/>
    </inkml:brush>
  </inkml:definitions>
  <inkml:trace contextRef="#ctx0" brushRef="#br0">83 123 11123,'-50'-68'9830,"17"13"-8625,82 65 1,38 26-1,-13-4-1115,-10-4-1809,0 13 0,7 13 0,-35-1 1013,-80 6 0,-25-3 135,33-5 0,2-1-4345,-18 7 1,23-15 4677,59-37 0,5 1 1,-7-13-1</inkml:trace>
</inkml:ink>
</file>

<file path=ppt/ink/ink1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07.143"/>
    </inkml:context>
    <inkml:brush xml:id="br0">
      <inkml:brushProperty name="width" value="0.08571" units="cm"/>
      <inkml:brushProperty name="height" value="0.08571" units="cm"/>
      <inkml:brushProperty name="color" value="#008C3A"/>
    </inkml:brush>
  </inkml:definitions>
  <inkml:trace contextRef="#ctx0" brushRef="#br0">1260 226 8243,'16'15'3138,"-3"-2"-2029,-13-13 7945,0 0-8965,0 3-66,0 0 21,0 4-21,0-1 100,0 5 90,0 1-157,-1-2 313,-6 0-144,1-7-1,-39-5-313,18-1-3393,-63-5 3392,46 4-1061,-6 1 0,0 0 1151,8 2-538,-9-5 0,1-1 549,9-1-691,-17-1 1,-2 1 646,1 3 605,-33 2 1,-2 2-629,16 7 792,-4 9 0,7 4-714,37 3 12,-21 31 10,36-28-111,-14 46 67,24-35 1611,-3 31-1499,41-20-112,1-13 3379,24 5-3379,-4-24 112,26-7-100,-15-15-12,16-8-35,-11-22 24,-20 8 242,8-10-276,-14 10 23,-9 5 11,8-3-45,-8 4-45,4 0-11,18-20 101,-10 8-45,-1 0 0,0 0 22,-1 0 34,17-15-45,-21 24 45,-8 8 56,9-4-45,-9 9 236,40-25 235,7 0-403,-7 0 167,-11 13 23,-40 34 44,2 9-2352,-20 36 67,-10-9 1972,-16 4 0,-4-3 0,6-13 0,-17 17 0</inkml:trace>
</inkml:ink>
</file>

<file path=ppt/ink/ink1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08.735"/>
    </inkml:context>
    <inkml:brush xml:id="br0">
      <inkml:brushProperty name="width" value="0.08571" units="cm"/>
      <inkml:brushProperty name="height" value="0.08571" units="cm"/>
      <inkml:brushProperty name="color" value="#008C3A"/>
    </inkml:brush>
  </inkml:definitions>
  <inkml:trace contextRef="#ctx0" brushRef="#br0">366 1 8789,'8'24'5210,"-1"-5"-3966,-7-19 717,0 0-573,34-26 909,-36 51-1972,21-15-169,-35 39 1,-26 27 0,3-7-140,13-18 0,-1 1 29,-7 11 0,-4 8 0,6-10-69,-9 20-167,17-32-188,4-4-3578,15-35 3609,5-6 122,0-7-1681,0-8-4948,-11-43 6854,2 14 34,-9-29 1972,-6 3 2251,-1-7 1301,26 35-5446,21 24-1234,32 38 0,23 29 0,-5-3-3794,-5-4 1,-1 0 4047,0-7 0,4 2 1,-12-7-1,2 4 0,-55-36 1</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3.874"/>
    </inkml:context>
    <inkml:brush xml:id="br0">
      <inkml:brushProperty name="width" value="0.04286" units="cm"/>
      <inkml:brushProperty name="height" value="0.04286" units="cm"/>
    </inkml:brush>
  </inkml:definitions>
  <inkml:trace contextRef="#ctx0" brushRef="#br0">489 0 20266,'-31'16'146,"-5"3"-5795,-1 7 5671,-9 8-167,-2 7 168,-4 5 308,9-4 1,1 0-332,-7 9-11,-16 21-79,45-41 2559,12-13-2637,1 2 1714,7-13-10712,0 2 6114,0-4 3052,-4 2 0,7-6 0,-2-2 0</inkml:trace>
</inkml:ink>
</file>

<file path=ppt/ink/ink1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09.188"/>
    </inkml:context>
    <inkml:brush xml:id="br0">
      <inkml:brushProperty name="width" value="0.08571" units="cm"/>
      <inkml:brushProperty name="height" value="0.08571" units="cm"/>
      <inkml:brushProperty name="color" value="#008C3A"/>
    </inkml:brush>
  </inkml:definitions>
  <inkml:trace contextRef="#ctx0" brushRef="#br0">1 0 13341,'15'97'410,"1"-1"1,-1 0-1,1 0 1,-1 0-1,8 13 1,2 4 0,1-19-1,0-45 1,1-48-1,0-9 1</inkml:trace>
</inkml:ink>
</file>

<file path=ppt/ink/ink1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09.825"/>
    </inkml:context>
    <inkml:brush xml:id="br0">
      <inkml:brushProperty name="width" value="0.08571" units="cm"/>
      <inkml:brushProperty name="height" value="0.08571" units="cm"/>
      <inkml:brushProperty name="color" value="#008C3A"/>
    </inkml:brush>
  </inkml:definitions>
  <inkml:trace contextRef="#ctx0" brushRef="#br0">131 17 11852,'9'3'6174,"-2"0"-3491,-25-13-2482,13 8 180,-14-8-134,15 11-247,2 1 216,-3 1-149,4-1-1084,-1 0 2641,2-2-1388,-27 50-112,13-19-124,-19 45 0,21-32 0,7 2-34,25 28-639,38-20-5971,6 6 2688,0-36 3956,-35-18 0,-25-5 0,-3-1 0</inkml:trace>
</inkml:ink>
</file>

<file path=ppt/ink/ink1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10.125"/>
    </inkml:context>
    <inkml:brush xml:id="br0">
      <inkml:brushProperty name="width" value="0.08571" units="cm"/>
      <inkml:brushProperty name="height" value="0.08571" units="cm"/>
      <inkml:brushProperty name="color" value="#008C3A"/>
    </inkml:brush>
  </inkml:definitions>
  <inkml:trace contextRef="#ctx0" brushRef="#br0">0 152 4791,'56'-36'7967,"21"7"-7581,-20 18 0,4 2-3776,4-2 1,-7-1 3119,-10-6 1,-3 3 0,-31 5 0</inkml:trace>
</inkml:ink>
</file>

<file path=ppt/ink/ink1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10.426"/>
    </inkml:context>
    <inkml:brush xml:id="br0">
      <inkml:brushProperty name="width" value="0.08571" units="cm"/>
      <inkml:brushProperty name="height" value="0.08571" units="cm"/>
      <inkml:brushProperty name="color" value="#008C3A"/>
    </inkml:brush>
  </inkml:definitions>
  <inkml:trace contextRef="#ctx0" brushRef="#br0">0 1 16367,'47'25'2935,"-1"0"1,14 31 0,2 6-2718,-3-13 1,-2 1-2948,2 18 0,-15 1 3076,-26 17 1218,-10-18-1553,-17 17-1120,-9-36 0,-4-4 167,-7 7-5087,-26 29 6028,28-56 0,6-4 0,7-10 0</inkml:trace>
</inkml:ink>
</file>

<file path=ppt/ink/ink1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11.394"/>
    </inkml:context>
    <inkml:brush xml:id="br0">
      <inkml:brushProperty name="width" value="0.08571" units="cm"/>
      <inkml:brushProperty name="height" value="0.08571" units="cm"/>
      <inkml:brushProperty name="color" value="#008C3A"/>
    </inkml:brush>
  </inkml:definitions>
  <inkml:trace contextRef="#ctx0" brushRef="#br0">1 291 11425,'1'-31'8606,"19"4"-8154,36 15 0,25 9 0,-8-1-458,-20-1 1,-1 0-126,20 0 0,7 1 0,-23-2-687,-36-2 594,-53-20 0,-20-7 1591,9-4-1782,40-32 830,47 63 0,15 12-2039,1-7 1,-1 8 1696,9 22 0,-17 15 241,-40 49-314,4-19-56,-25 4-471,-5-62-8874,-8 20 9401,3-8 0,-1 5 0,14-20 0</inkml:trace>
</inkml:ink>
</file>

<file path=ppt/ink/ink1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12.815"/>
    </inkml:context>
    <inkml:brush xml:id="br0">
      <inkml:brushProperty name="width" value="0.08571" units="cm"/>
      <inkml:brushProperty name="height" value="0.08571" units="cm"/>
      <inkml:brushProperty name="color" value="#008C3A"/>
    </inkml:brush>
  </inkml:definitions>
  <inkml:trace contextRef="#ctx0" brushRef="#br0">864 40 9946,'12'6'4516,"-3"-1"-2813,-9-5-459,0 0 190,44-24 998,7 17-1951,22-13-100,-7 30 303,-1 20-449,-16-4-56,-7 4 1,-4 1-158,-9-5 157,8 26-145,-35-34 100,-9 5 12,-18-4-146,-2-6 22,-13 3-10,9-8-12,-20 0-34,12-5 23,-13 1-101,-3-4-11,11 0 78,-19 0-11,10 0 0,-1 0 56,-18 0-23,15 0 1,-2 0 11,-29 0-34,22 1 23,-20 0-46,31 0 1,1 1 67,-13 1-6,16-1 1,2 0 5,-2 3-78,21 0-281,-4 11 292,25-4-11,0 31 33,8-17 22,0 17 1,3-19-24,11 3-3402,43-7 3062,1-23 0,4-6 201,-11 5 0,2-4-36,11-13 1,5-7 0,-11 2 264,5-5 85,-3-3 0,-6 1-72,-28 12 10,14-15 0,2-3-67,-1 3 5,-2 2 1,-2 0 5,-5 5-221,-9 3 221,-5 6 3322,9-8-3299,36 5-34,-21 2 0,47 26 0,-70-1 0,15 12 0</inkml:trace>
</inkml:ink>
</file>

<file path=ppt/ink/ink1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19.124"/>
    </inkml:context>
    <inkml:brush xml:id="br0">
      <inkml:brushProperty name="width" value="0.08571" units="cm"/>
      <inkml:brushProperty name="height" value="0.08571" units="cm"/>
      <inkml:brushProperty name="color" value="#008C3A"/>
    </inkml:brush>
  </inkml:definitions>
  <inkml:trace contextRef="#ctx0" brushRef="#br0">211 157 7569,'16'7'2667,"-2"-1"-1344,-14-6-147,0 0-213,13-50 616,-7 29 1278,10-45-488,-13 52-2032,0-1 257,-3 11-594,0 4 134,-31 97-56,4-31 1,-3 8-49,1 11 0,-1 10 0,2-6-30,-5 2 0,3-4 55,3 4 0,10-9 12,23-16-45,4-23 381,9 1-347,2-27 191,22-6-191,12-13 0,3-3-324,18-2-904,-1-4 1,-5-2-7490,-26 0 8661,3-2 0,-36 12 0,-12 1 0</inkml:trace>
</inkml:ink>
</file>

<file path=ppt/ink/ink1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19.425"/>
    </inkml:context>
    <inkml:brush xml:id="br0">
      <inkml:brushProperty name="width" value="0.08571" units="cm"/>
      <inkml:brushProperty name="height" value="0.08571" units="cm"/>
      <inkml:brushProperty name="color" value="#008C3A"/>
    </inkml:brush>
  </inkml:definitions>
  <inkml:trace contextRef="#ctx0" brushRef="#br0">1 187 11033,'64'-31'2457,"1"1"1,-1-1-1,25-11 1,-4 10-6657,-18 23 1,-4 6 1643,22-3-560,5 3 2845,-55 15 1,-18-9 0,-7 8 0</inkml:trace>
</inkml:ink>
</file>

<file path=ppt/ink/ink1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19.664"/>
    </inkml:context>
    <inkml:brush xml:id="br0">
      <inkml:brushProperty name="width" value="0.08571" units="cm"/>
      <inkml:brushProperty name="height" value="0.08571" units="cm"/>
      <inkml:brushProperty name="color" value="#008C3A"/>
    </inkml:brush>
  </inkml:definitions>
  <inkml:trace contextRef="#ctx0" brushRef="#br0">1 9 14462,'22'3'384,"63"-4"1,5-2 0,-51 1 0,39-1 0,1 0-1</inkml:trace>
</inkml:ink>
</file>

<file path=ppt/ink/ink1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19.753"/>
    </inkml:context>
    <inkml:brush xml:id="br0">
      <inkml:brushProperty name="width" value="0.08571" units="cm"/>
      <inkml:brushProperty name="height" value="0.08571" units="cm"/>
      <inkml:brushProperty name="color" value="#008C3A"/>
    </inkml:brush>
  </inkml:definitions>
  <inkml:trace contextRef="#ctx0" brushRef="#br0">1 83 10013,'76'-13'1352,"0"0"0,-1 0 0,13-3 1,-2 2-1,-1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4.408"/>
    </inkml:context>
    <inkml:brush xml:id="br0">
      <inkml:brushProperty name="width" value="0.04286" units="cm"/>
      <inkml:brushProperty name="height" value="0.04286" units="cm"/>
    </inkml:brush>
  </inkml:definitions>
  <inkml:trace contextRef="#ctx0" brushRef="#br0">0 71 19112,'15'-39'1591,"-3"9"-1322,-12 29-460,0 1 191,0 10 527,22 49-269,8-8-124,-4-6 1,5 3-68,13-2 0,1-3-56,20 25-11,-24-26 0,-2 0 23,8 24-23,-19-24-23,-2 4-761,-16-27 257,-5-11-537,0-2-8767,3-14 9714,-3-8 1,3 4-1,-6-2 1</inkml:trace>
</inkml:ink>
</file>

<file path=ppt/ink/ink1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0.441"/>
    </inkml:context>
    <inkml:brush xml:id="br0">
      <inkml:brushProperty name="width" value="0.08571" units="cm"/>
      <inkml:brushProperty name="height" value="0.08571" units="cm"/>
      <inkml:brushProperty name="color" value="#008C3A"/>
    </inkml:brush>
  </inkml:definitions>
  <inkml:trace contextRef="#ctx0" brushRef="#br0">2 98 9879,'-1'-24'9830,"57"-50"-9490,-4 77 0,-6 17-216,-27 17-774,15 53 721,30-42 0,21-1 0,-24 2 175,-51 4 1,0-3-1233,48-12 1,19-6 0,-36 0 1120,-108 34-90,2-42 0,-5-11-381,-17-8 336,71-9 0,-31 4 0,72-6 0</inkml:trace>
</inkml:ink>
</file>

<file path=ppt/ink/ink1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0.969"/>
    </inkml:context>
    <inkml:brush xml:id="br0">
      <inkml:brushProperty name="width" value="0.08571" units="cm"/>
      <inkml:brushProperty name="height" value="0.08571" units="cm"/>
      <inkml:brushProperty name="color" value="#008C3A"/>
    </inkml:brush>
  </inkml:definitions>
  <inkml:trace contextRef="#ctx0" brushRef="#br0">167 1 4123,'16'3'9830,"-4"0"-6636,-55 25 1,-20 19-3206,33 11 0,10 9-6,-5 16 0,12 0-90,17-10 1,23-11 61,42-23 0,25-15 1,-13-15 481,3-34-225,-21-6 29,-100 6 0,-28 2-734,0 7 0,7 5-9338,19 5 9807,85-1 0,9 4 1,-18-4-1</inkml:trace>
</inkml:ink>
</file>

<file path=ppt/ink/ink1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1.562"/>
    </inkml:context>
    <inkml:brush xml:id="br0">
      <inkml:brushProperty name="width" value="0.08571" units="cm"/>
      <inkml:brushProperty name="height" value="0.08571" units="cm"/>
      <inkml:brushProperty name="color" value="#008C3A"/>
    </inkml:brush>
  </inkml:definitions>
  <inkml:trace contextRef="#ctx0" brushRef="#br0">238 1 13030,'15'7'3216,"-2"-2"-7255,-13-5 5249,-79 44 452,42-19-1461,-21 15 1,3 2-190,28-11 603,18 35-143,35-40-47,39 9 1,9-1-258,1-6-756,5 2 1,-7 1 620,-40-8 288,2 25-214,-65-13 0,-16 1-5833,-5 21 2414,7-22 1,4-9 3878,21-15 0,21-14 0,10-6 1</inkml:trace>
</inkml:ink>
</file>

<file path=ppt/ink/ink1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1.880"/>
    </inkml:context>
    <inkml:brush xml:id="br0">
      <inkml:brushProperty name="width" value="0.08571" units="cm"/>
      <inkml:brushProperty name="height" value="0.08571" units="cm"/>
      <inkml:brushProperty name="color" value="#008C3A"/>
    </inkml:brush>
  </inkml:definitions>
  <inkml:trace contextRef="#ctx0" brushRef="#br0">0 204 13218,'81'-43'3134,"-1"0"0,-27 10 0,0 5-6133,22 7 1,-3 7 2102,-7 2 512,-17 4 384,-13 8 0,-19-1 0,-6 4 0</inkml:trace>
</inkml:ink>
</file>

<file path=ppt/ink/ink1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3.162"/>
    </inkml:context>
    <inkml:brush xml:id="br0">
      <inkml:brushProperty name="width" value="0.08571" units="cm"/>
      <inkml:brushProperty name="height" value="0.08571" units="cm"/>
      <inkml:brushProperty name="color" value="#008C3A"/>
    </inkml:brush>
  </inkml:definitions>
  <inkml:trace contextRef="#ctx0" brushRef="#br0">351 0 11000,'0'6'5793,"0"-2"-2241,0-4-1939,0 1-2780,-21 44 0,-21 42 1,3-9 958,11-28 1,-1 0-1167,-14 32 0,-6 11 1,9-20-554,3-19 1472,15-42 1,22-16 0,0-11-1</inkml:trace>
</inkml:ink>
</file>

<file path=ppt/ink/ink1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3.458"/>
    </inkml:context>
    <inkml:brush xml:id="br0">
      <inkml:brushProperty name="width" value="0.08571" units="cm"/>
      <inkml:brushProperty name="height" value="0.08571" units="cm"/>
      <inkml:brushProperty name="color" value="#008C3A"/>
    </inkml:brush>
  </inkml:definitions>
  <inkml:trace contextRef="#ctx0" brushRef="#br0">0 1 10854,'65'61'1966,"0"-1"0,0 1 0,-3-2 0,0 0 0,-15-12-3168,-10-8-214,5 15 1,-31-38 0,1 4 0</inkml:trace>
</inkml:ink>
</file>

<file path=ppt/ink/ink1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3.827"/>
    </inkml:context>
    <inkml:brush xml:id="br0">
      <inkml:brushProperty name="width" value="0.08571" units="cm"/>
      <inkml:brushProperty name="height" value="0.08571" units="cm"/>
      <inkml:brushProperty name="color" value="#008C3A"/>
    </inkml:brush>
  </inkml:definitions>
  <inkml:trace contextRef="#ctx0" brushRef="#br0">165 0 14283,'-25'76'1361,"0"0"0,0 0 1,0 0-1,-5 24 0,4-1 1,17-22-1485,37-13-908,22-20 0,15-10 864,14-26 1,2-7 0,-18 9 0,-3-2 0,-4-16 0,0 1 0</inkml:trace>
</inkml:ink>
</file>

<file path=ppt/ink/ink1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4.151"/>
    </inkml:context>
    <inkml:brush xml:id="br0">
      <inkml:brushProperty name="width" value="0.08571" units="cm"/>
      <inkml:brushProperty name="height" value="0.08571" units="cm"/>
      <inkml:brushProperty name="color" value="#008C3A"/>
    </inkml:brush>
  </inkml:definitions>
  <inkml:trace contextRef="#ctx0" brushRef="#br0">1 1 14193,'20'93'1684,"-1"0"1,17-32-1,1 0-6600,-7 37 1,1-7 4616,33-26 0,-46-56 0,-16-9 0</inkml:trace>
</inkml:ink>
</file>

<file path=ppt/ink/ink1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4.310"/>
    </inkml:context>
    <inkml:brush xml:id="br0">
      <inkml:brushProperty name="width" value="0.08571" units="cm"/>
      <inkml:brushProperty name="height" value="0.08571" units="cm"/>
      <inkml:brushProperty name="color" value="#008C3A"/>
    </inkml:brush>
  </inkml:definitions>
  <inkml:trace contextRef="#ctx0" brushRef="#br0">43 82 8191,'-23'-24'2723,"4"4"-2594,61 11 0,23 6-2314,20-1 537,-13-3 1,0 1 1344,9 2 0,-54 2 0,-10 0 0</inkml:trace>
</inkml:ink>
</file>

<file path=ppt/ink/ink1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4.694"/>
    </inkml:context>
    <inkml:brush xml:id="br0">
      <inkml:brushProperty name="width" value="0.08571" units="cm"/>
      <inkml:brushProperty name="height" value="0.08571" units="cm"/>
      <inkml:brushProperty name="color" value="#008C3A"/>
    </inkml:brush>
  </inkml:definitions>
  <inkml:trace contextRef="#ctx0" brushRef="#br0">0 0 14383,'20'84'0,"-1"1"0,1-1 0,-1 1 0,1-1 0,-1 0 0,1 1 0,2 9 0,0 1 0,0-1 0,0 1 0,0-1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4.983"/>
    </inkml:context>
    <inkml:brush xml:id="br0">
      <inkml:brushProperty name="width" value="0.04286" units="cm"/>
      <inkml:brushProperty name="height" value="0.04286" units="cm"/>
    </inkml:brush>
  </inkml:definitions>
  <inkml:trace contextRef="#ctx0" brushRef="#br0">210 0 17476,'-39'47'1558,"0"2"-1323,12-7-78,-2 11 56,9 7 0,3 5-135,0 17-73,3-16 1,6-3-6,16-4 68,37 6-24,0-25-44,32-1-4706,19-27 3858,-41-9 0,7 0 0,-54-3 0</inkml:trace>
</inkml:ink>
</file>

<file path=ppt/ink/ink1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5.030"/>
    </inkml:context>
    <inkml:brush xml:id="br0">
      <inkml:brushProperty name="width" value="0.08571" units="cm"/>
      <inkml:brushProperty name="height" value="0.08571" units="cm"/>
      <inkml:brushProperty name="color" value="#008C3A"/>
    </inkml:brush>
  </inkml:definitions>
  <inkml:trace contextRef="#ctx0" brushRef="#br0">1 1 14204,'77'12'260,"0"1"0,-35 3 0,32-13 0,1 1 0</inkml:trace>
</inkml:ink>
</file>

<file path=ppt/ink/ink1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5.110"/>
    </inkml:context>
    <inkml:brush xml:id="br0">
      <inkml:brushProperty name="width" value="0.08571" units="cm"/>
      <inkml:brushProperty name="height" value="0.08571" units="cm"/>
      <inkml:brushProperty name="color" value="#008C3A"/>
    </inkml:brush>
  </inkml:definitions>
  <inkml:trace contextRef="#ctx0" brushRef="#br0">1 1 14294,'78'1'0,"-1"-1"0,1 1 0,15 0 0,1 0 0</inkml:trace>
</inkml:ink>
</file>

<file path=ppt/ink/ink1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6.111"/>
    </inkml:context>
    <inkml:brush xml:id="br0">
      <inkml:brushProperty name="width" value="0.08571" units="cm"/>
      <inkml:brushProperty name="height" value="0.08571" units="cm"/>
      <inkml:brushProperty name="color" value="#008C3A"/>
    </inkml:brush>
  </inkml:definitions>
  <inkml:trace contextRef="#ctx0" brushRef="#br0">1 59 4341,'14'19'5570,"-2"-3"-1843,-12-16 543,0 0-3352,38-42 2123,-28 31-2985,28-29-712,-28 90 0,-7 29 857,5-20 1,-1 3-185,2 23 0,2 3-507,2-11 0,3-9 490,10 0 0,-5-7 0,-3-28 0</inkml:trace>
</inkml:ink>
</file>

<file path=ppt/ink/ink1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6.643"/>
    </inkml:context>
    <inkml:brush xml:id="br0">
      <inkml:brushProperty name="width" value="0.08571" units="cm"/>
      <inkml:brushProperty name="height" value="0.08571" units="cm"/>
      <inkml:brushProperty name="color" value="#008C3A"/>
    </inkml:brush>
  </inkml:definitions>
  <inkml:trace contextRef="#ctx0" brushRef="#br0">5 52 11863,'-2'65'4915,"-1"-1"0,11 36-4191,13-23-679,22-42 0,8-9-23,15 4-28,17-13 1,1-9 5,-16-19 73,-14 6 0,-6-8 566,-14-49-527,-19 24 151,-21-12 0,-8-1-27,-10 9-309,-41-18 0,-8 2-801,15 22-4042,-19 4 1,3 16 3566,34 38 1,-6 7 0,35-8 0</inkml:trace>
</inkml:ink>
</file>

<file path=ppt/ink/ink1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8.919"/>
    </inkml:context>
    <inkml:brush xml:id="br0">
      <inkml:brushProperty name="width" value="0.08571" units="cm"/>
      <inkml:brushProperty name="height" value="0.08571" units="cm"/>
      <inkml:brushProperty name="color" value="#008C3A"/>
    </inkml:brush>
  </inkml:definitions>
  <inkml:trace contextRef="#ctx0" brushRef="#br0">1 39 4132,'19'10'1513,"-4"-1"-863,-15-29 347,0 13 2118,0-15 33,0 18-2005,0 1 2835,0 2-3787,2 25 1037,5 7-287,7 34 0,1 14-443,-8-11 1,0 0-426,6 9 0,-1-4 424,-10 16-822,-4-71-2952,1-16 0,-1 0 0</inkml:trace>
</inkml:ink>
</file>

<file path=ppt/ink/ink1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9.958"/>
    </inkml:context>
    <inkml:brush xml:id="br0">
      <inkml:brushProperty name="width" value="0.08571" units="cm"/>
      <inkml:brushProperty name="height" value="0.08571" units="cm"/>
      <inkml:brushProperty name="color" value="#008C3A"/>
    </inkml:brush>
  </inkml:definitions>
  <inkml:trace contextRef="#ctx0" brushRef="#br0">1 4 11056,'17'9'5221,"-4"-1"-2308,-13-8-2419,0-17-57,0 13-639,0 72 280,0-41-55,0 63 111,0-82 34,2-3 146,-1-3 1042,38-9-1278,-13 3 460,46-5-504,-42 6 56,7 2-46,-16 10 24,-3 1-1,11 11 101,2 2 89,22 16-245,-12-7 44,9 7-45,-22-7 202,-17 7 111,-69 24-481,-31-21 1,-4-6-523,19 4 1,-18-13-1,30-14 1,96-25 0</inkml:trace>
</inkml:ink>
</file>

<file path=ppt/ink/ink1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30.490"/>
    </inkml:context>
    <inkml:brush xml:id="br0">
      <inkml:brushProperty name="width" value="0.08571" units="cm"/>
      <inkml:brushProperty name="height" value="0.08571" units="cm"/>
      <inkml:brushProperty name="color" value="#008C3A"/>
    </inkml:brush>
  </inkml:definitions>
  <inkml:trace contextRef="#ctx0" brushRef="#br0">40 236 3189,'-22'-24'7541,"5"5"-4068,17 19-246,0 0-1449,4-5-1666,9-3 871,16-9-983,19-5 1813,17-1-1802,15-2 52,-8 5 1,-1 0 115,-3 1-101,-11 3 1,-15 3-79,-37 10 0,-4 1-3182,-1 2-3492,0 17 6674,0-12 0,0 12 0,0-16 0</inkml:trace>
</inkml:ink>
</file>

<file path=ppt/ink/ink1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47.032"/>
    </inkml:context>
    <inkml:brush xml:id="br0">
      <inkml:brushProperty name="width" value="0.08571" units="cm"/>
      <inkml:brushProperty name="height" value="0.08571" units="cm"/>
      <inkml:brushProperty name="color" value="#008C3A"/>
    </inkml:brush>
  </inkml:definitions>
  <inkml:trace contextRef="#ctx0" brushRef="#br0">1 1 7476,'7'19'6162,"-2"-3"-4873,-5-16 127,0 0 869,0-10-1539,0 8-197,0-8-182,0 10-31,0 0 234,0 34-368,0 1-1730,0 14 0,0 4 1774,4 22-361,2 8 1,2 3 193,2 1-34,-1-20 0,-1-3-12,-2-8 57,-2-10 168,-1-4-225,0-18 135,-2-2-101,0-17 2995,-1-3-9953,0-1 7140,2-14 0,-2 11 0,2-11 0</inkml:trace>
</inkml:ink>
</file>

<file path=ppt/ink/ink1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47.581"/>
    </inkml:context>
    <inkml:brush xml:id="br0">
      <inkml:brushProperty name="width" value="0.08571" units="cm"/>
      <inkml:brushProperty name="height" value="0.08571" units="cm"/>
      <inkml:brushProperty name="color" value="#008C3A"/>
    </inkml:brush>
  </inkml:definitions>
  <inkml:trace contextRef="#ctx0" brushRef="#br0">30 242 8792,'-1'-8'6084,"0"1"-5233,1 7 34,-8-24 471,2 4-800,-3-8-208,4 14-322,5 14-4,0 0 170,10 0 166,13 0-27,31-3 0,9 0-253,21-7-52,-18-1 0,10-3 1,-13 1-285,4-5-2258,-9 0 1,-10 1-409,-34 10 2924,11-7 0,-16 10 0,4-4 0</inkml:trace>
</inkml:ink>
</file>

<file path=ppt/ink/ink1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48.017"/>
    </inkml:context>
    <inkml:brush xml:id="br0">
      <inkml:brushProperty name="width" value="0.08571" units="cm"/>
      <inkml:brushProperty name="height" value="0.08571" units="cm"/>
      <inkml:brushProperty name="color" value="#008C3A"/>
    </inkml:brush>
  </inkml:definitions>
  <inkml:trace contextRef="#ctx0" brushRef="#br0">8 0 9599,'7'9'7866,"-22"33"-6241,16 1-964,7 16 0,6 5-4565,20 20 4094,4-11 1,2 5-483,-9-7 1,-2-4 201,-7-19 0,-1-2-196,-1 10 1,-7-14 173,-12-35 0,-1-2-2533,0-5-7186,0-39 9815,0 22 0,0-24 1,0 33-1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5.465"/>
    </inkml:context>
    <inkml:brush xml:id="br0">
      <inkml:brushProperty name="width" value="0.04286" units="cm"/>
      <inkml:brushProperty name="height" value="0.04286" units="cm"/>
    </inkml:brush>
  </inkml:definitions>
  <inkml:trace contextRef="#ctx0" brushRef="#br0">47 0 18653,'-14'73'1871,"4"-13"-1787,2-10 0,1 0-39,1 14-45,4 18-292,15 7-1825,-4-35-4012,6 8 6129,-9-45 0,-6-15 0,0-2 0</inkml:trace>
</inkml:ink>
</file>

<file path=ppt/ink/ink1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48.392"/>
    </inkml:context>
    <inkml:brush xml:id="br0">
      <inkml:brushProperty name="width" value="0.08571" units="cm"/>
      <inkml:brushProperty name="height" value="0.08571" units="cm"/>
      <inkml:brushProperty name="color" value="#008C3A"/>
    </inkml:brush>
  </inkml:definitions>
  <inkml:trace contextRef="#ctx0" brushRef="#br0">1 224 9173,'31'-42'4432,"0"0"0,27-27-5575,-18 59-273,17-18 1,-30 18 0,9-12 0</inkml:trace>
</inkml:ink>
</file>

<file path=ppt/ink/ink1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48.750"/>
    </inkml:context>
    <inkml:brush xml:id="br0">
      <inkml:brushProperty name="width" value="0.08571" units="cm"/>
      <inkml:brushProperty name="height" value="0.08571" units="cm"/>
      <inkml:brushProperty name="color" value="#008C3A"/>
    </inkml:brush>
  </inkml:definitions>
  <inkml:trace contextRef="#ctx0" brushRef="#br0">0 0 9120,'6'7'6353,"-1"-2"-4665,0 52 1,-3 38 0,0-10-1723,0-32 0,2 2-1039,5 42 0,6 16 1,16-36 1072,58-58 0,-25 10 0,10-67 0</inkml:trace>
</inkml:ink>
</file>

<file path=ppt/ink/ink1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49.082"/>
    </inkml:context>
    <inkml:brush xml:id="br0">
      <inkml:brushProperty name="width" value="0.08571" units="cm"/>
      <inkml:brushProperty name="height" value="0.08571" units="cm"/>
      <inkml:brushProperty name="color" value="#008C3A"/>
    </inkml:brush>
  </inkml:definitions>
  <inkml:trace contextRef="#ctx0" brushRef="#br0">26 1 13880,'-11'29'3988,"-4"33"1,18 8-5737,40-24 0,22-4 1,-14 5 1747,-37 27 0,4-6 0,161 8 0,-179-76 0</inkml:trace>
</inkml:ink>
</file>

<file path=ppt/ink/ink1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49.730"/>
    </inkml:context>
    <inkml:brush xml:id="br0">
      <inkml:brushProperty name="width" value="0.08571" units="cm"/>
      <inkml:brushProperty name="height" value="0.08571" units="cm"/>
      <inkml:brushProperty name="color" value="#008C3A"/>
    </inkml:brush>
  </inkml:definitions>
  <inkml:trace contextRef="#ctx0" brushRef="#br0">0 145 4321,'22'12'3417,"-6"-3"-1929,-16-9 1806,93-51-1279,-44 28-1847,18-10 0,0 1 907,-25 18-2565,4 3 1340,-33 10-9681,-2 1 10605,-8 0 0,-2 0 0,-1 0 0</inkml:trace>
</inkml:ink>
</file>

<file path=ppt/ink/ink1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0.119"/>
    </inkml:context>
    <inkml:brush xml:id="br0">
      <inkml:brushProperty name="width" value="0.08571" units="cm"/>
      <inkml:brushProperty name="height" value="0.08571" units="cm"/>
      <inkml:brushProperty name="color" value="#008C3A"/>
    </inkml:brush>
  </inkml:definitions>
  <inkml:trace contextRef="#ctx0" brushRef="#br0">0 188 12580,'37'-35'4168,"-1"0"0,41-27-4168,-3 37-196,-22 7 0,4 5-4494,5 19 1,-3 5-678,24 4 5367,-19 46 0,-64-32 0,-2-6 0</inkml:trace>
</inkml:ink>
</file>

<file path=ppt/ink/ink1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0.461"/>
    </inkml:context>
    <inkml:brush xml:id="br0">
      <inkml:brushProperty name="width" value="0.08571" units="cm"/>
      <inkml:brushProperty name="height" value="0.08571" units="cm"/>
      <inkml:brushProperty name="color" value="#008C3A"/>
    </inkml:brush>
  </inkml:definitions>
  <inkml:trace contextRef="#ctx0" brushRef="#br0">8 87 7997,'-7'48'9830,"14"-22"-7167,-5-7-1436,59-43 0,21-18-6865,3 10 5374,-7-5 1,-5 5-577,-29 20-7435,-35 28 8275,-10-3 0,-2 6 0,-2-10 0</inkml:trace>
</inkml:ink>
</file>

<file path=ppt/ink/ink1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1.896"/>
    </inkml:context>
    <inkml:brush xml:id="br0">
      <inkml:brushProperty name="width" value="0.08571" units="cm"/>
      <inkml:brushProperty name="height" value="0.08571" units="cm"/>
      <inkml:brushProperty name="color" value="#008C3A"/>
    </inkml:brush>
  </inkml:definitions>
  <inkml:trace contextRef="#ctx0" brushRef="#br0">264 1 9039,'19'23'3686,"-3"-5"-2319,-16-18-56,0 0 1592,-4 1-1873,3 0 180,-8 12-302,-14 38-438,-2 13-207,-2 11 1,-2 8-208,10-24 1,-1 7-730,1 7 1,-3 15 0,1 0-1,3-15-2166,4-12 0,2-4-2077,-11 55 1,11-40 4759,23-97 0,0-5 0,-3 3 1</inkml:trace>
</inkml:ink>
</file>

<file path=ppt/ink/ink1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2.162"/>
    </inkml:context>
    <inkml:brush xml:id="br0">
      <inkml:brushProperty name="width" value="0.08571" units="cm"/>
      <inkml:brushProperty name="height" value="0.08571" units="cm"/>
      <inkml:brushProperty name="color" value="#008C3A"/>
    </inkml:brush>
  </inkml:definitions>
  <inkml:trace contextRef="#ctx0" brushRef="#br0">0 1 11863,'37'60'983,"-1"1"0,0 0 0,18-17 0,8-7 0,-2 1 0,18 23 0,0-11 0,-2-34 0,1-1 0</inkml:trace>
</inkml:ink>
</file>

<file path=ppt/ink/ink1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2.593"/>
    </inkml:context>
    <inkml:brush xml:id="br0">
      <inkml:brushProperty name="width" value="0.08571" units="cm"/>
      <inkml:brushProperty name="height" value="0.08571" units="cm"/>
      <inkml:brushProperty name="color" value="#008C3A"/>
    </inkml:brush>
  </inkml:definitions>
  <inkml:trace contextRef="#ctx0" brushRef="#br0">153 0 13218,'24'8'3134,"-38"44"0,-27 31 0,9 0-2978,24 9 1,2 3-172,-22-4 0,-8 6 0,25-8-24,49 9 0,24-24-320,-18-46 0,11-16-2918,31-19 0,17-17 0,-13-2 2366,-25 4 0,-4-4 0,6-4 0,5-4 1,-20 5-1,-25 3 0</inkml:trace>
</inkml:ink>
</file>

<file path=ppt/ink/ink1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2.800"/>
    </inkml:context>
    <inkml:brush xml:id="br0">
      <inkml:brushProperty name="width" value="0.08571" units="cm"/>
      <inkml:brushProperty name="height" value="0.08571" units="cm"/>
      <inkml:brushProperty name="color" value="#008C3A"/>
    </inkml:brush>
  </inkml:definitions>
  <inkml:trace contextRef="#ctx0" brushRef="#br0">0 1 15717,'7'16'2181,"3"56"0,2 36 0,0-20-3301,8-21-2157,-5 22 0,2 18 0,1-48 1050,-4-64 1,4 3 0,-21-5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5.758"/>
    </inkml:context>
    <inkml:brush xml:id="br0">
      <inkml:brushProperty name="width" value="0.04286" units="cm"/>
      <inkml:brushProperty name="height" value="0.04286" units="cm"/>
    </inkml:brush>
  </inkml:definitions>
  <inkml:trace contextRef="#ctx0" brushRef="#br0">0 0 18261,'86'5'287,"-1"0"1,-34-3-1,2 0-2601,46 6 0,-7-1 2314,-32-3 0,-7-2 0,-45-2 0</inkml:trace>
</inkml:ink>
</file>

<file path=ppt/ink/ink1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3.206"/>
    </inkml:context>
    <inkml:brush xml:id="br0">
      <inkml:brushProperty name="width" value="0.08571" units="cm"/>
      <inkml:brushProperty name="height" value="0.08571" units="cm"/>
      <inkml:brushProperty name="color" value="#008C3A"/>
    </inkml:brush>
  </inkml:definitions>
  <inkml:trace contextRef="#ctx0" brushRef="#br0">9 167 14028,'-9'-6'5535,"66"-30"-4895,-12 20-2260,29-10 1,2 1-1071,-14 11 2690,-4-2 0,-6 3 0,-33 9 0,8-6 0</inkml:trace>
</inkml:ink>
</file>

<file path=ppt/ink/ink1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3.451"/>
    </inkml:context>
    <inkml:brush xml:id="br0">
      <inkml:brushProperty name="width" value="0.08571" units="cm"/>
      <inkml:brushProperty name="height" value="0.08571" units="cm"/>
      <inkml:brushProperty name="color" value="#008C3A"/>
    </inkml:brush>
  </inkml:definitions>
  <inkml:trace contextRef="#ctx0" brushRef="#br0">0 1 14081,'44'79'0,"1"-1"0,-1 1 0,0 0 0,0 0 0,0 0 0,0 0 0,1 0 0,2 5 0,0 0 0,0 0 0,0 0 0,0 0 0,1 0 0</inkml:trace>
</inkml:ink>
</file>

<file path=ppt/ink/ink1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4.378"/>
    </inkml:context>
    <inkml:brush xml:id="br0">
      <inkml:brushProperty name="width" value="0.08571" units="cm"/>
      <inkml:brushProperty name="height" value="0.08571" units="cm"/>
      <inkml:brushProperty name="color" value="#008C3A"/>
    </inkml:brush>
  </inkml:definitions>
  <inkml:trace contextRef="#ctx0" brushRef="#br0">1 13 9801,'4'0'9501,"-1"1"-8302,-3-1-134,2-14 627,15 21-942,1-3-3648,16 29 3727,11 39-639,-10-9-1666,-1 24 0,-1 5-255,-15-45 0,0-1 448,5 27 0,2-8-2145,7-29-1368,-2-27 4796,2-22 0,-12 9 0,-5-9 0</inkml:trace>
</inkml:ink>
</file>

<file path=ppt/ink/ink1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4.882"/>
    </inkml:context>
    <inkml:brush xml:id="br0">
      <inkml:brushProperty name="width" value="0.08571" units="cm"/>
      <inkml:brushProperty name="height" value="0.08571" units="cm"/>
      <inkml:brushProperty name="color" value="#008C3A"/>
    </inkml:brush>
  </inkml:definitions>
  <inkml:trace contextRef="#ctx0" brushRef="#br0">93 0 10316,'6'12'9830,"-19"27"-8948,-26 10-1050,3 30 168,25-29 145,28-6 450,69-34-3875,-9-5 3397,-8-5 1,3 2 44,-18 3 1,-4 3 27,32 7 35,-31 13-91,-72 11-167,-5-7-522,-14 0 0,-1 2-1888,-3 6-2431,-10 24 5745,41-37-871,23 0 0,-7-21 0,8-3 0</inkml:trace>
</inkml:ink>
</file>

<file path=ppt/ink/ink1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6.045"/>
    </inkml:context>
    <inkml:brush xml:id="br0">
      <inkml:brushProperty name="width" value="0.08571" units="cm"/>
      <inkml:brushProperty name="height" value="0.08571" units="cm"/>
      <inkml:brushProperty name="color" value="#008C3A"/>
    </inkml:brush>
  </inkml:definitions>
  <inkml:trace contextRef="#ctx0" brushRef="#br0">1 0 9453,'0'27'9830,"2"1"-11149,25 41 0,15 3 1330,26-20 296,10-2 0,2-13-419,-10-41-1243,-6-27 1,-11-8 1354,-30 8 123,32-47 841,-43 40-684,-1 8-179,-12 10 2246,-1 14-1944,-1 0-302,1 4-101,1 2 212,-6 24-55,3 1 3348,-6 26-3404,7-8-34,2 18-56,9-18-2443,38 25 2432,16-33 0,-9-3 0,-10-19 0</inkml:trace>
</inkml:ink>
</file>

<file path=ppt/ink/ink1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6.600"/>
    </inkml:context>
    <inkml:brush xml:id="br0">
      <inkml:brushProperty name="width" value="0.08571" units="cm"/>
      <inkml:brushProperty name="height" value="0.08571" units="cm"/>
      <inkml:brushProperty name="color" value="#008C3A"/>
    </inkml:brush>
  </inkml:definitions>
  <inkml:trace contextRef="#ctx0" brushRef="#br0">1 0 13745,'6'78'9121,"1"-39"-8729,29 31 0,12-15-571,2-66 134,34 34 23,-52-84 22,-17 14-12,-6 14 57,-1-3-34,-4 18-11,-2 7-33,0 4-23,0 3-191,19 5 796,14 35-55,15 24-438,-11 2-2987,-17 0 1,-7-1 2930,-7-8 0,5 24 0,-13-57 0</inkml:trace>
</inkml:ink>
</file>

<file path=ppt/ink/ink1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7.549"/>
    </inkml:context>
    <inkml:brush xml:id="br0">
      <inkml:brushProperty name="width" value="0.08571" units="cm"/>
      <inkml:brushProperty name="height" value="0.08571" units="cm"/>
      <inkml:brushProperty name="color" value="#008C3A"/>
    </inkml:brush>
  </inkml:definitions>
  <inkml:trace contextRef="#ctx0" brushRef="#br0">94 568 11316,'6'18'6319,"-2"-5"-4813,-4-13-755,67-39-662,-37 6 45,14-28 1,-5-8-90,-22-5-11,-18 1 0,-8 2-12,-14 11-3796,-37-14 3774,21 50 795,-8 4-919,9 28 321,5 25-163,3 3 55,13 22-55,13-7 269,4 6 487,39 28 0,10 4-656,-5-3-864,-2-22 0,8 8 0,-8-16 741,-5-14-22,6 9-202,-33-40 213,-5-7 236,0-2 2099,-4-7-2256,0-4 89,0-24-146,1 5 3415,4-15-3437,4 12-213,55-18 213,16 32 0,6-2 179,-36 55 0,-11 12-134,-21-1 67,-5 52-201,-70-42-326,0-13-3321,-4-6 1,-1-4 788,9-6 2380,-10-1 0,56-26 0,11-8 0</inkml:trace>
</inkml:ink>
</file>

<file path=ppt/ink/ink1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7.880"/>
    </inkml:context>
    <inkml:brush xml:id="br0">
      <inkml:brushProperty name="width" value="0.08571" units="cm"/>
      <inkml:brushProperty name="height" value="0.08571" units="cm"/>
      <inkml:brushProperty name="color" value="#008C3A"/>
    </inkml:brush>
  </inkml:definitions>
  <inkml:trace contextRef="#ctx0" brushRef="#br0">80 26 15146,'95'-26'7406,"-173"38"-17237,112-12 9076,-76 8 1,-17 7 0,30 9 0,39-24-1</inkml:trace>
</inkml:ink>
</file>

<file path=ppt/ink/ink1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9.229"/>
    </inkml:context>
    <inkml:brush xml:id="br0">
      <inkml:brushProperty name="width" value="0.08571" units="cm"/>
      <inkml:brushProperty name="height" value="0.08571" units="cm"/>
      <inkml:brushProperty name="color" value="#008C3A"/>
    </inkml:brush>
  </inkml:definitions>
  <inkml:trace contextRef="#ctx0" brushRef="#br0">14 135 1831,'13'10'5536,"-3"-2"-2210,-10-8-2485,0 0 2751,2-2-2751,-2 0 365,2-3-882,-6-5 2787,2 5-3402,-7 4 762,-3 34-404,4-8 504,13 34 0,7 2-448,2-28 96,18 13 0,9-13 173,33-69 313,10-1-502,-23-7 486,-31 16-521,-21 1-68,-4 9 124,3-12 247,-10-2-393,-37-28-100,20 19-225,-21 8 1,-3 8 112,13 18-113,-46 8 169,49 8 55,-11 7-3492,16 9 3381,5-2-673,-8 26-9024,23 8 8117,3-21 1,8 1 0,1-39 0</inkml:trace>
</inkml:ink>
</file>

<file path=ppt/ink/ink1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9.918"/>
    </inkml:context>
    <inkml:brush xml:id="br0">
      <inkml:brushProperty name="width" value="0.08571" units="cm"/>
      <inkml:brushProperty name="height" value="0.08571" units="cm"/>
      <inkml:brushProperty name="color" value="#008C3A"/>
    </inkml:brush>
  </inkml:definitions>
  <inkml:trace contextRef="#ctx0" brushRef="#br0">1 0 10204,'4'72'3276,"1"0"1,-1-6 0,8-11-591,23-24-2591,19-12 1,5-8-2694,0-18 2609,-4 8 0,-5-10 876,-17-56-68,-21 25-663,3-6 35,-15 30-292,0 15-471,0 1 572,1 10 258,10 17 22,11 31-1278,11 3 1166,1-1 34,20 9-605,-25-33-415,9 10-3933,-12-31 358,-6-20 4393,12-12 0,-17 5 0,0-4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8.996"/>
    </inkml:context>
    <inkml:brush xml:id="br0">
      <inkml:brushProperty name="width" value="0.08571" units="cm"/>
      <inkml:brushProperty name="height" value="0.08571" units="cm"/>
      <inkml:brushProperty name="color" value="#008C3A"/>
    </inkml:brush>
  </inkml:definitions>
  <inkml:trace contextRef="#ctx0" brushRef="#br0">9 63 7145,'2'12'2062,"-1"-2"-1278,-1-10 964,0 0-706,-5 5 1,4-4-204,-4 3-87,5-4 1578,0 0-2218,5-3-67,10-7-34,11-4 11,13-5-22,2 1 0,1 4-33,-7 4-1,-5 5-11,-11 3-33,-4 2-1,-6 0-55,4 1 56,-3 6 33,5 5 34,-4 7-79,-2 13 12,-3-9 78,-3 6 67,-3-11 67,-6-3-44,-1-2-34,-5-4-23,1-4 46,5-3-292,3-2-257,3 0 470,8 0 0,7 0 22,13 0 12,22 0 44,-12 0-22,12 3 22,-22 5-22,-2 4 0,0 4-22,-6 1 0,2 0-34,-5 0 0,-2 0-34,-3-1 34,-6 9 123,-2-7 34,-19 10-23,-7-8-89,-22 5-34,-6-2-11,-4 4 0,3-3-67,9 1-538,8-2-5658,14-2 6263,9-8 0,7-4 0,4-9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6.233"/>
    </inkml:context>
    <inkml:brush xml:id="br0">
      <inkml:brushProperty name="width" value="0.04286" units="cm"/>
      <inkml:brushProperty name="height" value="0.04286" units="cm"/>
    </inkml:brush>
  </inkml:definitions>
  <inkml:trace contextRef="#ctx0" brushRef="#br0">1 0 16726,'73'21'896,"0"1"0,-3-3 0,-3 10-336,-12 19 1,-4 12 0,-9 3-214,-11 18 0,-7 5-347,8-19 0,2 3 0,-19-4-706,-41 20 0,-24-12-2711,2-31 0,-6-7 3417,1 0 0,1-2 0,-19 8 0,43-28 0</inkml:trace>
</inkml:ink>
</file>

<file path=ppt/ink/ink1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0.713"/>
    </inkml:context>
    <inkml:brush xml:id="br0">
      <inkml:brushProperty name="width" value="0.08571" units="cm"/>
      <inkml:brushProperty name="height" value="0.08571" units="cm"/>
      <inkml:brushProperty name="color" value="#008C3A"/>
    </inkml:brush>
  </inkml:definitions>
  <inkml:trace contextRef="#ctx0" brushRef="#br0">97 203 12938,'-4'61'4880,"28"14"0,3 0-10529,-12-7 5895,15 2 1,-5-20 1307,-23-48-1498,-5-13-291,-13-11-112,-23-32 1139,4 10-602,1-6 1,3 1-1,8 14-503,-8-23 145,27 55 3560,11 12-3325,56 32 11,-12-15 196,29 0 1,3-3-96,-7-12 224,-7-3 1,-7-5 582,-25-12-913,-11-32 0,-8-9-62,-10-2 45,0-4 0,-5 0-44,-11 15 66,-16-4-89,-4 12-1065,-2 4-661,14 17 1737,9 16 0,6-2 0,1 6 0</inkml:trace>
</inkml:ink>
</file>

<file path=ppt/ink/ink1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1.199"/>
    </inkml:context>
    <inkml:brush xml:id="br0">
      <inkml:brushProperty name="width" value="0.08571" units="cm"/>
      <inkml:brushProperty name="height" value="0.08571" units="cm"/>
      <inkml:brushProperty name="color" value="#008C3A"/>
    </inkml:brush>
  </inkml:definitions>
  <inkml:trace contextRef="#ctx0" brushRef="#br0">1 1 11504,'10'38'9830,"20"24"-8829,-5-11 0,3 2-821,17 29 188,-21-35 1,-1 0-717,6 34-1333,-14-39-8150,8 15 3202,-14-54 6716,0-14 0,-4 3 1,-2-1-1</inkml:trace>
</inkml:ink>
</file>

<file path=ppt/ink/ink1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1.649"/>
    </inkml:context>
    <inkml:brush xml:id="br0">
      <inkml:brushProperty name="width" value="0.08571" units="cm"/>
      <inkml:brushProperty name="height" value="0.08571" units="cm"/>
      <inkml:brushProperty name="color" value="#008C3A"/>
    </inkml:brush>
  </inkml:definitions>
  <inkml:trace contextRef="#ctx0" brushRef="#br0">1 0 11874,'84'1'9830,"-47"-2"-7770,27 4 0,7 4-1589,16 14-4622,-37-3 4218,-7 12 0,-5 12 206,-19 9 0,-15 6-1483,-21 5 0,-8 0-3706,7-2 1,-6-6 4405,-44-3 0,39-35 0,36-20 0</inkml:trace>
</inkml:ink>
</file>

<file path=ppt/ink/ink1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2.390"/>
    </inkml:context>
    <inkml:brush xml:id="br0">
      <inkml:brushProperty name="width" value="0.08571" units="cm"/>
      <inkml:brushProperty name="height" value="0.08571" units="cm"/>
      <inkml:brushProperty name="color" value="#008C3A"/>
    </inkml:brush>
  </inkml:definitions>
  <inkml:trace contextRef="#ctx0" brushRef="#br0">42 1 21577,'-8'29'1065,"-1"1"-729,-7 47-246,8-25 44,22 31 23,6-43-4073,20 3 4343,-2-25 1227,30-7-1452,-23-5-130,5-9 1,1-4-73,9-3-582,19-8 0,-36 7 133,-17 6-1391,-17 4-626,-6 1 2466,-13-5 0,6 4 0,-8-3 0</inkml:trace>
</inkml:ink>
</file>

<file path=ppt/ink/ink1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2.697"/>
    </inkml:context>
    <inkml:brush xml:id="br0">
      <inkml:brushProperty name="width" value="0.08571" units="cm"/>
      <inkml:brushProperty name="height" value="0.08571" units="cm"/>
      <inkml:brushProperty name="color" value="#008C3A"/>
    </inkml:brush>
  </inkml:definitions>
  <inkml:trace contextRef="#ctx0" brushRef="#br0">1 139 14484,'65'-24'425,"1"-1"1,-1 1 0,8-5 0,-11 6 0,-13 10 0,-45 13 0</inkml:trace>
</inkml:ink>
</file>

<file path=ppt/ink/ink1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2.934"/>
    </inkml:context>
    <inkml:brush xml:id="br0">
      <inkml:brushProperty name="width" value="0.08571" units="cm"/>
      <inkml:brushProperty name="height" value="0.08571" units="cm"/>
      <inkml:brushProperty name="color" value="#008C3A"/>
    </inkml:brush>
  </inkml:definitions>
  <inkml:trace contextRef="#ctx0" brushRef="#br0">3 150 15056,'-2'-2'1016,"51"-16"0,50-9 0,-17 5-3840,-22 6 1880,20-6 1,18-6 0,-44 14-1,-52 14 1,-2 0 0</inkml:trace>
</inkml:ink>
</file>

<file path=ppt/ink/ink1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3.394"/>
    </inkml:context>
    <inkml:brush xml:id="br0">
      <inkml:brushProperty name="width" value="0.08571" units="cm"/>
      <inkml:brushProperty name="height" value="0.08571" units="cm"/>
      <inkml:brushProperty name="color" value="#008C3A"/>
    </inkml:brush>
  </inkml:definitions>
  <inkml:trace contextRef="#ctx0" brushRef="#br0">10 21 14350,'-10'-20'9830,"31"35"-8695,31 55 1,7 16-1136,-26-42 0,0 0-1207,10 19 1,4 7 0,-9-19-5259,-9-24 5402,11-22 0,-32 5 0,-2-16 0</inkml:trace>
</inkml:ink>
</file>

<file path=ppt/ink/ink1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3.869"/>
    </inkml:context>
    <inkml:brush xml:id="br0">
      <inkml:brushProperty name="width" value="0.08571" units="cm"/>
      <inkml:brushProperty name="height" value="0.08571" units="cm"/>
      <inkml:brushProperty name="color" value="#008C3A"/>
    </inkml:brush>
  </inkml:definitions>
  <inkml:trace contextRef="#ctx0" brushRef="#br0">1 64 11123,'74'-20'1966,"0"0"0,0 0 0,6 16 0,1 9 0,-7 7-2002,7 13 0,-8 11 58,7 20 0,-20-1-55,-40-16 1291,3 25-1337,-17-35 908,-10 11-1378,-54-11 0,-16-5-896,-4 7 1036,2-4 0,4-3-3734,29-8-3476,33 2 7619,24-11 0,-8 4 0,12-11 0</inkml:trace>
</inkml:ink>
</file>

<file path=ppt/ink/ink1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4.250"/>
    </inkml:context>
    <inkml:brush xml:id="br0">
      <inkml:brushProperty name="width" value="0.08571" units="cm"/>
      <inkml:brushProperty name="height" value="0.08571" units="cm"/>
      <inkml:brushProperty name="color" value="#008C3A"/>
    </inkml:brush>
  </inkml:definitions>
  <inkml:trace contextRef="#ctx0" brushRef="#br0">0 1 10804,'24'21'7541,"-6"-5"-3203,-18-16-3284,0 0 246,4-2-1300,-2 1-7284,7-4 7284,-4-4 0,0 4 0,-2-2 0</inkml:trace>
</inkml:ink>
</file>

<file path=ppt/ink/ink1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12.019"/>
    </inkml:context>
    <inkml:brush xml:id="br0">
      <inkml:brushProperty name="width" value="0.08571" units="cm"/>
      <inkml:brushProperty name="height" value="0.08571" units="cm"/>
      <inkml:brushProperty name="color" value="#008C3A"/>
    </inkml:brush>
  </inkml:definitions>
  <inkml:trace contextRef="#ctx0" brushRef="#br0">33 84 6966,'17'7'6409,"-4"-2"-5501,-13-5 4325,-23-35-3844,15 25-885,-18-24-425,23 32 705,1 2-706,1 0-33,29 0 157,65 2-179,-25-1-12,-17 1 0,6-1-1651,9-1 0,-1-2 1898,21-5-681,-9 5 1,-4-1 433,-11-3-361,0 9 372,-30 4 12,41 10 67,-22-7 27,4-4 1,4-2 2683,19-2-2734,-13-3 1,-1-1 1361,-1 1-1435,-10 5 1,4 1-1355,8 3 0,-1 0 1354,-11 1 1,1 0-23,27 0 0,-5-1-39,-16-2 61,-4 7 1,6 1 33,2-1 1,-2 1-52,-7 1 1,-1 0 11,8-3 0,-7-2-2268,-12-1 2279,-1 2 0,0 1 2247,0 1-2225,7 2 1,7 2-29,-1-1 1,0-1-6,2 2 0,-2 0 0,-3-1 0,-8-2 45,-13-2-45,25 10 23,15-1-23,7 0-2269,18 1 2235,-11-5 12,8 1 33,-46-10 0,6 0-37,17 3 0,9 1 0,-5 0 14,-7 2 1,0 1 15,7 0 0,5 3 0,-13 0-38,3 10 62,-22-4 0,8 0 1106,36 1 0,4-1-1156,-23 1 0,-1 0 1145,-3-7 0,3-1 0,-10-1-1123,13 8 11,-24-12 1,6-2-35,35-3 1,7-2 5,-1 4 0,1-1-1103,-29-4 1,0-1 0,-3 2 1096,10 2 1,-8 3 0,28 8 27,-27-6 1,1 0 5,-17-3 0,1-1-17,31 2 1,1-1-1157,-21-2 0,1 0 1083,20 6 1,-1 2-51,-19-1 0,5 2 123,7 2 1,13 3-1,3 2 1,-7 1-509,3 7 1,-5 3 0,3-3 513,-11-10 0,3-2 0,-1 0 0,-8 3 60,26 19 0,-20-4 64,-31-18-124,11 5 56,36 4-101,-57-18 1611,13 3-1566,-48-11 2436,-1-1-2503,0 0 67,-21-11 0,16 7 0,-16-7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7.475"/>
    </inkml:context>
    <inkml:brush xml:id="br0">
      <inkml:brushProperty name="width" value="0.04286" units="cm"/>
      <inkml:brushProperty name="height" value="0.04286" units="cm"/>
    </inkml:brush>
  </inkml:definitions>
  <inkml:trace contextRef="#ctx0" brushRef="#br0">496 0 20871,'-15'54'1076,"-10"4"-1076,-6 5-224,-19 4-908,-15 0-3784,10-27 1,-4-4 4085,-24 5 1,0-3 0,54-35 0</inkml:trace>
</inkml:ink>
</file>

<file path=ppt/ink/ink1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14.033"/>
    </inkml:context>
    <inkml:brush xml:id="br0">
      <inkml:brushProperty name="width" value="0.08571" units="cm"/>
      <inkml:brushProperty name="height" value="0.08571" units="cm"/>
      <inkml:brushProperty name="color" value="#008C3A"/>
    </inkml:brush>
  </inkml:definitions>
  <inkml:trace contextRef="#ctx0" brushRef="#br0">0 1583 6457,'25'24'4650,"-6"-5"-1816,-19-19-1366,30-12 157,4-3-1368,15-4 491,4 1 1,1 1-603,17-3 51,10-1 1,20-5 0,-12 4 170,-27 7 0,0 1-226,25-8 0,13-2 0,-15 4 890,-34 9 1,-4 1-955,23-6 1,-2 0-34,18-4-1725,-38 7 1,0 0 1702,37-11-96,-20 7 1,4-2 72,-1 0 0,1 1-1107,-2 0 1,-1 1 1117,-11 3 0,-6 1-11,7 0 0,24-6 0,6-1-11,6-1-9,-26 5 1,16-2-1,0-1 1,-14 4 1108,-15 3 1,-3 1-1090,43-10 0,-4 2 167,-17 4-200,-21 5 1745,4 0 1,6-1-1724,-9 2 0,1-1 33,10 0 1,1-2-12,8 0 0,-4-1-22,7-1 33,-12 0 1,0 0-23,18-6 0,0 2 0,3-2-23,-32 7 1,0 0-1680,19-3 1,2 0 1689,-13 1 1,-1 0 0,0-1 0,2 0 27,18-6 1,-1 0-34,-28 7 1,0 0-7,21-5 1,-5 2 22,-6 5-56,36-8-1162,-41 12 0,4-1 1218,19-4 0,5 1-6,13 1 0,3 0-11,-8 0 1,-4 2-743,-15 6 1,-4 3 724,-18-1 0,2 0-84,19 0 1,3-1 111,-10 0 1,1-1 10,21-3 1,4-2-18,4 0 1,-2-1 11,-14 2 0,-3 0 6,5 0 0,-8 1 5,-1 3 1573,-28 0-1517,12-12 2179,10-1-2263,0 0 0,3-1 17,22-4 34,-22 7 0,-3 0-1,0 1-22,26-3 17,-2 7 0,7 1-28,-13 3 0,3-1 1142,-5 1 0,4 0 1,-9 1-992,-13 1 0,-9 1 308,17-4-470,-68 5 11,-3-1-11,0 1-56,0 2 100,-1-2-33,-2 1-33,-6-4-169,3 4-426,0-3-9203,-3 4 9686,0 0 1,0 0 0,2 0-1</inkml:trace>
</inkml:ink>
</file>

<file path=ppt/ink/ink1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7.775"/>
    </inkml:context>
    <inkml:brush xml:id="br0">
      <inkml:brushProperty name="width" value="0.08571" units="cm"/>
      <inkml:brushProperty name="height" value="0.08571" units="cm"/>
      <inkml:brushProperty name="color" value="#008C3A"/>
    </inkml:brush>
  </inkml:definitions>
  <inkml:trace contextRef="#ctx0" brushRef="#br0">1 22 13106,'20'3'4090,"-4"0"-3059,-16-3 2286,0 0-2802,0-22 214,0 16-449,0 30-224,2 8 319,-1 26 0,0 5-241,1 1 12,-1 11 0,0 2-123,-1 6-35,0 14-156,1-49-471,0-33 639,-10-27 0,8 9 0,-9-16 0</inkml:trace>
</inkml:ink>
</file>

<file path=ppt/ink/ink1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157"/>
    </inkml:context>
    <inkml:brush xml:id="br0">
      <inkml:brushProperty name="width" value="0.08571" units="cm"/>
      <inkml:brushProperty name="height" value="0.08571" units="cm"/>
      <inkml:brushProperty name="color" value="#008C3A"/>
    </inkml:brush>
  </inkml:definitions>
  <inkml:trace contextRef="#ctx0" brushRef="#br0">1 157 11325,'97'-16'983,"0"-1"0,0 0 0,0 0 0,-1 0 0,15-6 0,5-3 0,-19 7 0,-40 15 0,-44 13 0</inkml:trace>
</inkml:ink>
</file>

<file path=ppt/ink/ink1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894"/>
    </inkml:context>
    <inkml:brush xml:id="br0">
      <inkml:brushProperty name="width" value="0.08571" units="cm"/>
      <inkml:brushProperty name="height" value="0.08571" units="cm"/>
      <inkml:brushProperty name="color" value="#008C3A"/>
    </inkml:brush>
  </inkml:definitions>
  <inkml:trace contextRef="#ctx0" brushRef="#br0">33 38 13880,'-18'-3'7484,"3"-13"-7472,15 12 581,0-10-862,9 57 476,4 14 1,2 13-175,-3-5 1,0 6 0,2-2-46,9 19 1,-1-7-2845,-9-16 1,1-24-193,0-44 3048,-21-55 0,5 36 0,-6 0 0</inkml:trace>
</inkml:ink>
</file>

<file path=ppt/ink/ink1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9.480"/>
    </inkml:context>
    <inkml:brush xml:id="br0">
      <inkml:brushProperty name="width" value="0.08571" units="cm"/>
      <inkml:brushProperty name="height" value="0.08571" units="cm"/>
      <inkml:brushProperty name="color" value="#008C3A"/>
    </inkml:brush>
  </inkml:definitions>
  <inkml:trace contextRef="#ctx0" brushRef="#br0">1 192 11638,'40'-85'8639,"-5"15"-7462,51 39 0,10 26-1132,-19 46-180,22-20 0,-13 8 12,-72 50 112,-28-13-57,-27-57 12,3-9-11,-12-2-168,13 2-56,4 40 789,75-6 1,25 0-264,-8-5 1,4-2-702,17 4 1,2-6-3076,-16-15 1,-14-5 3540,-29-1 0,-9 10 0,-11-13 0</inkml:trace>
</inkml:ink>
</file>

<file path=ppt/ink/ink1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187"/>
    </inkml:context>
    <inkml:brush xml:id="br0">
      <inkml:brushProperty name="width" value="0.08571" units="cm"/>
      <inkml:brushProperty name="height" value="0.08571" units="cm"/>
      <inkml:brushProperty name="color" value="#008C3A"/>
    </inkml:brush>
  </inkml:definitions>
  <inkml:trace contextRef="#ctx0" brushRef="#br0">17 42 12848,'-4'-19'6074,"1"4"-4920,3 15-303,0 0-716,-9-8 1355,32 42-992,13 20 1,6 6-477,-12-20 1,3 2 44,30 34 0,-4-11 12,-27-41 89,12 0 661,-22-55-750,0-6-68,10-31-17,-6 17 1,0 1-63,2-8-122,13-15 190,-40 69 0,2 1 0,-9 12 0</inkml:trace>
</inkml:ink>
</file>

<file path=ppt/ink/ink1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432"/>
    </inkml:context>
    <inkml:brush xml:id="br0">
      <inkml:brushProperty name="width" value="0.08571" units="cm"/>
      <inkml:brushProperty name="height" value="0.08571" units="cm"/>
      <inkml:brushProperty name="color" value="#008C3A"/>
    </inkml:brush>
  </inkml:definitions>
  <inkml:trace contextRef="#ctx0" brushRef="#br0">1 1 11381,'14'2'6589,"-2"-1"-6589,3 49 0,0 46 0,-1 11 0,-3-27 0,3 4 0,0-1 0,-1 0 0,1 1 0,0-1 0</inkml:trace>
</inkml:ink>
</file>

<file path=ppt/ink/ink1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1.867"/>
    </inkml:context>
    <inkml:brush xml:id="br0">
      <inkml:brushProperty name="width" value="0.08571" units="cm"/>
      <inkml:brushProperty name="height" value="0.08571" units="cm"/>
      <inkml:brushProperty name="color" value="#008C3A"/>
    </inkml:brush>
  </inkml:definitions>
  <inkml:trace contextRef="#ctx0" brushRef="#br0">124 118 6304,'3'19'5490,"0"-4"-1890,-3-15-2614,0 0 531,-26-7-788,19 23 358,-16 40-606,29 12 205,-1-17 1,1 3-485,3 7 0,1-1-112,5 32-90,-6-32 0,1-2 22,2 13-100,1 4 191,-3-31-449,-2-5-213,-4-30 303,-3-6-158,0-6 12,-1-11 134,-11-66 258,-3 17 160,-3-3 1,-6-13 0,3 10-49,4 20 0,1 1 108,-5-28 1,-2-10-1,6 14-197,5 2 1661,3 13 1,11 3-1842,46 2 45,32 29 11,-9 23 1,2 12-169,-16 8 0,-5 7 196,0 9 0,-13 8-538,-25 11 0,-23 1-173,-35-14 0,-9-3 784,-8 40 106,-10-50 1,2-13 319,30-11 1333,-3 23-1221,42-10 45,20 19 391,40 14-212,3 6 0,5 4-661,-15-13 0,1 0-6,18 20 1,-7-6 27,-23-21 179,-18-17-347,-25-24-4190,0-2 549,0 0 3686,9-7 0,-7 6 0,6-4 0</inkml:trace>
</inkml:ink>
</file>

<file path=ppt/ink/ink1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2.661"/>
    </inkml:context>
    <inkml:brush xml:id="br0">
      <inkml:brushProperty name="width" value="0.08571" units="cm"/>
      <inkml:brushProperty name="height" value="0.08571" units="cm"/>
      <inkml:brushProperty name="color" value="#008C3A"/>
    </inkml:brush>
  </inkml:definitions>
  <inkml:trace contextRef="#ctx0" brushRef="#br0">0 97 11504,'15'22'9830,"-4"-5"-8074,-11-18-1711,0 9-45,-1 3-224,69 37 0,23 3 213,-37-20 16,41 17 1,-7-14 195,-64-41 712,4-31 1,-7-13 766,-28-22-1540,15 19 0,-7 3-263,-53-7-3515,-11 40 3559,13 8-189,-2 5-1044,0 4 1312,34 51 0,2 6 0,-28-28 0,37 25 0,0 1 0</inkml:trace>
</inkml:ink>
</file>

<file path=ppt/ink/ink1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3.971"/>
    </inkml:context>
    <inkml:brush xml:id="br0">
      <inkml:brushProperty name="width" value="0.08571" units="cm"/>
      <inkml:brushProperty name="height" value="0.08571" units="cm"/>
      <inkml:brushProperty name="color" value="#008C3A"/>
    </inkml:brush>
  </inkml:definitions>
  <inkml:trace contextRef="#ctx0" brushRef="#br0">78 0 9162,'4'5'6253,"-1"-1"-4360,-3-4 830,-38 25 190,29-18-2778,-29 18-34,38-23 134,0 1-11,0-2 22,4 1 651,51 1-785,-8-1-38,20 0 1,19-1 0,-8 0-75,-16 0 0,-1 0 15,12-1 0,7 1 0,-8-1-32,-12 0 0,-8 0 17,14 0-34,-11 0 12,-46 0-672,-7 0-416,-2-2-1366,0-2-5693,-2-3 8169,-6 3 0,4-1 0,-4 5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8.359"/>
    </inkml:context>
    <inkml:brush xml:id="br0">
      <inkml:brushProperty name="width" value="0.04286" units="cm"/>
      <inkml:brushProperty name="height" value="0.04286" units="cm"/>
    </inkml:brush>
  </inkml:definitions>
  <inkml:trace contextRef="#ctx0" brushRef="#br0">158 0 19841,'-1'55'89,"-4"0"-167,-17 22 33,4-20-320,-6 0 1,-2-3-790,0-11-33,-10 17 1187,41-89 0,-2 19 0,10-27 0</inkml:trace>
</inkml:ink>
</file>

<file path=ppt/ink/ink1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298"/>
    </inkml:context>
    <inkml:brush xml:id="br0">
      <inkml:brushProperty name="width" value="0.08571" units="cm"/>
      <inkml:brushProperty name="height" value="0.08571" units="cm"/>
      <inkml:brushProperty name="color" value="#008C3A"/>
    </inkml:brush>
  </inkml:definitions>
  <inkml:trace contextRef="#ctx0" brushRef="#br0">1 152 12658,'96'-19'1813,"-1"0"0,1 0 0,-4 1 0,-3 1 0,-24 7-2598,-32 9-615,5-1 1400,-2-19 0,-20 15 0,9-14 0</inkml:trace>
</inkml:ink>
</file>

<file path=ppt/ink/ink1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829"/>
    </inkml:context>
    <inkml:brush xml:id="br0">
      <inkml:brushProperty name="width" value="0.08571" units="cm"/>
      <inkml:brushProperty name="height" value="0.08571" units="cm"/>
      <inkml:brushProperty name="color" value="#008C3A"/>
    </inkml:brush>
  </inkml:definitions>
  <inkml:trace contextRef="#ctx0" brushRef="#br0">348 1 10736,'0'20'5658,"0"-4"-3458,0-16-350,0 0-716,0-8-483,-2 24 138,-11 32 1,-5 10-610,-7 23-1155,0-8 0,-6 13 1,2-11 996,8-25 0,-1 0-87,-8 19 1,-4 8 0,6-13 64,0 0-78,-9 28-1267,33-83-11,5-6-593,11-10-2937,10-2 4886,11-10 0,-12 9 0,-5 0 0</inkml:trace>
</inkml:ink>
</file>

<file path=ppt/ink/ink1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5.788"/>
    </inkml:context>
    <inkml:brush xml:id="br0">
      <inkml:brushProperty name="width" value="0.08571" units="cm"/>
      <inkml:brushProperty name="height" value="0.08571" units="cm"/>
      <inkml:brushProperty name="color" value="#008C3A"/>
    </inkml:brush>
  </inkml:definitions>
  <inkml:trace contextRef="#ctx0" brushRef="#br0">135 0 7318,'5'15'9311,"-1"-3"-8482,41 11 814,-32-18 284,34 7-2390,-58-26 15,-39 5-2438,-12 25 2988,-12 16-867,36 30 0,24 9 524,43-23 0,19-5 213,28 5 0,5-11 1283,-25-21 0,-1-10-2087,23-18 0,-31-2 832,-80 11 891,74 67-1110,21-58 1,9-6 1045,-13 23 0,-16-15 237,-45-65 1,-16-13-1137,13 27 1,-76-17 0,16 17 0,86 43 0</inkml:trace>
</inkml:ink>
</file>

<file path=ppt/ink/ink1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476"/>
    </inkml:context>
    <inkml:brush xml:id="br0">
      <inkml:brushProperty name="width" value="0.08571" units="cm"/>
      <inkml:brushProperty name="height" value="0.08571" units="cm"/>
      <inkml:brushProperty name="color" value="#008C3A"/>
    </inkml:brush>
  </inkml:definitions>
  <inkml:trace contextRef="#ctx0" brushRef="#br0">24 43 6495,'-13'-24'4560,"2"6"-1591,11 18-2297,0 0 1404,0 7-1550,1 9 742,4 11-831,18 60-447,-4-28 44,1 8 0,5-6 681,13-31-457,20-60 44,-15-26-100,-20 6 0,-3 3-168,-3 15-68,1 20-45,-11 11 79,20 50-313,-2 22-1878,6-23 0,2-1-2548,8 19 4739,15-43 0,-39-24 0,-3-5 0</inkml:trace>
</inkml:ink>
</file>

<file path=ppt/ink/ink1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877"/>
    </inkml:context>
    <inkml:brush xml:id="br0">
      <inkml:brushProperty name="width" value="0.08571" units="cm"/>
      <inkml:brushProperty name="height" value="0.08571" units="cm"/>
      <inkml:brushProperty name="color" value="#008C3A"/>
    </inkml:brush>
  </inkml:definitions>
  <inkml:trace contextRef="#ctx0" brushRef="#br0">0 0 16636,'49'77'4140,"0"-1"0,-8 10-4090,6-11 1,-20-4-4466,-93-9 4415,94-72 0,-84 30 0,121-41 0</inkml:trace>
</inkml:ink>
</file>

<file path=ppt/ink/ink1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470"/>
    </inkml:context>
    <inkml:brush xml:id="br0">
      <inkml:brushProperty name="width" value="0.08571" units="cm"/>
      <inkml:brushProperty name="height" value="0.08571" units="cm"/>
      <inkml:brushProperty name="color" value="#008C3A"/>
    </inkml:brush>
  </inkml:definitions>
  <inkml:trace contextRef="#ctx0" brushRef="#br0">30 1 15079,'-20'0'9830,"10"23"-13152,21 74 3417,3-12 0,2 4-97,-5-12 1,2-1-1669,1 5 1,4-10-8162,8-14 7796,-13-50 0,1-4 1,-14 0-1</inkml:trace>
</inkml:ink>
</file>

<file path=ppt/ink/ink1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548"/>
    </inkml:context>
    <inkml:brush xml:id="br0">
      <inkml:brushProperty name="width" value="0.08571" units="cm"/>
      <inkml:brushProperty name="height" value="0.08571" units="cm"/>
      <inkml:brushProperty name="color" value="#008C3A"/>
    </inkml:brush>
  </inkml:definitions>
  <inkml:trace contextRef="#ctx0" brushRef="#br0">12 1 9409,'-7'9'0,"2"-2"0</inkml:trace>
</inkml:ink>
</file>

<file path=ppt/ink/ink1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8.085"/>
    </inkml:context>
    <inkml:brush xml:id="br0">
      <inkml:brushProperty name="width" value="0.08571" units="cm"/>
      <inkml:brushProperty name="height" value="0.08571" units="cm"/>
      <inkml:brushProperty name="color" value="#008C3A"/>
    </inkml:brush>
  </inkml:definitions>
  <inkml:trace contextRef="#ctx0" brushRef="#br0">0 1 10597,'18'8'9830,"-4"-1"-7189,-14-7-423,0 0-1557,27 4-381,1-1-112,30 4-1735,11-6 0,0 0 1477,-4 0-560,4-1 0,-25-1-6520,-54 1 6602,-26 0 1,6 0 0,0 0 0</inkml:trace>
</inkml:ink>
</file>

<file path=ppt/ink/ink1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05.374"/>
    </inkml:context>
    <inkml:brush xml:id="br0">
      <inkml:brushProperty name="width" value="0.04286" units="cm"/>
      <inkml:brushProperty name="height" value="0.04286" units="cm"/>
    </inkml:brush>
  </inkml:definitions>
  <inkml:trace contextRef="#ctx0" brushRef="#br0">642 0 11425,'14'8'9749,"-4"3"-9604,-45 26 1,-22 16-146,19-1 0,2 7 0,-5 9 302,-1 4 1,-6 12 0,-1 5-1,2-3 1,5-10-1846,-1 2 1,4-8-1,2 4-5670,-75 197 7213,112-271 0,0 0 0,0 0 0</inkml:trace>
</inkml:ink>
</file>

<file path=ppt/ink/ink1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07.036"/>
    </inkml:context>
    <inkml:brush xml:id="br0">
      <inkml:brushProperty name="width" value="0.04286" units="cm"/>
      <inkml:brushProperty name="height" value="0.04286" units="cm"/>
    </inkml:brush>
  </inkml:definitions>
  <inkml:trace contextRef="#ctx0" brushRef="#br0">70 120 4019,'16'2'3989,"-3"-1"-501,-13-1-1505,-19-42-1310,8 27 335,-20-33 1692,14 39-2275,5 3 2218,4 4-2586,8 2 145,0 0 414,9 10 527,34 32-953,-10-9 684,14 13 1,4 2-482,5 2 42,-13-10 1,3 2-291,4-2 1,-3-4-135,5 6 23,23 12-34,-42-31 34,-8-5-3415,12 8 3381,-18-12 0,3 2 56,13 6-23,11 5-33,-5-1 12,10 5-12,-35-20 11,8 4 22,-1 3 214,-13-11 3324,6 6-3380,-16-13-628,0 0 325,1 3 78,2 1-369,4 7-112,-3-7-942,-4 3-1244,-12-7-1378,-12 0-3887,-8 3 7966,-6 3 0,15-2 0,5 1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9.148"/>
    </inkml:context>
    <inkml:brush xml:id="br0">
      <inkml:brushProperty name="width" value="0.04286" units="cm"/>
      <inkml:brushProperty name="height" value="0.04286" units="cm"/>
    </inkml:brush>
  </inkml:definitions>
  <inkml:trace contextRef="#ctx0" brushRef="#br0">1 0 9823,'13'13'3137,"-2"-3"-2486,-11-10 32,0 0 1334,-11-2-482,9 2-1120,-8-2-79,10 8 123,3 7 28,30 32 1,15 14-427,12 13 1,3 2-51,-6-7 1,0-2-24,3 7 1,-11-12 0,-31-31-123,-2 0 89,-4-11 22,-1-8 23,0-2 12,4 2-35,-1-1 90,3 1 124,-11-5-79,-2-1-34,-21-3-190,-55-20 112,6 6-1674,-15-8 1,-1-2 1740,12 6-67,15 3 0,8 1-235,24 6-449,14 4-1730,12 1 1742,9 2 672,5-5 0,-7 3 0,0-3 0</inkml:trace>
</inkml:ink>
</file>

<file path=ppt/ink/ink1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4.443"/>
    </inkml:context>
    <inkml:brush xml:id="br0">
      <inkml:brushProperty name="width" value="0.04286" units="cm"/>
      <inkml:brushProperty name="height" value="0.04286" units="cm"/>
    </inkml:brush>
  </inkml:definitions>
  <inkml:trace contextRef="#ctx0" brushRef="#br0">134 0 10406,'12'23'4706,"-2"-4"-3843,-10-19 2745,0-7-1771,0 3-1534,0-4-169,0 5 34,0 3 494,0 0-662,-3 8 22,-4 5 12,-11 26-23,2-6-11,-7 13 11,1-2-11,7-13 11,-5 8-33,6-4-68,6-17 68,0 3-68,7-19-4919,1-2 5009,9-2 0,-6 2 0,6-2 0</inkml:trace>
</inkml:ink>
</file>

<file path=ppt/ink/ink1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5.164"/>
    </inkml:context>
    <inkml:brush xml:id="br0">
      <inkml:brushProperty name="width" value="0.04286" units="cm"/>
      <inkml:brushProperty name="height" value="0.04286" units="cm"/>
    </inkml:brush>
  </inkml:definitions>
  <inkml:trace contextRef="#ctx0" brushRef="#br0">0 11 9812,'18'2'4157,"-4"0"-3362,-14-2 5637,0 0-6297,2 0-102,5 0 438,37 0-337,4 0-95,5-3 1,2-1-40,13 3-12,11-5-234,-45 6-269,-13 0-393,-8 0-862,-8 2 1770,4 13 0,-7-9 0,3 8 0</inkml:trace>
</inkml:ink>
</file>

<file path=ppt/ink/ink1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5.593"/>
    </inkml:context>
    <inkml:brush xml:id="br0">
      <inkml:brushProperty name="width" value="0.04286" units="cm"/>
      <inkml:brushProperty name="height" value="0.04286" units="cm"/>
    </inkml:brush>
  </inkml:definitions>
  <inkml:trace contextRef="#ctx0" brushRef="#br0">0 18 14126,'98'-1'60,"-1"-1"1,1 1 0,-13 10 0,5-17 0,1 1 0,0-1-1</inkml:trace>
</inkml:ink>
</file>

<file path=ppt/ink/ink1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6.656"/>
    </inkml:context>
    <inkml:brush xml:id="br0">
      <inkml:brushProperty name="width" value="0.04286" units="cm"/>
      <inkml:brushProperty name="height" value="0.04286" units="cm"/>
    </inkml:brush>
  </inkml:definitions>
  <inkml:trace contextRef="#ctx0" brushRef="#br0">1 1 15179,'10'21'7687,"-2"-3"-12843,-4 4 6399,19 55-908,-8-13 1,-1 5-196,3 2 1,0 0 292,-4 5 0,-2-3-355,-6 23-1680,-2-11 1602,-3-13 1681,0-6-5290,0-29 2771,3-9-8993,4-45 9406,-1-2 1,1-6-1,-6 11 1</inkml:trace>
</inkml:ink>
</file>

<file path=ppt/ink/ink1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7.425"/>
    </inkml:context>
    <inkml:brush xml:id="br0">
      <inkml:brushProperty name="width" value="0.04286" units="cm"/>
      <inkml:brushProperty name="height" value="0.04286" units="cm"/>
    </inkml:brush>
  </inkml:definitions>
  <inkml:trace contextRef="#ctx0" brushRef="#br0">1 307 10989,'22'-86'2457,"-1"0"1,30 29-1,14 7 1,-3 23-1172,-11 33 1,2 15-1261,13-2 0,6 6 1,-15 5 6,-4 46-156,-33 9 0,-19 1 89,-49-5-56,-8-17 1,-12-11 195,13-40 1,-3-11 10,-6-5 1,13 7-353,33 21 549,34 5 257,21 30 1,10 13 363,6 3 1,4 0-596,-9-21 0,2 0 0,-2-3-1270,2 11 0,-3-10-8629,19-3 8815,-68-56 1,2 3-1,-2 2 1</inkml:trace>
</inkml:ink>
</file>

<file path=ppt/ink/ink1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1.957"/>
    </inkml:context>
    <inkml:brush xml:id="br0">
      <inkml:brushProperty name="width" value="0.04286" units="cm"/>
      <inkml:brushProperty name="height" value="0.04286" units="cm"/>
    </inkml:brush>
  </inkml:definitions>
  <inkml:trace contextRef="#ctx0" brushRef="#br0">482 1 273,'21'15'8236,"-4"-3"-1928,-17-24-5646,0 9 2379,-2-9-2414,-1 11-403,0 1 1163,-45 41-1012,10 0 0,-2 6 1155,-16 19 1,-3 8-1419,14-12 0,-1 3 0,4-4-1814,3 0 1,4-4 1673,3-4 0,8-11-5799,16-25 5827,29-33 0,-15 12 0,15-11 0</inkml:trace>
</inkml:ink>
</file>

<file path=ppt/ink/ink1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2.892"/>
    </inkml:context>
    <inkml:brush xml:id="br0">
      <inkml:brushProperty name="width" value="0.04286" units="cm"/>
      <inkml:brushProperty name="height" value="0.04286" units="cm"/>
    </inkml:brush>
  </inkml:definitions>
  <inkml:trace contextRef="#ctx0" brushRef="#br0">63 46 8544,'13'9'6107,"-2"-2"-3675,-11-7-1267,0 0 1051,-37-22-1365,26 15 748,-26-17-1015,35 22 823,2-1-836,0 3-10,0-2-236,0 2 380,0-1-558,4 2 491,64 44-369,-20-14-1792,2 2 1,7 4 1623,16 7 1,-1-3-102,-28-14 0,3 1-757,22 10 1,9 6 0,-13-8 756,6 2 0,-7-4 0,-6-5 0,-22-16 0,-6-3 0,-14-6 0,-11-4 2269,-5 0-2269,0 0 3256,-7 0-5116,4-3-7971,-4-10 8815,11-3 0,-2 2 1,3 5-1</inkml:trace>
</inkml:ink>
</file>

<file path=ppt/ink/ink1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52.523"/>
    </inkml:context>
    <inkml:brush xml:id="br0">
      <inkml:brushProperty name="width" value="0.04286" units="cm"/>
      <inkml:brushProperty name="height" value="0.04286" units="cm"/>
    </inkml:brush>
  </inkml:definitions>
  <inkml:trace contextRef="#ctx0" brushRef="#br0">1 1410 6977,'19'3'3249,"-4"0"-2195,-15-3 1602,0 0-2018,1-18-313,-1 13 3126,4-19-2947,-4 20 112,3-6-447,-3 4 178,2-16-257,-1-3 55,1-18 774,-1-8-840,-1 12 10,0-15 79,4 21-156,-1 3 10,5 7-3044,8-12 3201,-6 15 22,8-25 1,-12 24-191,9-11-22,-8 11-2235,14-9 2257,-9 15 34,5-9-84,1 2 61,-4 3 23,10-15 0,-3 5 2159,11-9-2193,-8 9 79,11-3-90,-13 14-2160,8-6 2160,-12 13 2216,-7 2-2216,-4 5 238,-2-3-226,14-8-57,9-8 22,5 1 3438,-2 2-3393,-10 10-22,-11 4-22,1-1 22,-6 3-23,1 0 46,12-7-57,-5 4 45,11-7 1,10-3-1,-7-2 11,22-8-22,-21 8 0,10 0-22,-13 7 44,-2 3-44,-6 2 11,-10 5 11,4-3 0,-1 2 0,6-4 33,25-10-22,-1 0-3403,26-11 3392,-31 14-11,28-10 22,-44 18-17,29-7 1,6-1-17,-3 2 22,29-5-56,-48 9 33,-22 7 12,5 1 22,17 0 23,13 0 16,7-3 1,3 0-40,14-2-56,18-1 23,-60 3 55,-10 3-1793,37 0 1883,-24 0-1550,32 0 1404,-34-2 46,-7 1-255,5-1 321,-19 1 1454,-1 1-1566,-5-1 1258,-1 1-2602,1-1 2148,-12-8 0,8 6 0,-8-7 0</inkml:trace>
</inkml:ink>
</file>

<file path=ppt/ink/ink1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6.809"/>
    </inkml:context>
    <inkml:brush xml:id="br0">
      <inkml:brushProperty name="width" value="0.04286" units="cm"/>
      <inkml:brushProperty name="height" value="0.04286" units="cm"/>
    </inkml:brush>
  </inkml:definitions>
  <inkml:trace contextRef="#ctx0" brushRef="#br0">7 59 11884,'9'17'5154,"-1"-4"-3173,-8-13-412,0 0-611,-11-5-207,9 4 473,-9-5-933,107-1-733,-28 5 447,1-3 1,14 2 11,-10 2 0,10 2 0,0 0 0,-13 0-23,-10 0 0,0-1-50,32 1 0,11 0 0,-37 0-448,-53-1-6869,-7-1 2051,-6-7 5322,-15-15 0,11 11 0,-12-9 0</inkml:trace>
</inkml:ink>
</file>

<file path=ppt/ink/ink1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7.138"/>
    </inkml:context>
    <inkml:brush xml:id="br0">
      <inkml:brushProperty name="width" value="0.04286" units="cm"/>
      <inkml:brushProperty name="height" value="0.04286" units="cm"/>
    </inkml:brush>
  </inkml:definitions>
  <inkml:trace contextRef="#ctx0" brushRef="#br0">76 75 10854,'-38'-37'2457,"0"0"1,99 48-1,51 30 1,-35 13-2606,-81 19 1,-2 6-1,64-28 1,37-3-1,-5-2 1,-45 0 0,-87 14-1,0 1 1</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40.024"/>
    </inkml:context>
    <inkml:brush xml:id="br0">
      <inkml:brushProperty name="width" value="0.04286" units="cm"/>
      <inkml:brushProperty name="height" value="0.04286" units="cm"/>
    </inkml:brush>
  </inkml:definitions>
  <inkml:trace contextRef="#ctx0" brushRef="#br0">105 1 18250,'18'93'604,"-13"-1"-6174,-32-12 5592,-6 4-11,3 2 1409,6-5-1387,11-23 1,12 1 196,28-9 0,7-3-174,4 43-56,38-55 0,6-14-560,-23-11 642,-6-4 1,-5-6-5932,-16-24 5849,-17 0 0,-3-3 0,-12 13 0</inkml:trace>
</inkml:ink>
</file>

<file path=ppt/ink/ink1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9.098"/>
    </inkml:context>
    <inkml:brush xml:id="br0">
      <inkml:brushProperty name="width" value="0.04286" units="cm"/>
      <inkml:brushProperty name="height" value="0.04286" units="cm"/>
    </inkml:brush>
  </inkml:definitions>
  <inkml:trace contextRef="#ctx0" brushRef="#br0">56 2636 4484,'-12'-21'5177,"2"5"-3743,10 16 101,0 0 2827,-16 0-307,11 0-3125,-8 0 381,102-4-792,-35-1 1,5-2-319,29-2 1,10-3 398,-15-1 0,5-2 0,-7 0-528,-1 0 1,1-2-43,7 1 0,7-3 0,1-3-30,-23 2 0,0-2 0,0-1 0,-1-1 2,-1-1 1,0 0 0,-1-2 0,0 1 8,3-1 0,0 0 1,-2-1-1,-6-1 39,28-22 1,-13 2 10,-34 19 1,-1 1-85,19-13 1,-2 0 11,8-7-28,-12 9 0,-6 2-1643,-15 9 1615,33-33 50,-27 12 0,1-2 0,3 5 0,3-2 17,-1-5 0,4-5 0,-2 2 6,15-10 0,-2 0-89,-14 7 1,0-3 0,-3 1-2,14-16 0,-6 1 95,-9 6 1,-5 1 4,-7 8 1,-3 3-28,10-30 1726,-3 4-1760,-8 20 1,-2 4 44,-6 16 0,17-35-23,-21 44 35,1-2 44,-3 3 268,-5 10-144,-11 23-3457,0 2 0,0 0 0</inkml:trace>
</inkml:ink>
</file>

<file path=ppt/ink/ink1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7.881"/>
    </inkml:context>
    <inkml:brush xml:id="br0">
      <inkml:brushProperty name="width" value="0.04286" units="cm"/>
      <inkml:brushProperty name="height" value="0.04286" units="cm"/>
    </inkml:brush>
  </inkml:definitions>
  <inkml:trace contextRef="#ctx0" brushRef="#br0">82 21 11145,'-5'-6'3978,"1"1"-2499,4 5-907,0 0 716,0-4-1120,0 3 493,0-4-571,0 5-135,0 0 45,0 5 146,-1 3 45,0 14-169,0-4 0,0 6 12,1-9 0,0-3 783,0-6-368,0-2-169,0-4-9591,0 0 9311,0-4 313,0-1 202,0-3 483,0 0-281,0 2-538,-1 2 1345,-6-14-1031,5 13 1054,-7-16-1167,7 17 371,-5-5-627,6 7 21,-4-2 23,4 4-67,-1 0-101,1 0-45,-1 0 124,-1 7 156,-1 6-67,-2 11 112,-1 22-123,3-5-57,0 15 69,5 9-135,5-13 145,3 13-78,3-22 279,3 12-88,-5-5-214,-1-1-22,-5-12 56,-2-3 11,-1 9-1673,0 8 0,-1 2 1573,0 7 30,-4 16 1,-1-3-43,0-32 12,-8 42-12,9-13-2058,1 24 2058,2-40 0,1 1-6,0 2 1,0-2-1454,0 22 1448,0-3 1448,3 22-1482,3-22 1,0 0 27,-1-22 1,1-3 5,1 12 0,0-6 265,0-6-254,-5-27 2269,0 17-2303,-2 31 3404,0-33-3381,0 39 11,0 7-11,0-40 11,0 27 1,0 0-12,-2-23-23,2 19 1,-1 1-536,-1-11 580,1 21-10,1-33 44,-7 47-1660,8-33 0,1 1 1632,-4-5 0,-2 1-722,0 14 1,0-8 693,-3-25 201,-8 43-201,11-50 0,1 16 22,3-20-22,-2 9 0,-2 23 2630,2-18-2686,-2 19 34,4-38 89,0 21-1115,0-18 1059,1 5-156,21-3 145,-9-15 0,17 0-1110,-4-33-1534,-4-3 2077,16-41 0,-23 39 0,1-12 0</inkml:trace>
</inkml:ink>
</file>

<file path=ppt/ink/ink1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9.324"/>
    </inkml:context>
    <inkml:brush xml:id="br0">
      <inkml:brushProperty name="width" value="0.04286" units="cm"/>
      <inkml:brushProperty name="height" value="0.04286" units="cm"/>
    </inkml:brush>
  </inkml:definitions>
  <inkml:trace contextRef="#ctx0" brushRef="#br0">1 516 11560,'2'6'8348,"82"-2"-7743,-41-4-303,13-1 1,3-1-4095,2-5 4144,-5-2 1,2-2-95,40-5 194,-31 5 1,4 1-403,2 3 1,0 2-29,0 0 1,1 2-23,-4-1 0,5 0 7,0-2 0,7-1 1,11 0-536,-12 2 1,10 0-1,6 0 1,1 0-1,-1 1 1,-6-1 327,-2 1 1,-4 1-1,-2-1 1,1 0-1,5 1 578,1-1 0,6-1 0,2 1 0,-2 0 1,-5 1-1,-9 1-367,23 2 0,-11 2 0,-8-1 39,-7-1 1,0-1 87,5-1 1,8 1-1,-2-1 48,-14 0 1,-1 0 0,3 0-117,-3 1 0,4 0 0,1-1 0,-2 1-70,17 0 0,-1 0 0,3 1 726,-12 0 0,3 2 0,2-1 0,-1 1-777,2-1 1,1 0 0,-1 0-1,-2 1-1181,14 3 0,-4 1 0,-2-1 1190,-11-1 1,-2-2 0,-6 3-105,6 5 1,-5-1 21,3-3 1,-4-1 16,-26 0 1,2-1-955,13-1 1,8-1-1,-7 0 57,-12 2 1,-3 0 1260,15-1 1,-4 2 4221,4 2-3606,-65-23-77,-20 0 538,-32-34-662,20 17 695,-27-30-897,27 24 292,1-14 0,15-1-728,47 16-34,-5-32-269,45 76 0,12 21 23,2 2 175,-33 4 0,5 11 0,-13-2 239,-6 17-11,-45 16 0,-26 3-157,-31-24 0,-9-8 0,15-1 0,0-5 0,1-10 0,0 1 0</inkml:trace>
</inkml:ink>
</file>

<file path=ppt/ink/ink1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9.999"/>
    </inkml:context>
    <inkml:brush xml:id="br0">
      <inkml:brushProperty name="width" value="0.04286" units="cm"/>
      <inkml:brushProperty name="height" value="0.04286" units="cm"/>
    </inkml:brush>
  </inkml:definitions>
  <inkml:trace contextRef="#ctx0" brushRef="#br0">248 1 16255,'0'16'2958,"0"-2"-2095,0-14-4865,-74 65 4427,45-24-711,-16 7 0,3 4 666,22 11 792,6 15 0,2 4-1038,1 7-112,16-19 1,7 12 0,5-18-247,22-10-438,18-4 1,6-11-885,12-33 1242,-10-23 1,-4-4 0,-16 11-1,7-30 1</inkml:trace>
</inkml:ink>
</file>

<file path=ppt/ink/ink1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0.384"/>
    </inkml:context>
    <inkml:brush xml:id="br0">
      <inkml:brushProperty name="width" value="0.04286" units="cm"/>
      <inkml:brushProperty name="height" value="0.04286" units="cm"/>
    </inkml:brush>
  </inkml:definitions>
  <inkml:trace contextRef="#ctx0" brushRef="#br0">0 80 15471,'93'-10'607,"0"0"1,1 0 0,-1 0 0,20 2 0,-4 2 0,-41-5 0,-54-3-1</inkml:trace>
</inkml:ink>
</file>

<file path=ppt/ink/ink1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1.939"/>
    </inkml:context>
    <inkml:brush xml:id="br0">
      <inkml:brushProperty name="width" value="0.04286" units="cm"/>
      <inkml:brushProperty name="height" value="0.04286" units="cm"/>
    </inkml:brush>
  </inkml:definitions>
  <inkml:trace contextRef="#ctx0" brushRef="#br0">252 179 12311,'13'18'5692,"-3"-4"-4325,-10-14-437,0 0 851,13-10-1837,-12 12 56,4 3 135,-23 25-3359,-9 21 3375,-4 13 1,-2 7-972,7-13 0,1 1 859,-5 13 1,-2-2-196,4-14 1,4-12 390,7-16-582,15-110 246,34-4 0,8-8 101,-15 7 0,-1-3 171,2 12 1,2-2 0,-8 17-4,-11 12 2009,-4-26-2110,-5 60 1734,10 11-1577,35 31-112,-7-2 867,1 6 1,6 6-728,12 14 0,4 4-230,6 11 1,0 0-34,-7-10 0,-4-3-107,-10-5 0,-12-12-442,-28-27 560,-3-42 0,-3 25 0,0-29 0</inkml:trace>
</inkml:ink>
</file>

<file path=ppt/ink/ink1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2.773"/>
    </inkml:context>
    <inkml:brush xml:id="br0">
      <inkml:brushProperty name="width" value="0.04286" units="cm"/>
      <inkml:brushProperty name="height" value="0.04286" units="cm"/>
    </inkml:brush>
  </inkml:definitions>
  <inkml:trace contextRef="#ctx0" brushRef="#br0">1 1 13274,'19'18'5200,"-3"-3"-3139,-16-15-1669,0-8-134,0 16 381,1 2-113,5 24-3424,2 9 3351,3 7 1,1 6-241,-5 5 0,0 4-124,4 30 1,-2-1-785,-5-30 1,-1-10-9137,0-8 8336,-11-61 0,4-35 0,-5 34 0</inkml:trace>
</inkml:ink>
</file>

<file path=ppt/ink/ink1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4.122"/>
    </inkml:context>
    <inkml:brush xml:id="br0">
      <inkml:brushProperty name="width" value="0.04286" units="cm"/>
      <inkml:brushProperty name="height" value="0.04286" units="cm"/>
    </inkml:brush>
  </inkml:definitions>
  <inkml:trace contextRef="#ctx0" brushRef="#br0">52 239 8266,'-20'-17'5412,"3"3"-4527,17 14 1098,0 0-1165,0-17 605,0 7-807,0-11 2129,-1 10-2329,0 7 211,-5-8-605,4 7 79,-2-11-168,13-4 134,13-6 179,65-3 258,-9 16 1,4 4-444,-24 1 1,-1 4-40,16 2 1,-7 7-3292,-9 23 3303,-24-8 44,29 17-78,-45-29-45,3 6 34,-18 7 45,-2 21-34,0-12 11,0 5 67,-2-22 3404,-10 1-3303,-11 9-56,-47 10-212,25-15 100,-34 1-11,50-16-67,-30-1 89,27-1-55,-56 9-259,56-7-5643,-21 6 2495,46-7 3204,19-1 0,-8 0 0,11-1 0</inkml:trace>
</inkml:ink>
</file>

<file path=ppt/ink/ink1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7.162"/>
    </inkml:context>
    <inkml:brush xml:id="br0">
      <inkml:brushProperty name="width" value="0.04286" units="cm"/>
      <inkml:brushProperty name="height" value="0.04286" units="cm"/>
    </inkml:brush>
  </inkml:definitions>
  <inkml:trace contextRef="#ctx0" brushRef="#br0">0 7 1575,'17'12'9536,"-11"-3"-6321,-8-9-1008,57 0-2061,-21 0 67,21 0 0,7 0 168,26 2-247,-12-2 0,14 0 1,-10 0-113,-20 1 1,-1 0 726,47-1 0,-14-2-592,-56 0 146,61-2 177,-14 0 0,5 1-463,-7 1 0,0 1 11,5-2 0,-7 0 3364,-8 3-3303,-4 0-77,-13 1 10,14 0 34,12 2 341,-13-2 1,8 0-1465,-1-1 0,6 1 0,-3-1 1078,12 1 0,1-2-753,2-1 1,7 0 0,-10-1 735,-12 3 1,-4-1-181,15-3 1,-1 1 185,-22 3 0,-2 2-28,5 1 0,-3 0 5,31 1 17,-38-1 1,-1-1 5,19-2-11,-25 0-79,5 0 1,3 1 21,18 2-33,16 1 1,0 0 89,-18 1-1,-7-2 1,12 1 0,-13-1 0,8 2-41,-6 1 1,14 1-1,-5 1 29,-2 0 1,-1 1 29,-8-2 1,4 0 0,-5-1-3,3 1 1,-6-2-6,31-2-34,-6-1-33,-19 1 2302,25 1-2258,-36 0 3415,5-1-3380,-24-1 55,0-1 11,-21-1-55,-6 0-46,-2 0 46,-2 0-23,0 0 11,-3 0-11,0 0 123,-4 0-3540,-1 0-2029,-5 0 5446,-1 0 0,0 0 0,1 0 0</inkml:trace>
</inkml:ink>
</file>

<file path=ppt/ink/ink1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7.775"/>
    </inkml:context>
    <inkml:brush xml:id="br0">
      <inkml:brushProperty name="width" value="0.08571" units="cm"/>
      <inkml:brushProperty name="height" value="0.08571" units="cm"/>
      <inkml:brushProperty name="color" value="#008C3A"/>
    </inkml:brush>
  </inkml:definitions>
  <inkml:trace contextRef="#ctx0" brushRef="#br0">1 22 13106,'20'3'4090,"-4"0"-3059,-16-3 2286,0 0-2802,0-22 214,0 16-449,0 30-224,2 8 319,-1 26 0,0 5-241,1 1 12,-1 11 0,0 2-123,-1 6-35,0 14-156,1-49-471,0-33 639,-10-27 0,8 9 0,-9-16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40.433"/>
    </inkml:context>
    <inkml:brush xml:id="br0">
      <inkml:brushProperty name="width" value="0.04286" units="cm"/>
      <inkml:brushProperty name="height" value="0.04286" units="cm"/>
    </inkml:brush>
  </inkml:definitions>
  <inkml:trace contextRef="#ctx0" brushRef="#br0">1 0 15818,'96'9'2958,"-17"-2"-2218,-54-7 806,11 0-1042,11 0-426,10 3-145,40 4-470,-33 2-584,20 1 1121,-3 14 0,-48-16 0,18 11 0</inkml:trace>
</inkml:ink>
</file>

<file path=ppt/ink/ink1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157"/>
    </inkml:context>
    <inkml:brush xml:id="br0">
      <inkml:brushProperty name="width" value="0.08571" units="cm"/>
      <inkml:brushProperty name="height" value="0.08571" units="cm"/>
      <inkml:brushProperty name="color" value="#008C3A"/>
    </inkml:brush>
  </inkml:definitions>
  <inkml:trace contextRef="#ctx0" brushRef="#br0">1 157 11325,'97'-16'983,"0"-1"0,0 0 0,0 0 0,-1 0 0,15-6 0,5-3 0,-19 7 0,-40 15 0,-44 13 0</inkml:trace>
</inkml:ink>
</file>

<file path=ppt/ink/ink1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894"/>
    </inkml:context>
    <inkml:brush xml:id="br0">
      <inkml:brushProperty name="width" value="0.08571" units="cm"/>
      <inkml:brushProperty name="height" value="0.08571" units="cm"/>
      <inkml:brushProperty name="color" value="#008C3A"/>
    </inkml:brush>
  </inkml:definitions>
  <inkml:trace contextRef="#ctx0" brushRef="#br0">33 38 13880,'-18'-3'7484,"3"-13"-7472,15 12 581,0-10-862,9 57 476,4 14 1,2 13-175,-3-5 1,0 6 0,2-2-46,9 19 1,-1-7-2845,-9-16 1,1-24-193,0-44 3048,-21-55 0,5 36 0,-6 0 0</inkml:trace>
</inkml:ink>
</file>

<file path=ppt/ink/ink1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9.480"/>
    </inkml:context>
    <inkml:brush xml:id="br0">
      <inkml:brushProperty name="width" value="0.08571" units="cm"/>
      <inkml:brushProperty name="height" value="0.08571" units="cm"/>
      <inkml:brushProperty name="color" value="#008C3A"/>
    </inkml:brush>
  </inkml:definitions>
  <inkml:trace contextRef="#ctx0" brushRef="#br0">1 192 11638,'40'-85'8639,"-5"15"-7462,51 39 0,10 26-1132,-19 46-180,22-20 0,-13 8 12,-72 50 112,-28-13-57,-27-57 12,3-9-11,-12-2-168,13 2-56,4 40 789,75-6 1,25 0-264,-8-5 1,4-2-702,17 4 1,2-6-3076,-16-15 1,-14-5 3540,-29-1 0,-9 10 0,-11-13 0</inkml:trace>
</inkml:ink>
</file>

<file path=ppt/ink/ink1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187"/>
    </inkml:context>
    <inkml:brush xml:id="br0">
      <inkml:brushProperty name="width" value="0.08571" units="cm"/>
      <inkml:brushProperty name="height" value="0.08571" units="cm"/>
      <inkml:brushProperty name="color" value="#008C3A"/>
    </inkml:brush>
  </inkml:definitions>
  <inkml:trace contextRef="#ctx0" brushRef="#br0">17 42 12848,'-4'-19'6074,"1"4"-4920,3 15-303,0 0-716,-9-8 1355,32 42-992,13 20 1,6 6-477,-12-20 1,3 2 44,30 34 0,-4-11 12,-27-41 89,12 0 661,-22-55-750,0-6-68,10-31-17,-6 17 1,0 1-63,2-8-122,13-15 190,-40 69 0,2 1 0,-9 12 0</inkml:trace>
</inkml:ink>
</file>

<file path=ppt/ink/ink1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432"/>
    </inkml:context>
    <inkml:brush xml:id="br0">
      <inkml:brushProperty name="width" value="0.08571" units="cm"/>
      <inkml:brushProperty name="height" value="0.08571" units="cm"/>
      <inkml:brushProperty name="color" value="#008C3A"/>
    </inkml:brush>
  </inkml:definitions>
  <inkml:trace contextRef="#ctx0" brushRef="#br0">1 1 11381,'14'2'6589,"-2"-1"-6589,3 49 0,0 46 0,-1 11 0,-3-27 0,3 4 0,0-1 0,-1 0 0,1 1 0,0-1 0</inkml:trace>
</inkml:ink>
</file>

<file path=ppt/ink/ink1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1.867"/>
    </inkml:context>
    <inkml:brush xml:id="br0">
      <inkml:brushProperty name="width" value="0.08571" units="cm"/>
      <inkml:brushProperty name="height" value="0.08571" units="cm"/>
      <inkml:brushProperty name="color" value="#008C3A"/>
    </inkml:brush>
  </inkml:definitions>
  <inkml:trace contextRef="#ctx0" brushRef="#br0">124 118 6304,'3'19'5490,"0"-4"-1890,-3-15-2614,0 0 531,-26-7-788,19 23 358,-16 40-606,29 12 205,-1-17 1,1 3-485,3 7 0,1-1-112,5 32-90,-6-32 0,1-2 22,2 13-100,1 4 191,-3-31-449,-2-5-213,-4-30 303,-3-6-158,0-6 12,-1-11 134,-11-66 258,-3 17 160,-3-3 1,-6-13 0,3 10-49,4 20 0,1 1 108,-5-28 1,-2-10-1,6 14-197,5 2 1661,3 13 1,11 3-1842,46 2 45,32 29 11,-9 23 1,2 12-169,-16 8 0,-5 7 196,0 9 0,-13 8-538,-25 11 0,-23 1-173,-35-14 0,-9-3 784,-8 40 106,-10-50 1,2-13 319,30-11 1333,-3 23-1221,42-10 45,20 19 391,40 14-212,3 6 0,5 4-661,-15-13 0,1 0-6,18 20 1,-7-6 27,-23-21 179,-18-17-347,-25-24-4190,0-2 549,0 0 3686,9-7 0,-7 6 0,6-4 0</inkml:trace>
</inkml:ink>
</file>

<file path=ppt/ink/ink1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2.661"/>
    </inkml:context>
    <inkml:brush xml:id="br0">
      <inkml:brushProperty name="width" value="0.08571" units="cm"/>
      <inkml:brushProperty name="height" value="0.08571" units="cm"/>
      <inkml:brushProperty name="color" value="#008C3A"/>
    </inkml:brush>
  </inkml:definitions>
  <inkml:trace contextRef="#ctx0" brushRef="#br0">0 97 11504,'15'22'9830,"-4"-5"-8074,-11-18-1711,0 9-45,-1 3-224,69 37 0,23 3 213,-37-20 16,41 17 1,-7-14 195,-64-41 712,4-31 1,-7-13 766,-28-22-1540,15 19 0,-7 3-263,-53-7-3515,-11 40 3559,13 8-189,-2 5-1044,0 4 1312,34 51 0,2 6 0,-28-28 0,37 25 0,0 1 0</inkml:trace>
</inkml:ink>
</file>

<file path=ppt/ink/ink1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3.971"/>
    </inkml:context>
    <inkml:brush xml:id="br0">
      <inkml:brushProperty name="width" value="0.08571" units="cm"/>
      <inkml:brushProperty name="height" value="0.08571" units="cm"/>
      <inkml:brushProperty name="color" value="#008C3A"/>
    </inkml:brush>
  </inkml:definitions>
  <inkml:trace contextRef="#ctx0" brushRef="#br0">78 0 9162,'4'5'6253,"-1"-1"-4360,-3-4 830,-38 25 190,29-18-2778,-29 18-34,38-23 134,0 1-11,0-2 22,4 1 651,51 1-785,-8-1-38,20 0 1,19-1 0,-8 0-75,-16 0 0,-1 0 15,12-1 0,7 1 0,-8-1-32,-12 0 0,-8 0 17,14 0-34,-11 0 12,-46 0-672,-7 0-416,-2-2-1366,0-2-5693,-2-3 8169,-6 3 0,4-1 0,-4 5 0</inkml:trace>
</inkml:ink>
</file>

<file path=ppt/ink/ink1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298"/>
    </inkml:context>
    <inkml:brush xml:id="br0">
      <inkml:brushProperty name="width" value="0.08571" units="cm"/>
      <inkml:brushProperty name="height" value="0.08571" units="cm"/>
      <inkml:brushProperty name="color" value="#008C3A"/>
    </inkml:brush>
  </inkml:definitions>
  <inkml:trace contextRef="#ctx0" brushRef="#br0">1 152 12658,'96'-19'1813,"-1"0"0,1 0 0,-4 1 0,-3 1 0,-24 7-2598,-32 9-615,5-1 1400,-2-19 0,-20 15 0,9-14 0</inkml:trace>
</inkml:ink>
</file>

<file path=ppt/ink/ink1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829"/>
    </inkml:context>
    <inkml:brush xml:id="br0">
      <inkml:brushProperty name="width" value="0.08571" units="cm"/>
      <inkml:brushProperty name="height" value="0.08571" units="cm"/>
      <inkml:brushProperty name="color" value="#008C3A"/>
    </inkml:brush>
  </inkml:definitions>
  <inkml:trace contextRef="#ctx0" brushRef="#br0">348 1 10736,'0'20'5658,"0"-4"-3458,0-16-350,0 0-716,0-8-483,-2 24 138,-11 32 1,-5 10-610,-7 23-1155,0-8 0,-6 13 1,2-11 996,8-25 0,-1 0-87,-8 19 1,-4 8 0,6-13 64,0 0-78,-9 28-1267,33-83-11,5-6-593,11-10-2937,10-2 4886,11-10 0,-12 9 0,-5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41.310"/>
    </inkml:context>
    <inkml:brush xml:id="br0">
      <inkml:brushProperty name="width" value="0.04286" units="cm"/>
      <inkml:brushProperty name="height" value="0.04286" units="cm"/>
    </inkml:brush>
  </inkml:definitions>
  <inkml:trace contextRef="#ctx0" brushRef="#br0">1 0 20602,'50'3'762,"3"16"0,1 8-695,3 18-6,5 12 1,-3 7-17,-9 18-40,-17-26 1,-1 9 27,-10-3 1,-3 5 0,-2-4 17,-1-3 0,-3 2 42,1 11 0,-1 8 1,-9-7 62,-14-6 1,-10-4-79,-10 21 1,-8-4-107,3-23 0,-3-7-1121,1-2 1,1-14 1148,7-31 0,23 13 0,6-21 0</inkml:trace>
</inkml:ink>
</file>

<file path=ppt/ink/ink1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5.788"/>
    </inkml:context>
    <inkml:brush xml:id="br0">
      <inkml:brushProperty name="width" value="0.08571" units="cm"/>
      <inkml:brushProperty name="height" value="0.08571" units="cm"/>
      <inkml:brushProperty name="color" value="#008C3A"/>
    </inkml:brush>
  </inkml:definitions>
  <inkml:trace contextRef="#ctx0" brushRef="#br0">135 0 7318,'5'15'9311,"-1"-3"-8482,41 11 814,-32-18 284,34 7-2390,-58-26 15,-39 5-2438,-12 25 2988,-12 16-867,36 30 0,24 9 524,43-23 0,19-5 213,28 5 0,5-11 1283,-25-21 0,-1-10-2087,23-18 0,-31-2 832,-80 11 891,74 67-1110,21-58 1,9-6 1045,-13 23 0,-16-15 237,-45-65 1,-16-13-1137,13 27 1,-76-17 0,16 17 0,86 43 0</inkml:trace>
</inkml:ink>
</file>

<file path=ppt/ink/ink1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476"/>
    </inkml:context>
    <inkml:brush xml:id="br0">
      <inkml:brushProperty name="width" value="0.08571" units="cm"/>
      <inkml:brushProperty name="height" value="0.08571" units="cm"/>
      <inkml:brushProperty name="color" value="#008C3A"/>
    </inkml:brush>
  </inkml:definitions>
  <inkml:trace contextRef="#ctx0" brushRef="#br0">24 43 6495,'-13'-24'4560,"2"6"-1591,11 18-2297,0 0 1404,0 7-1550,1 9 742,4 11-831,18 60-447,-4-28 44,1 8 0,5-6 681,13-31-457,20-60 44,-15-26-100,-20 6 0,-3 3-168,-3 15-68,1 20-45,-11 11 79,20 50-313,-2 22-1878,6-23 0,2-1-2548,8 19 4739,15-43 0,-39-24 0,-3-5 0</inkml:trace>
</inkml:ink>
</file>

<file path=ppt/ink/ink1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877"/>
    </inkml:context>
    <inkml:brush xml:id="br0">
      <inkml:brushProperty name="width" value="0.08571" units="cm"/>
      <inkml:brushProperty name="height" value="0.08571" units="cm"/>
      <inkml:brushProperty name="color" value="#008C3A"/>
    </inkml:brush>
  </inkml:definitions>
  <inkml:trace contextRef="#ctx0" brushRef="#br0">0 0 16636,'49'77'4140,"0"-1"0,-8 10-4090,6-11 1,-20-4-4466,-93-9 4415,94-72 0,-84 30 0,121-41 0</inkml:trace>
</inkml:ink>
</file>

<file path=ppt/ink/ink1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470"/>
    </inkml:context>
    <inkml:brush xml:id="br0">
      <inkml:brushProperty name="width" value="0.08571" units="cm"/>
      <inkml:brushProperty name="height" value="0.08571" units="cm"/>
      <inkml:brushProperty name="color" value="#008C3A"/>
    </inkml:brush>
  </inkml:definitions>
  <inkml:trace contextRef="#ctx0" brushRef="#br0">30 1 15079,'-20'0'9830,"10"23"-13152,21 74 3417,3-12 0,2 4-97,-5-12 1,2-1-1669,1 5 1,4-10-8162,8-14 7796,-13-50 0,1-4 1,-14 0-1</inkml:trace>
</inkml:ink>
</file>

<file path=ppt/ink/ink1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548"/>
    </inkml:context>
    <inkml:brush xml:id="br0">
      <inkml:brushProperty name="width" value="0.08571" units="cm"/>
      <inkml:brushProperty name="height" value="0.08571" units="cm"/>
      <inkml:brushProperty name="color" value="#008C3A"/>
    </inkml:brush>
  </inkml:definitions>
  <inkml:trace contextRef="#ctx0" brushRef="#br0">12 1 9409,'-7'9'0,"2"-2"0</inkml:trace>
</inkml:ink>
</file>

<file path=ppt/ink/ink1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8.085"/>
    </inkml:context>
    <inkml:brush xml:id="br0">
      <inkml:brushProperty name="width" value="0.08571" units="cm"/>
      <inkml:brushProperty name="height" value="0.08571" units="cm"/>
      <inkml:brushProperty name="color" value="#008C3A"/>
    </inkml:brush>
  </inkml:definitions>
  <inkml:trace contextRef="#ctx0" brushRef="#br0">0 1 10597,'18'8'9830,"-4"-1"-7189,-14-7-423,0 0-1557,27 4-381,1-1-112,30 4-1735,11-6 0,0 0 1477,-4 0-560,4-1 0,-25-1-6520,-54 1 6602,-26 0 1,6 0 0,0 0 0</inkml:trace>
</inkml:ink>
</file>

<file path=ppt/ink/ink1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7.437"/>
    </inkml:context>
    <inkml:brush xml:id="br0">
      <inkml:brushProperty name="width" value="0.04286" units="cm"/>
      <inkml:brushProperty name="height" value="0.04286" units="cm"/>
    </inkml:brush>
  </inkml:definitions>
  <inkml:trace contextRef="#ctx0" brushRef="#br0">29 253 7470,'-5'-23'4034,"1"4"-2947,4 19 1064,0 0-1770,-7-30-515,5 20-147,-5-20-200,7 27-79,0 3 33,0 0 336,0-3-1086,0-3 67,0-7-79,2-3 516,2-1 773,1 0 1714,0 6-447,-2 3-180,-2 6-168,-1 1 2655,0 1-2701,0-1-144,0-3-158,-3-1-55,1-3 78,-3 0-124,2 1-66,0 1-180,2 3-112,-1 1-112,2 2 0,-2 0-22,2 0-124,-1 0 23,0 0 11,1 3 89,-1 6-33,1 9 45,0 9-68,0 9-33,0 8-22,2 7-68,2 8-145,2 5 67,0 2 67,-2-1 33,-2-7 180,-2-6 12,-5-3 21,3-19 24,-4-7 32,4-17-21,1-5-68,1 0-45,0-6-1210,1-9-5368,16-29 6623,-5 0 0,6 2 0,-11 20 0</inkml:trace>
</inkml:ink>
</file>

<file path=ppt/ink/ink1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8.065"/>
    </inkml:context>
    <inkml:brush xml:id="br0">
      <inkml:brushProperty name="width" value="0.04286" units="cm"/>
      <inkml:brushProperty name="height" value="0.04286" units="cm"/>
    </inkml:brush>
  </inkml:definitions>
  <inkml:trace contextRef="#ctx0" brushRef="#br0">51 260 9610,'-27'-15'5165,"6"3"-4245,21 12-192,0 0-89,-2-52-158,8 27-167,1-40 112,10 42-168,-1 6-79,1 4-56,0 3-56,2 3-44,5 1-12,4 2 56,5 1-67,2-1 56,0 3-11,-5-1 22,-7 2-33,-6 0 67,-5 3 11,-3 8 11,0 7 1,2 21-124,-4-7 11,3 10-11,-7-15 0,0 0 11,-2-4 67,-1 7-78,-1-10-56,-2 1-11,-3-11 11,-3-4 45,-3-3-34,-6-2-56,-6-1 22,-6-5 12,-3 0-482,-10-5-269,12 5-347,-2 0-504,15 10 1669,3 13 0,6-9 0,3 8 0</inkml:trace>
</inkml:ink>
</file>

<file path=ppt/ink/ink1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8.576"/>
    </inkml:context>
    <inkml:brush xml:id="br0">
      <inkml:brushProperty name="width" value="0.04286" units="cm"/>
      <inkml:brushProperty name="height" value="0.04286" units="cm"/>
    </inkml:brush>
  </inkml:definitions>
  <inkml:trace contextRef="#ctx0" brushRef="#br0">29 106 10440,'-5'2'2106,"1"1"-2005,4-3 112,0 0 448,-5 14-314,1-1-134,-3 17-146,5-1-67,1 3 0,8 1-11,8-2 22,12-7 56,9-9 348,6-7 101,3-7 89,-1-12 44,-4-5 13,-7-8-91,-10-1-89,-8 2-213,-7 3-56,-5 2-34,-1 1-45,-2 1-111,0-2 134,0-2-57,0-1 24,0-2 89,-1 1 11,-1 2 101,-4 1-325,-1 8-45,-3 0-11,-2 8-56,-5 1-134,-8 1-1009,-24 7-942,11 6-784,-9 9-2833,28 4 5814,9-3 0,7-8 0,3-7 0</inkml:trace>
</inkml:ink>
</file>

<file path=ppt/ink/ink1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9.296"/>
    </inkml:context>
    <inkml:brush xml:id="br0">
      <inkml:brushProperty name="width" value="0.04286" units="cm"/>
      <inkml:brushProperty name="height" value="0.04286" units="cm"/>
    </inkml:brush>
  </inkml:definitions>
  <inkml:trace contextRef="#ctx0" brushRef="#br0">13 96 10765,'-6'-6'3115,"1"1"-2970,5 5-78,0 0 426,-1 17-89,3 5-57,5 18 68,5 3-191,7 3-45,1 3-56,1 1-33,-4-2-79,0 0 11,-6-8-22,-1-6-11,-4-12-191,-3-8 202,0-8 79,-2-5 257,0-2-179,-1-7-146,0-5 79,0-8-79,-1-14-11,-2 7 11,-3-11 90,0 8 22,0-5 23,1-2 33,3-4-11,0 1-33,2 1 246,0 2 258,0-3-404,0 13-78,0-2-135,1 17-22,5 1-34,8 2 34,10 1 12,10 2 55,26 3-34,-12 7 23,13 8-44,-26 7 10,-8 7-11,-9 4 68,-8 16-12,-7-11-11,-10 8-22,-6-14-34,-11-3-78,-6-2-169,-3-2-33,-1-4-79,5-4-268,6-6-505,9-1-1188,7-5 2320,8-1 0,3-1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0.314"/>
    </inkml:context>
    <inkml:brush xml:id="br0">
      <inkml:brushProperty name="width" value="0.08571" units="cm"/>
      <inkml:brushProperty name="height" value="0.08571" units="cm"/>
      <inkml:brushProperty name="color" value="#E71224"/>
    </inkml:brush>
  </inkml:definitions>
  <inkml:trace contextRef="#ctx0" brushRef="#br0">365 16 6103,'12'5'684,"-3"-1"-595,-9-4 6612,0 0-6007,1-2 114,-1-1-24,1-3-179,-1 2-146,0 0 56,0 1-67,0 2 3754,0 0-4056,-4 13 44,-7 8-21,-11 23 55,-9 13-89,-6 16-57,-3 8-367,0 6 312,0 0-23,4-4 0,4-7 0,5-7 11,5-11-11,5-9 0,6-13-23,2-12 46,4-9 33,3-9 33,1-2-7296,1-3-401,1-11 7608,4-3 0,-3 0 0,4 3 0</inkml:trace>
</inkml:ink>
</file>

<file path=ppt/ink/ink1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0.046"/>
    </inkml:context>
    <inkml:brush xml:id="br0">
      <inkml:brushProperty name="width" value="0.04286" units="cm"/>
      <inkml:brushProperty name="height" value="0.04286" units="cm"/>
    </inkml:brush>
  </inkml:definitions>
  <inkml:trace contextRef="#ctx0" brushRef="#br0">0 0 11560,'17'19'4515,"-4"-4"-3741,-13-15 974,0 0-1591,0 7-12,-1 7-55,-2 12-90,1 7-45,1 4-257,5 0-202,6-1-35,7-5 91,4-6 258,0-9-135,-2-9 325,-2-4 112,-3-4 34,-3-8-23,-2-4 22,-2-8-21,-1-1-1,-2 0-11,-1 2-23,0 2 12,0 1 67,0 1-44,1 2-101,0 3 122,0 1-44,0 3-67,-2 2 78,-2 3-23,0 1 807,0 1-896,1 2 23,1 8 224,4 6-57,3 12-112,4 5 1,2 2-46,1 2-33,0-1 0,0-3-100,-4-5-371,-1-4-784,-5-10-964,-2-4-2543,-3-5 4762,-1-3 0,0 0 0,0-2 0</inkml:trace>
</inkml:ink>
</file>

<file path=ppt/ink/ink1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1.120"/>
    </inkml:context>
    <inkml:brush xml:id="br0">
      <inkml:brushProperty name="width" value="0.04286" units="cm"/>
      <inkml:brushProperty name="height" value="0.04286" units="cm"/>
    </inkml:brush>
  </inkml:definitions>
  <inkml:trace contextRef="#ctx0" brushRef="#br0">0 615 11179,'2'16'4863,"-1"-3"-4572,-1-13-134,0 0-134,55-55 10,-27 21-5,7-5 0,0-2-5,-8-4-12,-4 2 213,-6 1 157,-4 1 89,-7 0-155,-3 1 88,-3 1 0,0 2-134,-1 3 0,-2 4-67,-1 5 44,-2 5-145,0 6 33,2 5-22,0 1 45,2 5-67,0 0-90,1 2-191,-2 1-55,-6 0 201,-2 4 12,-7 5-46,-4 9 68,-2 9-79,-8 28 46,14-7-68,1 21-12,13-17-11,9-1 113,9-5-12,9-3 34,11-9-89,20-1 111,-10-16-22,11-4 45,-16-12-45,-3-6 56,-2-3 22,2-7 1,-16 2 101,0 0 21,-15 7 46,-2 0-1,0 1-67,-1-1-33,-1-1-101,0 2 44,-1 0-33,0 2 67,0 2-436,0 0 201,-4 8 67,-3 7-67,-3 12-179,0 8 123,4 3 67,4-4 45,5-3 0,8-8 56,8-9 67,9-6-56,5-7-11,2-13-44,-4-7-24,-7-15-77,-8-4-1,-8-2 11,-8-9 146,-6 17 1,-3-1 44,0 20 112,3 4 79,1 5-35,3 2-200,0 3-12,1 0-191,-1 0 57,1 2 134,0 10 22,0 23 45,5 0 23,7 14 156,9-16-44,7-2-90,3-3-90,-3-5-22,-6-6-963,-5-7-729,-8-6-1513,-2-2 3205,-4-8 0,-1 4 0,-1-4 0</inkml:trace>
</inkml:ink>
</file>

<file path=ppt/ink/ink1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1.846"/>
    </inkml:context>
    <inkml:brush xml:id="br0">
      <inkml:brushProperty name="width" value="0.04286" units="cm"/>
      <inkml:brushProperty name="height" value="0.04286" units="cm"/>
    </inkml:brush>
  </inkml:definitions>
  <inkml:trace contextRef="#ctx0" brushRef="#br0">18 0 12400,'12'1'4975,"-3"-1"-4268,-9 0-226,0 0 202,0 7-55,0 7-113,0 12-123,0 8 46,0 7-237,1 5-111,7 3-68,5 4-22,8 0 0,2 0-145,0-2-158,-3-6-33,-3-6-34,-5-8-212,1-7 21,-4-6-245,1-6 515,-6-5 212,0-4-1288,-4-3-224,-11-7 482,-3-2 234,-13-9 259,-2 0 616,-2-1 370,2 1 504,2 1 156,5 3 114,7 4-349,7 4-515,4 2-22,4 1-56,4-1 89,9-3 90,33-5-157,0 0-179,23-4 0,-20 6-34,-7 1 23,-7 2 145,-6 2-11,-12 2 56,-5 1 78,-9 2 1,-3 0-23,1 0-235,-1 6 179,2 6-78,0 10 22,5 8 101,1 3-34,4 4-156,2-2-79,1-4 0,-2-6-393,-2-8-391,-4-8-460,-3-5-784,-2-5-6678,-1-12 8706,0-12 0,-1 7 0,0-1 0</inkml:trace>
</inkml:ink>
</file>

<file path=ppt/ink/ink1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2.061"/>
    </inkml:context>
    <inkml:brush xml:id="br0">
      <inkml:brushProperty name="width" value="0.04286" units="cm"/>
      <inkml:brushProperty name="height" value="0.04286" units="cm"/>
    </inkml:brush>
  </inkml:definitions>
  <inkml:trace contextRef="#ctx0" brushRef="#br0">3 1 16255,'0'10'4829,"1"-1"-4593,-1-9-270,0 0-650,1-3-560,-1 2-1265,1-2-3788,-1 3 6297,-3-3 0,3 3 0,-3-2 0</inkml:trace>
</inkml:ink>
</file>

<file path=ppt/ink/ink1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2.536"/>
    </inkml:context>
    <inkml:brush xml:id="br0">
      <inkml:brushProperty name="width" value="0.04286" units="cm"/>
      <inkml:brushProperty name="height" value="0.04286" units="cm"/>
    </inkml:brush>
  </inkml:definitions>
  <inkml:trace contextRef="#ctx0" brushRef="#br0">1 115 11000,'13'27'3305,"-2"-5"-2184,-11-22 459,0 0-908,55 49-44,-20-33-214,46 36-112,-36-46-78,-4-4 79,-8-1 145,-12-1 191,-9 0-123,-7 0-192,-5 0 1,0 0-202,0-4-67,0-4-11,-5-10-34,-3-8-11,-10-8-11,-3-4 11,-5-3-45,-2 3-44,-1 4-281,3 10-638,1 8-841,2 8-1210,0 7-2443,-1 13 5502,0 6 0,10-4 0,3 0 0</inkml:trace>
</inkml:ink>
</file>

<file path=ppt/ink/ink1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3.104"/>
    </inkml:context>
    <inkml:brush xml:id="br0">
      <inkml:brushProperty name="width" value="0.04286" units="cm"/>
      <inkml:brushProperty name="height" value="0.04286" units="cm"/>
    </inkml:brush>
  </inkml:definitions>
  <inkml:trace contextRef="#ctx0" brushRef="#br0">1 1 11414,'8'18'4370,"-1"-4"-3955,-7-14-281,0 0 135,5 8 157,-2 4 78,6 14-66,-3 5-80,3 4-112,2 4-55,2-1-124,3-2 11,0-7-44,1-9 44,-5-9 57,-1-7 347,-2-10-101,3-10-23,2-11-190,1-8-67,1 1-45,-3 6 11,-3 9 68,-3 8-259,-4 6-122,0 3 235,0 6 44,10 16-33,-2 0-44,8 14-315,-6-7-201,1 0-34,-3 1-616,-1-1-1210,0 0-3037,2-3 5457,3-7 0,-6-8 0,-1-5 0</inkml:trace>
</inkml:ink>
</file>

<file path=ppt/ink/ink1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095"/>
    </inkml:context>
    <inkml:brush xml:id="br0">
      <inkml:brushProperty name="width" value="0.04286" units="cm"/>
      <inkml:brushProperty name="height" value="0.04286" units="cm"/>
    </inkml:brush>
  </inkml:definitions>
  <inkml:trace contextRef="#ctx0" brushRef="#br0">208 50 11302,'8'6'4415,"-1"-2"-3294,-7-4 302,0 0-1322,26-24-57,-23 17-44,11-18 23,-36 23-12,-12 1 45,-6 1 0,-3 3-34,3 3-22,7 5 0,9-1-22,9-2-90,6-1 22,5-1-178,2 2 268,5 2 11,15 4 168,15 8-179,24 5 0,13 8-6,-19-7 1,0 2-6,23 14 16,-30-15 1,-5-1-6,-3 3 45,-14-5 11,-12-6 44,-6-2 113,-14-2-22,-25 2-147,0-7 12,-17 0 247,19-9-23,7-1-112,9-1-168,7 0-885,6-3-4336,25-10-808,4-2 6029,23-9 0,-23 14 0,-3 0 0</inkml:trace>
</inkml:ink>
</file>

<file path=ppt/ink/ink1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297"/>
    </inkml:context>
    <inkml:brush xml:id="br0">
      <inkml:brushProperty name="width" value="0.04286" units="cm"/>
      <inkml:brushProperty name="height" value="0.04286" units="cm"/>
    </inkml:brush>
  </inkml:definitions>
  <inkml:trace contextRef="#ctx0" brushRef="#br0">1 0 14529,'14'24'4605,"-4"-5"-4178,-10-19-103,0 42-100,0-12-156,0 35-68,6-24-157,3-2-650,7-6-1524,0-4-1255,1-9 3586,-5-9 0,-5-6 0,-3-5 0</inkml:trace>
</inkml:ink>
</file>

<file path=ppt/ink/ink1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481"/>
    </inkml:context>
    <inkml:brush xml:id="br0">
      <inkml:brushProperty name="width" value="0.04286" units="cm"/>
      <inkml:brushProperty name="height" value="0.04286" units="cm"/>
    </inkml:brush>
  </inkml:definitions>
  <inkml:trace contextRef="#ctx0" brushRef="#br0">1 46 15291,'67'-25'0,"-13"5"0</inkml:trace>
</inkml:ink>
</file>

<file path=ppt/ink/ink1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973"/>
    </inkml:context>
    <inkml:brush xml:id="br0">
      <inkml:brushProperty name="width" value="0.04286" units="cm"/>
      <inkml:brushProperty name="height" value="0.04286" units="cm"/>
    </inkml:brush>
  </inkml:definitions>
  <inkml:trace contextRef="#ctx0" brushRef="#br0">0 1 14148,'68'9'2465,"0"0"0,19 7-2465,-30 11 0,-48 1-22,-6 4 22,-2 9 0,-10 3-22,-7 5-79,-12 0 78,-3-3 23,-4-2 0,5-6 0,4-5-56,8-5-78,9-7 134,8-5 123,20-5-22,17-4-101,22-4-493,11-2-717,-2-1-1312,-8-5-3495,-14-4 6017,-18-7 0,-12 6 0,-10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2.090"/>
    </inkml:context>
    <inkml:brush xml:id="br0">
      <inkml:brushProperty name="width" value="0.08571" units="cm"/>
      <inkml:brushProperty name="height" value="0.08571" units="cm"/>
      <inkml:brushProperty name="color" value="#E71224"/>
    </inkml:brush>
  </inkml:definitions>
  <inkml:trace contextRef="#ctx0" brushRef="#br0">24 21 10384,'-3'-6'4380,"1"2"-883,2 4-2780,-3-4 22,2 2-67,-3-2-56,3 4-100,-2 0-68,1 0-123,0 0-90,1 0-280,0 1 45,1 6 326,4 7 32,9 13 23,10 7 11,12 9-134,8 7-11,4 2-91,-10-13 1,1 1-67,19 16-68,-19-18 1,-1-2-1,14 7 1,-2-2-1,-2-5-11,-1-4 0,-1-4 1,-4-4 10,-1-4 23,-5-5-12,-5-4-21,-6-1-12,-7-3-23,-5-3 23,-3 0 0,-3 0-22,0-1 22,-3 2 22,0 0 101,-1 3-78,-1-2 34,0-1 21,0-4-8122,-1-1 8022,-6-7 0,5 5 0,-6-5 0</inkml:trace>
</inkml:ink>
</file>

<file path=ppt/ink/ink1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5.196"/>
    </inkml:context>
    <inkml:brush xml:id="br0">
      <inkml:brushProperty name="width" value="0.04286" units="cm"/>
      <inkml:brushProperty name="height" value="0.04286" units="cm"/>
    </inkml:brush>
  </inkml:definitions>
  <inkml:trace contextRef="#ctx0" brushRef="#br0">0 13 12792,'15'4'3474,"44"-8"-3272,-30 1-202,38-5-1165,-33 7-2981,-1 1 4146,-4 0 0,-11 0 0,-5 0 0</inkml:trace>
</inkml:ink>
</file>

<file path=ppt/ink/ink1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5.620"/>
    </inkml:context>
    <inkml:brush xml:id="br0">
      <inkml:brushProperty name="width" value="0.04286" units="cm"/>
      <inkml:brushProperty name="height" value="0.04286" units="cm"/>
    </inkml:brush>
  </inkml:definitions>
  <inkml:trace contextRef="#ctx0" brushRef="#br0">1 334 12949,'73'-35'2924,"1"0"1,-14-24-2813,11 14 0,-11-1 146,-46-7-79,-12 36-10,-1 2-80,-1 5-21,0 1-46,0 5-22,0 0-56,-7 3-11,-6 1 67,-12 0 0,-8 4 0,-4 7 0,-3 10 0,3 9 0,3 6 0,9 6 0,8 3 11,10 2 11,5-1-10,15-4 66,10-1-44,18-5 22,11-2-191,39 4-213,-20-15-514,21 0-964,-34-17-2399,-3-4 4225,-2-10 0,-23 6 0,-8-6 0</inkml:trace>
</inkml:ink>
</file>

<file path=ppt/ink/ink1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9.239"/>
    </inkml:context>
    <inkml:brush xml:id="br0">
      <inkml:brushProperty name="width" value="0.04286" units="cm"/>
      <inkml:brushProperty name="height" value="0.04286" units="cm"/>
    </inkml:brush>
  </inkml:definitions>
  <inkml:trace contextRef="#ctx0" brushRef="#br0">456 1 12871,'20'23'3698,"-3"-4"-3385,-17-19 673,0 0-728,-45 36 90,16-8-24,-42 34 12,25-13-134,-3 3 0,0 2-90,3-1-67,5-2 11,6-6-56,10-7 0,8-10 34,7-8-23,6-10-11,2-6 67,2-3-3227,0-1 1098,0 1-683,-2 3 1636,-1 0-381,-2 3 1075,-1-1-56,3-1-862,0-2 1333,2-1 0,1-2 0,0 0 0</inkml:trace>
</inkml:ink>
</file>

<file path=ppt/ink/ink1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9.675"/>
    </inkml:context>
    <inkml:brush xml:id="br0">
      <inkml:brushProperty name="width" value="0.04286" units="cm"/>
      <inkml:brushProperty name="height" value="0.04286" units="cm"/>
    </inkml:brush>
  </inkml:definitions>
  <inkml:trace contextRef="#ctx0" brushRef="#br0">49 3 12904,'19'17'4102,"-3"-3"-3363,-16-14 684,0 0-795,-36-15-191,26 11-12,-26-10-190,35 14-190,1 0-45,3 11 258,10 11 78,12 20-112,16 10 12,11 9-158,8 0 0,4-2-44,-3-6-34,-5-7-22,-10-8-247,-14-10-381,-10-6-482,-13-8-627,-5-2-1613,-4-2-2623,-1-3 5995,0-2 0,0-3 0,0-2 0</inkml:trace>
</inkml:ink>
</file>

<file path=ppt/ink/ink1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0.340"/>
    </inkml:context>
    <inkml:brush xml:id="br0">
      <inkml:brushProperty name="width" value="0.04286" units="cm"/>
      <inkml:brushProperty name="height" value="0.04286" units="cm"/>
    </inkml:brush>
  </inkml:definitions>
  <inkml:trace contextRef="#ctx0" brushRef="#br0">234 1 13106,'22'22'3025,"-4"-5"-3013,-18-17 347,0 0-23,-20 18-168,3-2-12,-19 17-122,7-4 22,0-2-45,1-2 68,1-3-46,3-4 1,1-3-34,6-4-11,4-3-45,6-4-45,5-1-22,1-1-23,1 1 146,0 2 34,0 5 89,3 5 67,9 5-22,10 7 34,14 5-23,11 0 539,41 14-248,-14-14-291,-23-11 0,0-3 528,21 2-528,-9-2-101,-13-7 281,-19-4-1155,-15-5-783,-20-9-1212,-12-2-3483,-11-6 6274,-1 2 0,10 6 0,6 2 0</inkml:trace>
</inkml:ink>
</file>

<file path=ppt/ink/ink1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0.828"/>
    </inkml:context>
    <inkml:brush xml:id="br0">
      <inkml:brushProperty name="width" value="0.04286" units="cm"/>
      <inkml:brushProperty name="height" value="0.04286" units="cm"/>
    </inkml:brush>
  </inkml:definitions>
  <inkml:trace contextRef="#ctx0" brushRef="#br0">0 0 11964,'16'13'4683,"-3"-2"-3944,-13-11-403,0 0-201,15-4 414,-5 20 90,15 7-314,-10 28 0,3 8-67,-1 8-113,-1 0-10,-3 1-124,-1-3 11,-2-4-11,-2-3-22,-2-6-347,0-7-864,-3-10-369,2-10-470,-1-10-1346,4-8 3407,5-7 0,-6 0 0,1-2 0</inkml:trace>
</inkml:ink>
</file>

<file path=ppt/ink/ink1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1.273"/>
    </inkml:context>
    <inkml:brush xml:id="br0">
      <inkml:brushProperty name="width" value="0.04286" units="cm"/>
      <inkml:brushProperty name="height" value="0.04286" units="cm"/>
    </inkml:brush>
  </inkml:definitions>
  <inkml:trace contextRef="#ctx0" brushRef="#br0">29 157 11302,'-4'-26'5177,"1"4"-3934,3 22-77,0 0-785,7-44-112,-2 30-179,8-32-90,0 43 0,7 2 0,9 1-23,12 5 12,14 7 0,10 9 11,6 7-22,-4 3-46,-8 1-89,-16-2-89,-13-1 22,-17-3 156,-7-2 68,-13 0 68,-11-2-24,-14 0-21,-17-3-12,-11-1-11,-8-2 134,-5-2 34,5-3 371,-10 2-539,31-6-180,2 3-839,34-4-841,8 2-1356,24 1 3216,15 1 0,-8-5 0,2-1 0</inkml:trace>
</inkml:ink>
</file>

<file path=ppt/ink/ink1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1.895"/>
    </inkml:context>
    <inkml:brush xml:id="br0">
      <inkml:brushProperty name="width" value="0.04286" units="cm"/>
      <inkml:brushProperty name="height" value="0.04286" units="cm"/>
    </inkml:brush>
  </inkml:definitions>
  <inkml:trace contextRef="#ctx0" brushRef="#br0">1 1 11560,'13'17'5524,"53"-11"-4291,-26-7-304,59-6-178,-15 7-1000,-31 0 0,4 0 478,9 1 1,3 1-78,10 1 0,1-1-534,7 3 1,1-1 392,4 2 1,1-1-12,-3-1 0,0 0-191,-3 1 1,-2-2-393,-8-1 0,-3-1 73,-11 0 0,-3 0-465,29-1-493,-34-4-683,-28-2-3003,-18-4 5319,-26-2 0,12 5 1,-13 1-1</inkml:trace>
</inkml:ink>
</file>

<file path=ppt/ink/ink1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2.261"/>
    </inkml:context>
    <inkml:brush xml:id="br0">
      <inkml:brushProperty name="width" value="0.04286" units="cm"/>
      <inkml:brushProperty name="height" value="0.04286" units="cm"/>
    </inkml:brush>
  </inkml:definitions>
  <inkml:trace contextRef="#ctx0" brushRef="#br0">11 98 10339,'-6'-21'3899,"1"4"-2118,5 17-772,46 0-180,2 0-560,1 0 0,6 0-493,0 0 1,1 0 290,12 0 0,3 0-437,10 0 1,2 0 487,6 0 0,0 0-51,2 0 0,-1 0-11,-2-1 1,-2 0-46,-4 0 0,-3-1 11,-7 0 1,-3-1-23,-7-1 0,-4 0-78,35-4 10,-28-1-145,-25 0-426,-19 2-1198,-13 2-1729,-5 3 3566,-14 1 0,9 1 0,-9 0 0</inkml:trace>
</inkml:ink>
</file>

<file path=ppt/ink/ink1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2.629"/>
    </inkml:context>
    <inkml:brush xml:id="br0">
      <inkml:brushProperty name="width" value="0.04286" units="cm"/>
      <inkml:brushProperty name="height" value="0.04286" units="cm"/>
    </inkml:brush>
  </inkml:definitions>
  <inkml:trace contextRef="#ctx0" brushRef="#br0">0 0 13016,'2'5'3216,"-1"-1"-2017,-1-4-313,45 7-259,7 0-470,0 0 0,6 0-536,1 0 1,4-1 445,10 0 1,4 1-35,8 1 1,2-1 10,6 1 1,2 0-437,2 0 1,0 0 469,-1 1 1,-1 0-74,-3-2 1,-3 0-12,-7 0 1,-3-2 5,-12-1 0,-4-1-52,36 0-172,-32-3-303,-30-4-571,-18-5-1681,-19-5-461,-23-4 3240,-15 2 0,10 6 0,1 4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6.647"/>
    </inkml:context>
    <inkml:brush xml:id="br0">
      <inkml:brushProperty name="width" value="0.08571" units="cm"/>
      <inkml:brushProperty name="height" value="0.08571" units="cm"/>
      <inkml:brushProperty name="color" value="#E71224"/>
    </inkml:brush>
  </inkml:definitions>
  <inkml:trace contextRef="#ctx0" brushRef="#br0">179 0 12983,'7'5'4202,"-2"-2"-3642,-5-3 1860,0 0-2229,-5 1-90,-4 9-3381,-9 9 3369,-4 14-22,0 12 57,0 6 10,1 9-55,1 10 55,2 10-44,3 10 11,4 5 0,6 1-79,3-1 34,4-5-45,7-6 23,8-6-34,11-10 123,25 13 0,-4-31-11,18 8-78,-16-32-34,-1-7-459,-5-9-1615,5-5 607,-18-4-1222,1-1 627,-18 0-3014,-2 0 5076,-3 0 0,-4 0 0,-2 0 0</inkml:trace>
</inkml:ink>
</file>

<file path=ppt/ink/ink1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48.495"/>
    </inkml:context>
    <inkml:brush xml:id="br0">
      <inkml:brushProperty name="width" value="0.04286" units="cm"/>
      <inkml:brushProperty name="height" value="0.04286" units="cm"/>
    </inkml:brush>
  </inkml:definitions>
  <inkml:trace contextRef="#ctx0" brushRef="#br0">88 281 17106,'-12'-39'112,"3"3"101,8 12-112,0 3-34,7-24-33,-1 22-23,8-16 11,-3 27 23,16-3-34,-6 12-167,1-1 178,-8 23 12,-11-7-46,1 19 169,-1-10-67,0-6 247,-5 8-281,-5-11 78,-40 24-67,20-22 202,-34 7-191,45-20 236,-2-1 44,16-5 181,18-38-371,0 16 11,16-28 190,5 21-268,-10 12 22,4-1-111,-16 14-24,-4 4-77,-5 3-146,-3 16 291,1 37 11,-2 0-34,1 8-33,-2-29 135,-22-18-158,7-6-44,-39 1 90,31-10 33,-12-1 44,24-10-65,6 6-137,9-15 80,5 10-45,34-18-146,-7 19-224,5 0 392,-22 25-22,-16 10 11,-6 15 56,-1-15 101,-13 0-68,-17-25 191,1-28-112,2 7-89,18-19-57,30 8 23,-6 16-45,24-7 22,-19 21-10,6 1-12,-10 11 22,-4 0 23,2 10-12,-5-1 23,0 12 12,-4-6 21,-3 21-22,-2-25 269,-16 8-44,0-30-225,-1-2-78,2-31 22,15 20-56,-2-13-11,11 20 56,17-3 45,-4 4-124,23 0 124,-26 7-78,6 3 21,-18 10 68,-1 0 79,-7 9 22,-22 6-57,9-11-21,-15 4 1501,23-22-1446,5-7-33,3-9-112,2-18-370,0 17-885,0-6 1322,-12 34 0,9-7 0,-9 10 0</inkml:trace>
</inkml:ink>
</file>

<file path=ppt/ink/ink1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0.301"/>
    </inkml:context>
    <inkml:brush xml:id="br0">
      <inkml:brushProperty name="width" value="0.04286" units="cm"/>
      <inkml:brushProperty name="height" value="0.04286" units="cm"/>
    </inkml:brush>
  </inkml:definitions>
  <inkml:trace contextRef="#ctx0" brushRef="#br0">200 153 18037,'13'-27'1524,"-3"5"-1211,-27 20-257,6 1 23,-28 4-79,19 5 56,-24 18-45,19-1-22,-8 13-68,11 17 34,10-22-22,29 27 90,8-42 133,57 5 12,-15-20-67,10 0-34,-19-7-44,-18-1-46,8-3 57,-24 3-34,2 2 45,-23 2-23,18-8-11,-2 2 124,31-20-23,-30 15 67,8-9 23,-25 5-157,-2 4 280,-7-24-168,-25-15-113,7 10 326,-39-32-292,26 48-89,-2-8 0,14 26 67,4 7-56,0 0-123,-28 0-280,9 5-427,-22 11 830,1 35 0,8-5 0,31-43 0,-32 43 0</inkml:trace>
</inkml:ink>
</file>

<file path=ppt/ink/ink1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19.105"/>
    </inkml:context>
    <inkml:brush xml:id="br0">
      <inkml:brushProperty name="width" value="0.04286" units="cm"/>
      <inkml:brushProperty name="height" value="0.04286" units="cm"/>
    </inkml:brush>
  </inkml:definitions>
  <inkml:trace contextRef="#ctx0" brushRef="#br0">150 1 24759,'28'48'370,"7"34"-359,-26-46-11,10 30 135,5 28-113,-13-42 0,-1 1-22,3 6 0,0 0 0,3 38 12,-4-35-24,-3-16 35,3 11-34,6 7 33,-5-11 12,5 18-3359,-11-11 3347,-3-22 12,-4 21-34,0-28 0,-2 12 0,2-13 45,-1 6-1,-2 0 3405,-4 12-3438,-4 2-11,-3 16 0,3-8 45,2 34-34,6-44 11,-3 17 1,-2 1-23,0-8-17,0-1 1,-1-2 16,0-10-45,3 40 22,3-21 34,2-13 1,1 1 10,-2 29-44,-3 2-1,0-16 12,-2-13 0,3 14 11,3-35 22,-1 21 1,-2 2-34,1-13 11,-6 50 0,0 10 22,-1-8-19,4-31 1,-1 8 0,1-7 1,3-12 1,0-4-6,-1 5 0,1 1 11,1 7 1,0 3-1,-1 11 0,-1 2 0,-1-8 1,0-1-7,0 2 1,-2-1-12,-1-12 1,1-4 5,-2 17 11,4-14 0,1 0 11,1 15 23,0 1 0,1 3-34,0 9-11,-1-25 0,1 0 0,1-6 0,1-6 0,-1 12 89,-2 22 1,1 3-11,0-4-74,-1-16 1,1 1-6,0-11 0,1-4 22,-1 21-1707,-2-6 1,-1-1 1673,-1-2-11,-1 26 0,1 8 16,3-38 1,0 0 5,-2 27 0,1-1 5,2-25 1,1-5-2312,-2 36 2250,1-42 1623,-2-11-2766,-1-36-2635,-5-5 3834,-8-11 0,9 7 0,-2-6 0</inkml:trace>
</inkml:ink>
</file>

<file path=ppt/ink/ink1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373"/>
    </inkml:context>
    <inkml:brush xml:id="br0">
      <inkml:brushProperty name="width" value="0.04286" units="cm"/>
      <inkml:brushProperty name="height" value="0.04286" units="cm"/>
    </inkml:brush>
  </inkml:definitions>
  <inkml:trace contextRef="#ctx0" brushRef="#br0">1 77 18250,'30'-8'1423,"0"1"-1043,-4 7 34,54-2 1,10-2-1085,-8 1 681,11-2 0,2 1 203,-9 0-214,-30 2-11,6 1 22,3 1 22,-31-3 69,54-8-35,-51 4 457,23-3-479,-19 10 11,21-2-23,2 1-10,15-1 10,1 2 23,16 2-15,-21 6 0,12 3 1,-6 0-37,-6 0 1,1 1-3,14 5 1,9 2 0,-13 0 7,-27-4 0,-2 0 79,28 8 0,-1 1-40,-34-9 0,4 1-25,11 0 0,12 2 1,5 0-1,-3-1-7,19 2 1,-1-1 0,1 0-19,-2 1 0,-1 1 0,4-2 11,-12-4 0,4-1 1,-4-1-1,-17-2 11,28 4-22,-14-4 0,4 1-11,-27-6 0,4 1-4,9 1 0,9 3 0,-5-2 15,-1 0 0,0 0 11,-8 1 0,4 0 1,-2 0-1,24 2 0,-6-2 11,-26-3 1,1-1-35,7 2 1,8 0 0,-7-2 0,-6 0 0,-1-1-1702,27 5 0,-2 1 1713,-34-4 0,0 0-22,32 5 1,-1-2 21,-37-6 0,0-1-11,21 1 0,1 0 22,20-1 6,1 3 0,-2 0-29,-16-1-16,-2 0 0,1 0-16,16-4 21,-21 0 3405,16 0-3404,8 1-3362,-36 2 3407,25 0-12,-20 5-6,-14-6 1,8 1-747,10 2 0,9 2 0,-4-1 729,-4-2 1,7-1-55,4 2 0,17 1 0,7 1 1,-5-1-1,-15-1 66,11 2 0,-3-1 0,-3-2 0,13 1 0,-3 0 0,-17-1 11,-14 1 1,-11-1 10,32 1 1037,-3-1 1,4 1-1077,-23-2 1,-1 1 16,26 0 0,4 0 0,1-1 0,-6-1 1588,-34-1 1,3 0-1567,12 0 1,13-1-1,0 1 1,-12-1 300,-7 1 0,1-1-321,17 1 1,17 0 0,-1 0 0,-21-1-3,18 2 6,3-1 1,1 1 15,1 2-3358,-53-1 3448,24 2-1333,-106 8 22,14-9-695,-32 8 1894,26-27 0,17 20 0,-3-9 0</inkml:trace>
</inkml:ink>
</file>

<file path=ppt/ink/ink1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841"/>
    </inkml:context>
    <inkml:brush xml:id="br0">
      <inkml:brushProperty name="width" value="0.04286" units="cm"/>
      <inkml:brushProperty name="height" value="0.04286" units="cm"/>
    </inkml:brush>
  </inkml:definitions>
  <inkml:trace contextRef="#ctx0" brushRef="#br0">0 0 20972,'72'29'210,"0"-1"0,0 0 0,-21-10 0,0 0-143,44 21 1,-12 1 100,-48-10 594,-24 13-292,-42 8 1,-13 2-471,-9 21-467,4-24 0,-11 5 0,9-7-3174,-9 18 2790,22-24 1,5-4 0,14-13 0,18-22-1</inkml:trace>
</inkml:ink>
</file>

<file path=ppt/ink/ink1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2.873"/>
    </inkml:context>
    <inkml:brush xml:id="br0">
      <inkml:brushProperty name="width" value="0.04286" units="cm"/>
      <inkml:brushProperty name="height" value="0.04286" units="cm"/>
    </inkml:brush>
  </inkml:definitions>
  <inkml:trace contextRef="#ctx0" brushRef="#br0">427 1 20277,'-43'55'863,"-2"2"-840,-6-6-119,5-2 1,-1 4-1424,9-13 1,1 0 627,-3 5 1,3-6-8941,0-12 9683,33-41 1,2 14 0,2 4 0</inkml:trace>
</inkml:ink>
</file>

<file path=ppt/ink/ink1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3.105"/>
    </inkml:context>
    <inkml:brush xml:id="br0">
      <inkml:brushProperty name="width" value="0.04286" units="cm"/>
      <inkml:brushProperty name="height" value="0.04286" units="cm"/>
    </inkml:brush>
  </inkml:definitions>
  <inkml:trace contextRef="#ctx0" brushRef="#br0">0 0 15795,'83'24'6275,"-39"-25"-6124,12 47 0,-1 12 97,-6-12-361,6 11-2576,-39-17 2689,-44 31 0,21-62 0,-24 11 0</inkml:trace>
</inkml:ink>
</file>

<file path=ppt/ink/ink1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4.475"/>
    </inkml:context>
    <inkml:brush xml:id="br0">
      <inkml:brushProperty name="width" value="0.04286" units="cm"/>
      <inkml:brushProperty name="height" value="0.04286" units="cm"/>
    </inkml:brush>
  </inkml:definitions>
  <inkml:trace contextRef="#ctx0" brushRef="#br0">18 1 18754,'8'72'1238,"1"1"0,-4 17-1233,5-23 1,-2 8-1612,-14-8 0,-5 5 0,2-11 1606,3 20 0,-8 10 0,3-18 0,11-64 0</inkml:trace>
</inkml:ink>
</file>

<file path=ppt/ink/ink1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5.057"/>
    </inkml:context>
    <inkml:brush xml:id="br0">
      <inkml:brushProperty name="width" value="0.04286" units="cm"/>
      <inkml:brushProperty name="height" value="0.04286" units="cm"/>
    </inkml:brush>
  </inkml:definitions>
  <inkml:trace contextRef="#ctx0" brushRef="#br0">0 415 10036,'25'-72'2457,"1"0"1,-1 0-1,-3-23 1,8 22-1150,45 53-1241,-17 13-67,-18 4-45,6 2 90,-16 48-45,-14-12 0,0 42-112,-14 1-68,-1-19-32,-1 14-774,-63-12 964,12-42 66,-37 2-10,35-43 280,14-4-281,16 12-33,1 1-246,16 16 436,5 27-55,12-1 89,9 25 683,40 8-353,-1-20 1,2-1-779,-21-9 0,-1-1-566,15 4 0,-5 2-58,-5 26 0,-42-44 0,13 19 0</inkml:trace>
</inkml:ink>
</file>

<file path=ppt/ink/ink1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6.356"/>
    </inkml:context>
    <inkml:brush xml:id="br0">
      <inkml:brushProperty name="width" value="0.04286" units="cm"/>
      <inkml:brushProperty name="height" value="0.04286" units="cm"/>
    </inkml:brush>
  </inkml:definitions>
  <inkml:trace contextRef="#ctx0" brushRef="#br0">19 214 14126,'30'-61'2936,"-5"9"-1950,-18 32-269,-1 3-4330,-3 4 4084,-1 5 948,-1 3-1419,0 3-157,-1 2-134,2 17 325,0 20 67,-1-2 3649,-13 2-2865,-22-46-257,7-45-774,11 12 12,31-15-79,39 82 56,-29 21 34,3 6 33,-36-10 157,-20-39 180,-14-41-572,11 7 247,9-14 32,50 33-32,-6 24-3172,-4 9-2441,-27-7 5691,-20-2 0,13-11 0,2-1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19.038"/>
    </inkml:context>
    <inkml:brush xml:id="br0">
      <inkml:brushProperty name="width" value="0.08571" units="cm"/>
      <inkml:brushProperty name="height" value="0.08571" units="cm"/>
      <inkml:brushProperty name="color" value="#008C3A"/>
    </inkml:brush>
  </inkml:definitions>
  <inkml:trace contextRef="#ctx0" brushRef="#br0">0 9 6686,'11'4'3327,"-3"-2"-2587,-8-2 941,0 0-1311,0-5-57,0 3 24,0-4 145,0 6 2554,0-1-2890,-2 1 22,1 0-348,-1 0 180,2 2 45,0 3-11,0 2 33,0 5 67,0 1-33,0 3-45,0 4-33,0 3-23,0 6 11,0 3-11,2 3 11,3 3 45,9 15-11,-4-10 11,3 10 33,-7-15-10,-3-3 0,-2 1-79,-1-2-22,0-3 22,1-3-24,4-4 13,5-1 11,7-2 11,5 1 69,5-2-13,2-2-45,-2-1 12,-1-4-12,-4-1 1,-2 0-1,-2 1-11,-1 1 0,0 3-3380,1 3 3380,3 1 0,3 2-11,7 1 34,5-1-23,6 2 34,1-5 56,5 1-34,-1-3 34,2-2-1,-2 0 3326,-2-6-3392,-2 1-23,-2-4 56,0-2-22,4 0 78,4-3-67,0-1 45,15 1-90,-24-2 0,4 0 0,-31 0 1,-5 0 32,-5 1 1,-2-1-2655,-1 2-5278,0-9 7888,-5-15 0,4 10 0,-4-9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103"/>
    </inkml:context>
    <inkml:brush xml:id="br0">
      <inkml:brushProperty name="width" value="0.08571" units="cm"/>
      <inkml:brushProperty name="height" value="0.08571" units="cm"/>
      <inkml:brushProperty name="color" value="#E71224"/>
    </inkml:brush>
  </inkml:definitions>
  <inkml:trace contextRef="#ctx0" brushRef="#br0">0 1 9017,'9'11'5221,"-2"-2"-3977,-7-9 694,0 0-1265,-6-6-360,4 5-279,-4 0 380,6 18 416,0 18-270,0 23-135,0 17-268,0 12 22,0 0-100,3-4 11,3-8-34,11 8-45,0-25-11,12 4 45,2-31-45,10-9-146,9-10-661,4-6-358,0-5-303,-4-4-3227,-5-13-2083,-22 0 6778,-5-9 0,-18 14 0,0 4 0</inkml:trace>
</inkml:ink>
</file>

<file path=ppt/ink/ink1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590"/>
    </inkml:context>
    <inkml:brush xml:id="br0">
      <inkml:brushProperty name="width" value="0.04286" units="cm"/>
      <inkml:brushProperty name="height" value="0.04286" units="cm"/>
    </inkml:brush>
  </inkml:definitions>
  <inkml:trace contextRef="#ctx0" brushRef="#br0">222 588 13140,'-31'-61'-751,"5"12"706,24 38 45,-1-2-100,-1 0 100,1-4 324,2 2 1312,1-13 1983,0-5-1265,0 4-1379,0 9-488,0 58 0,0 25-151,0 30-297,0-4 0,0 7-39,-2-11 0,0-7-134,-2 17 392,-1-12-112,-4-80-528,-15-81 376,8 24 1,-1-8 20,1-11 0,0-10 0,2 5-21,-3-5 1,7 0-48,18 3 1,7-3 0,2 13 18,11-5-11,8 22 1,3 11-102,-3 27 146,-9 9-67,5 3-90,34 76 135,-29-13 22,-4-8 0,-4 1-191,-10 15-448,-20-4 1,-7-1 504,-5-13 122,0 5 1,-7-9-34,-30-43 90,-4-19 90,2 4 133,5-15-301,31 18 10,3-1 303,21 16 23,4 4 123,12 9-56,5 8 167,25 25-290,-9-8-101,16 18 56,-1 3-158,-19-18 12,7 10 124,-20-21-68,-15-18-112,-1-2-9831,-12-15 9669,5-1 1,-4 1-1,4-1 1</inkml:trace>
</inkml:ink>
</file>

<file path=ppt/ink/ink1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974"/>
    </inkml:context>
    <inkml:brush xml:id="br0">
      <inkml:brushProperty name="width" value="0.04286" units="cm"/>
      <inkml:brushProperty name="height" value="0.04286" units="cm"/>
    </inkml:brush>
  </inkml:definitions>
  <inkml:trace contextRef="#ctx0" brushRef="#br0">5 45 18373,'17'50'661,"6"-7"-134,7-27-169,9-2 1804,41-5-1433,-45-6-79,23-4-258,-59-11-348,-5-1-44,-3-9-11,-23-22-157,-8 10 11,-10-4-134,-4 22-1602,-6 45 1893,54 26 0,-23-14 0,54 7 0</inkml:trace>
</inkml:ink>
</file>

<file path=ppt/ink/ink1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513"/>
    </inkml:context>
    <inkml:brush xml:id="br0">
      <inkml:brushProperty name="width" value="0.04286" units="cm"/>
      <inkml:brushProperty name="height" value="0.04286" units="cm"/>
    </inkml:brush>
  </inkml:definitions>
  <inkml:trace contextRef="#ctx0" brushRef="#br0">0 1 17230,'41'0'470,"-5"0"-470,-18 0 0,65 16 0,-57-12 0,47 13 0</inkml:trace>
</inkml:ink>
</file>

<file path=ppt/ink/ink1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823"/>
    </inkml:context>
    <inkml:brush xml:id="br0">
      <inkml:brushProperty name="width" value="0.04286" units="cm"/>
      <inkml:brushProperty name="height" value="0.04286" units="cm"/>
    </inkml:brush>
  </inkml:definitions>
  <inkml:trace contextRef="#ctx0" brushRef="#br0">0 1 17230,'48'5'-4068,"9"0"-1814,-26-5 5882,11 0 0,-25 0 0,-4 0 0</inkml:trace>
</inkml:ink>
</file>

<file path=ppt/ink/ink1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007"/>
    </inkml:context>
    <inkml:brush xml:id="br0">
      <inkml:brushProperty name="width" value="0.04286" units="cm"/>
      <inkml:brushProperty name="height" value="0.04286" units="cm"/>
    </inkml:brush>
  </inkml:definitions>
  <inkml:trace contextRef="#ctx0" brushRef="#br0">0 23 13084,'69'-12'-1334,"-7"2"1,-46 10 0,-2 0-1</inkml:trace>
</inkml:ink>
</file>

<file path=ppt/ink/ink1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175"/>
    </inkml:context>
    <inkml:brush xml:id="br0">
      <inkml:brushProperty name="width" value="0.04286" units="cm"/>
      <inkml:brushProperty name="height" value="0.04286" units="cm"/>
    </inkml:brush>
  </inkml:definitions>
  <inkml:trace contextRef="#ctx0" brushRef="#br0">0 6 12591,'81'-3'-1394,"-23"1"1,-46 2 0</inkml:trace>
</inkml:ink>
</file>

<file path=ppt/ink/ink1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341"/>
    </inkml:context>
    <inkml:brush xml:id="br0">
      <inkml:brushProperty name="width" value="0.04286" units="cm"/>
      <inkml:brushProperty name="height" value="0.04286" units="cm"/>
    </inkml:brush>
  </inkml:definitions>
  <inkml:trace contextRef="#ctx0" brushRef="#br0">0 32 17017,'65'-6'-482,"0"-5"0,-53 5 0,6-2 1</inkml:trace>
</inkml:ink>
</file>

<file path=ppt/ink/ink1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467"/>
    </inkml:context>
    <inkml:brush xml:id="br0">
      <inkml:brushProperty name="width" value="0.04286" units="cm"/>
      <inkml:brushProperty name="height" value="0.04286" units="cm"/>
    </inkml:brush>
  </inkml:definitions>
  <inkml:trace contextRef="#ctx0" brushRef="#br0">1 18 14663,'65'-9'-1277,"-20"5"0,-31-1 0</inkml:trace>
</inkml:ink>
</file>

<file path=ppt/ink/ink1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631"/>
    </inkml:context>
    <inkml:brush xml:id="br0">
      <inkml:brushProperty name="width" value="0.04286" units="cm"/>
      <inkml:brushProperty name="height" value="0.04286" units="cm"/>
    </inkml:brush>
  </inkml:definitions>
  <inkml:trace contextRef="#ctx0" brushRef="#br0">0 19 16602,'51'-5'-614,"1"1"1,8 1 0,-20-3-1</inkml:trace>
</inkml:ink>
</file>

<file path=ppt/ink/ink1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775"/>
    </inkml:context>
    <inkml:brush xml:id="br0">
      <inkml:brushProperty name="width" value="0.04286" units="cm"/>
      <inkml:brushProperty name="height" value="0.04286" units="cm"/>
    </inkml:brush>
  </inkml:definitions>
  <inkml:trace contextRef="#ctx0" brushRef="#br0">1 17 15616,'58'-3'-258,"-1"-1"0,17 3 1,-39-7-1</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409"/>
    </inkml:context>
    <inkml:brush xml:id="br0">
      <inkml:brushProperty name="width" value="0.08571" units="cm"/>
      <inkml:brushProperty name="height" value="0.08571" units="cm"/>
      <inkml:brushProperty name="color" value="#E71224"/>
    </inkml:brush>
  </inkml:definitions>
  <inkml:trace contextRef="#ctx0" brushRef="#br0">6 112 12546,'-3'-5'3563,"1"2"-1927,2 3-1255,11-7-134,2 3-57,12-6-123,1 4-33,5 0-34,8-1-45,8 0-324,11 1-875,5-2-1535,2-1-3474,-7 0 6253,-15-3 0,-19 6 0,-13-1 0</inkml:trace>
</inkml:ink>
</file>

<file path=ppt/ink/ink1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941"/>
    </inkml:context>
    <inkml:brush xml:id="br0">
      <inkml:brushProperty name="width" value="0.04286" units="cm"/>
      <inkml:brushProperty name="height" value="0.04286" units="cm"/>
    </inkml:brush>
  </inkml:definitions>
  <inkml:trace contextRef="#ctx0" brushRef="#br0">0 0 13745,'62'11'-519,"-1"-1"1,27 8 0,-69-20 0</inkml:trace>
</inkml:ink>
</file>

<file path=ppt/ink/ink1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40.075"/>
    </inkml:context>
    <inkml:brush xml:id="br0">
      <inkml:brushProperty name="width" value="0.04286" units="cm"/>
      <inkml:brushProperty name="height" value="0.04286" units="cm"/>
    </inkml:brush>
  </inkml:definitions>
  <inkml:trace contextRef="#ctx0" brushRef="#br0">0 26 5699,'10'0'3820,"-2"1"-3187,60-13 0,-50 9 0,50-9 0</inkml:trace>
</inkml:ink>
</file>

<file path=ppt/ink/ink1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172"/>
    </inkml:context>
    <inkml:brush xml:id="br0">
      <inkml:brushProperty name="width" value="0.04286" units="cm"/>
      <inkml:brushProperty name="height" value="0.04286" units="cm"/>
    </inkml:brush>
  </inkml:definitions>
  <inkml:trace contextRef="#ctx0" brushRef="#br0">0 6 21443,'54'-5'-23,"-3"5"12,-17 7-325,31 12 56,-11-4-34,23 3-537,-10-10 268,-24-5-246,-1-1-8404,-43-11 9233,-12 4 0,-3-5 0,1 7 0</inkml:trace>
</inkml:ink>
</file>

<file path=ppt/ink/ink1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430"/>
    </inkml:context>
    <inkml:brush xml:id="br0">
      <inkml:brushProperty name="width" value="0.04286" units="cm"/>
      <inkml:brushProperty name="height" value="0.04286" units="cm"/>
    </inkml:brush>
  </inkml:definitions>
  <inkml:trace contextRef="#ctx0" brushRef="#br0">1 0 13454,'12'15'3944,"-1"-2"-2566,45-5-1277,-24 4-886,21 6 1,3 3-1625,-13 5-2028,21 12 4437,-35-23 0,-26-12 0,-6-4 0</inkml:trace>
</inkml:ink>
</file>

<file path=ppt/ink/ink1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187"/>
    </inkml:context>
    <inkml:brush xml:id="br0">
      <inkml:brushProperty name="width" value="0.04286" units="cm"/>
      <inkml:brushProperty name="height" value="0.04286" units="cm"/>
    </inkml:brush>
  </inkml:definitions>
  <inkml:trace contextRef="#ctx0" brushRef="#br0">148 0 17129,'-22'67'1462,"11"-19"0,2 2-969,2 20-146,1 27-66,1 1-203,0-28-55,-2 14 190,-13-18-169,8-32 35,-10 6 10,11-34-33,5-5 56,2-3-403,15-56 246,-3 18 62,8-24 0,2-3 39,1 8-11,9-10 0,3 2-45,-5 20-34,23-24-145,2 55 78,-15 9 11,48 43 113,-50-7-23,15 34 11,-36-16 34,-7-14-34,-10-1 0,-26-20-212,-2-8-326,-22-9-201,8-7-9103,-13-28 9120,40 20 1,-12-12-1,42 29 1</inkml:trace>
</inkml:ink>
</file>

<file path=ppt/ink/ink1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546"/>
    </inkml:context>
    <inkml:brush xml:id="br0">
      <inkml:brushProperty name="width" value="0.04286" units="cm"/>
      <inkml:brushProperty name="height" value="0.04286" units="cm"/>
    </inkml:brush>
  </inkml:definitions>
  <inkml:trace contextRef="#ctx0" brushRef="#br0">9 44 16299,'26'65'628,"7"-11"-404,54-31 1311,-32-18-930,11-9-347,-97-50-213,-8 20-45,-12 0 0,-4 4-6634,-10 8 405,31 9 6229,47 16 0,18 5 0,0 0 0</inkml:trace>
</inkml:ink>
</file>

<file path=ppt/ink/ink1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180"/>
    </inkml:context>
    <inkml:brush xml:id="br0">
      <inkml:brushProperty name="width" value="0.04286" units="cm"/>
      <inkml:brushProperty name="height" value="0.04286" units="cm"/>
    </inkml:brush>
  </inkml:definitions>
  <inkml:trace contextRef="#ctx0" brushRef="#br0">179 1 16602,'-5'71'728,"0"0"1,3-13-1,-2-1-538,-6 3 1,-2 0 156,2-2 1,-1-5-90,-9 23-90,-5 6 145,-1-43-122,7-19 33,-1-6-78,10-39-3976,15-37 3629,11-21-382,9 3 1,5 0 582,7-6 17,3 14 0,1 8-28,-10 29-191,56 3 168,-52 41-22,25 18 45,-42 32 11,-9-11 2849,-9 16-2861,-55-17-189,12-25 1472,-41 1-2862,23-29 1591,56-19 0,-19 14 0,50-12 0</inkml:trace>
</inkml:ink>
</file>

<file path=ppt/ink/ink1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580"/>
    </inkml:context>
    <inkml:brush xml:id="br0">
      <inkml:brushProperty name="width" value="0.04286" units="cm"/>
      <inkml:brushProperty name="height" value="0.04286" units="cm"/>
    </inkml:brush>
  </inkml:definitions>
  <inkml:trace contextRef="#ctx0" brushRef="#br0">48 1 16165,'-31'51'1244,"15"-6"-1065,39-28 0,7-4 80,1-6 525,15-4-594,-23-2-246,7 1 56,-30 3 190,-6 5-134,-8 11-1120,10 7-1748,6-5 2812,29-1 0,-26-18 0,4-2 0</inkml:trace>
</inkml:ink>
</file>

<file path=ppt/ink/ink1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0.581"/>
    </inkml:context>
    <inkml:brush xml:id="br0">
      <inkml:brushProperty name="width" value="0.04286" units="cm"/>
      <inkml:brushProperty name="height" value="0.04286" units="cm"/>
    </inkml:brush>
  </inkml:definitions>
  <inkml:trace contextRef="#ctx0" brushRef="#br0">1 467 11448,'56'-11'1821,"0"-1"0,4-6-1312,18-23 1,-4-7-39,-29 2-68,14-31 146,-41 27-448,-10 13-23,-2-6 662,-6 4-482,-29 14-90,10 5 257,-51 61-425,38-2-577,4 23 1,6 5-343,14 1 476,6-15 0,8 0-531,30 12 907,-2-26 11,11-1 907,3-29 68,-20-6 10,10-2 842,-20-7-1222,-9 3-504,1-3-795,-17 5 525,-3 7-705,-7 11 168,13 15 157,13 2-1053,60 15 1624,3-39 942,9-20 1277,-66-75-930,-63 16-1255,3-6 414,13 73-335,49 17 22,39 28-101,-29-24 280,-3 30 0,-32-28-146,-12 19-89,5 1-45,7-7-56,13 10-1692,40 2-1949,2-23 682,12 5 2167,-15-25 0,-38-3 0,0 0 0</inkml:trace>
</inkml:ink>
</file>

<file path=ppt/ink/ink1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029"/>
    </inkml:context>
    <inkml:brush xml:id="br0">
      <inkml:brushProperty name="width" value="0.04286" units="cm"/>
      <inkml:brushProperty name="height" value="0.04286" units="cm"/>
    </inkml:brush>
  </inkml:definitions>
  <inkml:trace contextRef="#ctx0" brushRef="#br0">91 65 16602,'12'-37'2107,"-3"9"-1928,-19 51 101,-1-1 442,-11 50 1,0 12-689,7-8-34,-5 4 0,9 1-952,33 0 11,-5-26-303,17 2-415,-13-39-8172,-8-15 9759,-12-14 1,0 2 0,-7-2-1</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958"/>
    </inkml:context>
    <inkml:brush xml:id="br0">
      <inkml:brushProperty name="width" value="0.08571" units="cm"/>
      <inkml:brushProperty name="height" value="0.08571" units="cm"/>
      <inkml:brushProperty name="color" value="#E71224"/>
    </inkml:brush>
  </inkml:definitions>
  <inkml:trace contextRef="#ctx0" brushRef="#br0">9 42 12826,'-4'-7'4572,"0"2"-3541,4 5 358,0 0-750,21-14-102,5 11-111,26-9-90,3 29 12,9 13-35,5 21-54,4 16-153,-37-28 0,0 1-569,0 4 0,-1 2 536,-1 1 0,-1 1-6,-1 2 0,-2-1-28,-4-1 1,-1-1-1497,-4-1 0,-2 0 1547,5 40-12,-12-3-44,-8-4-180,-8-28 0,-4-1-1019,-6 22-1306,-6-18 1,-3-3-5206,-8-6 7676,-9 2 0,24-34 0,7-9 0</inkml:trace>
</inkml:ink>
</file>

<file path=ppt/ink/ink1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347"/>
    </inkml:context>
    <inkml:brush xml:id="br0">
      <inkml:brushProperty name="width" value="0.04286" units="cm"/>
      <inkml:brushProperty name="height" value="0.04286" units="cm"/>
    </inkml:brush>
  </inkml:definitions>
  <inkml:trace contextRef="#ctx0" brushRef="#br0">1 15 17185,'88'-12'78,"-3"9"-678,-36 17 1,-2 5 420,25 5 157,13 4 582,-21-27 34,-35-6 11,4-12 370,-31 3 504,-2 5-1300,1 4-179,-1 3-45,0 3 135,1 6 593,-1 38-2252,-10 4-369,1 6-1043,-10-20 2981,0-29 0,12-4 0,2-2 0</inkml:trace>
</inkml:ink>
</file>

<file path=ppt/ink/ink1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513"/>
    </inkml:context>
    <inkml:brush xml:id="br0">
      <inkml:brushProperty name="width" value="0.04286" units="cm"/>
      <inkml:brushProperty name="height" value="0.04286" units="cm"/>
    </inkml:brush>
  </inkml:definitions>
  <inkml:trace contextRef="#ctx0" brushRef="#br0">0 125 19358,'32'-51'-8448,"0"4"8448,-20 34 0,-3 2 0,-3 8 0</inkml:trace>
</inkml:ink>
</file>

<file path=ppt/ink/ink1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796"/>
    </inkml:context>
    <inkml:brush xml:id="br0">
      <inkml:brushProperty name="width" value="0.04286" units="cm"/>
      <inkml:brushProperty name="height" value="0.04286" units="cm"/>
    </inkml:brush>
  </inkml:definitions>
  <inkml:trace contextRef="#ctx0" brushRef="#br0">20 109 12434,'-11'4'3619,"3"0"-3417,8-4-146,7 39-56,10-22-392,29 32 1069,-29-90 1,-4-15-308,4 25-5286,-37-23 1,-10 15 4577,15 53 0,-32 9 0,64-1 1</inkml:trace>
</inkml:ink>
</file>

<file path=ppt/ink/ink1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3.843"/>
    </inkml:context>
    <inkml:brush xml:id="br0">
      <inkml:brushProperty name="width" value="0.04286" units="cm"/>
      <inkml:brushProperty name="height" value="0.04286" units="cm"/>
    </inkml:brush>
  </inkml:definitions>
  <inkml:trace contextRef="#ctx0" brushRef="#br0">2813 682 21252,'-30'34'460,"-13"22"-416,15-10 1,2-1 0,3 1 78,4-6 90,-2 14 628,39-41-561,8-7-179,23-6 100,45-21-201,-42 11-11,23-11-549,-70 26 493,-13 11-79,-10 12 68,19 54-45,15-33 89,28 31-426,39-55 3732,-31-30 1,5-6-3273,36 10 0,-26-16 0,-98-44 0,-9-5 0,67 27 0,-93-13 0,-36 10 0,32 38 0,9 8 0,21-8 0,-19 4 0,1-4 0,16-22 0,27 13 0,-17-23 0,25 7 0,-2-3 0,0-2 0,-6-17 0,4 17 0,-10-19 0,-26 11 0,2 13 0,-3 1 0,-39-19 0,31 21 0,-1 2 0,7 5 0,1 3 0,-29-4 0,30 1 0,-1 2 0,-36 1 0,24-4 0,-11 7 0,7-20 0,-18 1 0,19-6 0,12 21 0,4 5 0,20 6 0,-31 1 0,10 11 0,-1 0 0,-20 5 0,13-6 0,0 0 0,-19 0 0,16-2 0,2-1 0,-5-2 0,28 0 0,4-3 0,17-2 0,3-2 0,-22-18 0,18 11 0,-13-15 0,13 15 0,-12-19 0,10 18 0,-9-17 0,-18 21 0,4 2 0,-13 3 0,-5 3 0,-19 0 0,4 10 0,1 3 0,3 9 0,5 42 0,9 20 0,28-3 0,16 7 0,9-10 0,8 5 0,3-3 0,1 19 0,19-5 0,30-20 0,20-4 0,-7-8 0,-20-10 0,6-4 0,14-5 0,15 3 0,3-4 0,-14-10 0,-8-8 0,1-6 0,9 4 0,14 2 0,0-1 0,-15-5 0,-10-7 0,-2-2 0,30 9 0,13 2 0,-15-4 0,-30-9 0,-4-2 0,24 6 0,-5-1 0,4-8 0,-46 10 0,53 14 0,-33-17 0,12 8 0,17-35 0,-43 12 0,38-4 0,-20 11 0,-21 2-9831,1 0 13487,-26 1-1852,-9-1-246,-2 0 335,-3 0-1288,0 0-560,-3-10-3944,3 7-1681,-3-7 5580,3 5 0,0 3 0,0-2 0</inkml:trace>
</inkml:ink>
</file>

<file path=ppt/ink/ink1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48.495"/>
    </inkml:context>
    <inkml:brush xml:id="br0">
      <inkml:brushProperty name="width" value="0.04286" units="cm"/>
      <inkml:brushProperty name="height" value="0.04286" units="cm"/>
    </inkml:brush>
  </inkml:definitions>
  <inkml:trace contextRef="#ctx0" brushRef="#br0">88 281 17106,'-12'-39'112,"3"3"101,8 12-112,0 3-34,7-24-33,-1 22-23,8-16 11,-3 27 23,16-3-34,-6 12-167,1-1 178,-8 23 12,-11-7-46,1 19 169,-1-10-67,0-6 247,-5 8-281,-5-11 78,-40 24-67,20-22 202,-34 7-191,45-20 236,-2-1 44,16-5 181,18-38-371,0 16 11,16-28 190,5 21-268,-10 12 22,4-1-111,-16 14-24,-4 4-77,-5 3-146,-3 16 291,1 37 11,-2 0-34,1 8-33,-2-29 135,-22-18-158,7-6-44,-39 1 90,31-10 33,-12-1 44,24-10-65,6 6-137,9-15 80,5 10-45,34-18-146,-7 19-224,5 0 392,-22 25-22,-16 10 11,-6 15 56,-1-15 101,-13 0-68,-17-25 191,1-28-112,2 7-89,18-19-57,30 8 23,-6 16-45,24-7 22,-19 21-10,6 1-12,-10 11 22,-4 0 23,2 10-12,-5-1 23,0 12 12,-4-6 21,-3 21-22,-2-25 269,-16 8-44,0-30-225,-1-2-78,2-31 22,15 20-56,-2-13-11,11 20 56,17-3 45,-4 4-124,23 0 124,-26 7-78,6 3 21,-18 10 68,-1 0 79,-7 9 22,-22 6-57,9-11-21,-15 4 1501,23-22-1446,5-7-33,3-9-112,2-18-370,0 17-885,0-6 1322,-12 34 0,9-7 0,-9 10 0</inkml:trace>
</inkml:ink>
</file>

<file path=ppt/ink/ink1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0.301"/>
    </inkml:context>
    <inkml:brush xml:id="br0">
      <inkml:brushProperty name="width" value="0.04286" units="cm"/>
      <inkml:brushProperty name="height" value="0.04286" units="cm"/>
    </inkml:brush>
  </inkml:definitions>
  <inkml:trace contextRef="#ctx0" brushRef="#br0">200 153 18037,'13'-27'1524,"-3"5"-1211,-27 20-257,6 1 23,-28 4-79,19 5 56,-24 18-45,19-1-22,-8 13-68,11 17 34,10-22-22,29 27 90,8-42 133,57 5 12,-15-20-67,10 0-34,-19-7-44,-18-1-46,8-3 57,-24 3-34,2 2 45,-23 2-23,18-8-11,-2 2 124,31-20-23,-30 15 67,8-9 23,-25 5-157,-2 4 280,-7-24-168,-25-15-113,7 10 326,-39-32-292,26 48-89,-2-8 0,14 26 67,4 7-56,0 0-123,-28 0-280,9 5-427,-22 11 830,1 35 0,8-5 0,31-43 0,-32 43 0</inkml:trace>
</inkml:ink>
</file>

<file path=ppt/ink/ink1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19.105"/>
    </inkml:context>
    <inkml:brush xml:id="br0">
      <inkml:brushProperty name="width" value="0.04286" units="cm"/>
      <inkml:brushProperty name="height" value="0.04286" units="cm"/>
    </inkml:brush>
  </inkml:definitions>
  <inkml:trace contextRef="#ctx0" brushRef="#br0">150 1 24759,'28'48'370,"7"34"-359,-26-46-11,10 30 135,5 28-113,-13-42 0,-1 1-22,3 6 0,0 0 0,3 38 12,-4-35-24,-3-16 35,3 11-34,6 7 33,-5-11 12,5 18-3359,-11-11 3347,-3-22 12,-4 21-34,0-28 0,-2 12 0,2-13 45,-1 6-1,-2 0 3405,-4 12-3438,-4 2-11,-3 16 0,3-8 45,2 34-34,6-44 11,-3 17 1,-2 1-23,0-8-17,0-1 1,-1-2 16,0-10-45,3 40 22,3-21 34,2-13 1,1 1 10,-2 29-44,-3 2-1,0-16 12,-2-13 0,3 14 11,3-35 22,-1 21 1,-2 2-34,1-13 11,-6 50 0,0 10 22,-1-8-19,4-31 1,-1 8 0,1-7 1,3-12 1,0-4-6,-1 5 0,1 1 11,1 7 1,0 3-1,-1 11 0,-1 2 0,-1-8 1,0-1-7,0 2 1,-2-1-12,-1-12 1,1-4 5,-2 17 11,4-14 0,1 0 11,1 15 23,0 1 0,1 3-34,0 9-11,-1-25 0,1 0 0,1-6 0,1-6 0,-1 12 89,-2 22 1,1 3-11,0-4-74,-1-16 1,1 1-6,0-11 0,1-4 22,-1 21-1707,-2-6 1,-1-1 1673,-1-2-11,-1 26 0,1 8 16,3-38 1,0 0 5,-2 27 0,1-1 5,2-25 1,1-5-2312,-2 36 2250,1-42 1623,-2-11-2766,-1-36-2635,-5-5 3834,-8-11 0,9 7 0,-2-6 0</inkml:trace>
</inkml:ink>
</file>

<file path=ppt/ink/ink1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373"/>
    </inkml:context>
    <inkml:brush xml:id="br0">
      <inkml:brushProperty name="width" value="0.04286" units="cm"/>
      <inkml:brushProperty name="height" value="0.04286" units="cm"/>
    </inkml:brush>
  </inkml:definitions>
  <inkml:trace contextRef="#ctx0" brushRef="#br0">1 77 18250,'30'-8'1423,"0"1"-1043,-4 7 34,54-2 1,10-2-1085,-8 1 681,11-2 0,2 1 203,-9 0-214,-30 2-11,6 1 22,3 1 22,-31-3 69,54-8-35,-51 4 457,23-3-479,-19 10 11,21-2-23,2 1-10,15-1 10,1 2 23,16 2-15,-21 6 0,12 3 1,-6 0-37,-6 0 1,1 1-3,14 5 1,9 2 0,-13 0 7,-27-4 0,-2 0 79,28 8 0,-1 1-40,-34-9 0,4 1-25,11 0 0,12 2 1,5 0-1,-3-1-7,19 2 1,-1-1 0,1 0-19,-2 1 0,-1 1 0,4-2 11,-12-4 0,4-1 1,-4-1-1,-17-2 11,28 4-22,-14-4 0,4 1-11,-27-6 0,4 1-4,9 1 0,9 3 0,-5-2 15,-1 0 0,0 0 11,-8 1 0,4 0 1,-2 0-1,24 2 0,-6-2 11,-26-3 1,1-1-35,7 2 1,8 0 0,-7-2 0,-6 0 0,-1-1-1702,27 5 0,-2 1 1713,-34-4 0,0 0-22,32 5 1,-1-2 21,-37-6 0,0-1-11,21 1 0,1 0 22,20-1 6,1 3 0,-2 0-29,-16-1-16,-2 0 0,1 0-16,16-4 21,-21 0 3405,16 0-3404,8 1-3362,-36 2 3407,25 0-12,-20 5-6,-14-6 1,8 1-747,10 2 0,9 2 0,-4-1 729,-4-2 1,7-1-55,4 2 0,17 1 0,7 1 1,-5-1-1,-15-1 66,11 2 0,-3-1 0,-3-2 0,13 1 0,-3 0 0,-17-1 11,-14 1 1,-11-1 10,32 1 1037,-3-1 1,4 1-1077,-23-2 1,-1 1 16,26 0 0,4 0 0,1-1 0,-6-1 1588,-34-1 1,3 0-1567,12 0 1,13-1-1,0 1 1,-12-1 300,-7 1 0,1-1-321,17 1 1,17 0 0,-1 0 0,-21-1-3,18 2 6,3-1 1,1 1 15,1 2-3358,-53-1 3448,24 2-1333,-106 8 22,14-9-695,-32 8 1894,26-27 0,17 20 0,-3-9 0</inkml:trace>
</inkml:ink>
</file>

<file path=ppt/ink/ink1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841"/>
    </inkml:context>
    <inkml:brush xml:id="br0">
      <inkml:brushProperty name="width" value="0.04286" units="cm"/>
      <inkml:brushProperty name="height" value="0.04286" units="cm"/>
    </inkml:brush>
  </inkml:definitions>
  <inkml:trace contextRef="#ctx0" brushRef="#br0">0 0 20972,'72'29'210,"0"-1"0,0 0 0,-21-10 0,0 0-143,44 21 1,-12 1 100,-48-10 594,-24 13-292,-42 8 1,-13 2-471,-9 21-467,4-24 0,-11 5 0,9-7-3174,-9 18 2790,22-24 1,5-4 0,14-13 0,18-22-1</inkml:trace>
</inkml:ink>
</file>

<file path=ppt/ink/ink1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2.873"/>
    </inkml:context>
    <inkml:brush xml:id="br0">
      <inkml:brushProperty name="width" value="0.04286" units="cm"/>
      <inkml:brushProperty name="height" value="0.04286" units="cm"/>
    </inkml:brush>
  </inkml:definitions>
  <inkml:trace contextRef="#ctx0" brushRef="#br0">427 1 20277,'-43'55'863,"-2"2"-840,-6-6-119,5-2 1,-1 4-1424,9-13 1,1 0 627,-3 5 1,3-6-8941,0-12 9683,33-41 1,2 14 0,2 4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8.431"/>
    </inkml:context>
    <inkml:brush xml:id="br0">
      <inkml:brushProperty name="width" value="0.08571" units="cm"/>
      <inkml:brushProperty name="height" value="0.08571" units="cm"/>
      <inkml:brushProperty name="color" value="#E71224"/>
    </inkml:brush>
  </inkml:definitions>
  <inkml:trace contextRef="#ctx0" brushRef="#br0">1 1 12927,'9'1'3743,"-2"-1"-3150,-7 0-122,0 0 190,13 1-90,12-1-369,21 1-202,9-1-224,4 0-852,-7 0-638,-9 2-1020,-12 7-2376,-10 5 5110,-10 8 0,-5-9 0,-6-2 0</inkml:trace>
</inkml:ink>
</file>

<file path=ppt/ink/ink1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3.105"/>
    </inkml:context>
    <inkml:brush xml:id="br0">
      <inkml:brushProperty name="width" value="0.04286" units="cm"/>
      <inkml:brushProperty name="height" value="0.04286" units="cm"/>
    </inkml:brush>
  </inkml:definitions>
  <inkml:trace contextRef="#ctx0" brushRef="#br0">0 0 15795,'83'24'6275,"-39"-25"-6124,12 47 0,-1 12 97,-6-12-361,6 11-2576,-39-17 2689,-44 31 0,21-62 0,-24 11 0</inkml:trace>
</inkml:ink>
</file>

<file path=ppt/ink/ink1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4.475"/>
    </inkml:context>
    <inkml:brush xml:id="br0">
      <inkml:brushProperty name="width" value="0.04286" units="cm"/>
      <inkml:brushProperty name="height" value="0.04286" units="cm"/>
    </inkml:brush>
  </inkml:definitions>
  <inkml:trace contextRef="#ctx0" brushRef="#br0">18 1 18754,'8'72'1238,"1"1"0,-4 17-1233,5-23 1,-2 8-1612,-14-8 0,-5 5 0,2-11 1606,3 20 0,-8 10 0,3-18 0,11-64 0</inkml:trace>
</inkml:ink>
</file>

<file path=ppt/ink/ink1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5.057"/>
    </inkml:context>
    <inkml:brush xml:id="br0">
      <inkml:brushProperty name="width" value="0.04286" units="cm"/>
      <inkml:brushProperty name="height" value="0.04286" units="cm"/>
    </inkml:brush>
  </inkml:definitions>
  <inkml:trace contextRef="#ctx0" brushRef="#br0">0 415 10036,'25'-72'2457,"1"0"1,-1 0-1,-3-23 1,8 22-1150,45 53-1241,-17 13-67,-18 4-45,6 2 90,-16 48-45,-14-12 0,0 42-112,-14 1-68,-1-19-32,-1 14-774,-63-12 964,12-42 66,-37 2-10,35-43 280,14-4-281,16 12-33,1 1-246,16 16 436,5 27-55,12-1 89,9 25 683,40 8-353,-1-20 1,2-1-779,-21-9 0,-1-1-566,15 4 0,-5 2-58,-5 26 0,-42-44 0,13 19 0</inkml:trace>
</inkml:ink>
</file>

<file path=ppt/ink/ink1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6.356"/>
    </inkml:context>
    <inkml:brush xml:id="br0">
      <inkml:brushProperty name="width" value="0.04286" units="cm"/>
      <inkml:brushProperty name="height" value="0.04286" units="cm"/>
    </inkml:brush>
  </inkml:definitions>
  <inkml:trace contextRef="#ctx0" brushRef="#br0">19 214 14126,'30'-61'2936,"-5"9"-1950,-18 32-269,-1 3-4330,-3 4 4084,-1 5 948,-1 3-1419,0 3-157,-1 2-134,2 17 325,0 20 67,-1-2 3649,-13 2-2865,-22-46-257,7-45-774,11 12 12,31-15-79,39 82 56,-29 21 34,3 6 33,-36-10 157,-20-39 180,-14-41-572,11 7 247,9-14 32,50 33-32,-6 24-3172,-4 9-2441,-27-7 5691,-20-2 0,13-11 0,2-1 0</inkml:trace>
</inkml:ink>
</file>

<file path=ppt/ink/ink1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590"/>
    </inkml:context>
    <inkml:brush xml:id="br0">
      <inkml:brushProperty name="width" value="0.04286" units="cm"/>
      <inkml:brushProperty name="height" value="0.04286" units="cm"/>
    </inkml:brush>
  </inkml:definitions>
  <inkml:trace contextRef="#ctx0" brushRef="#br0">222 588 13140,'-31'-61'-751,"5"12"706,24 38 45,-1-2-100,-1 0 100,1-4 324,2 2 1312,1-13 1983,0-5-1265,0 4-1379,0 9-488,0 58 0,0 25-151,0 30-297,0-4 0,0 7-39,-2-11 0,0-7-134,-2 17 392,-1-12-112,-4-80-528,-15-81 376,8 24 1,-1-8 20,1-11 0,0-10 0,2 5-21,-3-5 1,7 0-48,18 3 1,7-3 0,2 13 18,11-5-11,8 22 1,3 11-102,-3 27 146,-9 9-67,5 3-90,34 76 135,-29-13 22,-4-8 0,-4 1-191,-10 15-448,-20-4 1,-7-1 504,-5-13 122,0 5 1,-7-9-34,-30-43 90,-4-19 90,2 4 133,5-15-301,31 18 10,3-1 303,21 16 23,4 4 123,12 9-56,5 8 167,25 25-290,-9-8-101,16 18 56,-1 3-158,-19-18 12,7 10 124,-20-21-68,-15-18-112,-1-2-9831,-12-15 9669,5-1 1,-4 1-1,4-1 1</inkml:trace>
</inkml:ink>
</file>

<file path=ppt/ink/ink1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974"/>
    </inkml:context>
    <inkml:brush xml:id="br0">
      <inkml:brushProperty name="width" value="0.04286" units="cm"/>
      <inkml:brushProperty name="height" value="0.04286" units="cm"/>
    </inkml:brush>
  </inkml:definitions>
  <inkml:trace contextRef="#ctx0" brushRef="#br0">5 45 18373,'17'50'661,"6"-7"-134,7-27-169,9-2 1804,41-5-1433,-45-6-79,23-4-258,-59-11-348,-5-1-44,-3-9-11,-23-22-157,-8 10 11,-10-4-134,-4 22-1602,-6 45 1893,54 26 0,-23-14 0,54 7 0</inkml:trace>
</inkml:ink>
</file>

<file path=ppt/ink/ink1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513"/>
    </inkml:context>
    <inkml:brush xml:id="br0">
      <inkml:brushProperty name="width" value="0.04286" units="cm"/>
      <inkml:brushProperty name="height" value="0.04286" units="cm"/>
    </inkml:brush>
  </inkml:definitions>
  <inkml:trace contextRef="#ctx0" brushRef="#br0">0 1 17230,'41'0'470,"-5"0"-470,-18 0 0,65 16 0,-57-12 0,47 13 0</inkml:trace>
</inkml:ink>
</file>

<file path=ppt/ink/ink1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823"/>
    </inkml:context>
    <inkml:brush xml:id="br0">
      <inkml:brushProperty name="width" value="0.04286" units="cm"/>
      <inkml:brushProperty name="height" value="0.04286" units="cm"/>
    </inkml:brush>
  </inkml:definitions>
  <inkml:trace contextRef="#ctx0" brushRef="#br0">0 1 17230,'48'5'-4068,"9"0"-1814,-26-5 5882,11 0 0,-25 0 0,-4 0 0</inkml:trace>
</inkml:ink>
</file>

<file path=ppt/ink/ink1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007"/>
    </inkml:context>
    <inkml:brush xml:id="br0">
      <inkml:brushProperty name="width" value="0.04286" units="cm"/>
      <inkml:brushProperty name="height" value="0.04286" units="cm"/>
    </inkml:brush>
  </inkml:definitions>
  <inkml:trace contextRef="#ctx0" brushRef="#br0">0 23 13084,'69'-12'-1334,"-7"2"1,-46 10 0,-2 0-1</inkml:trace>
</inkml:ink>
</file>

<file path=ppt/ink/ink1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175"/>
    </inkml:context>
    <inkml:brush xml:id="br0">
      <inkml:brushProperty name="width" value="0.04286" units="cm"/>
      <inkml:brushProperty name="height" value="0.04286" units="cm"/>
    </inkml:brush>
  </inkml:definitions>
  <inkml:trace contextRef="#ctx0" brushRef="#br0">0 6 12591,'81'-3'-1394,"-23"1"1,-46 2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8.632"/>
    </inkml:context>
    <inkml:brush xml:id="br0">
      <inkml:brushProperty name="width" value="0.08571" units="cm"/>
      <inkml:brushProperty name="height" value="0.08571" units="cm"/>
      <inkml:brushProperty name="color" value="#E71224"/>
    </inkml:brush>
  </inkml:definitions>
  <inkml:trace contextRef="#ctx0" brushRef="#br0">0 48 13801,'4'7'4426,"-1"-2"-3743,65-9-459,-28 1-134,59-2-90,-44 2-806,2 1-2175,2-3-5725,1-2 8706,-6-7 0,-22 6 0,-11-1 0</inkml:trace>
</inkml:ink>
</file>

<file path=ppt/ink/ink1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341"/>
    </inkml:context>
    <inkml:brush xml:id="br0">
      <inkml:brushProperty name="width" value="0.04286" units="cm"/>
      <inkml:brushProperty name="height" value="0.04286" units="cm"/>
    </inkml:brush>
  </inkml:definitions>
  <inkml:trace contextRef="#ctx0" brushRef="#br0">0 32 17017,'65'-6'-482,"0"-5"0,-53 5 0,6-2 1</inkml:trace>
</inkml:ink>
</file>

<file path=ppt/ink/ink1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467"/>
    </inkml:context>
    <inkml:brush xml:id="br0">
      <inkml:brushProperty name="width" value="0.04286" units="cm"/>
      <inkml:brushProperty name="height" value="0.04286" units="cm"/>
    </inkml:brush>
  </inkml:definitions>
  <inkml:trace contextRef="#ctx0" brushRef="#br0">1 18 14663,'65'-9'-1277,"-20"5"0,-31-1 0</inkml:trace>
</inkml:ink>
</file>

<file path=ppt/ink/ink1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631"/>
    </inkml:context>
    <inkml:brush xml:id="br0">
      <inkml:brushProperty name="width" value="0.04286" units="cm"/>
      <inkml:brushProperty name="height" value="0.04286" units="cm"/>
    </inkml:brush>
  </inkml:definitions>
  <inkml:trace contextRef="#ctx0" brushRef="#br0">0 19 16602,'51'-5'-614,"1"1"1,8 1 0,-20-3-1</inkml:trace>
</inkml:ink>
</file>

<file path=ppt/ink/ink1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775"/>
    </inkml:context>
    <inkml:brush xml:id="br0">
      <inkml:brushProperty name="width" value="0.04286" units="cm"/>
      <inkml:brushProperty name="height" value="0.04286" units="cm"/>
    </inkml:brush>
  </inkml:definitions>
  <inkml:trace contextRef="#ctx0" brushRef="#br0">1 17 15616,'58'-3'-258,"-1"-1"0,17 3 1,-39-7-1</inkml:trace>
</inkml:ink>
</file>

<file path=ppt/ink/ink1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941"/>
    </inkml:context>
    <inkml:brush xml:id="br0">
      <inkml:brushProperty name="width" value="0.04286" units="cm"/>
      <inkml:brushProperty name="height" value="0.04286" units="cm"/>
    </inkml:brush>
  </inkml:definitions>
  <inkml:trace contextRef="#ctx0" brushRef="#br0">0 0 13745,'62'11'-519,"-1"-1"1,27 8 0,-69-20 0</inkml:trace>
</inkml:ink>
</file>

<file path=ppt/ink/ink1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40.075"/>
    </inkml:context>
    <inkml:brush xml:id="br0">
      <inkml:brushProperty name="width" value="0.04286" units="cm"/>
      <inkml:brushProperty name="height" value="0.04286" units="cm"/>
    </inkml:brush>
  </inkml:definitions>
  <inkml:trace contextRef="#ctx0" brushRef="#br0">0 26 5699,'10'0'3820,"-2"1"-3187,60-13 0,-50 9 0,50-9 0</inkml:trace>
</inkml:ink>
</file>

<file path=ppt/ink/ink1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172"/>
    </inkml:context>
    <inkml:brush xml:id="br0">
      <inkml:brushProperty name="width" value="0.04286" units="cm"/>
      <inkml:brushProperty name="height" value="0.04286" units="cm"/>
    </inkml:brush>
  </inkml:definitions>
  <inkml:trace contextRef="#ctx0" brushRef="#br0">0 6 21443,'54'-5'-23,"-3"5"12,-17 7-325,31 12 56,-11-4-34,23 3-537,-10-10 268,-24-5-246,-1-1-8404,-43-11 9233,-12 4 0,-3-5 0,1 7 0</inkml:trace>
</inkml:ink>
</file>

<file path=ppt/ink/ink1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430"/>
    </inkml:context>
    <inkml:brush xml:id="br0">
      <inkml:brushProperty name="width" value="0.04286" units="cm"/>
      <inkml:brushProperty name="height" value="0.04286" units="cm"/>
    </inkml:brush>
  </inkml:definitions>
  <inkml:trace contextRef="#ctx0" brushRef="#br0">1 0 13454,'12'15'3944,"-1"-2"-2566,45-5-1277,-24 4-886,21 6 1,3 3-1625,-13 5-2028,21 12 4437,-35-23 0,-26-12 0,-6-4 0</inkml:trace>
</inkml:ink>
</file>

<file path=ppt/ink/ink1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187"/>
    </inkml:context>
    <inkml:brush xml:id="br0">
      <inkml:brushProperty name="width" value="0.04286" units="cm"/>
      <inkml:brushProperty name="height" value="0.04286" units="cm"/>
    </inkml:brush>
  </inkml:definitions>
  <inkml:trace contextRef="#ctx0" brushRef="#br0">148 0 17129,'-22'67'1462,"11"-19"0,2 2-969,2 20-146,1 27-66,1 1-203,0-28-55,-2 14 190,-13-18-169,8-32 35,-10 6 10,11-34-33,5-5 56,2-3-403,15-56 246,-3 18 62,8-24 0,2-3 39,1 8-11,9-10 0,3 2-45,-5 20-34,23-24-145,2 55 78,-15 9 11,48 43 113,-50-7-23,15 34 11,-36-16 34,-7-14-34,-10-1 0,-26-20-212,-2-8-326,-22-9-201,8-7-9103,-13-28 9120,40 20 1,-12-12-1,42 29 1</inkml:trace>
</inkml:ink>
</file>

<file path=ppt/ink/ink1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546"/>
    </inkml:context>
    <inkml:brush xml:id="br0">
      <inkml:brushProperty name="width" value="0.04286" units="cm"/>
      <inkml:brushProperty name="height" value="0.04286" units="cm"/>
    </inkml:brush>
  </inkml:definitions>
  <inkml:trace contextRef="#ctx0" brushRef="#br0">9 44 16299,'26'65'628,"7"-11"-404,54-31 1311,-32-18-930,11-9-347,-97-50-213,-8 20-45,-12 0 0,-4 4-6634,-10 8 405,31 9 6229,47 16 0,18 5 0,0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9.437"/>
    </inkml:context>
    <inkml:brush xml:id="br0">
      <inkml:brushProperty name="width" value="0.08571" units="cm"/>
      <inkml:brushProperty name="height" value="0.08571" units="cm"/>
      <inkml:brushProperty name="color" value="#E71224"/>
    </inkml:brush>
  </inkml:definitions>
  <inkml:trace contextRef="#ctx0" brushRef="#br0">15 372 11549,'-8'-12'5210,"1"1"-10030,7 11 5616,8-57-68,3 28 1241,9-47-1554,6 43 324,26-6-414,-5 12 89,3 6 1,5 4-112,20-1-197,-22 8 0,1 1 878,26 1-939,-8 4-45,-9 3-45,-5 16 45,-25 2 3481,-5 16-3413,-21 1 21,-5 4-10,-3-1-12,-20 14-34,3-14 35,-22 12-46,5-12 34,-9 3-45,-6 7-11,-3 4-11,0 4-45,5 1-34,-6 22-55,20-22 10,-2 16 12,25-28-124,4 16 1,14-16-415,14 12-1132,16-18-1849,15-6-4168,4-4 6962,-2-8 0,-23-11 0,-11-3 0</inkml:trace>
</inkml:ink>
</file>

<file path=ppt/ink/ink1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180"/>
    </inkml:context>
    <inkml:brush xml:id="br0">
      <inkml:brushProperty name="width" value="0.04286" units="cm"/>
      <inkml:brushProperty name="height" value="0.04286" units="cm"/>
    </inkml:brush>
  </inkml:definitions>
  <inkml:trace contextRef="#ctx0" brushRef="#br0">179 1 16602,'-5'71'728,"0"0"1,3-13-1,-2-1-538,-6 3 1,-2 0 156,2-2 1,-1-5-90,-9 23-90,-5 6 145,-1-43-122,7-19 33,-1-6-78,10-39-3976,15-37 3629,11-21-382,9 3 1,5 0 582,7-6 17,3 14 0,1 8-28,-10 29-191,56 3 168,-52 41-22,25 18 45,-42 32 11,-9-11 2849,-9 16-2861,-55-17-189,12-25 1472,-41 1-2862,23-29 1591,56-19 0,-19 14 0,50-12 0</inkml:trace>
</inkml:ink>
</file>

<file path=ppt/ink/ink1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580"/>
    </inkml:context>
    <inkml:brush xml:id="br0">
      <inkml:brushProperty name="width" value="0.04286" units="cm"/>
      <inkml:brushProperty name="height" value="0.04286" units="cm"/>
    </inkml:brush>
  </inkml:definitions>
  <inkml:trace contextRef="#ctx0" brushRef="#br0">48 1 16165,'-31'51'1244,"15"-6"-1065,39-28 0,7-4 80,1-6 525,15-4-594,-23-2-246,7 1 56,-30 3 190,-6 5-134,-8 11-1120,10 7-1748,6-5 2812,29-1 0,-26-18 0,4-2 0</inkml:trace>
</inkml:ink>
</file>

<file path=ppt/ink/ink1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0.581"/>
    </inkml:context>
    <inkml:brush xml:id="br0">
      <inkml:brushProperty name="width" value="0.04286" units="cm"/>
      <inkml:brushProperty name="height" value="0.04286" units="cm"/>
    </inkml:brush>
  </inkml:definitions>
  <inkml:trace contextRef="#ctx0" brushRef="#br0">1 467 11448,'56'-11'1821,"0"-1"0,4-6-1312,18-23 1,-4-7-39,-29 2-68,14-31 146,-41 27-448,-10 13-23,-2-6 662,-6 4-482,-29 14-90,10 5 257,-51 61-425,38-2-577,4 23 1,6 5-343,14 1 476,6-15 0,8 0-531,30 12 907,-2-26 11,11-1 907,3-29 68,-20-6 10,10-2 842,-20-7-1222,-9 3-504,1-3-795,-17 5 525,-3 7-705,-7 11 168,13 15 157,13 2-1053,60 15 1624,3-39 942,9-20 1277,-66-75-930,-63 16-1255,3-6 414,13 73-335,49 17 22,39 28-101,-29-24 280,-3 30 0,-32-28-146,-12 19-89,5 1-45,7-7-56,13 10-1692,40 2-1949,2-23 682,12 5 2167,-15-25 0,-38-3 0,0 0 0</inkml:trace>
</inkml:ink>
</file>

<file path=ppt/ink/ink1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029"/>
    </inkml:context>
    <inkml:brush xml:id="br0">
      <inkml:brushProperty name="width" value="0.04286" units="cm"/>
      <inkml:brushProperty name="height" value="0.04286" units="cm"/>
    </inkml:brush>
  </inkml:definitions>
  <inkml:trace contextRef="#ctx0" brushRef="#br0">91 65 16602,'12'-37'2107,"-3"9"-1928,-19 51 101,-1-1 442,-11 50 1,0 12-689,7-8-34,-5 4 0,9 1-952,33 0 11,-5-26-303,17 2-415,-13-39-8172,-8-15 9759,-12-14 1,0 2 0,-7-2-1</inkml:trace>
</inkml:ink>
</file>

<file path=ppt/ink/ink1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347"/>
    </inkml:context>
    <inkml:brush xml:id="br0">
      <inkml:brushProperty name="width" value="0.04286" units="cm"/>
      <inkml:brushProperty name="height" value="0.04286" units="cm"/>
    </inkml:brush>
  </inkml:definitions>
  <inkml:trace contextRef="#ctx0" brushRef="#br0">1 15 17185,'88'-12'78,"-3"9"-678,-36 17 1,-2 5 420,25 5 157,13 4 582,-21-27 34,-35-6 11,4-12 370,-31 3 504,-2 5-1300,1 4-179,-1 3-45,0 3 135,1 6 593,-1 38-2252,-10 4-369,1 6-1043,-10-20 2981,0-29 0,12-4 0,2-2 0</inkml:trace>
</inkml:ink>
</file>

<file path=ppt/ink/ink1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513"/>
    </inkml:context>
    <inkml:brush xml:id="br0">
      <inkml:brushProperty name="width" value="0.04286" units="cm"/>
      <inkml:brushProperty name="height" value="0.04286" units="cm"/>
    </inkml:brush>
  </inkml:definitions>
  <inkml:trace contextRef="#ctx0" brushRef="#br0">0 125 19358,'32'-51'-8448,"0"4"8448,-20 34 0,-3 2 0,-3 8 0</inkml:trace>
</inkml:ink>
</file>

<file path=ppt/ink/ink1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796"/>
    </inkml:context>
    <inkml:brush xml:id="br0">
      <inkml:brushProperty name="width" value="0.04286" units="cm"/>
      <inkml:brushProperty name="height" value="0.04286" units="cm"/>
    </inkml:brush>
  </inkml:definitions>
  <inkml:trace contextRef="#ctx0" brushRef="#br0">20 109 12434,'-11'4'3619,"3"0"-3417,8-4-146,7 39-56,10-22-392,29 32 1069,-29-90 1,-4-15-308,4 25-5286,-37-23 1,-10 15 4577,15 53 0,-32 9 0,64-1 1</inkml:trace>
</inkml:ink>
</file>

<file path=ppt/ink/ink1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3.843"/>
    </inkml:context>
    <inkml:brush xml:id="br0">
      <inkml:brushProperty name="width" value="0.04286" units="cm"/>
      <inkml:brushProperty name="height" value="0.04286" units="cm"/>
    </inkml:brush>
  </inkml:definitions>
  <inkml:trace contextRef="#ctx0" brushRef="#br0">2813 682 21252,'-30'34'460,"-13"22"-416,15-10 1,2-1 0,3 1 78,4-6 90,-2 14 628,39-41-561,8-7-179,23-6 100,45-21-201,-42 11-11,23-11-549,-70 26 493,-13 11-79,-10 12 68,19 54-45,15-33 89,28 31-426,39-55 3732,-31-30 1,5-6-3273,36 10 0,-26-16 0,-98-44 0,-9-5 0,67 27 0,-93-13 0,-36 10 0,32 38 0,9 8 0,21-8 0,-19 4 0,1-4 0,16-22 0,27 13 0,-17-23 0,25 7 0,-2-3 0,0-2 0,-6-17 0,4 17 0,-10-19 0,-26 11 0,2 13 0,-3 1 0,-39-19 0,31 21 0,-1 2 0,7 5 0,1 3 0,-29-4 0,30 1 0,-1 2 0,-36 1 0,24-4 0,-11 7 0,7-20 0,-18 1 0,19-6 0,12 21 0,4 5 0,20 6 0,-31 1 0,10 11 0,-1 0 0,-20 5 0,13-6 0,0 0 0,-19 0 0,16-2 0,2-1 0,-5-2 0,28 0 0,4-3 0,17-2 0,3-2 0,-22-18 0,18 11 0,-13-15 0,13 15 0,-12-19 0,10 18 0,-9-17 0,-18 21 0,4 2 0,-13 3 0,-5 3 0,-19 0 0,4 10 0,1 3 0,3 9 0,5 42 0,9 20 0,28-3 0,16 7 0,9-10 0,8 5 0,3-3 0,1 19 0,19-5 0,30-20 0,20-4 0,-7-8 0,-20-10 0,6-4 0,14-5 0,15 3 0,3-4 0,-14-10 0,-8-8 0,1-6 0,9 4 0,14 2 0,0-1 0,-15-5 0,-10-7 0,-2-2 0,30 9 0,13 2 0,-15-4 0,-30-9 0,-4-2 0,24 6 0,-5-1 0,4-8 0,-46 10 0,53 14 0,-33-17 0,12 8 0,17-35 0,-43 12 0,38-4 0,-20 11 0,-21 2-9831,1 0 13487,-26 1-1852,-9-1-246,-2 0 335,-3 0-1288,0 0-560,-3-10-3944,3 7-1681,-3-7 5580,3 5 0,0 3 0,0-2 0</inkml:trace>
</inkml:ink>
</file>

<file path=ppt/ink/ink1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48.495"/>
    </inkml:context>
    <inkml:brush xml:id="br0">
      <inkml:brushProperty name="width" value="0.04286" units="cm"/>
      <inkml:brushProperty name="height" value="0.04286" units="cm"/>
    </inkml:brush>
  </inkml:definitions>
  <inkml:trace contextRef="#ctx0" brushRef="#br0">88 281 17106,'-12'-39'112,"3"3"101,8 12-112,0 3-34,7-24-33,-1 22-23,8-16 11,-3 27 23,16-3-34,-6 12-167,1-1 178,-8 23 12,-11-7-46,1 19 169,-1-10-67,0-6 247,-5 8-281,-5-11 78,-40 24-67,20-22 202,-34 7-191,45-20 236,-2-1 44,16-5 181,18-38-371,0 16 11,16-28 190,5 21-268,-10 12 22,4-1-111,-16 14-24,-4 4-77,-5 3-146,-3 16 291,1 37 11,-2 0-34,1 8-33,-2-29 135,-22-18-158,7-6-44,-39 1 90,31-10 33,-12-1 44,24-10-65,6 6-137,9-15 80,5 10-45,34-18-146,-7 19-224,5 0 392,-22 25-22,-16 10 11,-6 15 56,-1-15 101,-13 0-68,-17-25 191,1-28-112,2 7-89,18-19-57,30 8 23,-6 16-45,24-7 22,-19 21-10,6 1-12,-10 11 22,-4 0 23,2 10-12,-5-1 23,0 12 12,-4-6 21,-3 21-22,-2-25 269,-16 8-44,0-30-225,-1-2-78,2-31 22,15 20-56,-2-13-11,11 20 56,17-3 45,-4 4-124,23 0 124,-26 7-78,6 3 21,-18 10 68,-1 0 79,-7 9 22,-22 6-57,9-11-21,-15 4 1501,23-22-1446,5-7-33,3-9-112,2-18-370,0 17-885,0-6 1322,-12 34 0,9-7 0,-9 10 0</inkml:trace>
</inkml:ink>
</file>

<file path=ppt/ink/ink1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0.301"/>
    </inkml:context>
    <inkml:brush xml:id="br0">
      <inkml:brushProperty name="width" value="0.04286" units="cm"/>
      <inkml:brushProperty name="height" value="0.04286" units="cm"/>
    </inkml:brush>
  </inkml:definitions>
  <inkml:trace contextRef="#ctx0" brushRef="#br0">200 153 18037,'13'-27'1524,"-3"5"-1211,-27 20-257,6 1 23,-28 4-79,19 5 56,-24 18-45,19-1-22,-8 13-68,11 17 34,10-22-22,29 27 90,8-42 133,57 5 12,-15-20-67,10 0-34,-19-7-44,-18-1-46,8-3 57,-24 3-34,2 2 45,-23 2-23,18-8-11,-2 2 124,31-20-23,-30 15 67,8-9 23,-25 5-157,-2 4 280,-7-24-168,-25-15-113,7 10 326,-39-32-292,26 48-89,-2-8 0,14 26 67,4 7-56,0 0-123,-28 0-280,9 5-427,-22 11 830,1 35 0,8-5 0,31-43 0,-32 43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9.713"/>
    </inkml:context>
    <inkml:brush xml:id="br0">
      <inkml:brushProperty name="width" value="0.08571" units="cm"/>
      <inkml:brushProperty name="height" value="0.08571" units="cm"/>
      <inkml:brushProperty name="color" value="#E71224"/>
    </inkml:brush>
  </inkml:definitions>
  <inkml:trace contextRef="#ctx0" brushRef="#br0">1 40 19078,'8'6'5009,"-2"0"-4740,-6-6-751,0 0-2240,10 0-7109,-5-9 9711,7-8 1,-9 5-1,-1-2 1</inkml:trace>
</inkml:ink>
</file>

<file path=ppt/ink/ink1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19.105"/>
    </inkml:context>
    <inkml:brush xml:id="br0">
      <inkml:brushProperty name="width" value="0.04286" units="cm"/>
      <inkml:brushProperty name="height" value="0.04286" units="cm"/>
    </inkml:brush>
  </inkml:definitions>
  <inkml:trace contextRef="#ctx0" brushRef="#br0">150 1 24759,'28'48'370,"7"34"-359,-26-46-11,10 30 135,5 28-113,-13-42 0,-1 1-22,3 6 0,0 0 0,3 38 12,-4-35-24,-3-16 35,3 11-34,6 7 33,-5-11 12,5 18-3359,-11-11 3347,-3-22 12,-4 21-34,0-28 0,-2 12 0,2-13 45,-1 6-1,-2 0 3405,-4 12-3438,-4 2-11,-3 16 0,3-8 45,2 34-34,6-44 11,-3 17 1,-2 1-23,0-8-17,0-1 1,-1-2 16,0-10-45,3 40 22,3-21 34,2-13 1,1 1 10,-2 29-44,-3 2-1,0-16 12,-2-13 0,3 14 11,3-35 22,-1 21 1,-2 2-34,1-13 11,-6 50 0,0 10 22,-1-8-19,4-31 1,-1 8 0,1-7 1,3-12 1,0-4-6,-1 5 0,1 1 11,1 7 1,0 3-1,-1 11 0,-1 2 0,-1-8 1,0-1-7,0 2 1,-2-1-12,-1-12 1,1-4 5,-2 17 11,4-14 0,1 0 11,1 15 23,0 1 0,1 3-34,0 9-11,-1-25 0,1 0 0,1-6 0,1-6 0,-1 12 89,-2 22 1,1 3-11,0-4-74,-1-16 1,1 1-6,0-11 0,1-4 22,-1 21-1707,-2-6 1,-1-1 1673,-1-2-11,-1 26 0,1 8 16,3-38 1,0 0 5,-2 27 0,1-1 5,2-25 1,1-5-2312,-2 36 2250,1-42 1623,-2-11-2766,-1-36-2635,-5-5 3834,-8-11 0,9 7 0,-2-6 0</inkml:trace>
</inkml:ink>
</file>

<file path=ppt/ink/ink1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373"/>
    </inkml:context>
    <inkml:brush xml:id="br0">
      <inkml:brushProperty name="width" value="0.04286" units="cm"/>
      <inkml:brushProperty name="height" value="0.04286" units="cm"/>
    </inkml:brush>
  </inkml:definitions>
  <inkml:trace contextRef="#ctx0" brushRef="#br0">1 77 18250,'30'-8'1423,"0"1"-1043,-4 7 34,54-2 1,10-2-1085,-8 1 681,11-2 0,2 1 203,-9 0-214,-30 2-11,6 1 22,3 1 22,-31-3 69,54-8-35,-51 4 457,23-3-479,-19 10 11,21-2-23,2 1-10,15-1 10,1 2 23,16 2-15,-21 6 0,12 3 1,-6 0-37,-6 0 1,1 1-3,14 5 1,9 2 0,-13 0 7,-27-4 0,-2 0 79,28 8 0,-1 1-40,-34-9 0,4 1-25,11 0 0,12 2 1,5 0-1,-3-1-7,19 2 1,-1-1 0,1 0-19,-2 1 0,-1 1 0,4-2 11,-12-4 0,4-1 1,-4-1-1,-17-2 11,28 4-22,-14-4 0,4 1-11,-27-6 0,4 1-4,9 1 0,9 3 0,-5-2 15,-1 0 0,0 0 11,-8 1 0,4 0 1,-2 0-1,24 2 0,-6-2 11,-26-3 1,1-1-35,7 2 1,8 0 0,-7-2 0,-6 0 0,-1-1-1702,27 5 0,-2 1 1713,-34-4 0,0 0-22,32 5 1,-1-2 21,-37-6 0,0-1-11,21 1 0,1 0 22,20-1 6,1 3 0,-2 0-29,-16-1-16,-2 0 0,1 0-16,16-4 21,-21 0 3405,16 0-3404,8 1-3362,-36 2 3407,25 0-12,-20 5-6,-14-6 1,8 1-747,10 2 0,9 2 0,-4-1 729,-4-2 1,7-1-55,4 2 0,17 1 0,7 1 1,-5-1-1,-15-1 66,11 2 0,-3-1 0,-3-2 0,13 1 0,-3 0 0,-17-1 11,-14 1 1,-11-1 10,32 1 1037,-3-1 1,4 1-1077,-23-2 1,-1 1 16,26 0 0,4 0 0,1-1 0,-6-1 1588,-34-1 1,3 0-1567,12 0 1,13-1-1,0 1 1,-12-1 300,-7 1 0,1-1-321,17 1 1,17 0 0,-1 0 0,-21-1-3,18 2 6,3-1 1,1 1 15,1 2-3358,-53-1 3448,24 2-1333,-106 8 22,14-9-695,-32 8 1894,26-27 0,17 20 0,-3-9 0</inkml:trace>
</inkml:ink>
</file>

<file path=ppt/ink/ink1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841"/>
    </inkml:context>
    <inkml:brush xml:id="br0">
      <inkml:brushProperty name="width" value="0.04286" units="cm"/>
      <inkml:brushProperty name="height" value="0.04286" units="cm"/>
    </inkml:brush>
  </inkml:definitions>
  <inkml:trace contextRef="#ctx0" brushRef="#br0">0 0 20972,'72'29'210,"0"-1"0,0 0 0,-21-10 0,0 0-143,44 21 1,-12 1 100,-48-10 594,-24 13-292,-42 8 1,-13 2-471,-9 21-467,4-24 0,-11 5 0,9-7-3174,-9 18 2790,22-24 1,5-4 0,14-13 0,18-22-1</inkml:trace>
</inkml:ink>
</file>

<file path=ppt/ink/ink1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2.873"/>
    </inkml:context>
    <inkml:brush xml:id="br0">
      <inkml:brushProperty name="width" value="0.04286" units="cm"/>
      <inkml:brushProperty name="height" value="0.04286" units="cm"/>
    </inkml:brush>
  </inkml:definitions>
  <inkml:trace contextRef="#ctx0" brushRef="#br0">427 1 20277,'-43'55'863,"-2"2"-840,-6-6-119,5-2 1,-1 4-1424,9-13 1,1 0 627,-3 5 1,3-6-8941,0-12 9683,33-41 1,2 14 0,2 4 0</inkml:trace>
</inkml:ink>
</file>

<file path=ppt/ink/ink1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3.105"/>
    </inkml:context>
    <inkml:brush xml:id="br0">
      <inkml:brushProperty name="width" value="0.04286" units="cm"/>
      <inkml:brushProperty name="height" value="0.04286" units="cm"/>
    </inkml:brush>
  </inkml:definitions>
  <inkml:trace contextRef="#ctx0" brushRef="#br0">0 0 15795,'83'24'6275,"-39"-25"-6124,12 47 0,-1 12 97,-6-12-361,6 11-2576,-39-17 2689,-44 31 0,21-62 0,-24 11 0</inkml:trace>
</inkml:ink>
</file>

<file path=ppt/ink/ink1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4.475"/>
    </inkml:context>
    <inkml:brush xml:id="br0">
      <inkml:brushProperty name="width" value="0.04286" units="cm"/>
      <inkml:brushProperty name="height" value="0.04286" units="cm"/>
    </inkml:brush>
  </inkml:definitions>
  <inkml:trace contextRef="#ctx0" brushRef="#br0">18 1 18754,'8'72'1238,"1"1"0,-4 17-1233,5-23 1,-2 8-1612,-14-8 0,-5 5 0,2-11 1606,3 20 0,-8 10 0,3-18 0,11-64 0</inkml:trace>
</inkml:ink>
</file>

<file path=ppt/ink/ink1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5.057"/>
    </inkml:context>
    <inkml:brush xml:id="br0">
      <inkml:brushProperty name="width" value="0.04286" units="cm"/>
      <inkml:brushProperty name="height" value="0.04286" units="cm"/>
    </inkml:brush>
  </inkml:definitions>
  <inkml:trace contextRef="#ctx0" brushRef="#br0">0 415 10036,'25'-72'2457,"1"0"1,-1 0-1,-3-23 1,8 22-1150,45 53-1241,-17 13-67,-18 4-45,6 2 90,-16 48-45,-14-12 0,0 42-112,-14 1-68,-1-19-32,-1 14-774,-63-12 964,12-42 66,-37 2-10,35-43 280,14-4-281,16 12-33,1 1-246,16 16 436,5 27-55,12-1 89,9 25 683,40 8-353,-1-20 1,2-1-779,-21-9 0,-1-1-566,15 4 0,-5 2-58,-5 26 0,-42-44 0,13 19 0</inkml:trace>
</inkml:ink>
</file>

<file path=ppt/ink/ink1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6.356"/>
    </inkml:context>
    <inkml:brush xml:id="br0">
      <inkml:brushProperty name="width" value="0.04286" units="cm"/>
      <inkml:brushProperty name="height" value="0.04286" units="cm"/>
    </inkml:brush>
  </inkml:definitions>
  <inkml:trace contextRef="#ctx0" brushRef="#br0">19 214 14126,'30'-61'2936,"-5"9"-1950,-18 32-269,-1 3-4330,-3 4 4084,-1 5 948,-1 3-1419,0 3-157,-1 2-134,2 17 325,0 20 67,-1-2 3649,-13 2-2865,-22-46-257,7-45-774,11 12 12,31-15-79,39 82 56,-29 21 34,3 6 33,-36-10 157,-20-39 180,-14-41-572,11 7 247,9-14 32,50 33-32,-6 24-3172,-4 9-2441,-27-7 5691,-20-2 0,13-11 0,2-1 0</inkml:trace>
</inkml:ink>
</file>

<file path=ppt/ink/ink1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590"/>
    </inkml:context>
    <inkml:brush xml:id="br0">
      <inkml:brushProperty name="width" value="0.04286" units="cm"/>
      <inkml:brushProperty name="height" value="0.04286" units="cm"/>
    </inkml:brush>
  </inkml:definitions>
  <inkml:trace contextRef="#ctx0" brushRef="#br0">222 588 13140,'-31'-61'-751,"5"12"706,24 38 45,-1-2-100,-1 0 100,1-4 324,2 2 1312,1-13 1983,0-5-1265,0 4-1379,0 9-488,0 58 0,0 25-151,0 30-297,0-4 0,0 7-39,-2-11 0,0-7-134,-2 17 392,-1-12-112,-4-80-528,-15-81 376,8 24 1,-1-8 20,1-11 0,0-10 0,2 5-21,-3-5 1,7 0-48,18 3 1,7-3 0,2 13 18,11-5-11,8 22 1,3 11-102,-3 27 146,-9 9-67,5 3-90,34 76 135,-29-13 22,-4-8 0,-4 1-191,-10 15-448,-20-4 1,-7-1 504,-5-13 122,0 5 1,-7-9-34,-30-43 90,-4-19 90,2 4 133,5-15-301,31 18 10,3-1 303,21 16 23,4 4 123,12 9-56,5 8 167,25 25-290,-9-8-101,16 18 56,-1 3-158,-19-18 12,7 10 124,-20-21-68,-15-18-112,-1-2-9831,-12-15 9669,5-1 1,-4 1-1,4-1 1</inkml:trace>
</inkml:ink>
</file>

<file path=ppt/ink/ink1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974"/>
    </inkml:context>
    <inkml:brush xml:id="br0">
      <inkml:brushProperty name="width" value="0.04286" units="cm"/>
      <inkml:brushProperty name="height" value="0.04286" units="cm"/>
    </inkml:brush>
  </inkml:definitions>
  <inkml:trace contextRef="#ctx0" brushRef="#br0">5 45 18373,'17'50'661,"6"-7"-134,7-27-169,9-2 1804,41-5-1433,-45-6-79,23-4-258,-59-11-348,-5-1-44,-3-9-11,-23-22-157,-8 10 11,-10-4-134,-4 22-1602,-6 45 1893,54 26 0,-23-14 0,54 7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1.982"/>
    </inkml:context>
    <inkml:brush xml:id="br0">
      <inkml:brushProperty name="width" value="0.08571" units="cm"/>
      <inkml:brushProperty name="height" value="0.08571" units="cm"/>
      <inkml:brushProperty name="color" value="#E71224"/>
    </inkml:brush>
  </inkml:definitions>
  <inkml:trace contextRef="#ctx0" brushRef="#br0">425 2 11325,'-9'-1'2980,"2"0"-2374,7 1 894,0 0-816,-53 65 67,27-26-415,-8 6 0,0 3 269,7 7-212,-1-2-192,3 2-122,0-6-57,2 1-22,0-3-302,0 2-673,-1 2-1076,3 2-78,1-2-3081,8-7 5210,5-13 0,4-15 0,3-9 0</inkml:trace>
</inkml:ink>
</file>

<file path=ppt/ink/ink1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513"/>
    </inkml:context>
    <inkml:brush xml:id="br0">
      <inkml:brushProperty name="width" value="0.04286" units="cm"/>
      <inkml:brushProperty name="height" value="0.04286" units="cm"/>
    </inkml:brush>
  </inkml:definitions>
  <inkml:trace contextRef="#ctx0" brushRef="#br0">0 1 17230,'41'0'470,"-5"0"-470,-18 0 0,65 16 0,-57-12 0,47 13 0</inkml:trace>
</inkml:ink>
</file>

<file path=ppt/ink/ink1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823"/>
    </inkml:context>
    <inkml:brush xml:id="br0">
      <inkml:brushProperty name="width" value="0.04286" units="cm"/>
      <inkml:brushProperty name="height" value="0.04286" units="cm"/>
    </inkml:brush>
  </inkml:definitions>
  <inkml:trace contextRef="#ctx0" brushRef="#br0">0 1 17230,'48'5'-4068,"9"0"-1814,-26-5 5882,11 0 0,-25 0 0,-4 0 0</inkml:trace>
</inkml:ink>
</file>

<file path=ppt/ink/ink1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007"/>
    </inkml:context>
    <inkml:brush xml:id="br0">
      <inkml:brushProperty name="width" value="0.04286" units="cm"/>
      <inkml:brushProperty name="height" value="0.04286" units="cm"/>
    </inkml:brush>
  </inkml:definitions>
  <inkml:trace contextRef="#ctx0" brushRef="#br0">0 23 13084,'69'-12'-1334,"-7"2"1,-46 10 0,-2 0-1</inkml:trace>
</inkml:ink>
</file>

<file path=ppt/ink/ink1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175"/>
    </inkml:context>
    <inkml:brush xml:id="br0">
      <inkml:brushProperty name="width" value="0.04286" units="cm"/>
      <inkml:brushProperty name="height" value="0.04286" units="cm"/>
    </inkml:brush>
  </inkml:definitions>
  <inkml:trace contextRef="#ctx0" brushRef="#br0">0 6 12591,'81'-3'-1394,"-23"1"1,-46 2 0</inkml:trace>
</inkml:ink>
</file>

<file path=ppt/ink/ink1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341"/>
    </inkml:context>
    <inkml:brush xml:id="br0">
      <inkml:brushProperty name="width" value="0.04286" units="cm"/>
      <inkml:brushProperty name="height" value="0.04286" units="cm"/>
    </inkml:brush>
  </inkml:definitions>
  <inkml:trace contextRef="#ctx0" brushRef="#br0">0 32 17017,'65'-6'-482,"0"-5"0,-53 5 0,6-2 1</inkml:trace>
</inkml:ink>
</file>

<file path=ppt/ink/ink1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467"/>
    </inkml:context>
    <inkml:brush xml:id="br0">
      <inkml:brushProperty name="width" value="0.04286" units="cm"/>
      <inkml:brushProperty name="height" value="0.04286" units="cm"/>
    </inkml:brush>
  </inkml:definitions>
  <inkml:trace contextRef="#ctx0" brushRef="#br0">1 18 14663,'65'-9'-1277,"-20"5"0,-31-1 0</inkml:trace>
</inkml:ink>
</file>

<file path=ppt/ink/ink1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631"/>
    </inkml:context>
    <inkml:brush xml:id="br0">
      <inkml:brushProperty name="width" value="0.04286" units="cm"/>
      <inkml:brushProperty name="height" value="0.04286" units="cm"/>
    </inkml:brush>
  </inkml:definitions>
  <inkml:trace contextRef="#ctx0" brushRef="#br0">0 19 16602,'51'-5'-614,"1"1"1,8 1 0,-20-3-1</inkml:trace>
</inkml:ink>
</file>

<file path=ppt/ink/ink1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775"/>
    </inkml:context>
    <inkml:brush xml:id="br0">
      <inkml:brushProperty name="width" value="0.04286" units="cm"/>
      <inkml:brushProperty name="height" value="0.04286" units="cm"/>
    </inkml:brush>
  </inkml:definitions>
  <inkml:trace contextRef="#ctx0" brushRef="#br0">1 17 15616,'58'-3'-258,"-1"-1"0,17 3 1,-39-7-1</inkml:trace>
</inkml:ink>
</file>

<file path=ppt/ink/ink1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941"/>
    </inkml:context>
    <inkml:brush xml:id="br0">
      <inkml:brushProperty name="width" value="0.04286" units="cm"/>
      <inkml:brushProperty name="height" value="0.04286" units="cm"/>
    </inkml:brush>
  </inkml:definitions>
  <inkml:trace contextRef="#ctx0" brushRef="#br0">0 0 13745,'62'11'-519,"-1"-1"1,27 8 0,-69-20 0</inkml:trace>
</inkml:ink>
</file>

<file path=ppt/ink/ink1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40.075"/>
    </inkml:context>
    <inkml:brush xml:id="br0">
      <inkml:brushProperty name="width" value="0.04286" units="cm"/>
      <inkml:brushProperty name="height" value="0.04286" units="cm"/>
    </inkml:brush>
  </inkml:definitions>
  <inkml:trace contextRef="#ctx0" brushRef="#br0">0 26 5699,'10'0'3820,"-2"1"-3187,60-13 0,-50 9 0,50-9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2.348"/>
    </inkml:context>
    <inkml:brush xml:id="br0">
      <inkml:brushProperty name="width" value="0.08571" units="cm"/>
      <inkml:brushProperty name="height" value="0.08571" units="cm"/>
      <inkml:brushProperty name="color" value="#E71224"/>
    </inkml:brush>
  </inkml:definitions>
  <inkml:trace contextRef="#ctx0" brushRef="#br0">12 22 12434,'0'-5'5076,"0"0"-3418,0 5-1658,-11-12 561,20 25 99,1-1 159,32 31-271,12 5-200,8-1-259,1-1-89,-2-4-78,-9-5-3874,-9-3 2338,-15-5-1019,-11-3-1300,-9-2 3933,-10-3 0,1-8 0,-3-4 0</inkml:trace>
</inkml:ink>
</file>

<file path=ppt/ink/ink1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172"/>
    </inkml:context>
    <inkml:brush xml:id="br0">
      <inkml:brushProperty name="width" value="0.04286" units="cm"/>
      <inkml:brushProperty name="height" value="0.04286" units="cm"/>
    </inkml:brush>
  </inkml:definitions>
  <inkml:trace contextRef="#ctx0" brushRef="#br0">0 6 21443,'54'-5'-23,"-3"5"12,-17 7-325,31 12 56,-11-4-34,23 3-537,-10-10 268,-24-5-246,-1-1-8404,-43-11 9233,-12 4 0,-3-5 0,1 7 0</inkml:trace>
</inkml:ink>
</file>

<file path=ppt/ink/ink1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430"/>
    </inkml:context>
    <inkml:brush xml:id="br0">
      <inkml:brushProperty name="width" value="0.04286" units="cm"/>
      <inkml:brushProperty name="height" value="0.04286" units="cm"/>
    </inkml:brush>
  </inkml:definitions>
  <inkml:trace contextRef="#ctx0" brushRef="#br0">1 0 13454,'12'15'3944,"-1"-2"-2566,45-5-1277,-24 4-886,21 6 1,3 3-1625,-13 5-2028,21 12 4437,-35-23 0,-26-12 0,-6-4 0</inkml:trace>
</inkml:ink>
</file>

<file path=ppt/ink/ink1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187"/>
    </inkml:context>
    <inkml:brush xml:id="br0">
      <inkml:brushProperty name="width" value="0.04286" units="cm"/>
      <inkml:brushProperty name="height" value="0.04286" units="cm"/>
    </inkml:brush>
  </inkml:definitions>
  <inkml:trace contextRef="#ctx0" brushRef="#br0">148 0 17129,'-22'67'1462,"11"-19"0,2 2-969,2 20-146,1 27-66,1 1-203,0-28-55,-2 14 190,-13-18-169,8-32 35,-10 6 10,11-34-33,5-5 56,2-3-403,15-56 246,-3 18 62,8-24 0,2-3 39,1 8-11,9-10 0,3 2-45,-5 20-34,23-24-145,2 55 78,-15 9 11,48 43 113,-50-7-23,15 34 11,-36-16 34,-7-14-34,-10-1 0,-26-20-212,-2-8-326,-22-9-201,8-7-9103,-13-28 9120,40 20 1,-12-12-1,42 29 1</inkml:trace>
</inkml:ink>
</file>

<file path=ppt/ink/ink1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546"/>
    </inkml:context>
    <inkml:brush xml:id="br0">
      <inkml:brushProperty name="width" value="0.04286" units="cm"/>
      <inkml:brushProperty name="height" value="0.04286" units="cm"/>
    </inkml:brush>
  </inkml:definitions>
  <inkml:trace contextRef="#ctx0" brushRef="#br0">9 44 16299,'26'65'628,"7"-11"-404,54-31 1311,-32-18-930,11-9-347,-97-50-213,-8 20-45,-12 0 0,-4 4-6634,-10 8 405,31 9 6229,47 16 0,18 5 0,0 0 0</inkml:trace>
</inkml:ink>
</file>

<file path=ppt/ink/ink1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180"/>
    </inkml:context>
    <inkml:brush xml:id="br0">
      <inkml:brushProperty name="width" value="0.04286" units="cm"/>
      <inkml:brushProperty name="height" value="0.04286" units="cm"/>
    </inkml:brush>
  </inkml:definitions>
  <inkml:trace contextRef="#ctx0" brushRef="#br0">179 1 16602,'-5'71'728,"0"0"1,3-13-1,-2-1-538,-6 3 1,-2 0 156,2-2 1,-1-5-90,-9 23-90,-5 6 145,-1-43-122,7-19 33,-1-6-78,10-39-3976,15-37 3629,11-21-382,9 3 1,5 0 582,7-6 17,3 14 0,1 8-28,-10 29-191,56 3 168,-52 41-22,25 18 45,-42 32 11,-9-11 2849,-9 16-2861,-55-17-189,12-25 1472,-41 1-2862,23-29 1591,56-19 0,-19 14 0,50-12 0</inkml:trace>
</inkml:ink>
</file>

<file path=ppt/ink/ink1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580"/>
    </inkml:context>
    <inkml:brush xml:id="br0">
      <inkml:brushProperty name="width" value="0.04286" units="cm"/>
      <inkml:brushProperty name="height" value="0.04286" units="cm"/>
    </inkml:brush>
  </inkml:definitions>
  <inkml:trace contextRef="#ctx0" brushRef="#br0">48 1 16165,'-31'51'1244,"15"-6"-1065,39-28 0,7-4 80,1-6 525,15-4-594,-23-2-246,7 1 56,-30 3 190,-6 5-134,-8 11-1120,10 7-1748,6-5 2812,29-1 0,-26-18 0,4-2 0</inkml:trace>
</inkml:ink>
</file>

<file path=ppt/ink/ink1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0.581"/>
    </inkml:context>
    <inkml:brush xml:id="br0">
      <inkml:brushProperty name="width" value="0.04286" units="cm"/>
      <inkml:brushProperty name="height" value="0.04286" units="cm"/>
    </inkml:brush>
  </inkml:definitions>
  <inkml:trace contextRef="#ctx0" brushRef="#br0">1 467 11448,'56'-11'1821,"0"-1"0,4-6-1312,18-23 1,-4-7-39,-29 2-68,14-31 146,-41 27-448,-10 13-23,-2-6 662,-6 4-482,-29 14-90,10 5 257,-51 61-425,38-2-577,4 23 1,6 5-343,14 1 476,6-15 0,8 0-531,30 12 907,-2-26 11,11-1 907,3-29 68,-20-6 10,10-2 842,-20-7-1222,-9 3-504,1-3-795,-17 5 525,-3 7-705,-7 11 168,13 15 157,13 2-1053,60 15 1624,3-39 942,9-20 1277,-66-75-930,-63 16-1255,3-6 414,13 73-335,49 17 22,39 28-101,-29-24 280,-3 30 0,-32-28-146,-12 19-89,5 1-45,7-7-56,13 10-1692,40 2-1949,2-23 682,12 5 2167,-15-25 0,-38-3 0,0 0 0</inkml:trace>
</inkml:ink>
</file>

<file path=ppt/ink/ink1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029"/>
    </inkml:context>
    <inkml:brush xml:id="br0">
      <inkml:brushProperty name="width" value="0.04286" units="cm"/>
      <inkml:brushProperty name="height" value="0.04286" units="cm"/>
    </inkml:brush>
  </inkml:definitions>
  <inkml:trace contextRef="#ctx0" brushRef="#br0">91 65 16602,'12'-37'2107,"-3"9"-1928,-19 51 101,-1-1 442,-11 50 1,0 12-689,7-8-34,-5 4 0,9 1-952,33 0 11,-5-26-303,17 2-415,-13-39-8172,-8-15 9759,-12-14 1,0 2 0,-7-2-1</inkml:trace>
</inkml:ink>
</file>

<file path=ppt/ink/ink1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347"/>
    </inkml:context>
    <inkml:brush xml:id="br0">
      <inkml:brushProperty name="width" value="0.04286" units="cm"/>
      <inkml:brushProperty name="height" value="0.04286" units="cm"/>
    </inkml:brush>
  </inkml:definitions>
  <inkml:trace contextRef="#ctx0" brushRef="#br0">1 15 17185,'88'-12'78,"-3"9"-678,-36 17 1,-2 5 420,25 5 157,13 4 582,-21-27 34,-35-6 11,4-12 370,-31 3 504,-2 5-1300,1 4-179,-1 3-45,0 3 135,1 6 593,-1 38-2252,-10 4-369,1 6-1043,-10-20 2981,0-29 0,12-4 0,2-2 0</inkml:trace>
</inkml:ink>
</file>

<file path=ppt/ink/ink1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513"/>
    </inkml:context>
    <inkml:brush xml:id="br0">
      <inkml:brushProperty name="width" value="0.04286" units="cm"/>
      <inkml:brushProperty name="height" value="0.04286" units="cm"/>
    </inkml:brush>
  </inkml:definitions>
  <inkml:trace contextRef="#ctx0" brushRef="#br0">0 125 19358,'32'-51'-8448,"0"4"8448,-20 34 0,-3 2 0,-3 8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3.114"/>
    </inkml:context>
    <inkml:brush xml:id="br0">
      <inkml:brushProperty name="width" value="0.08571" units="cm"/>
      <inkml:brushProperty name="height" value="0.08571" units="cm"/>
      <inkml:brushProperty name="color" value="#E71224"/>
    </inkml:brush>
  </inkml:definitions>
  <inkml:trace contextRef="#ctx0" brushRef="#br0">59 1 12322,'5'10'3720,"-2"-1"-3474,-3-9 91,0 0 648,-10 32-525,-1 4 44,-8 38-100,5 2-3561,6 9 3460,4 3-236,5-3-33,11-7-12,8-12 12,15-11-304,28 3-547,-12-22-741,18 0-907,-22-25-1244,-5-7 3709,-5-3 0,-17-1 0,-7 0 0</inkml:trace>
</inkml:ink>
</file>

<file path=ppt/ink/ink1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796"/>
    </inkml:context>
    <inkml:brush xml:id="br0">
      <inkml:brushProperty name="width" value="0.04286" units="cm"/>
      <inkml:brushProperty name="height" value="0.04286" units="cm"/>
    </inkml:brush>
  </inkml:definitions>
  <inkml:trace contextRef="#ctx0" brushRef="#br0">20 109 12434,'-11'4'3619,"3"0"-3417,8-4-146,7 39-56,10-22-392,29 32 1069,-29-90 1,-4-15-308,4 25-5286,-37-23 1,-10 15 4577,15 53 0,-32 9 0,64-1 1</inkml:trace>
</inkml:ink>
</file>

<file path=ppt/ink/ink1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3.843"/>
    </inkml:context>
    <inkml:brush xml:id="br0">
      <inkml:brushProperty name="width" value="0.04286" units="cm"/>
      <inkml:brushProperty name="height" value="0.04286" units="cm"/>
    </inkml:brush>
  </inkml:definitions>
  <inkml:trace contextRef="#ctx0" brushRef="#br0">2813 682 21252,'-30'34'460,"-13"22"-416,15-10 1,2-1 0,3 1 78,4-6 90,-2 14 628,39-41-561,8-7-179,23-6 100,45-21-201,-42 11-11,23-11-549,-70 26 493,-13 11-79,-10 12 68,19 54-45,15-33 89,28 31-426,39-55 3732,-31-30 1,5-6-3273,36 10 0,-26-16 0,-98-44 0,-9-5 0,67 27 0,-93-13 0,-36 10 0,32 38 0,9 8 0,21-8 0,-19 4 0,1-4 0,16-22 0,27 13 0,-17-23 0,25 7 0,-2-3 0,0-2 0,-6-17 0,4 17 0,-10-19 0,-26 11 0,2 13 0,-3 1 0,-39-19 0,31 21 0,-1 2 0,7 5 0,1 3 0,-29-4 0,30 1 0,-1 2 0,-36 1 0,24-4 0,-11 7 0,7-20 0,-18 1 0,19-6 0,12 21 0,4 5 0,20 6 0,-31 1 0,10 11 0,-1 0 0,-20 5 0,13-6 0,0 0 0,-19 0 0,16-2 0,2-1 0,-5-2 0,28 0 0,4-3 0,17-2 0,3-2 0,-22-18 0,18 11 0,-13-15 0,13 15 0,-12-19 0,10 18 0,-9-17 0,-18 21 0,4 2 0,-13 3 0,-5 3 0,-19 0 0,4 10 0,1 3 0,3 9 0,5 42 0,9 20 0,28-3 0,16 7 0,9-10 0,8 5 0,3-3 0,1 19 0,19-5 0,30-20 0,20-4 0,-7-8 0,-20-10 0,6-4 0,14-5 0,15 3 0,3-4 0,-14-10 0,-8-8 0,1-6 0,9 4 0,14 2 0,0-1 0,-15-5 0,-10-7 0,-2-2 0,30 9 0,13 2 0,-15-4 0,-30-9 0,-4-2 0,24 6 0,-5-1 0,4-8 0,-46 10 0,53 14 0,-33-17 0,12 8 0,17-35 0,-43 12 0,38-4 0,-20 11 0,-21 2-9831,1 0 13487,-26 1-1852,-9-1-246,-2 0 335,-3 0-1288,0 0-560,-3-10-3944,3 7-1681,-3-7 5580,3 5 0,0 3 0,0-2 0</inkml:trace>
</inkml:ink>
</file>

<file path=ppt/ink/ink1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3:48:42.449"/>
    </inkml:context>
    <inkml:brush xml:id="br0">
      <inkml:brushProperty name="width" value="0.05" units="cm"/>
      <inkml:brushProperty name="height" value="0.05" units="cm"/>
      <inkml:brushProperty name="color" value="#5B2D90"/>
    </inkml:brush>
  </inkml:definitions>
  <inkml:trace contextRef="#ctx0" brushRef="#br0">1 4721 24575,'12'-7'0,"-2"1"0,6-1 0,0-4 0,7 6 0,8-6 0,2 5 0,7 1 0,25-6 0,-11 4 0,36-6 0,-12-6-556,-24 12 1,2-1 555,0-5 0,1 0 0,11 1 0,1 1 0,5 0 0,-1-1-1007,-2 2 1,0-1 1006,5 0 0,0 1 0,-6 1 0,0 2 0,10-1 0,2 1 0,1-3 0,1 0 0,3 2 0,1-1 0,6-5 0,0-3-1131,-2 0 0,0-3 1131,4-1 0,0-4 0,-29 6 0,0-2 0,-2 0 0,20-7 0,-2 0-635,7-5 0,-1 1 635,-14 8 0,-1 2 0,7-7 0,0 0-382,-2 5 0,-1 1 382,4-6 0,1 0 0,3 8 0,0 2 0,2-7 0,-1 1 0,-4 9 0,1 1 0,9-10 0,0-1 0,-13 6 0,1 0 0,-17-1 0,2-2 0,0 0-439,26-8 0,0-1 439,-26 7 0,1-2 0,0 2 0,0 3 0,-1 2 0,1-1 0,2-4 0,0 0 0,1 1 0,5 2 0,0 1 0,1-1 0,2-1 0,1-2 0,2 2 0,12-2 0,3 1 0,-1 2-370,-2 2 1,-1 1-1,0 1 370,5-1 0,0 0 0,-2 2 0,-8 1 0,-2 1 0,4-2 0,-4-2 0,5-3 0,-1 0 0,-5 3 0,2 2 0,-4 2 0,4-2 0,1-4 0,5-2 0,-1-1 0,-7 4 0,-9 5 0,-5 2 0,1-1 0,13-3 0,3-1 0,-3-1 0,-6 0 0,-2 1 0,0 1-357,3 2 1,0 2-1,1-1 357,3-6 0,1-1 0,-2 2-177,-7 6 1,-2 3 0,1-2 176,2-5 0,-1-1 0,-1 1 310,24 1 1,-3-1-311,-8-4 0,-2-1 0,-7 4 0,-1-2 0,1-5 0,-1-1 0,-4 6 0,3 1 0,-14 2 0,3-1 0,2 2 0,5 0 0,1 0 0,2 1-51,11-4 1,2 0-1,3 0 51,-16 6 0,1 1 0,1 0 0,0-1 0,0-1 0,0 0 0,0 0 0,0 2 0,0 2 0,0 2 0,0 0 0,0 0 0,0 0 0,0-1 0,-1 1 0,-1 1-76,17-1 1,-2 0 0,1 1 75,-1-1 0,1 1 0,-3-1 22,-10-2 0,-2-1 0,-1 0-22,-3 2 0,0-1 0,0-3 0,11-7 0,1-2 0,-3 0 0,13-3 0,1 0 0,-13 3 0,4 0 0,0-1 0,-8 2 0,-1 1 0,1 1-332,7 2 1,2 1-1,0-1 332,6-3 0,1-1 0,0 0 0,-1 2 0,-1 0 0,0 0 0,-3 3 0,-2-1 0,0 1 0,-3-2 0,-1 1 0,-2-1 347,-10 3 0,-1 1 0,-1-2-347,27-14 0,-5-2 649,-23 6 1,-2-1-650,6-5 0,0 0 0,-8 6 0,1 1 0,4-4 0,1 0 0,8-5 0,0 1 0,1 2 0,-1 1 0,0-3 0,2-1 0,13-1 0,1 2 59,-10 6 0,2-1-59,-18 5 0,1-1 0,0 4 0,23 3 0,1 0 0,-21-2 0,2-3 0,-4 2 756,10 4 1,-3-1-757,14-13 0,-5-2 0,-27 10 0,-4 1 0,4-4 0,1 1 0,4 1 0,0 3 455,-7 4 1,1 2-456,17-4 0,1 2 0,-10 7 0,1 1 0,22-9 0,1-1 0,-17 9 0,-1 0 0,2-5 0,-3 0 0,-19 6 0,-2 2 1263,34-7-1263,-24-3 2412,-16 8-2412,-19-4 440,-15 9 1,-4-1-1,-3 1 1</inkml:trace>
</inkml:ink>
</file>

<file path=ppt/ink/ink1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33.923"/>
    </inkml:context>
    <inkml:brush xml:id="br0">
      <inkml:brushProperty name="width" value="0.04286" units="cm"/>
      <inkml:brushProperty name="height" value="0.04286" units="cm"/>
    </inkml:brush>
  </inkml:definitions>
  <inkml:trace contextRef="#ctx0" brushRef="#br0">0 1 21611,'41'44'201,"-6"-7"-5592,-21-25 5671,3 0 1443,3 0-1443,2 1 994,35 23-1151,-17-9-56,29 23-22,13 6 3414,-27-19-3420,-9-4 1,-3-2-18,-13-7-22,13 28 45,-21-25-23,15 17 1,-15-24-23,5 2 0,-11-10 0,20 16 22,-14-9 146,25 25 46,-20-15-35,22 34-90,-20-24 17,6 11 1,3 4 5,-6-13 0,-1 0-107,2 4 1,1 2 11,4 9 0,-2-1-17,5 15 5,-15-23 1,2 2-17,6 8 0,-1-3-12,3 4-1662,-1-3 1,0-2 1695,-7-13-6,5 4 1,4 6 22,-2-4 0,0 0-11,-5-6 0,0 2-17,16 25 0,1 1 0,-14-19 0,0 1 16,12 17 1,4 6-6,-8-11 1,2 4-1,-4-6-11,0-5 0,-1-2 5,6 17 1,-2-5 5,6 1-22,-12-15 22,12 15 12,-1 1-1,-11-14-22,11 16-370,-13-22 1,0-1 347,11 15 16,-9-14 1,0 2-18,24 29 12,-12-17 11,-19-24 0,4 6 37,11 21 1,5 10-1,-2-3-15,3 2 1,0 1 993,-2-1 0,3 6 0,-3-7-977,1-1 0,-2-5-5,-6-7 0,0 1 5,-1 0 0,2 8-9,6 13 0,3 9 0,-3-5 4,0-4 0,-1 0-12,-2 1 0,2 6 1,-4-10-12,-7-17 0,-2-4 541,4 16 1,3 3-542,-5-15 0,4 2 1,-1-2 36,-3-5 1,-1-2 0,3 5-30,3 2 1,4 5-1,0 1 1,-3-1-2,7 13 1,-3-1 0,-1-1-12,-6-7 1,0 0-1,0 3 1,0 2 1,1 5-1,-1-1 1,-4-9-9,6 9 0,-1-2 3,6 8 1,3 9 0,-5-7-21,-4-3 1,-3-2 16,-2-8 0,3 4 0,-3-5 0,0 6 0,0-5 0,5 0 0,0-3 11,-6-13 0,-4-3 6,-7-7 0,-2-2-17,-1 2 0,-2-3-12,8 22 80,-13-40 1063,2-6-604,-13-20-482,-2-1-1726,0-5-201,0-1 1882,0-32 0,0 25 0,0-19 0</inkml:trace>
</inkml:ink>
</file>

<file path=ppt/ink/ink1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48.495"/>
    </inkml:context>
    <inkml:brush xml:id="br0">
      <inkml:brushProperty name="width" value="0.04286" units="cm"/>
      <inkml:brushProperty name="height" value="0.04286" units="cm"/>
    </inkml:brush>
  </inkml:definitions>
  <inkml:trace contextRef="#ctx0" brushRef="#br0">88 281 17106,'-12'-39'112,"3"3"101,8 12-112,0 3-34,7-24-33,-1 22-23,8-16 11,-3 27 23,16-3-34,-6 12-167,1-1 178,-8 23 12,-11-7-46,1 19 169,-1-10-67,0-6 247,-5 8-281,-5-11 78,-40 24-67,20-22 202,-34 7-191,45-20 236,-2-1 44,16-5 181,18-38-371,0 16 11,16-28 190,5 21-268,-10 12 22,4-1-111,-16 14-24,-4 4-77,-5 3-146,-3 16 291,1 37 11,-2 0-34,1 8-33,-2-29 135,-22-18-158,7-6-44,-39 1 90,31-10 33,-12-1 44,24-10-65,6 6-137,9-15 80,5 10-45,34-18-146,-7 19-224,5 0 392,-22 25-22,-16 10 11,-6 15 56,-1-15 101,-13 0-68,-17-25 191,1-28-112,2 7-89,18-19-57,30 8 23,-6 16-45,24-7 22,-19 21-10,6 1-12,-10 11 22,-4 0 23,2 10-12,-5-1 23,0 12 12,-4-6 21,-3 21-22,-2-25 269,-16 8-44,0-30-225,-1-2-78,2-31 22,15 20-56,-2-13-11,11 20 56,17-3 45,-4 4-124,23 0 124,-26 7-78,6 3 21,-18 10 68,-1 0 79,-7 9 22,-22 6-57,9-11-21,-15 4 1501,23-22-1446,5-7-33,3-9-112,2-18-370,0 17-885,0-6 1322,-12 34 0,9-7 0,-9 10 0</inkml:trace>
</inkml:ink>
</file>

<file path=ppt/ink/ink1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0.301"/>
    </inkml:context>
    <inkml:brush xml:id="br0">
      <inkml:brushProperty name="width" value="0.04286" units="cm"/>
      <inkml:brushProperty name="height" value="0.04286" units="cm"/>
    </inkml:brush>
  </inkml:definitions>
  <inkml:trace contextRef="#ctx0" brushRef="#br0">200 153 18037,'13'-27'1524,"-3"5"-1211,-27 20-257,6 1 23,-28 4-79,19 5 56,-24 18-45,19-1-22,-8 13-68,11 17 34,10-22-22,29 27 90,8-42 133,57 5 12,-15-20-67,10 0-34,-19-7-44,-18-1-46,8-3 57,-24 3-34,2 2 45,-23 2-23,18-8-11,-2 2 124,31-20-23,-30 15 67,8-9 23,-25 5-157,-2 4 280,-7-24-168,-25-15-113,7 10 326,-39-32-292,26 48-89,-2-8 0,14 26 67,4 7-56,0 0-123,-28 0-280,9 5-427,-22 11 830,1 35 0,8-5 0,31-43 0,-32 43 0</inkml:trace>
</inkml:ink>
</file>

<file path=ppt/ink/ink1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19.105"/>
    </inkml:context>
    <inkml:brush xml:id="br0">
      <inkml:brushProperty name="width" value="0.04286" units="cm"/>
      <inkml:brushProperty name="height" value="0.04286" units="cm"/>
    </inkml:brush>
  </inkml:definitions>
  <inkml:trace contextRef="#ctx0" brushRef="#br0">150 1 24759,'28'48'370,"7"34"-359,-26-46-11,10 30 135,5 28-113,-13-42 0,-1 1-22,3 6 0,0 0 0,3 38 12,-4-35-24,-3-16 35,3 11-34,6 7 33,-5-11 12,5 18-3359,-11-11 3347,-3-22 12,-4 21-34,0-28 0,-2 12 0,2-13 45,-1 6-1,-2 0 3405,-4 12-3438,-4 2-11,-3 16 0,3-8 45,2 34-34,6-44 11,-3 17 1,-2 1-23,0-8-17,0-1 1,-1-2 16,0-10-45,3 40 22,3-21 34,2-13 1,1 1 10,-2 29-44,-3 2-1,0-16 12,-2-13 0,3 14 11,3-35 22,-1 21 1,-2 2-34,1-13 11,-6 50 0,0 10 22,-1-8-19,4-31 1,-1 8 0,1-7 1,3-12 1,0-4-6,-1 5 0,1 1 11,1 7 1,0 3-1,-1 11 0,-1 2 0,-1-8 1,0-1-7,0 2 1,-2-1-12,-1-12 1,1-4 5,-2 17 11,4-14 0,1 0 11,1 15 23,0 1 0,1 3-34,0 9-11,-1-25 0,1 0 0,1-6 0,1-6 0,-1 12 89,-2 22 1,1 3-11,0-4-74,-1-16 1,1 1-6,0-11 0,1-4 22,-1 21-1707,-2-6 1,-1-1 1673,-1-2-11,-1 26 0,1 8 16,3-38 1,0 0 5,-2 27 0,1-1 5,2-25 1,1-5-2312,-2 36 2250,1-42 1623,-2-11-2766,-1-36-2635,-5-5 3834,-8-11 0,9 7 0,-2-6 0</inkml:trace>
</inkml:ink>
</file>

<file path=ppt/ink/ink1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373"/>
    </inkml:context>
    <inkml:brush xml:id="br0">
      <inkml:brushProperty name="width" value="0.04286" units="cm"/>
      <inkml:brushProperty name="height" value="0.04286" units="cm"/>
    </inkml:brush>
  </inkml:definitions>
  <inkml:trace contextRef="#ctx0" brushRef="#br0">1 77 18250,'30'-8'1423,"0"1"-1043,-4 7 34,54-2 1,10-2-1085,-8 1 681,11-2 0,2 1 203,-9 0-214,-30 2-11,6 1 22,3 1 22,-31-3 69,54-8-35,-51 4 457,23-3-479,-19 10 11,21-2-23,2 1-10,15-1 10,1 2 23,16 2-15,-21 6 0,12 3 1,-6 0-37,-6 0 1,1 1-3,14 5 1,9 2 0,-13 0 7,-27-4 0,-2 0 79,28 8 0,-1 1-40,-34-9 0,4 1-25,11 0 0,12 2 1,5 0-1,-3-1-7,19 2 1,-1-1 0,1 0-19,-2 1 0,-1 1 0,4-2 11,-12-4 0,4-1 1,-4-1-1,-17-2 11,28 4-22,-14-4 0,4 1-11,-27-6 0,4 1-4,9 1 0,9 3 0,-5-2 15,-1 0 0,0 0 11,-8 1 0,4 0 1,-2 0-1,24 2 0,-6-2 11,-26-3 1,1-1-35,7 2 1,8 0 0,-7-2 0,-6 0 0,-1-1-1702,27 5 0,-2 1 1713,-34-4 0,0 0-22,32 5 1,-1-2 21,-37-6 0,0-1-11,21 1 0,1 0 22,20-1 6,1 3 0,-2 0-29,-16-1-16,-2 0 0,1 0-16,16-4 21,-21 0 3405,16 0-3404,8 1-3362,-36 2 3407,25 0-12,-20 5-6,-14-6 1,8 1-747,10 2 0,9 2 0,-4-1 729,-4-2 1,7-1-55,4 2 0,17 1 0,7 1 1,-5-1-1,-15-1 66,11 2 0,-3-1 0,-3-2 0,13 1 0,-3 0 0,-17-1 11,-14 1 1,-11-1 10,32 1 1037,-3-1 1,4 1-1077,-23-2 1,-1 1 16,26 0 0,4 0 0,1-1 0,-6-1 1588,-34-1 1,3 0-1567,12 0 1,13-1-1,0 1 1,-12-1 300,-7 1 0,1-1-321,17 1 1,17 0 0,-1 0 0,-21-1-3,18 2 6,3-1 1,1 1 15,1 2-3358,-53-1 3448,24 2-1333,-106 8 22,14-9-695,-32 8 1894,26-27 0,17 20 0,-3-9 0</inkml:trace>
</inkml:ink>
</file>

<file path=ppt/ink/ink1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841"/>
    </inkml:context>
    <inkml:brush xml:id="br0">
      <inkml:brushProperty name="width" value="0.04286" units="cm"/>
      <inkml:brushProperty name="height" value="0.04286" units="cm"/>
    </inkml:brush>
  </inkml:definitions>
  <inkml:trace contextRef="#ctx0" brushRef="#br0">0 0 20972,'72'29'210,"0"-1"0,0 0 0,-21-10 0,0 0-143,44 21 1,-12 1 100,-48-10 594,-24 13-292,-42 8 1,-13 2-471,-9 21-467,4-24 0,-11 5 0,9-7-3174,-9 18 2790,22-24 1,5-4 0,14-13 0,18-22-1</inkml:trace>
</inkml:ink>
</file>

<file path=ppt/ink/ink1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2.873"/>
    </inkml:context>
    <inkml:brush xml:id="br0">
      <inkml:brushProperty name="width" value="0.04286" units="cm"/>
      <inkml:brushProperty name="height" value="0.04286" units="cm"/>
    </inkml:brush>
  </inkml:definitions>
  <inkml:trace contextRef="#ctx0" brushRef="#br0">427 1 20277,'-43'55'863,"-2"2"-840,-6-6-119,5-2 1,-1 4-1424,9-13 1,1 0 627,-3 5 1,3-6-8941,0-12 9683,33-41 1,2 14 0,2 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0.067"/>
    </inkml:context>
    <inkml:brush xml:id="br0">
      <inkml:brushProperty name="width" value="0.08571" units="cm"/>
      <inkml:brushProperty name="height" value="0.08571" units="cm"/>
      <inkml:brushProperty name="color" value="#008C3A"/>
    </inkml:brush>
  </inkml:definitions>
  <inkml:trace contextRef="#ctx0" brushRef="#br0">7 26 8512,'-4'-14'4101,"1"3"-3025,3 11 3025,0 0-3978,3 1 292,7 3-146,10 6-45,12 3-23,10 5 46,5 1-11,6 2-12,3 5-12,2 2-32,1 4-12,4 6-12,2 5-10,2 4-56,2 3-29,-18-13 1,1-1-40,27 18-158,-29-19 0,0-1 192,15 11-22,-7 0 22,-9 3 45,-8 3 0,-14 7 22,-6 7-56,-7 6 12,-6 2-46,-1-3-22,-2-5-11,0-5 12,-1-6-12,0-5 0,-1-7-3042,-2-7 3042,1-9 0,-2-6-11,0-6-112,0-5-348,0-3-224,0-3-358,0-2 2563,0-13-9253,0-15 7743,-2-22 0,2 17 0,-1 1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3.586"/>
    </inkml:context>
    <inkml:brush xml:id="br0">
      <inkml:brushProperty name="width" value="0.08571" units="cm"/>
      <inkml:brushProperty name="height" value="0.08571" units="cm"/>
      <inkml:brushProperty name="color" value="#E71224"/>
    </inkml:brush>
  </inkml:definitions>
  <inkml:trace contextRef="#ctx0" brushRef="#br0">117 68 16457,'-6'56'336,"1"-3"-370,5-12-11,11-5-55,6-8 100,14-8 89,6-9 12,3-6 56,0-8 22,-1-9-3280,-6-8 3696,-9-7 32,-9-3-123,-9-2-191,-4-1-122,-7 1-90,-4 0-22,-7 3 3425,-6 4-3493,-4 5-11,-7 7 0,-8 6-269,-28 4-952,17 10-4525,-12 3 1489,33 6 4257,11 2 0,10-8 0,7-3 0</inkml:trace>
</inkml:ink>
</file>

<file path=ppt/ink/ink1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3.105"/>
    </inkml:context>
    <inkml:brush xml:id="br0">
      <inkml:brushProperty name="width" value="0.04286" units="cm"/>
      <inkml:brushProperty name="height" value="0.04286" units="cm"/>
    </inkml:brush>
  </inkml:definitions>
  <inkml:trace contextRef="#ctx0" brushRef="#br0">0 0 15795,'83'24'6275,"-39"-25"-6124,12 47 0,-1 12 97,-6-12-361,6 11-2576,-39-17 2689,-44 31 0,21-62 0,-24 11 0</inkml:trace>
</inkml:ink>
</file>

<file path=ppt/ink/ink1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4.475"/>
    </inkml:context>
    <inkml:brush xml:id="br0">
      <inkml:brushProperty name="width" value="0.04286" units="cm"/>
      <inkml:brushProperty name="height" value="0.04286" units="cm"/>
    </inkml:brush>
  </inkml:definitions>
  <inkml:trace contextRef="#ctx0" brushRef="#br0">18 1 18754,'8'72'1238,"1"1"0,-4 17-1233,5-23 1,-2 8-1612,-14-8 0,-5 5 0,2-11 1606,3 20 0,-8 10 0,3-18 0,11-64 0</inkml:trace>
</inkml:ink>
</file>

<file path=ppt/ink/ink1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5.057"/>
    </inkml:context>
    <inkml:brush xml:id="br0">
      <inkml:brushProperty name="width" value="0.04286" units="cm"/>
      <inkml:brushProperty name="height" value="0.04286" units="cm"/>
    </inkml:brush>
  </inkml:definitions>
  <inkml:trace contextRef="#ctx0" brushRef="#br0">0 415 10036,'25'-72'2457,"1"0"1,-1 0-1,-3-23 1,8 22-1150,45 53-1241,-17 13-67,-18 4-45,6 2 90,-16 48-45,-14-12 0,0 42-112,-14 1-68,-1-19-32,-1 14-774,-63-12 964,12-42 66,-37 2-10,35-43 280,14-4-281,16 12-33,1 1-246,16 16 436,5 27-55,12-1 89,9 25 683,40 8-353,-1-20 1,2-1-779,-21-9 0,-1-1-566,15 4 0,-5 2-58,-5 26 0,-42-44 0,13 19 0</inkml:trace>
</inkml:ink>
</file>

<file path=ppt/ink/ink1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5.035"/>
    </inkml:context>
    <inkml:brush xml:id="br0">
      <inkml:brushProperty name="width" value="0.04286" units="cm"/>
      <inkml:brushProperty name="height" value="0.04286" units="cm"/>
    </inkml:brush>
  </inkml:definitions>
  <inkml:trace contextRef="#ctx0" brushRef="#br0">288 65 15818,'-33'-34'3216,"6"7"-2633,27 26-147,0 0 259,0 0-729,-2 1-78,1 0 56,-3 3 179,-6 15 169,-7 25-236,1-5 168,-13 41-190,11-27-12,6-4 1,0 1-1,1 10 168,1 34-55,8-57 313,-5 36-291,-1-28-124,0 1-66,1-10 55,1-5-11,-2 34-22,3-19 22,0 20-100,5-7-46,0-21 90,0 29 68,0-39-46,0 18-3324,0-25 3347,-1 11 11,-1-7-33,0-10 0,1 18 10,1-17-66,0 16 44,0-17 3426,0 6-3336,0-10-33,-3 10-57,1 2 34,-1-3-33,2-2 44,1-3-11,0 5 0,0-1 56,0 0 33,0-14 102,0-1 123,0-3-314,0 1-180,-3 12 180,1-3 0,-3 13 348,4-16 403,-1 1-897,2-8-4874,0 0 5020,0 32 0,-1-24 0,1 23 0</inkml:trace>
</inkml:ink>
</file>

<file path=ppt/ink/ink1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6.936"/>
    </inkml:context>
    <inkml:brush xml:id="br0">
      <inkml:brushProperty name="width" value="0.04286" units="cm"/>
      <inkml:brushProperty name="height" value="0.04286" units="cm"/>
    </inkml:brush>
  </inkml:definitions>
  <inkml:trace contextRef="#ctx0" brushRef="#br0">42 191 14563,'8'-19'1804,"-2"3"-1333,-9 10-35,0 0 562,-8-29-864,4 13 135,-9-27 235,9 32-224,1 1-325,4 13 45,2 1 135,0 4 582,13 37-560,-5-13-67,19 50-79,-13-38 61,4 10 1,-1 1-73,-4-12 34,10 35-34,-20-62 45,-2 17-56,1-11 11,-1 4 112,2-9-12,-2-10 674,0-1-1514,-1 2 718,0-2 425,0 1-302,7-29-123,-1 12 33,12-36 11,-7 27-10,5-11-1,0-7 11,-6 17-33,6-19 0,-7 18-12,-1 7-33,3-4 0,-5 17 34,12-17 56,-10 11-124,4-4-112,-10 14 0,-2 3-369,0 0 448,-14 1 123,4-1 134,-51-3-167,1-16 33,-1 8 0,13-8-12,41 17-66,1 0 67,6 1 112,0 1-101,-2 0 11,-3 0-56,-1 0-56,1 0-56,4 0 157,13 0-134,50 0-79,-7 5-135,20 5-10,-42 5 537,-27 7 1323,-23-8-1502,3-3-415,-26 4-167,22 6 234,-6 13 180,16 2-1580,3-2-582,1-12 1482,-8-4 0,12-13 0,-3-3 0</inkml:trace>
</inkml:ink>
</file>

<file path=ppt/ink/ink1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7.435"/>
    </inkml:context>
    <inkml:brush xml:id="br0">
      <inkml:brushProperty name="width" value="0.04286" units="cm"/>
      <inkml:brushProperty name="height" value="0.04286" units="cm"/>
    </inkml:brush>
  </inkml:definitions>
  <inkml:trace contextRef="#ctx0" brushRef="#br0">18 1 10036,'-9'93'-501,"4"-33"1,2-34-1</inkml:trace>
</inkml:ink>
</file>

<file path=ppt/ink/ink1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6.356"/>
    </inkml:context>
    <inkml:brush xml:id="br0">
      <inkml:brushProperty name="width" value="0.04286" units="cm"/>
      <inkml:brushProperty name="height" value="0.04286" units="cm"/>
    </inkml:brush>
  </inkml:definitions>
  <inkml:trace contextRef="#ctx0" brushRef="#br0">19 214 14126,'30'-61'2936,"-5"9"-1950,-18 32-269,-1 3-4330,-3 4 4084,-1 5 948,-1 3-1419,0 3-157,-1 2-134,2 17 325,0 20 67,-1-2 3649,-13 2-2865,-22-46-257,7-45-774,11 12 12,31-15-79,39 82 56,-29 21 34,3 6 33,-36-10 157,-20-39 180,-14-41-572,11 7 247,9-14 32,50 33-32,-6 24-3172,-4 9-2441,-27-7 5691,-20-2 0,13-11 0,2-1 0</inkml:trace>
</inkml:ink>
</file>

<file path=ppt/ink/ink1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590"/>
    </inkml:context>
    <inkml:brush xml:id="br0">
      <inkml:brushProperty name="width" value="0.04286" units="cm"/>
      <inkml:brushProperty name="height" value="0.04286" units="cm"/>
    </inkml:brush>
  </inkml:definitions>
  <inkml:trace contextRef="#ctx0" brushRef="#br0">222 588 13140,'-31'-61'-751,"5"12"706,24 38 45,-1-2-100,-1 0 100,1-4 324,2 2 1312,1-13 1983,0-5-1265,0 4-1379,0 9-488,0 58 0,0 25-151,0 30-297,0-4 0,0 7-39,-2-11 0,0-7-134,-2 17 392,-1-12-112,-4-80-528,-15-81 376,8 24 1,-1-8 20,1-11 0,0-10 0,2 5-21,-3-5 1,7 0-48,18 3 1,7-3 0,2 13 18,11-5-11,8 22 1,3 11-102,-3 27 146,-9 9-67,5 3-90,34 76 135,-29-13 22,-4-8 0,-4 1-191,-10 15-448,-20-4 1,-7-1 504,-5-13 122,0 5 1,-7-9-34,-30-43 90,-4-19 90,2 4 133,5-15-301,31 18 10,3-1 303,21 16 23,4 4 123,12 9-56,5 8 167,25 25-290,-9-8-101,16 18 56,-1 3-158,-19-18 12,7 10 124,-20-21-68,-15-18-112,-1-2-9831,-12-15 9669,5-1 1,-4 1-1,4-1 1</inkml:trace>
</inkml:ink>
</file>

<file path=ppt/ink/ink1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974"/>
    </inkml:context>
    <inkml:brush xml:id="br0">
      <inkml:brushProperty name="width" value="0.04286" units="cm"/>
      <inkml:brushProperty name="height" value="0.04286" units="cm"/>
    </inkml:brush>
  </inkml:definitions>
  <inkml:trace contextRef="#ctx0" brushRef="#br0">5 45 18373,'17'50'661,"6"-7"-134,7-27-169,9-2 1804,41-5-1433,-45-6-79,23-4-258,-59-11-348,-5-1-44,-3-9-11,-23-22-157,-8 10 11,-10-4-134,-4 22-1602,-6 45 1893,54 26 0,-23-14 0,54 7 0</inkml:trace>
</inkml:ink>
</file>

<file path=ppt/ink/ink1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513"/>
    </inkml:context>
    <inkml:brush xml:id="br0">
      <inkml:brushProperty name="width" value="0.04286" units="cm"/>
      <inkml:brushProperty name="height" value="0.04286" units="cm"/>
    </inkml:brush>
  </inkml:definitions>
  <inkml:trace contextRef="#ctx0" brushRef="#br0">0 1 17230,'41'0'470,"-5"0"-470,-18 0 0,65 16 0,-57-12 0,47 13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059"/>
    </inkml:context>
    <inkml:brush xml:id="br0">
      <inkml:brushProperty name="width" value="0.08571" units="cm"/>
      <inkml:brushProperty name="height" value="0.08571" units="cm"/>
      <inkml:brushProperty name="color" value="#E71224"/>
    </inkml:brush>
  </inkml:definitions>
  <inkml:trace contextRef="#ctx0" brushRef="#br0">0 1 12176,'10'9'3653,"-3"-1"-2723,-7-8-135,52 0 57,-20 4-325,42 8-1,-32 11-32,-2 12 10,-1 10-34,-3 9-134,-14-8 1,-2 3-181,8 25-122,-11-24 0,-2-1 22,0 12-56,-4-6-258,-4-5-1221,-4 12-470,-8-16-1671,-13 12-1781,-13-20 5401,-14-4 0,17-15 0,5-8 0</inkml:trace>
</inkml:ink>
</file>

<file path=ppt/ink/ink1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823"/>
    </inkml:context>
    <inkml:brush xml:id="br0">
      <inkml:brushProperty name="width" value="0.04286" units="cm"/>
      <inkml:brushProperty name="height" value="0.04286" units="cm"/>
    </inkml:brush>
  </inkml:definitions>
  <inkml:trace contextRef="#ctx0" brushRef="#br0">0 1 17230,'48'5'-4068,"9"0"-1814,-26-5 5882,11 0 0,-25 0 0,-4 0 0</inkml:trace>
</inkml:ink>
</file>

<file path=ppt/ink/ink1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007"/>
    </inkml:context>
    <inkml:brush xml:id="br0">
      <inkml:brushProperty name="width" value="0.04286" units="cm"/>
      <inkml:brushProperty name="height" value="0.04286" units="cm"/>
    </inkml:brush>
  </inkml:definitions>
  <inkml:trace contextRef="#ctx0" brushRef="#br0">0 23 13084,'69'-12'-1334,"-7"2"1,-46 10 0,-2 0-1</inkml:trace>
</inkml:ink>
</file>

<file path=ppt/ink/ink1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175"/>
    </inkml:context>
    <inkml:brush xml:id="br0">
      <inkml:brushProperty name="width" value="0.04286" units="cm"/>
      <inkml:brushProperty name="height" value="0.04286" units="cm"/>
    </inkml:brush>
  </inkml:definitions>
  <inkml:trace contextRef="#ctx0" brushRef="#br0">0 6 12591,'81'-3'-1394,"-23"1"1,-46 2 0</inkml:trace>
</inkml:ink>
</file>

<file path=ppt/ink/ink1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341"/>
    </inkml:context>
    <inkml:brush xml:id="br0">
      <inkml:brushProperty name="width" value="0.04286" units="cm"/>
      <inkml:brushProperty name="height" value="0.04286" units="cm"/>
    </inkml:brush>
  </inkml:definitions>
  <inkml:trace contextRef="#ctx0" brushRef="#br0">0 32 17017,'65'-6'-482,"0"-5"0,-53 5 0,6-2 1</inkml:trace>
</inkml:ink>
</file>

<file path=ppt/ink/ink1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467"/>
    </inkml:context>
    <inkml:brush xml:id="br0">
      <inkml:brushProperty name="width" value="0.04286" units="cm"/>
      <inkml:brushProperty name="height" value="0.04286" units="cm"/>
    </inkml:brush>
  </inkml:definitions>
  <inkml:trace contextRef="#ctx0" brushRef="#br0">1 18 14663,'65'-9'-1277,"-20"5"0,-31-1 0</inkml:trace>
</inkml:ink>
</file>

<file path=ppt/ink/ink1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631"/>
    </inkml:context>
    <inkml:brush xml:id="br0">
      <inkml:brushProperty name="width" value="0.04286" units="cm"/>
      <inkml:brushProperty name="height" value="0.04286" units="cm"/>
    </inkml:brush>
  </inkml:definitions>
  <inkml:trace contextRef="#ctx0" brushRef="#br0">0 19 16602,'51'-5'-614,"1"1"1,8 1 0,-20-3-1</inkml:trace>
</inkml:ink>
</file>

<file path=ppt/ink/ink1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775"/>
    </inkml:context>
    <inkml:brush xml:id="br0">
      <inkml:brushProperty name="width" value="0.04286" units="cm"/>
      <inkml:brushProperty name="height" value="0.04286" units="cm"/>
    </inkml:brush>
  </inkml:definitions>
  <inkml:trace contextRef="#ctx0" brushRef="#br0">1 17 15616,'58'-3'-258,"-1"-1"0,17 3 1,-39-7-1</inkml:trace>
</inkml:ink>
</file>

<file path=ppt/ink/ink1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941"/>
    </inkml:context>
    <inkml:brush xml:id="br0">
      <inkml:brushProperty name="width" value="0.04286" units="cm"/>
      <inkml:brushProperty name="height" value="0.04286" units="cm"/>
    </inkml:brush>
  </inkml:definitions>
  <inkml:trace contextRef="#ctx0" brushRef="#br0">0 0 13745,'62'11'-519,"-1"-1"1,27 8 0,-69-20 0</inkml:trace>
</inkml:ink>
</file>

<file path=ppt/ink/ink1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40.075"/>
    </inkml:context>
    <inkml:brush xml:id="br0">
      <inkml:brushProperty name="width" value="0.04286" units="cm"/>
      <inkml:brushProperty name="height" value="0.04286" units="cm"/>
    </inkml:brush>
  </inkml:definitions>
  <inkml:trace contextRef="#ctx0" brushRef="#br0">0 26 5699,'10'0'3820,"-2"1"-3187,60-13 0,-50 9 0,50-9 0</inkml:trace>
</inkml:ink>
</file>

<file path=ppt/ink/ink1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172"/>
    </inkml:context>
    <inkml:brush xml:id="br0">
      <inkml:brushProperty name="width" value="0.04286" units="cm"/>
      <inkml:brushProperty name="height" value="0.04286" units="cm"/>
    </inkml:brush>
  </inkml:definitions>
  <inkml:trace contextRef="#ctx0" brushRef="#br0">0 6 21443,'54'-5'-23,"-3"5"12,-17 7-325,31 12 56,-11-4-34,23 3-537,-10-10 268,-24-5-246,-1-1-8404,-43-11 9233,-12 4 0,-3-5 0,1 7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607"/>
    </inkml:context>
    <inkml:brush xml:id="br0">
      <inkml:brushProperty name="width" value="0.08571" units="cm"/>
      <inkml:brushProperty name="height" value="0.08571" units="cm"/>
      <inkml:brushProperty name="color" value="#E71224"/>
    </inkml:brush>
  </inkml:definitions>
  <inkml:trace contextRef="#ctx0" brushRef="#br0">10 26 11067,'-5'-13'3664,"1"3"-2588,4 10-169,0 0-78,10 0-178,10 0-293,19 0-168,12 0-3582,8 0 3336,2 0-829,-4 0-1053,-4 0-1200,-8-1-2262,-9 1 5400,-12-1 0,-12 1 0,-7 0 0</inkml:trace>
</inkml:ink>
</file>

<file path=ppt/ink/ink1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430"/>
    </inkml:context>
    <inkml:brush xml:id="br0">
      <inkml:brushProperty name="width" value="0.04286" units="cm"/>
      <inkml:brushProperty name="height" value="0.04286" units="cm"/>
    </inkml:brush>
  </inkml:definitions>
  <inkml:trace contextRef="#ctx0" brushRef="#br0">1 0 13454,'12'15'3944,"-1"-2"-2566,45-5-1277,-24 4-886,21 6 1,3 3-1625,-13 5-2028,21 12 4437,-35-23 0,-26-12 0,-6-4 0</inkml:trace>
</inkml:ink>
</file>

<file path=ppt/ink/ink1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187"/>
    </inkml:context>
    <inkml:brush xml:id="br0">
      <inkml:brushProperty name="width" value="0.04286" units="cm"/>
      <inkml:brushProperty name="height" value="0.04286" units="cm"/>
    </inkml:brush>
  </inkml:definitions>
  <inkml:trace contextRef="#ctx0" brushRef="#br0">148 0 17129,'-22'67'1462,"11"-19"0,2 2-969,2 20-146,1 27-66,1 1-203,0-28-55,-2 14 190,-13-18-169,8-32 35,-10 6 10,11-34-33,5-5 56,2-3-403,15-56 246,-3 18 62,8-24 0,2-3 39,1 8-11,9-10 0,3 2-45,-5 20-34,23-24-145,2 55 78,-15 9 11,48 43 113,-50-7-23,15 34 11,-36-16 34,-7-14-34,-10-1 0,-26-20-212,-2-8-326,-22-9-201,8-7-9103,-13-28 9120,40 20 1,-12-12-1,42 29 1</inkml:trace>
</inkml:ink>
</file>

<file path=ppt/ink/ink1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546"/>
    </inkml:context>
    <inkml:brush xml:id="br0">
      <inkml:brushProperty name="width" value="0.04286" units="cm"/>
      <inkml:brushProperty name="height" value="0.04286" units="cm"/>
    </inkml:brush>
  </inkml:definitions>
  <inkml:trace contextRef="#ctx0" brushRef="#br0">9 44 16299,'26'65'628,"7"-11"-404,54-31 1311,-32-18-930,11-9-347,-97-50-213,-8 20-45,-12 0 0,-4 4-6634,-10 8 405,31 9 6229,47 16 0,18 5 0,0 0 0</inkml:trace>
</inkml:ink>
</file>

<file path=ppt/ink/ink1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180"/>
    </inkml:context>
    <inkml:brush xml:id="br0">
      <inkml:brushProperty name="width" value="0.04286" units="cm"/>
      <inkml:brushProperty name="height" value="0.04286" units="cm"/>
    </inkml:brush>
  </inkml:definitions>
  <inkml:trace contextRef="#ctx0" brushRef="#br0">179 1 16602,'-5'71'728,"0"0"1,3-13-1,-2-1-538,-6 3 1,-2 0 156,2-2 1,-1-5-90,-9 23-90,-5 6 145,-1-43-122,7-19 33,-1-6-78,10-39-3976,15-37 3629,11-21-382,9 3 1,5 0 582,7-6 17,3 14 0,1 8-28,-10 29-191,56 3 168,-52 41-22,25 18 45,-42 32 11,-9-11 2849,-9 16-2861,-55-17-189,12-25 1472,-41 1-2862,23-29 1591,56-19 0,-19 14 0,50-12 0</inkml:trace>
</inkml:ink>
</file>

<file path=ppt/ink/ink1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580"/>
    </inkml:context>
    <inkml:brush xml:id="br0">
      <inkml:brushProperty name="width" value="0.04286" units="cm"/>
      <inkml:brushProperty name="height" value="0.04286" units="cm"/>
    </inkml:brush>
  </inkml:definitions>
  <inkml:trace contextRef="#ctx0" brushRef="#br0">48 1 16165,'-31'51'1244,"15"-6"-1065,39-28 0,7-4 80,1-6 525,15-4-594,-23-2-246,7 1 56,-30 3 190,-6 5-134,-8 11-1120,10 7-1748,6-5 2812,29-1 0,-26-18 0,4-2 0</inkml:trace>
</inkml:ink>
</file>

<file path=ppt/ink/ink1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0.581"/>
    </inkml:context>
    <inkml:brush xml:id="br0">
      <inkml:brushProperty name="width" value="0.04286" units="cm"/>
      <inkml:brushProperty name="height" value="0.04286" units="cm"/>
    </inkml:brush>
  </inkml:definitions>
  <inkml:trace contextRef="#ctx0" brushRef="#br0">1 467 11448,'56'-11'1821,"0"-1"0,4-6-1312,18-23 1,-4-7-39,-29 2-68,14-31 146,-41 27-448,-10 13-23,-2-6 662,-6 4-482,-29 14-90,10 5 257,-51 61-425,38-2-577,4 23 1,6 5-343,14 1 476,6-15 0,8 0-531,30 12 907,-2-26 11,11-1 907,3-29 68,-20-6 10,10-2 842,-20-7-1222,-9 3-504,1-3-795,-17 5 525,-3 7-705,-7 11 168,13 15 157,13 2-1053,60 15 1624,3-39 942,9-20 1277,-66-75-930,-63 16-1255,3-6 414,13 73-335,49 17 22,39 28-101,-29-24 280,-3 30 0,-32-28-146,-12 19-89,5 1-45,7-7-56,13 10-1692,40 2-1949,2-23 682,12 5 2167,-15-25 0,-38-3 0,0 0 0</inkml:trace>
</inkml:ink>
</file>

<file path=ppt/ink/ink1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029"/>
    </inkml:context>
    <inkml:brush xml:id="br0">
      <inkml:brushProperty name="width" value="0.04286" units="cm"/>
      <inkml:brushProperty name="height" value="0.04286" units="cm"/>
    </inkml:brush>
  </inkml:definitions>
  <inkml:trace contextRef="#ctx0" brushRef="#br0">91 65 16602,'12'-37'2107,"-3"9"-1928,-19 51 101,-1-1 442,-11 50 1,0 12-689,7-8-34,-5 4 0,9 1-952,33 0 11,-5-26-303,17 2-415,-13-39-8172,-8-15 9759,-12-14 1,0 2 0,-7-2-1</inkml:trace>
</inkml:ink>
</file>

<file path=ppt/ink/ink1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347"/>
    </inkml:context>
    <inkml:brush xml:id="br0">
      <inkml:brushProperty name="width" value="0.04286" units="cm"/>
      <inkml:brushProperty name="height" value="0.04286" units="cm"/>
    </inkml:brush>
  </inkml:definitions>
  <inkml:trace contextRef="#ctx0" brushRef="#br0">1 15 17185,'88'-12'78,"-3"9"-678,-36 17 1,-2 5 420,25 5 157,13 4 582,-21-27 34,-35-6 11,4-12 370,-31 3 504,-2 5-1300,1 4-179,-1 3-45,0 3 135,1 6 593,-1 38-2252,-10 4-369,1 6-1043,-10-20 2981,0-29 0,12-4 0,2-2 0</inkml:trace>
</inkml:ink>
</file>

<file path=ppt/ink/ink1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513"/>
    </inkml:context>
    <inkml:brush xml:id="br0">
      <inkml:brushProperty name="width" value="0.04286" units="cm"/>
      <inkml:brushProperty name="height" value="0.04286" units="cm"/>
    </inkml:brush>
  </inkml:definitions>
  <inkml:trace contextRef="#ctx0" brushRef="#br0">0 125 19358,'32'-51'-8448,"0"4"8448,-20 34 0,-3 2 0,-3 8 0</inkml:trace>
</inkml:ink>
</file>

<file path=ppt/ink/ink1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796"/>
    </inkml:context>
    <inkml:brush xml:id="br0">
      <inkml:brushProperty name="width" value="0.04286" units="cm"/>
      <inkml:brushProperty name="height" value="0.04286" units="cm"/>
    </inkml:brush>
  </inkml:definitions>
  <inkml:trace contextRef="#ctx0" brushRef="#br0">20 109 12434,'-11'4'3619,"3"0"-3417,8-4-146,7 39-56,10-22-392,29 32 1069,-29-90 1,-4-15-308,4 25-5286,-37-23 1,-10 15 4577,15 53 0,-32 9 0,64-1 1</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808"/>
    </inkml:context>
    <inkml:brush xml:id="br0">
      <inkml:brushProperty name="width" value="0.08571" units="cm"/>
      <inkml:brushProperty name="height" value="0.08571" units="cm"/>
      <inkml:brushProperty name="color" value="#E71224"/>
    </inkml:brush>
  </inkml:definitions>
  <inkml:trace contextRef="#ctx0" brushRef="#br0">5 86 13039,'-2'-6'3496,"0"1"-3149,2 5-246,67-5-101,-23 1-107,6-2 1,2 1-1048,11-3-1110,1-3-2172,-5 1 4436,-9-3 0,-23 6 0,-10 2 0</inkml:trace>
</inkml:ink>
</file>

<file path=ppt/ink/ink1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3.843"/>
    </inkml:context>
    <inkml:brush xml:id="br0">
      <inkml:brushProperty name="width" value="0.04286" units="cm"/>
      <inkml:brushProperty name="height" value="0.04286" units="cm"/>
    </inkml:brush>
  </inkml:definitions>
  <inkml:trace contextRef="#ctx0" brushRef="#br0">2813 682 21252,'-30'34'460,"-13"22"-416,15-10 1,2-1 0,3 1 78,4-6 90,-2 14 628,39-41-561,8-7-179,23-6 100,45-21-201,-42 11-11,23-11-549,-70 26 493,-13 11-79,-10 12 68,19 54-45,15-33 89,28 31-426,39-55 3732,-31-30 1,5-6-3273,36 10 0,-26-16 0,-98-44 0,-9-5 0,67 27 0,-93-13 0,-36 10 0,32 38 0,9 8 0,21-8 0,-19 4 0,1-4 0,16-22 0,27 13 0,-17-23 0,25 7 0,-2-3 0,0-2 0,-6-17 0,4 17 0,-10-19 0,-26 11 0,2 13 0,-3 1 0,-39-19 0,31 21 0,-1 2 0,7 5 0,1 3 0,-29-4 0,30 1 0,-1 2 0,-36 1 0,24-4 0,-11 7 0,7-20 0,-18 1 0,19-6 0,12 21 0,4 5 0,20 6 0,-31 1 0,10 11 0,-1 0 0,-20 5 0,13-6 0,0 0 0,-19 0 0,16-2 0,2-1 0,-5-2 0,28 0 0,4-3 0,17-2 0,3-2 0,-22-18 0,18 11 0,-13-15 0,13 15 0,-12-19 0,10 18 0,-9-17 0,-18 21 0,4 2 0,-13 3 0,-5 3 0,-19 0 0,4 10 0,1 3 0,3 9 0,5 42 0,9 20 0,28-3 0,16 7 0,9-10 0,8 5 0,3-3 0,1 19 0,19-5 0,30-20 0,20-4 0,-7-8 0,-20-10 0,6-4 0,14-5 0,15 3 0,3-4 0,-14-10 0,-8-8 0,1-6 0,9 4 0,14 2 0,0-1 0,-15-5 0,-10-7 0,-2-2 0,30 9 0,13 2 0,-15-4 0,-30-9 0,-4-2 0,24 6 0,-5-1 0,4-8 0,-46 10 0,53 14 0,-33-17 0,12 8 0,17-35 0,-43 12 0,38-4 0,-20 11 0,-21 2-9831,1 0 13487,-26 1-1852,-9-1-246,-2 0 335,-3 0-1288,0 0-560,-3-10-3944,3 7-1681,-3-7 5580,3 5 0,0 3 0,0-2 0</inkml:trace>
</inkml:ink>
</file>

<file path=ppt/ink/ink1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4.032"/>
    </inkml:context>
    <inkml:brush xml:id="br0">
      <inkml:brushProperty name="width" value="0.04286" units="cm"/>
      <inkml:brushProperty name="height" value="0.04286" units="cm"/>
    </inkml:brush>
  </inkml:definitions>
  <inkml:trace contextRef="#ctx0" brushRef="#br0">1 1 21600,'10'58'521,"-4"16"0,-3 5-510,-3 3 6,0 6 0,0 1 50,0-3-11,-2-13-34,2-24-706,-1-36-9147,5-8 9429,3-2 0,-1 1 0,0-2 0</inkml:trace>
</inkml:ink>
</file>

<file path=ppt/ink/ink1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4.727"/>
    </inkml:context>
    <inkml:brush xml:id="br0">
      <inkml:brushProperty name="width" value="0.04286" units="cm"/>
      <inkml:brushProperty name="height" value="0.04286" units="cm"/>
    </inkml:brush>
  </inkml:definitions>
  <inkml:trace contextRef="#ctx0" brushRef="#br0">0 101 18238,'40'-45'684,"7"5"-752,-23 32 46,20 1-12,14 10 1,6 7 83,-8 2 1,0 4 21,15-4 1,-4 11 11,-10 36 0,-15 6-39,-13-13-23,-11 5 1,-8 0-46,-15-7 23,1-27 34,-2 10 370,-25-38-432,-22-4 0,-7-1-651,-22-1 354,13 1 0,6 3-4795,17 10-830,26-2 5950,30 2 0,1-2 0,13-1 0</inkml:trace>
</inkml:ink>
</file>

<file path=ppt/ink/ink1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3:49:39.409"/>
    </inkml:context>
    <inkml:brush xml:id="br0">
      <inkml:brushProperty name="width" value="0.025" units="cm"/>
      <inkml:brushProperty name="height" value="0.025" units="cm"/>
    </inkml:brush>
  </inkml:definitions>
  <inkml:trace contextRef="#ctx0" brushRef="#br0">1 32 24575,'21'-4'0,"13"3"0,0-4 0,13 5 0,-27 0 0,5-3 0,-15 3 0,-1-3 0,0 3 0,1 0 0,0 0 0,-1 0 0,5 0 0,1-4 0,8 0 0,0 0 0,-7 0 0,0 4 0,6 5 0,30-4 0,19 10 0,-1-5 0,-18 1 0,-33-3 0,-13-4 0</inkml:trace>
</inkml:ink>
</file>

<file path=ppt/ink/ink1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3:49:40.801"/>
    </inkml:context>
    <inkml:brush xml:id="br0">
      <inkml:brushProperty name="width" value="0.025" units="cm"/>
      <inkml:brushProperty name="height" value="0.025" units="cm"/>
    </inkml:brush>
  </inkml:definitions>
  <inkml:trace contextRef="#ctx0" brushRef="#br0">1 10 24575,'21'0'0,"12"0"0,10 0 0,-2 0 0,-15 0 0,-12 3 0,-2-2 0,-2 2 0,3-3 0,4 0 0,-3 0 0,15-5 0,-13 4 0,9-4 0,-12 3 0,4 1 0,1-2 0,-2 3 0,-3 0 0,-4 0 0,-2 0 0,2 0 0,13 5 0,3-4 0,24 14 0,-19-10 0,0 6 0,-23-8 0,-5-3 0</inkml:trace>
</inkml:ink>
</file>

<file path=ppt/ink/ink1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3:49:42.321"/>
    </inkml:context>
    <inkml:brush xml:id="br0">
      <inkml:brushProperty name="width" value="0.025" units="cm"/>
      <inkml:brushProperty name="height" value="0.025" units="cm"/>
    </inkml:brush>
  </inkml:definitions>
  <inkml:trace contextRef="#ctx0" brushRef="#br0">4 279 24575,'-4'6'0,"4"-3"0,7-6 0,4-8 0,9-11 0,20-22 0,10 1 0,7-8 0,-10 11 0,-13 17 0,-12 3 0,0 12 0,-11-2 0,3 6 0,-5-1 0,0 4 0,4-2 0,12 3 0,11 5 0,15 2 0,7 10 0,-7-5 0,0 15 0,-25-16 0,-2 8 0,-20-10 0,-2 13 0,-2-6 0,4 14 0,1-4 0,0-6 0,4 18 0,-8-25 0,3 16 0,-8-6 0,-4 2 0,-5 6 0,-2-13 0,2 0 0,0-9 0,0 3 0,3-5 0,-6 3 0,7-4 0,-12 5 0,6-3 0,-24 15 0,4-7 0,-16 18 0,22-19 0,3 4 0,14-10 0,5 1 0,-2 3 0,0-1 0,2 1 0,-5-3 0,4 6 0,-3 16 0,6 2 0,5 23 0,17-12 0,16 22 0,9-16 0,8 5 0,-19-26 0,-6-10 0,-19-11 0,-6-3 0,-3 1 0,-3-4 0,-4 3 0,-4-2 0,-5 3 0,7-3 0,1-1 0</inkml:trace>
</inkml:ink>
</file>

<file path=ppt/ink/ink1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3:49:43.705"/>
    </inkml:context>
    <inkml:brush xml:id="br0">
      <inkml:brushProperty name="width" value="0.025" units="cm"/>
      <inkml:brushProperty name="height" value="0.025" units="cm"/>
    </inkml:brush>
  </inkml:definitions>
  <inkml:trace contextRef="#ctx0" brushRef="#br0">159 16 24575,'2'-3'0,"-1"2"0,11-2 0,-3 3 0,9 0 0,-5 0 0,9 4 0,-11-4 0,0 7 0,-8-4 0,-3 11 0,0-3 0,0 6 0,0-7 0,-3 2 0,-1-6 0,-5 6 0,-13-3 0,-6 2 0,-1-5 0,7-2 0,13-4 0,2 0 0,1 0 0,-3 0 0,-1-2 0,-15-8 0,4-2 0,-5-5 0,9 4 0,10 3 0,1 1 0,9-1 0,3 0 0,4 1 0,7-5 0,1 6 0,1 1 0,-2 3 0,-7 4 0,3 11 0,-9-6 0,6 11 0,-9-9 0,1 2 0,-2-2 0,0-1 0,0 0 0,0 3 0,-3-2 0,-3 2 0,-1-3 0,-5-2 0,5-1 0,1-9 0,6 2 0,6-8 0,16-2 0,-2 0 0,4 3 0,-13 7 0,-8 7 0,-6 4 0,-1-4 0,-2 0 0,2-3 0,1 0 0</inkml:trace>
</inkml:ink>
</file>

<file path=ppt/ink/ink1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33.923"/>
    </inkml:context>
    <inkml:brush xml:id="br0">
      <inkml:brushProperty name="width" value="0.04286" units="cm"/>
      <inkml:brushProperty name="height" value="0.04286" units="cm"/>
    </inkml:brush>
  </inkml:definitions>
  <inkml:trace contextRef="#ctx0" brushRef="#br0">0 1 21611,'41'44'201,"-6"-7"-5592,-21-25 5671,3 0 1443,3 0-1443,2 1 994,35 23-1151,-17-9-56,29 23-22,13 6 3414,-27-19-3420,-9-4 1,-3-2-18,-13-7-22,13 28 45,-21-25-23,15 17 1,-15-24-23,5 2 0,-11-10 0,20 16 22,-14-9 146,25 25 46,-20-15-35,22 34-90,-20-24 17,6 11 1,3 4 5,-6-13 0,-1 0-107,2 4 1,1 2 11,4 9 0,-2-1-17,5 15 5,-15-23 1,2 2-17,6 8 0,-1-3-12,3 4-1662,-1-3 1,0-2 1695,-7-13-6,5 4 1,4 6 22,-2-4 0,0 0-11,-5-6 0,0 2-17,16 25 0,1 1 0,-14-19 0,0 1 16,12 17 1,4 6-6,-8-11 1,2 4-1,-4-6-11,0-5 0,-1-2 5,6 17 1,-2-5 5,6 1-22,-12-15 22,12 15 12,-1 1-1,-11-14-22,11 16-370,-13-22 1,0-1 347,11 15 16,-9-14 1,0 2-18,24 29 12,-12-17 11,-19-24 0,4 6 37,11 21 1,5 10-1,-2-3-15,3 2 1,0 1 993,-2-1 0,3 6 0,-3-7-977,1-1 0,-2-5-5,-6-7 0,0 1 5,-1 0 0,2 8-9,6 13 0,3 9 0,-3-5 4,0-4 0,-1 0-12,-2 1 0,2 6 1,-4-10-12,-7-17 0,-2-4 541,4 16 1,3 3-542,-5-15 0,4 2 1,-1-2 36,-3-5 1,-1-2 0,3 5-30,3 2 1,4 5-1,0 1 1,-3-1-2,7 13 1,-3-1 0,-1-1-12,-6-7 1,0 0-1,0 3 1,0 2 1,1 5-1,-1-1 1,-4-9-9,6 9 0,-1-2 3,6 8 1,3 9 0,-5-7-21,-4-3 1,-3-2 16,-2-8 0,3 4 0,-3-5 0,0 6 0,0-5 0,5 0 0,0-3 11,-6-13 0,-4-3 6,-7-7 0,-2-2-17,-1 2 0,-2-3-12,8 22 80,-13-40 1063,2-6-604,-13-20-482,-2-1-1726,0-5-201,0-1 1882,0-32 0,0 25 0,0-19 0</inkml:trace>
</inkml:ink>
</file>

<file path=ppt/ink/ink1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48.495"/>
    </inkml:context>
    <inkml:brush xml:id="br0">
      <inkml:brushProperty name="width" value="0.04286" units="cm"/>
      <inkml:brushProperty name="height" value="0.04286" units="cm"/>
    </inkml:brush>
  </inkml:definitions>
  <inkml:trace contextRef="#ctx0" brushRef="#br0">88 281 17106,'-12'-39'112,"3"3"101,8 12-112,0 3-34,7-24-33,-1 22-23,8-16 11,-3 27 23,16-3-34,-6 12-167,1-1 178,-8 23 12,-11-7-46,1 19 169,-1-10-67,0-6 247,-5 8-281,-5-11 78,-40 24-67,20-22 202,-34 7-191,45-20 236,-2-1 44,16-5 181,18-38-371,0 16 11,16-28 190,5 21-268,-10 12 22,4-1-111,-16 14-24,-4 4-77,-5 3-146,-3 16 291,1 37 11,-2 0-34,1 8-33,-2-29 135,-22-18-158,7-6-44,-39 1 90,31-10 33,-12-1 44,24-10-65,6 6-137,9-15 80,5 10-45,34-18-146,-7 19-224,5 0 392,-22 25-22,-16 10 11,-6 15 56,-1-15 101,-13 0-68,-17-25 191,1-28-112,2 7-89,18-19-57,30 8 23,-6 16-45,24-7 22,-19 21-10,6 1-12,-10 11 22,-4 0 23,2 10-12,-5-1 23,0 12 12,-4-6 21,-3 21-22,-2-25 269,-16 8-44,0-30-225,-1-2-78,2-31 22,15 20-56,-2-13-11,11 20 56,17-3 45,-4 4-124,23 0 124,-26 7-78,6 3 21,-18 10 68,-1 0 79,-7 9 22,-22 6-57,9-11-21,-15 4 1501,23-22-1446,5-7-33,3-9-112,2-18-370,0 17-885,0-6 1322,-12 34 0,9-7 0,-9 10 0</inkml:trace>
</inkml:ink>
</file>

<file path=ppt/ink/ink1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0.301"/>
    </inkml:context>
    <inkml:brush xml:id="br0">
      <inkml:brushProperty name="width" value="0.04286" units="cm"/>
      <inkml:brushProperty name="height" value="0.04286" units="cm"/>
    </inkml:brush>
  </inkml:definitions>
  <inkml:trace contextRef="#ctx0" brushRef="#br0">200 153 18037,'13'-27'1524,"-3"5"-1211,-27 20-257,6 1 23,-28 4-79,19 5 56,-24 18-45,19-1-22,-8 13-68,11 17 34,10-22-22,29 27 90,8-42 133,57 5 12,-15-20-67,10 0-34,-19-7-44,-18-1-46,8-3 57,-24 3-34,2 2 45,-23 2-23,18-8-11,-2 2 124,31-20-23,-30 15 67,8-9 23,-25 5-157,-2 4 280,-7-24-168,-25-15-113,7 10 326,-39-32-292,26 48-89,-2-8 0,14 26 67,4 7-56,0 0-123,-28 0-280,9 5-427,-22 11 830,1 35 0,8-5 0,31-43 0,-32 43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5.464"/>
    </inkml:context>
    <inkml:brush xml:id="br0">
      <inkml:brushProperty name="width" value="0.08571" units="cm"/>
      <inkml:brushProperty name="height" value="0.08571" units="cm"/>
      <inkml:brushProperty name="color" value="#E71224"/>
    </inkml:brush>
  </inkml:definitions>
  <inkml:trace contextRef="#ctx0" brushRef="#br0">1 442 13308,'4'1'1591,"0"-1"-1064,11-48-382,1 13-77,15-43 21,-7 25-78,-2-1 628,-6-10-45,-7 21 1120,-4-3-1142,-5 33-303,0 5-269,0 8-157,0 0 269,0 21 23,0-1 44,0 23 78,0-2-55,7 6-45,3 9 67,19 34 45,-4-18-56,7 21-90,-10-33-56,-4-5-33,-3-5 11,-1-4-45,-5-6-11,-1-5-180,-3-6-336,-1-7-2689,-1 1-100,2-10-3732,-1 2 7048,-2-9 0,-1-4 0,-1-2 0</inkml:trace>
</inkml:ink>
</file>

<file path=ppt/ink/ink1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19.105"/>
    </inkml:context>
    <inkml:brush xml:id="br0">
      <inkml:brushProperty name="width" value="0.04286" units="cm"/>
      <inkml:brushProperty name="height" value="0.04286" units="cm"/>
    </inkml:brush>
  </inkml:definitions>
  <inkml:trace contextRef="#ctx0" brushRef="#br0">150 1 24759,'28'48'370,"7"34"-359,-26-46-11,10 30 135,5 28-113,-13-42 0,-1 1-22,3 6 0,0 0 0,3 38 12,-4-35-24,-3-16 35,3 11-34,6 7 33,-5-11 12,5 18-3359,-11-11 3347,-3-22 12,-4 21-34,0-28 0,-2 12 0,2-13 45,-1 6-1,-2 0 3405,-4 12-3438,-4 2-11,-3 16 0,3-8 45,2 34-34,6-44 11,-3 17 1,-2 1-23,0-8-17,0-1 1,-1-2 16,0-10-45,3 40 22,3-21 34,2-13 1,1 1 10,-2 29-44,-3 2-1,0-16 12,-2-13 0,3 14 11,3-35 22,-1 21 1,-2 2-34,1-13 11,-6 50 0,0 10 22,-1-8-19,4-31 1,-1 8 0,1-7 1,3-12 1,0-4-6,-1 5 0,1 1 11,1 7 1,0 3-1,-1 11 0,-1 2 0,-1-8 1,0-1-7,0 2 1,-2-1-12,-1-12 1,1-4 5,-2 17 11,4-14 0,1 0 11,1 15 23,0 1 0,1 3-34,0 9-11,-1-25 0,1 0 0,1-6 0,1-6 0,-1 12 89,-2 22 1,1 3-11,0-4-74,-1-16 1,1 1-6,0-11 0,1-4 22,-1 21-1707,-2-6 1,-1-1 1673,-1-2-11,-1 26 0,1 8 16,3-38 1,0 0 5,-2 27 0,1-1 5,2-25 1,1-5-2312,-2 36 2250,1-42 1623,-2-11-2766,-1-36-2635,-5-5 3834,-8-11 0,9 7 0,-2-6 0</inkml:trace>
</inkml:ink>
</file>

<file path=ppt/ink/ink1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373"/>
    </inkml:context>
    <inkml:brush xml:id="br0">
      <inkml:brushProperty name="width" value="0.04286" units="cm"/>
      <inkml:brushProperty name="height" value="0.04286" units="cm"/>
    </inkml:brush>
  </inkml:definitions>
  <inkml:trace contextRef="#ctx0" brushRef="#br0">1 77 18250,'30'-8'1423,"0"1"-1043,-4 7 34,54-2 1,10-2-1085,-8 1 681,11-2 0,2 1 203,-9 0-214,-30 2-11,6 1 22,3 1 22,-31-3 69,54-8-35,-51 4 457,23-3-479,-19 10 11,21-2-23,2 1-10,15-1 10,1 2 23,16 2-15,-21 6 0,12 3 1,-6 0-37,-6 0 1,1 1-3,14 5 1,9 2 0,-13 0 7,-27-4 0,-2 0 79,28 8 0,-1 1-40,-34-9 0,4 1-25,11 0 0,12 2 1,5 0-1,-3-1-7,19 2 1,-1-1 0,1 0-19,-2 1 0,-1 1 0,4-2 11,-12-4 0,4-1 1,-4-1-1,-17-2 11,28 4-22,-14-4 0,4 1-11,-27-6 0,4 1-4,9 1 0,9 3 0,-5-2 15,-1 0 0,0 0 11,-8 1 0,4 0 1,-2 0-1,24 2 0,-6-2 11,-26-3 1,1-1-35,7 2 1,8 0 0,-7-2 0,-6 0 0,-1-1-1702,27 5 0,-2 1 1713,-34-4 0,0 0-22,32 5 1,-1-2 21,-37-6 0,0-1-11,21 1 0,1 0 22,20-1 6,1 3 0,-2 0-29,-16-1-16,-2 0 0,1 0-16,16-4 21,-21 0 3405,16 0-3404,8 1-3362,-36 2 3407,25 0-12,-20 5-6,-14-6 1,8 1-747,10 2 0,9 2 0,-4-1 729,-4-2 1,7-1-55,4 2 0,17 1 0,7 1 1,-5-1-1,-15-1 66,11 2 0,-3-1 0,-3-2 0,13 1 0,-3 0 0,-17-1 11,-14 1 1,-11-1 10,32 1 1037,-3-1 1,4 1-1077,-23-2 1,-1 1 16,26 0 0,4 0 0,1-1 0,-6-1 1588,-34-1 1,3 0-1567,12 0 1,13-1-1,0 1 1,-12-1 300,-7 1 0,1-1-321,17 1 1,17 0 0,-1 0 0,-21-1-3,18 2 6,3-1 1,1 1 15,1 2-3358,-53-1 3448,24 2-1333,-106 8 22,14-9-695,-32 8 1894,26-27 0,17 20 0,-3-9 0</inkml:trace>
</inkml:ink>
</file>

<file path=ppt/ink/ink1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841"/>
    </inkml:context>
    <inkml:brush xml:id="br0">
      <inkml:brushProperty name="width" value="0.04286" units="cm"/>
      <inkml:brushProperty name="height" value="0.04286" units="cm"/>
    </inkml:brush>
  </inkml:definitions>
  <inkml:trace contextRef="#ctx0" brushRef="#br0">0 0 20972,'72'29'210,"0"-1"0,0 0 0,-21-10 0,0 0-143,44 21 1,-12 1 100,-48-10 594,-24 13-292,-42 8 1,-13 2-471,-9 21-467,4-24 0,-11 5 0,9-7-3174,-9 18 2790,22-24 1,5-4 0,14-13 0,18-22-1</inkml:trace>
</inkml:ink>
</file>

<file path=ppt/ink/ink1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2.873"/>
    </inkml:context>
    <inkml:brush xml:id="br0">
      <inkml:brushProperty name="width" value="0.04286" units="cm"/>
      <inkml:brushProperty name="height" value="0.04286" units="cm"/>
    </inkml:brush>
  </inkml:definitions>
  <inkml:trace contextRef="#ctx0" brushRef="#br0">427 1 20277,'-43'55'863,"-2"2"-840,-6-6-119,5-2 1,-1 4-1424,9-13 1,1 0 627,-3 5 1,3-6-8941,0-12 9683,33-41 1,2 14 0,2 4 0</inkml:trace>
</inkml:ink>
</file>

<file path=ppt/ink/ink1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3.105"/>
    </inkml:context>
    <inkml:brush xml:id="br0">
      <inkml:brushProperty name="width" value="0.04286" units="cm"/>
      <inkml:brushProperty name="height" value="0.04286" units="cm"/>
    </inkml:brush>
  </inkml:definitions>
  <inkml:trace contextRef="#ctx0" brushRef="#br0">0 0 15795,'83'24'6275,"-39"-25"-6124,12 47 0,-1 12 97,-6-12-361,6 11-2576,-39-17 2689,-44 31 0,21-62 0,-24 11 0</inkml:trace>
</inkml:ink>
</file>

<file path=ppt/ink/ink1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4.475"/>
    </inkml:context>
    <inkml:brush xml:id="br0">
      <inkml:brushProperty name="width" value="0.04286" units="cm"/>
      <inkml:brushProperty name="height" value="0.04286" units="cm"/>
    </inkml:brush>
  </inkml:definitions>
  <inkml:trace contextRef="#ctx0" brushRef="#br0">18 1 18754,'8'72'1238,"1"1"0,-4 17-1233,5-23 1,-2 8-1612,-14-8 0,-5 5 0,2-11 1606,3 20 0,-8 10 0,3-18 0,11-64 0</inkml:trace>
</inkml:ink>
</file>

<file path=ppt/ink/ink1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5.057"/>
    </inkml:context>
    <inkml:brush xml:id="br0">
      <inkml:brushProperty name="width" value="0.04286" units="cm"/>
      <inkml:brushProperty name="height" value="0.04286" units="cm"/>
    </inkml:brush>
  </inkml:definitions>
  <inkml:trace contextRef="#ctx0" brushRef="#br0">0 415 10036,'25'-72'2457,"1"0"1,-1 0-1,-3-23 1,8 22-1150,45 53-1241,-17 13-67,-18 4-45,6 2 90,-16 48-45,-14-12 0,0 42-112,-14 1-68,-1-19-32,-1 14-774,-63-12 964,12-42 66,-37 2-10,35-43 280,14-4-281,16 12-33,1 1-246,16 16 436,5 27-55,12-1 89,9 25 683,40 8-353,-1-20 1,2-1-779,-21-9 0,-1-1-566,15 4 0,-5 2-58,-5 26 0,-42-44 0,13 19 0</inkml:trace>
</inkml:ink>
</file>

<file path=ppt/ink/ink1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5.035"/>
    </inkml:context>
    <inkml:brush xml:id="br0">
      <inkml:brushProperty name="width" value="0.04286" units="cm"/>
      <inkml:brushProperty name="height" value="0.04286" units="cm"/>
    </inkml:brush>
  </inkml:definitions>
  <inkml:trace contextRef="#ctx0" brushRef="#br0">288 65 15818,'-33'-34'3216,"6"7"-2633,27 26-147,0 0 259,0 0-729,-2 1-78,1 0 56,-3 3 179,-6 15 169,-7 25-236,1-5 168,-13 41-190,11-27-12,6-4 1,0 1-1,1 10 168,1 34-55,8-57 313,-5 36-291,-1-28-124,0 1-66,1-10 55,1-5-11,-2 34-22,3-19 22,0 20-100,5-7-46,0-21 90,0 29 68,0-39-46,0 18-3324,0-25 3347,-1 11 11,-1-7-33,0-10 0,1 18 10,1-17-66,0 16 44,0-17 3426,0 6-3336,0-10-33,-3 10-57,1 2 34,-1-3-33,2-2 44,1-3-11,0 5 0,0-1 56,0 0 33,0-14 102,0-1 123,0-3-314,0 1-180,-3 12 180,1-3 0,-3 13 348,4-16 403,-1 1-897,2-8-4874,0 0 5020,0 32 0,-1-24 0,1 23 0</inkml:trace>
</inkml:ink>
</file>

<file path=ppt/ink/ink1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6.936"/>
    </inkml:context>
    <inkml:brush xml:id="br0">
      <inkml:brushProperty name="width" value="0.04286" units="cm"/>
      <inkml:brushProperty name="height" value="0.04286" units="cm"/>
    </inkml:brush>
  </inkml:definitions>
  <inkml:trace contextRef="#ctx0" brushRef="#br0">42 191 14563,'8'-19'1804,"-2"3"-1333,-9 10-35,0 0 562,-8-29-864,4 13 135,-9-27 235,9 32-224,1 1-325,4 13 45,2 1 135,0 4 582,13 37-560,-5-13-67,19 50-79,-13-38 61,4 10 1,-1 1-73,-4-12 34,10 35-34,-20-62 45,-2 17-56,1-11 11,-1 4 112,2-9-12,-2-10 674,0-1-1514,-1 2 718,0-2 425,0 1-302,7-29-123,-1 12 33,12-36 11,-7 27-10,5-11-1,0-7 11,-6 17-33,6-19 0,-7 18-12,-1 7-33,3-4 0,-5 17 34,12-17 56,-10 11-124,4-4-112,-10 14 0,-2 3-369,0 0 448,-14 1 123,4-1 134,-51-3-167,1-16 33,-1 8 0,13-8-12,41 17-66,1 0 67,6 1 112,0 1-101,-2 0 11,-3 0-56,-1 0-56,1 0-56,4 0 157,13 0-134,50 0-79,-7 5-135,20 5-10,-42 5 537,-27 7 1323,-23-8-1502,3-3-415,-26 4-167,22 6 234,-6 13 180,16 2-1580,3-2-582,1-12 1482,-8-4 0,12-13 0,-3-3 0</inkml:trace>
</inkml:ink>
</file>

<file path=ppt/ink/ink1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7.435"/>
    </inkml:context>
    <inkml:brush xml:id="br0">
      <inkml:brushProperty name="width" value="0.04286" units="cm"/>
      <inkml:brushProperty name="height" value="0.04286" units="cm"/>
    </inkml:brush>
  </inkml:definitions>
  <inkml:trace contextRef="#ctx0" brushRef="#br0">18 1 10036,'-9'93'-501,"4"-33"1,2-34-1</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5.824"/>
    </inkml:context>
    <inkml:brush xml:id="br0">
      <inkml:brushProperty name="width" value="0.08571" units="cm"/>
      <inkml:brushProperty name="height" value="0.08571" units="cm"/>
      <inkml:brushProperty name="color" value="#E71224"/>
    </inkml:brush>
  </inkml:definitions>
  <inkml:trace contextRef="#ctx0" brushRef="#br0">0 123 13409,'4'6'3283,"-1"-2"-2801,-3-4 582,0 0-728,-1 5 34,1-4 33,-1 5-122,1-6-3438,3 0 3818,10 0-224,13 0-56,17-3-45,13-3-11,8-5-146,4-2-112,-1-2-67,-4 0-11,-12-1-303,-10 4-705,-15 1-3183,-7-1 1016,-11 3 3186,-2-3 0,-5 7 0,-1 0 0</inkml:trace>
</inkml:ink>
</file>

<file path=ppt/ink/ink1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6.356"/>
    </inkml:context>
    <inkml:brush xml:id="br0">
      <inkml:brushProperty name="width" value="0.04286" units="cm"/>
      <inkml:brushProperty name="height" value="0.04286" units="cm"/>
    </inkml:brush>
  </inkml:definitions>
  <inkml:trace contextRef="#ctx0" brushRef="#br0">19 214 14126,'30'-61'2936,"-5"9"-1950,-18 32-269,-1 3-4330,-3 4 4084,-1 5 948,-1 3-1419,0 3-157,-1 2-134,2 17 325,0 20 67,-1-2 3649,-13 2-2865,-22-46-257,7-45-774,11 12 12,31-15-79,39 82 56,-29 21 34,3 6 33,-36-10 157,-20-39 180,-14-41-572,11 7 247,9-14 32,50 33-32,-6 24-3172,-4 9-2441,-27-7 5691,-20-2 0,13-11 0,2-1 0</inkml:trace>
</inkml:ink>
</file>

<file path=ppt/ink/ink1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590"/>
    </inkml:context>
    <inkml:brush xml:id="br0">
      <inkml:brushProperty name="width" value="0.04286" units="cm"/>
      <inkml:brushProperty name="height" value="0.04286" units="cm"/>
    </inkml:brush>
  </inkml:definitions>
  <inkml:trace contextRef="#ctx0" brushRef="#br0">222 588 13140,'-31'-61'-751,"5"12"706,24 38 45,-1-2-100,-1 0 100,1-4 324,2 2 1312,1-13 1983,0-5-1265,0 4-1379,0 9-488,0 58 0,0 25-151,0 30-297,0-4 0,0 7-39,-2-11 0,0-7-134,-2 17 392,-1-12-112,-4-80-528,-15-81 376,8 24 1,-1-8 20,1-11 0,0-10 0,2 5-21,-3-5 1,7 0-48,18 3 1,7-3 0,2 13 18,11-5-11,8 22 1,3 11-102,-3 27 146,-9 9-67,5 3-90,34 76 135,-29-13 22,-4-8 0,-4 1-191,-10 15-448,-20-4 1,-7-1 504,-5-13 122,0 5 1,-7-9-34,-30-43 90,-4-19 90,2 4 133,5-15-301,31 18 10,3-1 303,21 16 23,4 4 123,12 9-56,5 8 167,25 25-290,-9-8-101,16 18 56,-1 3-158,-19-18 12,7 10 124,-20-21-68,-15-18-112,-1-2-9831,-12-15 9669,5-1 1,-4 1-1,4-1 1</inkml:trace>
</inkml:ink>
</file>

<file path=ppt/ink/ink1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974"/>
    </inkml:context>
    <inkml:brush xml:id="br0">
      <inkml:brushProperty name="width" value="0.04286" units="cm"/>
      <inkml:brushProperty name="height" value="0.04286" units="cm"/>
    </inkml:brush>
  </inkml:definitions>
  <inkml:trace contextRef="#ctx0" brushRef="#br0">5 45 18373,'17'50'661,"6"-7"-134,7-27-169,9-2 1804,41-5-1433,-45-6-79,23-4-258,-59-11-348,-5-1-44,-3-9-11,-23-22-157,-8 10 11,-10-4-134,-4 22-1602,-6 45 1893,54 26 0,-23-14 0,54 7 0</inkml:trace>
</inkml:ink>
</file>

<file path=ppt/ink/ink1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513"/>
    </inkml:context>
    <inkml:brush xml:id="br0">
      <inkml:brushProperty name="width" value="0.04286" units="cm"/>
      <inkml:brushProperty name="height" value="0.04286" units="cm"/>
    </inkml:brush>
  </inkml:definitions>
  <inkml:trace contextRef="#ctx0" brushRef="#br0">0 1 17230,'41'0'470,"-5"0"-470,-18 0 0,65 16 0,-57-12 0,47 13 0</inkml:trace>
</inkml:ink>
</file>

<file path=ppt/ink/ink1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823"/>
    </inkml:context>
    <inkml:brush xml:id="br0">
      <inkml:brushProperty name="width" value="0.04286" units="cm"/>
      <inkml:brushProperty name="height" value="0.04286" units="cm"/>
    </inkml:brush>
  </inkml:definitions>
  <inkml:trace contextRef="#ctx0" brushRef="#br0">0 1 17230,'48'5'-4068,"9"0"-1814,-26-5 5882,11 0 0,-25 0 0,-4 0 0</inkml:trace>
</inkml:ink>
</file>

<file path=ppt/ink/ink1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007"/>
    </inkml:context>
    <inkml:brush xml:id="br0">
      <inkml:brushProperty name="width" value="0.04286" units="cm"/>
      <inkml:brushProperty name="height" value="0.04286" units="cm"/>
    </inkml:brush>
  </inkml:definitions>
  <inkml:trace contextRef="#ctx0" brushRef="#br0">0 23 13084,'69'-12'-1334,"-7"2"1,-46 10 0,-2 0-1</inkml:trace>
</inkml:ink>
</file>

<file path=ppt/ink/ink1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175"/>
    </inkml:context>
    <inkml:brush xml:id="br0">
      <inkml:brushProperty name="width" value="0.04286" units="cm"/>
      <inkml:brushProperty name="height" value="0.04286" units="cm"/>
    </inkml:brush>
  </inkml:definitions>
  <inkml:trace contextRef="#ctx0" brushRef="#br0">0 6 12591,'81'-3'-1394,"-23"1"1,-46 2 0</inkml:trace>
</inkml:ink>
</file>

<file path=ppt/ink/ink1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341"/>
    </inkml:context>
    <inkml:brush xml:id="br0">
      <inkml:brushProperty name="width" value="0.04286" units="cm"/>
      <inkml:brushProperty name="height" value="0.04286" units="cm"/>
    </inkml:brush>
  </inkml:definitions>
  <inkml:trace contextRef="#ctx0" brushRef="#br0">0 32 17017,'65'-6'-482,"0"-5"0,-53 5 0,6-2 1</inkml:trace>
</inkml:ink>
</file>

<file path=ppt/ink/ink1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467"/>
    </inkml:context>
    <inkml:brush xml:id="br0">
      <inkml:brushProperty name="width" value="0.04286" units="cm"/>
      <inkml:brushProperty name="height" value="0.04286" units="cm"/>
    </inkml:brush>
  </inkml:definitions>
  <inkml:trace contextRef="#ctx0" brushRef="#br0">1 18 14663,'65'-9'-1277,"-20"5"0,-31-1 0</inkml:trace>
</inkml:ink>
</file>

<file path=ppt/ink/ink1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631"/>
    </inkml:context>
    <inkml:brush xml:id="br0">
      <inkml:brushProperty name="width" value="0.04286" units="cm"/>
      <inkml:brushProperty name="height" value="0.04286" units="cm"/>
    </inkml:brush>
  </inkml:definitions>
  <inkml:trace contextRef="#ctx0" brushRef="#br0">0 19 16602,'51'-5'-614,"1"1"1,8 1 0,-20-3-1</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6.048"/>
    </inkml:context>
    <inkml:brush xml:id="br0">
      <inkml:brushProperty name="width" value="0.08571" units="cm"/>
      <inkml:brushProperty name="height" value="0.08571" units="cm"/>
      <inkml:brushProperty name="color" value="#E71224"/>
    </inkml:brush>
  </inkml:definitions>
  <inkml:trace contextRef="#ctx0" brushRef="#br0">1 70 17319,'11'6'5435,"-1"-1"-4326,-10-5-1300,0 0-1254,2-9-4707,0-3 6152,5-17 0,-4 15 0,1-2 0</inkml:trace>
</inkml:ink>
</file>

<file path=ppt/ink/ink1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775"/>
    </inkml:context>
    <inkml:brush xml:id="br0">
      <inkml:brushProperty name="width" value="0.04286" units="cm"/>
      <inkml:brushProperty name="height" value="0.04286" units="cm"/>
    </inkml:brush>
  </inkml:definitions>
  <inkml:trace contextRef="#ctx0" brushRef="#br0">1 17 15616,'58'-3'-258,"-1"-1"0,17 3 1,-39-7-1</inkml:trace>
</inkml:ink>
</file>

<file path=ppt/ink/ink1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941"/>
    </inkml:context>
    <inkml:brush xml:id="br0">
      <inkml:brushProperty name="width" value="0.04286" units="cm"/>
      <inkml:brushProperty name="height" value="0.04286" units="cm"/>
    </inkml:brush>
  </inkml:definitions>
  <inkml:trace contextRef="#ctx0" brushRef="#br0">0 0 13745,'62'11'-519,"-1"-1"1,27 8 0,-69-20 0</inkml:trace>
</inkml:ink>
</file>

<file path=ppt/ink/ink1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40.075"/>
    </inkml:context>
    <inkml:brush xml:id="br0">
      <inkml:brushProperty name="width" value="0.04286" units="cm"/>
      <inkml:brushProperty name="height" value="0.04286" units="cm"/>
    </inkml:brush>
  </inkml:definitions>
  <inkml:trace contextRef="#ctx0" brushRef="#br0">0 26 5699,'10'0'3820,"-2"1"-3187,60-13 0,-50 9 0,50-9 0</inkml:trace>
</inkml:ink>
</file>

<file path=ppt/ink/ink1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172"/>
    </inkml:context>
    <inkml:brush xml:id="br0">
      <inkml:brushProperty name="width" value="0.04286" units="cm"/>
      <inkml:brushProperty name="height" value="0.04286" units="cm"/>
    </inkml:brush>
  </inkml:definitions>
  <inkml:trace contextRef="#ctx0" brushRef="#br0">0 6 21443,'54'-5'-23,"-3"5"12,-17 7-325,31 12 56,-11-4-34,23 3-537,-10-10 268,-24-5-246,-1-1-8404,-43-11 9233,-12 4 0,-3-5 0,1 7 0</inkml:trace>
</inkml:ink>
</file>

<file path=ppt/ink/ink1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430"/>
    </inkml:context>
    <inkml:brush xml:id="br0">
      <inkml:brushProperty name="width" value="0.04286" units="cm"/>
      <inkml:brushProperty name="height" value="0.04286" units="cm"/>
    </inkml:brush>
  </inkml:definitions>
  <inkml:trace contextRef="#ctx0" brushRef="#br0">1 0 13454,'12'15'3944,"-1"-2"-2566,45-5-1277,-24 4-886,21 6 1,3 3-1625,-13 5-2028,21 12 4437,-35-23 0,-26-12 0,-6-4 0</inkml:trace>
</inkml:ink>
</file>

<file path=ppt/ink/ink1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187"/>
    </inkml:context>
    <inkml:brush xml:id="br0">
      <inkml:brushProperty name="width" value="0.04286" units="cm"/>
      <inkml:brushProperty name="height" value="0.04286" units="cm"/>
    </inkml:brush>
  </inkml:definitions>
  <inkml:trace contextRef="#ctx0" brushRef="#br0">148 0 17129,'-22'67'1462,"11"-19"0,2 2-969,2 20-146,1 27-66,1 1-203,0-28-55,-2 14 190,-13-18-169,8-32 35,-10 6 10,11-34-33,5-5 56,2-3-403,15-56 246,-3 18 62,8-24 0,2-3 39,1 8-11,9-10 0,3 2-45,-5 20-34,23-24-145,2 55 78,-15 9 11,48 43 113,-50-7-23,15 34 11,-36-16 34,-7-14-34,-10-1 0,-26-20-212,-2-8-326,-22-9-201,8-7-9103,-13-28 9120,40 20 1,-12-12-1,42 29 1</inkml:trace>
</inkml:ink>
</file>

<file path=ppt/ink/ink1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546"/>
    </inkml:context>
    <inkml:brush xml:id="br0">
      <inkml:brushProperty name="width" value="0.04286" units="cm"/>
      <inkml:brushProperty name="height" value="0.04286" units="cm"/>
    </inkml:brush>
  </inkml:definitions>
  <inkml:trace contextRef="#ctx0" brushRef="#br0">9 44 16299,'26'65'628,"7"-11"-404,54-31 1311,-32-18-930,11-9-347,-97-50-213,-8 20-45,-12 0 0,-4 4-6634,-10 8 405,31 9 6229,47 16 0,18 5 0,0 0 0</inkml:trace>
</inkml:ink>
</file>

<file path=ppt/ink/ink1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180"/>
    </inkml:context>
    <inkml:brush xml:id="br0">
      <inkml:brushProperty name="width" value="0.04286" units="cm"/>
      <inkml:brushProperty name="height" value="0.04286" units="cm"/>
    </inkml:brush>
  </inkml:definitions>
  <inkml:trace contextRef="#ctx0" brushRef="#br0">179 1 16602,'-5'71'728,"0"0"1,3-13-1,-2-1-538,-6 3 1,-2 0 156,2-2 1,-1-5-90,-9 23-90,-5 6 145,-1-43-122,7-19 33,-1-6-78,10-39-3976,15-37 3629,11-21-382,9 3 1,5 0 582,7-6 17,3 14 0,1 8-28,-10 29-191,56 3 168,-52 41-22,25 18 45,-42 32 11,-9-11 2849,-9 16-2861,-55-17-189,12-25 1472,-41 1-2862,23-29 1591,56-19 0,-19 14 0,50-12 0</inkml:trace>
</inkml:ink>
</file>

<file path=ppt/ink/ink1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580"/>
    </inkml:context>
    <inkml:brush xml:id="br0">
      <inkml:brushProperty name="width" value="0.04286" units="cm"/>
      <inkml:brushProperty name="height" value="0.04286" units="cm"/>
    </inkml:brush>
  </inkml:definitions>
  <inkml:trace contextRef="#ctx0" brushRef="#br0">48 1 16165,'-31'51'1244,"15"-6"-1065,39-28 0,7-4 80,1-6 525,15-4-594,-23-2-246,7 1 56,-30 3 190,-6 5-134,-8 11-1120,10 7-1748,6-5 2812,29-1 0,-26-18 0,4-2 0</inkml:trace>
</inkml:ink>
</file>

<file path=ppt/ink/ink1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0.581"/>
    </inkml:context>
    <inkml:brush xml:id="br0">
      <inkml:brushProperty name="width" value="0.04286" units="cm"/>
      <inkml:brushProperty name="height" value="0.04286" units="cm"/>
    </inkml:brush>
  </inkml:definitions>
  <inkml:trace contextRef="#ctx0" brushRef="#br0">1 467 11448,'56'-11'1821,"0"-1"0,4-6-1312,18-23 1,-4-7-39,-29 2-68,14-31 146,-41 27-448,-10 13-23,-2-6 662,-6 4-482,-29 14-90,10 5 257,-51 61-425,38-2-577,4 23 1,6 5-343,14 1 476,6-15 0,8 0-531,30 12 907,-2-26 11,11-1 907,3-29 68,-20-6 10,10-2 842,-20-7-1222,-9 3-504,1-3-795,-17 5 525,-3 7-705,-7 11 168,13 15 157,13 2-1053,60 15 1624,3-39 942,9-20 1277,-66-75-930,-63 16-1255,3-6 414,13 73-335,49 17 22,39 28-101,-29-24 280,-3 30 0,-32-28-146,-12 19-89,5 1-45,7-7-56,13 10-1692,40 2-1949,2-23 682,12 5 2167,-15-25 0,-38-3 0,0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3.613"/>
    </inkml:context>
    <inkml:brush xml:id="br0">
      <inkml:brushProperty name="width" value="0.08571" units="cm"/>
      <inkml:brushProperty name="height" value="0.08571" units="cm"/>
    </inkml:brush>
  </inkml:definitions>
  <inkml:trace contextRef="#ctx0" brushRef="#br0">344 1 7325,'2'14'2364,"-1"-3"-1378,-1-11 2778,0 0-3214,-4 2-102,2-2-101,-3 2-190,4-2-67,0 0-68,0 1-11,-2 0 0,-1 0 45,1 1 124,-1-2 436,3 1 2141,0-1-2780,1 2 23,-2 2 68,-3 5-12,-3 6-23,-4 5-10,-2 5-12,-3 5 0,0 2-11,-1 3 11,1 2-11,0 1 11,-10 15-11,10-14 0,-7 7 0,12-20-11,3-5-11,2-5-1,2 3 46,-1-6-1,0 3-11,-1-4 23,-1 1-23,-2 4 45,-6 10-67,4-7 0,-3 3-23,10-11-11,2-7-89,2-2-1423,1-3-226,0-5-2709,1-7 4492,3-7 0,-2 5 0,1 2 0</inkml:trace>
</inkml:ink>
</file>

<file path=ppt/ink/ink1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029"/>
    </inkml:context>
    <inkml:brush xml:id="br0">
      <inkml:brushProperty name="width" value="0.04286" units="cm"/>
      <inkml:brushProperty name="height" value="0.04286" units="cm"/>
    </inkml:brush>
  </inkml:definitions>
  <inkml:trace contextRef="#ctx0" brushRef="#br0">91 65 16602,'12'-37'2107,"-3"9"-1928,-19 51 101,-1-1 442,-11 50 1,0 12-689,7-8-34,-5 4 0,9 1-952,33 0 11,-5-26-303,17 2-415,-13-39-8172,-8-15 9759,-12-14 1,0 2 0,-7-2-1</inkml:trace>
</inkml:ink>
</file>

<file path=ppt/ink/ink1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347"/>
    </inkml:context>
    <inkml:brush xml:id="br0">
      <inkml:brushProperty name="width" value="0.04286" units="cm"/>
      <inkml:brushProperty name="height" value="0.04286" units="cm"/>
    </inkml:brush>
  </inkml:definitions>
  <inkml:trace contextRef="#ctx0" brushRef="#br0">1 15 17185,'88'-12'78,"-3"9"-678,-36 17 1,-2 5 420,25 5 157,13 4 582,-21-27 34,-35-6 11,4-12 370,-31 3 504,-2 5-1300,1 4-179,-1 3-45,0 3 135,1 6 593,-1 38-2252,-10 4-369,1 6-1043,-10-20 2981,0-29 0,12-4 0,2-2 0</inkml:trace>
</inkml:ink>
</file>

<file path=ppt/ink/ink1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513"/>
    </inkml:context>
    <inkml:brush xml:id="br0">
      <inkml:brushProperty name="width" value="0.04286" units="cm"/>
      <inkml:brushProperty name="height" value="0.04286" units="cm"/>
    </inkml:brush>
  </inkml:definitions>
  <inkml:trace contextRef="#ctx0" brushRef="#br0">0 125 19358,'32'-51'-8448,"0"4"8448,-20 34 0,-3 2 0,-3 8 0</inkml:trace>
</inkml:ink>
</file>

<file path=ppt/ink/ink1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796"/>
    </inkml:context>
    <inkml:brush xml:id="br0">
      <inkml:brushProperty name="width" value="0.04286" units="cm"/>
      <inkml:brushProperty name="height" value="0.04286" units="cm"/>
    </inkml:brush>
  </inkml:definitions>
  <inkml:trace contextRef="#ctx0" brushRef="#br0">20 109 12434,'-11'4'3619,"3"0"-3417,8-4-146,7 39-56,10-22-392,29 32 1069,-29-90 1,-4-15-308,4 25-5286,-37-23 1,-10 15 4577,15 53 0,-32 9 0,64-1 1</inkml:trace>
</inkml:ink>
</file>

<file path=ppt/ink/ink1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3.843"/>
    </inkml:context>
    <inkml:brush xml:id="br0">
      <inkml:brushProperty name="width" value="0.04286" units="cm"/>
      <inkml:brushProperty name="height" value="0.04286" units="cm"/>
    </inkml:brush>
  </inkml:definitions>
  <inkml:trace contextRef="#ctx0" brushRef="#br0">2813 682 21252,'-30'34'460,"-13"22"-416,15-10 1,2-1 0,3 1 78,4-6 90,-2 14 628,39-41-561,8-7-179,23-6 100,45-21-201,-42 11-11,23-11-549,-70 26 493,-13 11-79,-10 12 68,19 54-45,15-33 89,28 31-426,39-55 3732,-31-30 1,5-6-3273,36 10 0,-26-16 0,-98-44 0,-9-5 0,67 27 0,-93-13 0,-36 10 0,32 38 0,9 8 0,21-8 0,-19 4 0,1-4 0,16-22 0,27 13 0,-17-23 0,25 7 0,-2-3 0,0-2 0,-6-17 0,4 17 0,-10-19 0,-26 11 0,2 13 0,-3 1 0,-39-19 0,31 21 0,-1 2 0,7 5 0,1 3 0,-29-4 0,30 1 0,-1 2 0,-36 1 0,24-4 0,-11 7 0,7-20 0,-18 1 0,19-6 0,12 21 0,4 5 0,20 6 0,-31 1 0,10 11 0,-1 0 0,-20 5 0,13-6 0,0 0 0,-19 0 0,16-2 0,2-1 0,-5-2 0,28 0 0,4-3 0,17-2 0,3-2 0,-22-18 0,18 11 0,-13-15 0,13 15 0,-12-19 0,10 18 0,-9-17 0,-18 21 0,4 2 0,-13 3 0,-5 3 0,-19 0 0,4 10 0,1 3 0,3 9 0,5 42 0,9 20 0,28-3 0,16 7 0,9-10 0,8 5 0,3-3 0,1 19 0,19-5 0,30-20 0,20-4 0,-7-8 0,-20-10 0,6-4 0,14-5 0,15 3 0,3-4 0,-14-10 0,-8-8 0,1-6 0,9 4 0,14 2 0,0-1 0,-15-5 0,-10-7 0,-2-2 0,30 9 0,13 2 0,-15-4 0,-30-9 0,-4-2 0,24 6 0,-5-1 0,4-8 0,-46 10 0,53 14 0,-33-17 0,12 8 0,17-35 0,-43 12 0,38-4 0,-20 11 0,-21 2-9831,1 0 13487,-26 1-1852,-9-1-246,-2 0 335,-3 0-1288,0 0-560,-3-10-3944,3 7-1681,-3-7 5580,3 5 0,0 3 0,0-2 0</inkml:trace>
</inkml:ink>
</file>

<file path=ppt/ink/ink1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4.032"/>
    </inkml:context>
    <inkml:brush xml:id="br0">
      <inkml:brushProperty name="width" value="0.04286" units="cm"/>
      <inkml:brushProperty name="height" value="0.04286" units="cm"/>
    </inkml:brush>
  </inkml:definitions>
  <inkml:trace contextRef="#ctx0" brushRef="#br0">1 1 21600,'10'58'521,"-4"16"0,-3 5-510,-3 3 6,0 6 0,0 1 50,0-3-11,-2-13-34,2-24-706,-1-36-9147,5-8 9429,3-2 0,-1 1 0,0-2 0</inkml:trace>
</inkml:ink>
</file>

<file path=ppt/ink/ink1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4.727"/>
    </inkml:context>
    <inkml:brush xml:id="br0">
      <inkml:brushProperty name="width" value="0.04286" units="cm"/>
      <inkml:brushProperty name="height" value="0.04286" units="cm"/>
    </inkml:brush>
  </inkml:definitions>
  <inkml:trace contextRef="#ctx0" brushRef="#br0">0 101 18238,'40'-45'684,"7"5"-752,-23 32 46,20 1-12,14 10 1,6 7 83,-8 2 1,0 4 21,15-4 1,-4 11 11,-10 36 0,-15 6-39,-13-13-23,-11 5 1,-8 0-46,-15-7 23,1-27 34,-2 10 370,-25-38-432,-22-4 0,-7-1-651,-22-1 354,13 1 0,6 3-4795,17 10-830,26-2 5950,30 2 0,1-2 0,13-1 0</inkml:trace>
</inkml:ink>
</file>

<file path=ppt/ink/ink1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6.334"/>
    </inkml:context>
    <inkml:brush xml:id="br0">
      <inkml:brushProperty name="width" value="0.04286" units="cm"/>
      <inkml:brushProperty name="height" value="0.04286" units="cm"/>
    </inkml:brush>
  </inkml:definitions>
  <inkml:trace contextRef="#ctx0" brushRef="#br0">331 0 17902,'-56'31'1659,"0"6"-5842,7 5 4385,-5 11-12,0 8 1119,6 8-1225,34 21 0,15 7-84,7-42 0,6 0 213,1 9 0,5 5 0,14-7-1946,26-9 0,16-10 0,-6-4-1097,-6-2 1,1-4 2829,3 0 0,6 0 0,-15-10 0,-9-11 0,-19-11 0</inkml:trace>
</inkml:ink>
</file>

<file path=ppt/ink/ink1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7.517"/>
    </inkml:context>
    <inkml:brush xml:id="br0">
      <inkml:brushProperty name="width" value="0.04286" units="cm"/>
      <inkml:brushProperty name="height" value="0.04286" units="cm"/>
    </inkml:brush>
  </inkml:definitions>
  <inkml:trace contextRef="#ctx0" brushRef="#br0">0 65 15448,'67'-36'247,"-1"7"-5717,-10 34 5738,0 6 1264,1 18-814,-37 44 410,-9-23-865,-38 1 1,-10-6-264,12-23 100,-3 12-391,84-33 201,1 12 1,2 4 89,17 1 1769,-28 10 0,-12 4-1713,-29-8 56,-4 10 280,-10-12-201,-5-12-34,-30 4-135,1-13-11,-22-1-11,-36-1-448,46 1-9383,12 7 9624,73-1 1,6 3 0,-3-5 0</inkml:trace>
</inkml:ink>
</file>

<file path=ppt/ink/ink1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8.150"/>
    </inkml:context>
    <inkml:brush xml:id="br0">
      <inkml:brushProperty name="width" value="0.04286" units="cm"/>
      <inkml:brushProperty name="height" value="0.04286" units="cm"/>
    </inkml:brush>
  </inkml:definitions>
  <inkml:trace contextRef="#ctx0" brushRef="#br0">1 22 18698,'59'-15'-415,"-3"9"415,-7 26-11,-21-1 112,-5 12 78,-32-16-67,-10 3-942,-33 0 768,86 8 1,18 7 16,-4 39 45,20-35 0,-6-1 987,-43 28-696,-47-50-112,-38 1 168,5-26-290,20 2-6108,3-2 3272,23 10 2779,9 8 0,2-1 0,1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4.392"/>
    </inkml:context>
    <inkml:brush xml:id="br0">
      <inkml:brushProperty name="width" value="0.08571" units="cm"/>
      <inkml:brushProperty name="height" value="0.08571" units="cm"/>
    </inkml:brush>
  </inkml:definitions>
  <inkml:trace contextRef="#ctx0" brushRef="#br0">27 0 8837,'2'8'3933,"-1"-1"-3103,-1-7 817,0 0-718,-6 0-267,3 0-214,-6 0-135,6 1-145,-1 2-22,2 1 67,1 1 202,0 1-68,1 0 56,0 2-89,0 3 0,0 3 33,0 5-123,0 6-67,1 2 33,3 4-55,2 3-23,3 2-33,2 1-12,-1 0 11,2 2 57,5 12-68,-2-14-11,3 5 45,-5-20 22,4-1-45,-5-8 1,2 0-79,-7-8 33,-1 1-10,-1 1 22,3 12-45,-1-5 0,-1 7 0,-1-10-146,-3-2-324,0-5-1962,0-2-437,-1-6-3271,0-8 6140,-1-6 0,0 4 0,0 2 0</inkml:trace>
</inkml:ink>
</file>

<file path=ppt/ink/ink1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8.584"/>
    </inkml:context>
    <inkml:brush xml:id="br0">
      <inkml:brushProperty name="width" value="0.04286" units="cm"/>
      <inkml:brushProperty name="height" value="0.04286" units="cm"/>
    </inkml:brush>
  </inkml:definitions>
  <inkml:trace contextRef="#ctx0" brushRef="#br0">0 104 17756,'17'63'146,"7"-6"-56,16-23-45,10-5 179,25-4 515,-9-14 393,-10-61-919,-37 18-79,-31-46 17,-22 41 0,-8 6-1047,-18-8-1362,13 11 1,0 5-2628,0 18 4037,14 18 0,28-16 0,7 0 0</inkml:trace>
</inkml:ink>
</file>

<file path=ppt/ink/ink1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9.669"/>
    </inkml:context>
    <inkml:brush xml:id="br0">
      <inkml:brushProperty name="width" value="0.04286" units="cm"/>
      <inkml:brushProperty name="height" value="0.04286" units="cm"/>
    </inkml:brush>
  </inkml:definitions>
  <inkml:trace contextRef="#ctx0" brushRef="#br0">19 1 17230,'4'90'571,"-1"-37"1,-1-1-539,0 29-840,1-12-190,-3-16 997,-14-40 0,10-9 0,-10-4 0</inkml:trace>
</inkml:ink>
</file>

<file path=ppt/ink/ink1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259"/>
    </inkml:context>
    <inkml:brush xml:id="br0">
      <inkml:brushProperty name="width" value="0.04286" units="cm"/>
      <inkml:brushProperty name="height" value="0.04286" units="cm"/>
    </inkml:brush>
  </inkml:definitions>
  <inkml:trace contextRef="#ctx0" brushRef="#br0">21 20 10713,'-5'-11'3373,"1"2"-2914,4 9-403,0 0 1471,-9 45-1090,7-15 15,11 25 0,15 1-228,64-12-174,-46-9 1,3-7 503,26-25 1,-3-14-73,-21 0 593,15-14-1075,-52 17-168,-5 2 366,-12 26-63,-1 0-12,-6 17-101,1 7-425,5 22-9428,27 1 9221,5-15 1,7-24-1,-13-28 1</inkml:trace>
</inkml:ink>
</file>

<file path=ppt/ink/ink1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519"/>
    </inkml:context>
    <inkml:brush xml:id="br0">
      <inkml:brushProperty name="width" value="0.04286" units="cm"/>
      <inkml:brushProperty name="height" value="0.04286" units="cm"/>
    </inkml:brush>
  </inkml:definitions>
  <inkml:trace contextRef="#ctx0" brushRef="#br0">102 0 18619,'-14'54'998,"0"-2"-931,3-10-67,-3-1-404,0-1-2823,-4 8 3227,11-15 0,-2-4 0,10-19 0</inkml:trace>
</inkml:ink>
</file>

<file path=ppt/ink/ink1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885"/>
    </inkml:context>
    <inkml:brush xml:id="br0">
      <inkml:brushProperty name="width" value="0.04286" units="cm"/>
      <inkml:brushProperty name="height" value="0.04286" units="cm"/>
    </inkml:brush>
  </inkml:definitions>
  <inkml:trace contextRef="#ctx0" brushRef="#br0">59 0 3861,'8'6'4438,"-1"-1"-2611,1 50-1468,-6-24 1350,4 45-1519,-41-5-179,19-35 1052,-22 19-133,124-19-930,-27-16 0,8-1 0,4 0-628,20 1-470,-36-8 470,-9 0 628,-63-10 0,36-1 0,-12-1 0</inkml:trace>
</inkml:ink>
</file>

<file path=ppt/ink/ink1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2.519"/>
    </inkml:context>
    <inkml:brush xml:id="br0">
      <inkml:brushProperty name="width" value="0.04286" units="cm"/>
      <inkml:brushProperty name="height" value="0.04286" units="cm"/>
    </inkml:brush>
  </inkml:definitions>
  <inkml:trace contextRef="#ctx0" brushRef="#br0">0 1 18541,'8'66'229,"0"1"1,0-1-1,28-10 1,8-3-253,3 34 1,9-13-2797,19-50 0,-1-22 2966,-11-17 567,-6-31 1,-7-8-311,-12 0 483,-7-4 1,-8 4-686,-17 27-23,-2 6-201,-4 17 2646,0 24-2590,-2 0 548,1 31 0,2 11-532,1-11 0,0 1-89,0 19 0,0-1-510,7 29-9282,7-48 9020,0-30 1,0-13-1,-7-14 1</inkml:trace>
</inkml:ink>
</file>

<file path=ppt/ink/ink1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2.986"/>
    </inkml:context>
    <inkml:brush xml:id="br0">
      <inkml:brushProperty name="width" value="0.04286" units="cm"/>
      <inkml:brushProperty name="height" value="0.04286" units="cm"/>
    </inkml:brush>
  </inkml:definitions>
  <inkml:trace contextRef="#ctx0" brushRef="#br0">389 52 18698,'-61'-29'1120,"1"7"-873,-1 21-404,10 16 123,12-5 34,18 17 280,67 36-190,-10-16 16,28 26 1,3 1-63,-13-15-44,-6-6 0,-9-5 101,-26-25-56,-8-13 33,-3-3-10,-18-7-248,-2 0 1,-22-1-1580,-29 3 0,-5 4-886,0 9 2645,-1 5 0,9 3 0,40 0 0,14 9 0</inkml:trace>
</inkml:ink>
</file>

<file path=ppt/ink/ink1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3.503"/>
    </inkml:context>
    <inkml:brush xml:id="br0">
      <inkml:brushProperty name="width" value="0.04286" units="cm"/>
      <inkml:brushProperty name="height" value="0.04286" units="cm"/>
    </inkml:brush>
  </inkml:definitions>
  <inkml:trace contextRef="#ctx0" brushRef="#br0">268 1 14238,'48'52'1303,"0"0"1,-1-2 0,3 5-699,-3-1 0,5 8 0,0 3 0,-6 0-422,-2 12 0,-6 1 0,-5 7-7,0 2 1,1 9-1,-10 0 1,-21-7-482,-22-15 0,-15-3 1,-10-5-1,-4-4-382,-2-6 1,-5-5 0,-5-4 0,-2-3 686,-6-4 0,-6-4 0,2-4 0,8-4 0,-7 2 0,10-5 0,-24 9 0</inkml:trace>
</inkml:ink>
</file>

<file path=ppt/ink/ink1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0.239"/>
    </inkml:context>
    <inkml:brush xml:id="br0">
      <inkml:brushProperty name="width" value="0.04286" units="cm"/>
      <inkml:brushProperty name="height" value="0.04286" units="cm"/>
      <inkml:brushProperty name="color" value="#E71224"/>
    </inkml:brush>
  </inkml:definitions>
  <inkml:trace contextRef="#ctx0" brushRef="#br0">27 0 19695,'8'50'341,"1"-1"1,4 40-2696,-13-42 2376,-2 2 736,-8 26-1643,1-17 0,0 0-751,-4 23 993,5 16 1,3-83-1,4-5 1</inkml:trace>
</inkml:ink>
</file>

<file path=ppt/ink/ink1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0.976"/>
    </inkml:context>
    <inkml:brush xml:id="br0">
      <inkml:brushProperty name="width" value="0.04286" units="cm"/>
      <inkml:brushProperty name="height" value="0.04286" units="cm"/>
      <inkml:brushProperty name="color" value="#E71224"/>
    </inkml:brush>
  </inkml:definitions>
  <inkml:trace contextRef="#ctx0" brushRef="#br0">19 239 12792,'-19'-58'5132,"46"-10"-4952,6 4-158,30 15-33,26 67 11,-49-3 11,21 21 157,-36 31-145,-13-25-34,8 48-337,-8-43-425,1 14 571,-3-24 180,-8-5-180,-31-11-157,-21-2-190,-23 0 549,12-8 146,14-6 829,28-5 269,9-4-1054,6 2-324,13 4 134,1 12-2731,39 50 3303,0 1-198,7 2 1,2-1-27,3-5 20,-8-18 0,-4-10-368,-20-26-3071,33-20 3071,-40-14 0,8 2 0,-25 3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4.976"/>
    </inkml:context>
    <inkml:brush xml:id="br0">
      <inkml:brushProperty name="width" value="0.08571" units="cm"/>
      <inkml:brushProperty name="height" value="0.08571" units="cm"/>
    </inkml:brush>
  </inkml:definitions>
  <inkml:trace contextRef="#ctx0" brushRef="#br0">1 141 8849,'17'5'4728,"-3"-1"-3787,-14-4 650,0 0-1008,46 0-90,-22-1 44,42-1-21,-29-4-101,10-2-180,5-2-33,4-1-12,2 0-44,-3 0-34,-1 2-67,-3 0-45,-4 4-3325,-4-2 3437,-7 3 0,-7-2-45,-7 0 101,-5-2-168,-8 3 0,-4 1-235,-4 3-841,-1 1 3684,4-2-2978,3 1 124,5-3 33,3 0 67,0 0-268,-1 0-841,-4 2-1558,-4 0-3988,-4 1 6801,-15 1 0,9-1 0,-9 1 0</inkml:trace>
</inkml:ink>
</file>

<file path=ppt/ink/ink1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1.871"/>
    </inkml:context>
    <inkml:brush xml:id="br0">
      <inkml:brushProperty name="width" value="0.04286" units="cm"/>
      <inkml:brushProperty name="height" value="0.04286" units="cm"/>
      <inkml:brushProperty name="color" value="#E71224"/>
    </inkml:brush>
  </inkml:definitions>
  <inkml:trace contextRef="#ctx0" brushRef="#br0">140 1 19403,'-28'42'241,"0"0"0,-4 45-241,9-16 0,3 3-6,13-16 1,5-4-185,9 21-2220,23-17 1,8-6-3350,11-4 5759,1-9 0,0-10 0,-18-30 0,-5-1 0</inkml:trace>
</inkml:ink>
</file>

<file path=ppt/ink/ink1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107"/>
    </inkml:context>
    <inkml:brush xml:id="br0">
      <inkml:brushProperty name="width" value="0.04286" units="cm"/>
      <inkml:brushProperty name="height" value="0.04286" units="cm"/>
      <inkml:brushProperty name="color" value="#E71224"/>
    </inkml:brush>
  </inkml:definitions>
  <inkml:trace contextRef="#ctx0" brushRef="#br0">172 1 17252,'-18'76'1121,"-4"-3"-1020,-22 4-169,14-20-571,-8 11-1937,25-27 525,6-21 2051,20-9 0,-10-13 0,12-4 0</inkml:trace>
</inkml:ink>
</file>

<file path=ppt/ink/ink1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310"/>
    </inkml:context>
    <inkml:brush xml:id="br0">
      <inkml:brushProperty name="width" value="0.04286" units="cm"/>
      <inkml:brushProperty name="height" value="0.04286" units="cm"/>
      <inkml:brushProperty name="color" value="#E71224"/>
    </inkml:brush>
  </inkml:definitions>
  <inkml:trace contextRef="#ctx0" brushRef="#br0">0 8 10697,'12'-7'3087,"27"24"0,10 13-4796,-2-8 1,0 1 71,7 10 1,-2 2 1636,14 15 0,-59-40 0,-5-5 0</inkml:trace>
</inkml:ink>
</file>

<file path=ppt/ink/ink1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723"/>
    </inkml:context>
    <inkml:brush xml:id="br0">
      <inkml:brushProperty name="width" value="0.04286" units="cm"/>
      <inkml:brushProperty name="height" value="0.04286" units="cm"/>
      <inkml:brushProperty name="color" value="#E71224"/>
    </inkml:brush>
  </inkml:definitions>
  <inkml:trace contextRef="#ctx0" brushRef="#br0">0 0 13880,'16'9'2649,"44"34"1,8 19-5172,-26 12 0,-1 5 2544,4-24 1,6 1 0,-8 1 38,-4 29 1,-17 0-90,-21-12 0,-9-7-533,-8 5-1409,-13-7 0,-7-8-461,-12-27-1968,-15 4 4399,33-23 0,20-6 0,11-5 0</inkml:trace>
</inkml:ink>
</file>

<file path=ppt/ink/ink1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3.239"/>
    </inkml:context>
    <inkml:brush xml:id="br0">
      <inkml:brushProperty name="width" value="0.04286" units="cm"/>
      <inkml:brushProperty name="height" value="0.04286" units="cm"/>
      <inkml:brushProperty name="color" value="#E71224"/>
    </inkml:brush>
  </inkml:definitions>
  <inkml:trace contextRef="#ctx0" brushRef="#br0">0 0 18742,'92'18'-3277,"-1"0"0,-15-7 0,-2-1 3018,0 0 0,-7-3 0,5-4 0,-72-6 0</inkml:trace>
</inkml:ink>
</file>

<file path=ppt/ink/ink1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3.409"/>
    </inkml:context>
    <inkml:brush xml:id="br0">
      <inkml:brushProperty name="width" value="0.04286" units="cm"/>
      <inkml:brushProperty name="height" value="0.04286" units="cm"/>
      <inkml:brushProperty name="color" value="#E71224"/>
    </inkml:brush>
  </inkml:definitions>
  <inkml:trace contextRef="#ctx0" brushRef="#br0">1 0 6687,'89'11'905,"2"-9"0,-32 4 1,-1-1-1,16-5 1</inkml:trace>
</inkml:ink>
</file>

<file path=ppt/ink/ink1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7.806"/>
    </inkml:context>
    <inkml:brush xml:id="br0">
      <inkml:brushProperty name="width" value="0.04286" units="cm"/>
      <inkml:brushProperty name="height" value="0.04286" units="cm"/>
      <inkml:brushProperty name="color" value="#E71224"/>
    </inkml:brush>
  </inkml:definitions>
  <inkml:trace contextRef="#ctx0" brushRef="#br0">675 164 19617,'25'-43'548,"-12"14"-637,-39-4 100,-4 18 140,-20 2 0,-4 1-117,7 3-17,-5 2 0,5 4-51,26 10 34,-10 20 112,23 27-23,6 1 1,3 6-68,3-5 1,2 2-18,1 17 1,-1 1 11,0-13 0,-2-1-17,-3 3 0,1 1-101,-1 10 0,3 3-101,5 9 1,0 1 206,-9 1 1,-1-3 5,6-20 1,-7-7 60,-13-8 1,-12-13-386,-69-24-23,27-10 257,5-14 1,7-7 145,24-1 123,-9-8-201,39 20-56,15 2 45,6 1 100,63 9-22,-45 2 56,33 6 549,-44 36-415,-13-18-5,3 30 0,-5 10-73,-16-10 0,-6 1-118,6 9 1,-3 1-1,-12-4 1,-5-2 117,-4 0 0,0-4-157,6-12 0,1-1-5,-7 16 0,4 3 16,8 5 0,7 0-16,7-19 0,5 1-1,1 17 1,12-4 55,16-25 1,5-9-118,12 3-1389,6-14-527,-40-25-4751,-10-3 6723,3-4 0,-8 8 0,1 0 0</inkml:trace>
</inkml:ink>
</file>

<file path=ppt/ink/ink1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33.923"/>
    </inkml:context>
    <inkml:brush xml:id="br0">
      <inkml:brushProperty name="width" value="0.04286" units="cm"/>
      <inkml:brushProperty name="height" value="0.04286" units="cm"/>
    </inkml:brush>
  </inkml:definitions>
  <inkml:trace contextRef="#ctx0" brushRef="#br0">0 1 21611,'41'44'201,"-6"-7"-5592,-21-25 5671,3 0 1443,3 0-1443,2 1 994,35 23-1151,-17-9-56,29 23-22,13 6 3414,-27-19-3420,-9-4 1,-3-2-18,-13-7-22,13 28 45,-21-25-23,15 17 1,-15-24-23,5 2 0,-11-10 0,20 16 22,-14-9 146,25 25 46,-20-15-35,22 34-90,-20-24 17,6 11 1,3 4 5,-6-13 0,-1 0-107,2 4 1,1 2 11,4 9 0,-2-1-17,5 15 5,-15-23 1,2 2-17,6 8 0,-1-3-12,3 4-1662,-1-3 1,0-2 1695,-7-13-6,5 4 1,4 6 22,-2-4 0,0 0-11,-5-6 0,0 2-17,16 25 0,1 1 0,-14-19 0,0 1 16,12 17 1,4 6-6,-8-11 1,2 4-1,-4-6-11,0-5 0,-1-2 5,6 17 1,-2-5 5,6 1-22,-12-15 22,12 15 12,-1 1-1,-11-14-22,11 16-370,-13-22 1,0-1 347,11 15 16,-9-14 1,0 2-18,24 29 12,-12-17 11,-19-24 0,4 6 37,11 21 1,5 10-1,-2-3-15,3 2 1,0 1 993,-2-1 0,3 6 0,-3-7-977,1-1 0,-2-5-5,-6-7 0,0 1 5,-1 0 0,2 8-9,6 13 0,3 9 0,-3-5 4,0-4 0,-1 0-12,-2 1 0,2 6 1,-4-10-12,-7-17 0,-2-4 541,4 16 1,3 3-542,-5-15 0,4 2 1,-1-2 36,-3-5 1,-1-2 0,3 5-30,3 2 1,4 5-1,0 1 1,-3-1-2,7 13 1,-3-1 0,-1-1-12,-6-7 1,0 0-1,0 3 1,0 2 1,1 5-1,-1-1 1,-4-9-9,6 9 0,-1-2 3,6 8 1,3 9 0,-5-7-21,-4-3 1,-3-2 16,-2-8 0,3 4 0,-3-5 0,0 6 0,0-5 0,5 0 0,0-3 11,-6-13 0,-4-3 6,-7-7 0,-2-2-17,-1 2 0,-2-3-12,8 22 80,-13-40 1063,2-6-604,-13-20-482,-2-1-1726,0-5-201,0-1 1882,0-32 0,0 25 0,0-19 0</inkml:trace>
</inkml:ink>
</file>

<file path=ppt/ink/ink1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48.495"/>
    </inkml:context>
    <inkml:brush xml:id="br0">
      <inkml:brushProperty name="width" value="0.04286" units="cm"/>
      <inkml:brushProperty name="height" value="0.04286" units="cm"/>
    </inkml:brush>
  </inkml:definitions>
  <inkml:trace contextRef="#ctx0" brushRef="#br0">88 281 17106,'-12'-39'112,"3"3"101,8 12-112,0 3-34,7-24-33,-1 22-23,8-16 11,-3 27 23,16-3-34,-6 12-167,1-1 178,-8 23 12,-11-7-46,1 19 169,-1-10-67,0-6 247,-5 8-281,-5-11 78,-40 24-67,20-22 202,-34 7-191,45-20 236,-2-1 44,16-5 181,18-38-371,0 16 11,16-28 190,5 21-268,-10 12 22,4-1-111,-16 14-24,-4 4-77,-5 3-146,-3 16 291,1 37 11,-2 0-34,1 8-33,-2-29 135,-22-18-158,7-6-44,-39 1 90,31-10 33,-12-1 44,24-10-65,6 6-137,9-15 80,5 10-45,34-18-146,-7 19-224,5 0 392,-22 25-22,-16 10 11,-6 15 56,-1-15 101,-13 0-68,-17-25 191,1-28-112,2 7-89,18-19-57,30 8 23,-6 16-45,24-7 22,-19 21-10,6 1-12,-10 11 22,-4 0 23,2 10-12,-5-1 23,0 12 12,-4-6 21,-3 21-22,-2-25 269,-16 8-44,0-30-225,-1-2-78,2-31 22,15 20-56,-2-13-11,11 20 56,17-3 45,-4 4-124,23 0 124,-26 7-78,6 3 21,-18 10 68,-1 0 79,-7 9 22,-22 6-57,9-11-21,-15 4 1501,23-22-1446,5-7-33,3-9-112,2-18-370,0 17-885,0-6 1322,-12 34 0,9-7 0,-9 10 0</inkml:trace>
</inkml:ink>
</file>

<file path=ppt/ink/ink1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0.301"/>
    </inkml:context>
    <inkml:brush xml:id="br0">
      <inkml:brushProperty name="width" value="0.04286" units="cm"/>
      <inkml:brushProperty name="height" value="0.04286" units="cm"/>
    </inkml:brush>
  </inkml:definitions>
  <inkml:trace contextRef="#ctx0" brushRef="#br0">200 153 18037,'13'-27'1524,"-3"5"-1211,-27 20-257,6 1 23,-28 4-79,19 5 56,-24 18-45,19-1-22,-8 13-68,11 17 34,10-22-22,29 27 90,8-42 133,57 5 12,-15-20-67,10 0-34,-19-7-44,-18-1-46,8-3 57,-24 3-34,2 2 45,-23 2-23,18-8-11,-2 2 124,31-20-23,-30 15 67,8-9 23,-25 5-157,-2 4 280,-7-24-168,-25-15-113,7 10 326,-39-32-292,26 48-89,-2-8 0,14 26 67,4 7-56,0 0-123,-28 0-280,9 5-427,-22 11 830,1 35 0,8-5 0,31-43 0,-32 43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2.114"/>
    </inkml:context>
    <inkml:brush xml:id="br0">
      <inkml:brushProperty name="width" value="0.08571" units="cm"/>
      <inkml:brushProperty name="height" value="0.08571" units="cm"/>
      <inkml:brushProperty name="color" value="#008C3A"/>
    </inkml:brush>
  </inkml:definitions>
  <inkml:trace contextRef="#ctx0" brushRef="#br0">1 134 10742,'5'7'3384,"0"-1"-2690,-5-6 225,0 0-549,70-41-101,-40 24-101,53-31-168,-59 36-157,-4 1-638,-2 3-774,-2 2-930,-3 4-974,-5 1 3473,-4 1 0,-3 0 0,-1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5.976"/>
    </inkml:context>
    <inkml:brush xml:id="br0">
      <inkml:brushProperty name="width" value="0.08571" units="cm"/>
      <inkml:brushProperty name="height" value="0.08571" units="cm"/>
    </inkml:brush>
  </inkml:definitions>
  <inkml:trace contextRef="#ctx0" brushRef="#br0">373 14 11369,'-7'-8'4796,"1"3"-3967,6 5 3171,0 0-3910,-4 4-67,-2 6 111,-7 10 68,-6 12-45,-3 11-90,-2 7-11,-1 7 22,1 4-55,-4 4 44,2 1-67,-3-2 56,4-5 33,3-9-33,5-9-11,6-10 0,4-9 45,2-4-79,2-8 11,0 1-11,1-3-134,-13 22-45,7-12-369,-8 11-707,12-22-616,2-4-1199,2-3-1221,4-12 4280,2-6 0,0 2 0,-1 0 0</inkml:trace>
</inkml:ink>
</file>

<file path=ppt/ink/ink1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19.105"/>
    </inkml:context>
    <inkml:brush xml:id="br0">
      <inkml:brushProperty name="width" value="0.04286" units="cm"/>
      <inkml:brushProperty name="height" value="0.04286" units="cm"/>
    </inkml:brush>
  </inkml:definitions>
  <inkml:trace contextRef="#ctx0" brushRef="#br0">150 1 24759,'28'48'370,"7"34"-359,-26-46-11,10 30 135,5 28-113,-13-42 0,-1 1-22,3 6 0,0 0 0,3 38 12,-4-35-24,-3-16 35,3 11-34,6 7 33,-5-11 12,5 18-3359,-11-11 3347,-3-22 12,-4 21-34,0-28 0,-2 12 0,2-13 45,-1 6-1,-2 0 3405,-4 12-3438,-4 2-11,-3 16 0,3-8 45,2 34-34,6-44 11,-3 17 1,-2 1-23,0-8-17,0-1 1,-1-2 16,0-10-45,3 40 22,3-21 34,2-13 1,1 1 10,-2 29-44,-3 2-1,0-16 12,-2-13 0,3 14 11,3-35 22,-1 21 1,-2 2-34,1-13 11,-6 50 0,0 10 22,-1-8-19,4-31 1,-1 8 0,1-7 1,3-12 1,0-4-6,-1 5 0,1 1 11,1 7 1,0 3-1,-1 11 0,-1 2 0,-1-8 1,0-1-7,0 2 1,-2-1-12,-1-12 1,1-4 5,-2 17 11,4-14 0,1 0 11,1 15 23,0 1 0,1 3-34,0 9-11,-1-25 0,1 0 0,1-6 0,1-6 0,-1 12 89,-2 22 1,1 3-11,0-4-74,-1-16 1,1 1-6,0-11 0,1-4 22,-1 21-1707,-2-6 1,-1-1 1673,-1-2-11,-1 26 0,1 8 16,3-38 1,0 0 5,-2 27 0,1-1 5,2-25 1,1-5-2312,-2 36 2250,1-42 1623,-2-11-2766,-1-36-2635,-5-5 3834,-8-11 0,9 7 0,-2-6 0</inkml:trace>
</inkml:ink>
</file>

<file path=ppt/ink/ink1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373"/>
    </inkml:context>
    <inkml:brush xml:id="br0">
      <inkml:brushProperty name="width" value="0.04286" units="cm"/>
      <inkml:brushProperty name="height" value="0.04286" units="cm"/>
    </inkml:brush>
  </inkml:definitions>
  <inkml:trace contextRef="#ctx0" brushRef="#br0">1 77 18250,'30'-8'1423,"0"1"-1043,-4 7 34,54-2 1,10-2-1085,-8 1 681,11-2 0,2 1 203,-9 0-214,-30 2-11,6 1 22,3 1 22,-31-3 69,54-8-35,-51 4 457,23-3-479,-19 10 11,21-2-23,2 1-10,15-1 10,1 2 23,16 2-15,-21 6 0,12 3 1,-6 0-37,-6 0 1,1 1-3,14 5 1,9 2 0,-13 0 7,-27-4 0,-2 0 79,28 8 0,-1 1-40,-34-9 0,4 1-25,11 0 0,12 2 1,5 0-1,-3-1-7,19 2 1,-1-1 0,1 0-19,-2 1 0,-1 1 0,4-2 11,-12-4 0,4-1 1,-4-1-1,-17-2 11,28 4-22,-14-4 0,4 1-11,-27-6 0,4 1-4,9 1 0,9 3 0,-5-2 15,-1 0 0,0 0 11,-8 1 0,4 0 1,-2 0-1,24 2 0,-6-2 11,-26-3 1,1-1-35,7 2 1,8 0 0,-7-2 0,-6 0 0,-1-1-1702,27 5 0,-2 1 1713,-34-4 0,0 0-22,32 5 1,-1-2 21,-37-6 0,0-1-11,21 1 0,1 0 22,20-1 6,1 3 0,-2 0-29,-16-1-16,-2 0 0,1 0-16,16-4 21,-21 0 3405,16 0-3404,8 1-3362,-36 2 3407,25 0-12,-20 5-6,-14-6 1,8 1-747,10 2 0,9 2 0,-4-1 729,-4-2 1,7-1-55,4 2 0,17 1 0,7 1 1,-5-1-1,-15-1 66,11 2 0,-3-1 0,-3-2 0,13 1 0,-3 0 0,-17-1 11,-14 1 1,-11-1 10,32 1 1037,-3-1 1,4 1-1077,-23-2 1,-1 1 16,26 0 0,4 0 0,1-1 0,-6-1 1588,-34-1 1,3 0-1567,12 0 1,13-1-1,0 1 1,-12-1 300,-7 1 0,1-1-321,17 1 1,17 0 0,-1 0 0,-21-1-3,18 2 6,3-1 1,1 1 15,1 2-3358,-53-1 3448,24 2-1333,-106 8 22,14-9-695,-32 8 1894,26-27 0,17 20 0,-3-9 0</inkml:trace>
</inkml:ink>
</file>

<file path=ppt/ink/ink1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841"/>
    </inkml:context>
    <inkml:brush xml:id="br0">
      <inkml:brushProperty name="width" value="0.04286" units="cm"/>
      <inkml:brushProperty name="height" value="0.04286" units="cm"/>
    </inkml:brush>
  </inkml:definitions>
  <inkml:trace contextRef="#ctx0" brushRef="#br0">0 0 20972,'72'29'210,"0"-1"0,0 0 0,-21-10 0,0 0-143,44 21 1,-12 1 100,-48-10 594,-24 13-292,-42 8 1,-13 2-471,-9 21-467,4-24 0,-11 5 0,9-7-3174,-9 18 2790,22-24 1,5-4 0,14-13 0,18-22-1</inkml:trace>
</inkml:ink>
</file>

<file path=ppt/ink/ink1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2.873"/>
    </inkml:context>
    <inkml:brush xml:id="br0">
      <inkml:brushProperty name="width" value="0.04286" units="cm"/>
      <inkml:brushProperty name="height" value="0.04286" units="cm"/>
    </inkml:brush>
  </inkml:definitions>
  <inkml:trace contextRef="#ctx0" brushRef="#br0">427 1 20277,'-43'55'863,"-2"2"-840,-6-6-119,5-2 1,-1 4-1424,9-13 1,1 0 627,-3 5 1,3-6-8941,0-12 9683,33-41 1,2 14 0,2 4 0</inkml:trace>
</inkml:ink>
</file>

<file path=ppt/ink/ink1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3.105"/>
    </inkml:context>
    <inkml:brush xml:id="br0">
      <inkml:brushProperty name="width" value="0.04286" units="cm"/>
      <inkml:brushProperty name="height" value="0.04286" units="cm"/>
    </inkml:brush>
  </inkml:definitions>
  <inkml:trace contextRef="#ctx0" brushRef="#br0">0 0 15795,'83'24'6275,"-39"-25"-6124,12 47 0,-1 12 97,-6-12-361,6 11-2576,-39-17 2689,-44 31 0,21-62 0,-24 11 0</inkml:trace>
</inkml:ink>
</file>

<file path=ppt/ink/ink1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4.475"/>
    </inkml:context>
    <inkml:brush xml:id="br0">
      <inkml:brushProperty name="width" value="0.04286" units="cm"/>
      <inkml:brushProperty name="height" value="0.04286" units="cm"/>
    </inkml:brush>
  </inkml:definitions>
  <inkml:trace contextRef="#ctx0" brushRef="#br0">18 1 18754,'8'72'1238,"1"1"0,-4 17-1233,5-23 1,-2 8-1612,-14-8 0,-5 5 0,2-11 1606,3 20 0,-8 10 0,3-18 0,11-64 0</inkml:trace>
</inkml:ink>
</file>

<file path=ppt/ink/ink1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5.057"/>
    </inkml:context>
    <inkml:brush xml:id="br0">
      <inkml:brushProperty name="width" value="0.04286" units="cm"/>
      <inkml:brushProperty name="height" value="0.04286" units="cm"/>
    </inkml:brush>
  </inkml:definitions>
  <inkml:trace contextRef="#ctx0" brushRef="#br0">0 415 10036,'25'-72'2457,"1"0"1,-1 0-1,-3-23 1,8 22-1150,45 53-1241,-17 13-67,-18 4-45,6 2 90,-16 48-45,-14-12 0,0 42-112,-14 1-68,-1-19-32,-1 14-774,-63-12 964,12-42 66,-37 2-10,35-43 280,14-4-281,16 12-33,1 1-246,16 16 436,5 27-55,12-1 89,9 25 683,40 8-353,-1-20 1,2-1-779,-21-9 0,-1-1-566,15 4 0,-5 2-58,-5 26 0,-42-44 0,13 19 0</inkml:trace>
</inkml:ink>
</file>

<file path=ppt/ink/ink1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5.035"/>
    </inkml:context>
    <inkml:brush xml:id="br0">
      <inkml:brushProperty name="width" value="0.04286" units="cm"/>
      <inkml:brushProperty name="height" value="0.04286" units="cm"/>
    </inkml:brush>
  </inkml:definitions>
  <inkml:trace contextRef="#ctx0" brushRef="#br0">288 65 15818,'-33'-34'3216,"6"7"-2633,27 26-147,0 0 259,0 0-729,-2 1-78,1 0 56,-3 3 179,-6 15 169,-7 25-236,1-5 168,-13 41-190,11-27-12,6-4 1,0 1-1,1 10 168,1 34-55,8-57 313,-5 36-291,-1-28-124,0 1-66,1-10 55,1-5-11,-2 34-22,3-19 22,0 20-100,5-7-46,0-21 90,0 29 68,0-39-46,0 18-3324,0-25 3347,-1 11 11,-1-7-33,0-10 0,1 18 10,1-17-66,0 16 44,0-17 3426,0 6-3336,0-10-33,-3 10-57,1 2 34,-1-3-33,2-2 44,1-3-11,0 5 0,0-1 56,0 0 33,0-14 102,0-1 123,0-3-314,0 1-180,-3 12 180,1-3 0,-3 13 348,4-16 403,-1 1-897,2-8-4874,0 0 5020,0 32 0,-1-24 0,1 23 0</inkml:trace>
</inkml:ink>
</file>

<file path=ppt/ink/ink1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6.936"/>
    </inkml:context>
    <inkml:brush xml:id="br0">
      <inkml:brushProperty name="width" value="0.04286" units="cm"/>
      <inkml:brushProperty name="height" value="0.04286" units="cm"/>
    </inkml:brush>
  </inkml:definitions>
  <inkml:trace contextRef="#ctx0" brushRef="#br0">42 191 14563,'8'-19'1804,"-2"3"-1333,-9 10-35,0 0 562,-8-29-864,4 13 135,-9-27 235,9 32-224,1 1-325,4 13 45,2 1 135,0 4 582,13 37-560,-5-13-67,19 50-79,-13-38 61,4 10 1,-1 1-73,-4-12 34,10 35-34,-20-62 45,-2 17-56,1-11 11,-1 4 112,2-9-12,-2-10 674,0-1-1514,-1 2 718,0-2 425,0 1-302,7-29-123,-1 12 33,12-36 11,-7 27-10,5-11-1,0-7 11,-6 17-33,6-19 0,-7 18-12,-1 7-33,3-4 0,-5 17 34,12-17 56,-10 11-124,4-4-112,-10 14 0,-2 3-369,0 0 448,-14 1 123,4-1 134,-51-3-167,1-16 33,-1 8 0,13-8-12,41 17-66,1 0 67,6 1 112,0 1-101,-2 0 11,-3 0-56,-1 0-56,1 0-56,4 0 157,13 0-134,50 0-79,-7 5-135,20 5-10,-42 5 537,-27 7 1323,-23-8-1502,3-3-415,-26 4-167,22 6 234,-6 13 180,16 2-1580,3-2-582,1-12 1482,-8-4 0,12-13 0,-3-3 0</inkml:trace>
</inkml:ink>
</file>

<file path=ppt/ink/ink1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7.435"/>
    </inkml:context>
    <inkml:brush xml:id="br0">
      <inkml:brushProperty name="width" value="0.04286" units="cm"/>
      <inkml:brushProperty name="height" value="0.04286" units="cm"/>
    </inkml:brush>
  </inkml:definitions>
  <inkml:trace contextRef="#ctx0" brushRef="#br0">18 1 10036,'-9'93'-501,"4"-33"1,2-34-1</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6.665"/>
    </inkml:context>
    <inkml:brush xml:id="br0">
      <inkml:brushProperty name="width" value="0.08571" units="cm"/>
      <inkml:brushProperty name="height" value="0.08571" units="cm"/>
    </inkml:brush>
  </inkml:definitions>
  <inkml:trace contextRef="#ctx0" brushRef="#br0">27 31 8747,'-6'-5'5133,"1"0"-3834,5 5 707,0 0-1368,-7-9-77,5 6-102,-5-6 23,7 9 762,0 0-169,6 4-380,9 6-22,12 9-35,10 9-268,7 8-112,5 4 11,5 7-90,1 1-67,2 2-34,-2-1 12,-7-2-23,-6-3 23,-9-2 89,8 11-101,-14-15-33,6 4 22,-14-19-22,-1-6-11,-1-4 101,7 0-46,-4-6 23,6 0-44,-7-2-1,-1 2-22,-1-1 11,-2 2-56,-2-2 0,-2 0-12,-5-3-312,-3-1-1739,-3-1-872,-13-1-6108,-6-8 9043,-15-4 0,14 1 0,3 0 0</inkml:trace>
</inkml:ink>
</file>

<file path=ppt/ink/ink1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6.356"/>
    </inkml:context>
    <inkml:brush xml:id="br0">
      <inkml:brushProperty name="width" value="0.04286" units="cm"/>
      <inkml:brushProperty name="height" value="0.04286" units="cm"/>
    </inkml:brush>
  </inkml:definitions>
  <inkml:trace contextRef="#ctx0" brushRef="#br0">19 214 14126,'30'-61'2936,"-5"9"-1950,-18 32-269,-1 3-4330,-3 4 4084,-1 5 948,-1 3-1419,0 3-157,-1 2-134,2 17 325,0 20 67,-1-2 3649,-13 2-2865,-22-46-257,7-45-774,11 12 12,31-15-79,39 82 56,-29 21 34,3 6 33,-36-10 157,-20-39 180,-14-41-572,11 7 247,9-14 32,50 33-32,-6 24-3172,-4 9-2441,-27-7 5691,-20-2 0,13-11 0,2-1 0</inkml:trace>
</inkml:ink>
</file>

<file path=ppt/ink/ink1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590"/>
    </inkml:context>
    <inkml:brush xml:id="br0">
      <inkml:brushProperty name="width" value="0.04286" units="cm"/>
      <inkml:brushProperty name="height" value="0.04286" units="cm"/>
    </inkml:brush>
  </inkml:definitions>
  <inkml:trace contextRef="#ctx0" brushRef="#br0">222 588 13140,'-31'-61'-751,"5"12"706,24 38 45,-1-2-100,-1 0 100,1-4 324,2 2 1312,1-13 1983,0-5-1265,0 4-1379,0 9-488,0 58 0,0 25-151,0 30-297,0-4 0,0 7-39,-2-11 0,0-7-134,-2 17 392,-1-12-112,-4-80-528,-15-81 376,8 24 1,-1-8 20,1-11 0,0-10 0,2 5-21,-3-5 1,7 0-48,18 3 1,7-3 0,2 13 18,11-5-11,8 22 1,3 11-102,-3 27 146,-9 9-67,5 3-90,34 76 135,-29-13 22,-4-8 0,-4 1-191,-10 15-448,-20-4 1,-7-1 504,-5-13 122,0 5 1,-7-9-34,-30-43 90,-4-19 90,2 4 133,5-15-301,31 18 10,3-1 303,21 16 23,4 4 123,12 9-56,5 8 167,25 25-290,-9-8-101,16 18 56,-1 3-158,-19-18 12,7 10 124,-20-21-68,-15-18-112,-1-2-9831,-12-15 9669,5-1 1,-4 1-1,4-1 1</inkml:trace>
</inkml:ink>
</file>

<file path=ppt/ink/ink1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974"/>
    </inkml:context>
    <inkml:brush xml:id="br0">
      <inkml:brushProperty name="width" value="0.04286" units="cm"/>
      <inkml:brushProperty name="height" value="0.04286" units="cm"/>
    </inkml:brush>
  </inkml:definitions>
  <inkml:trace contextRef="#ctx0" brushRef="#br0">5 45 18373,'17'50'661,"6"-7"-134,7-27-169,9-2 1804,41-5-1433,-45-6-79,23-4-258,-59-11-348,-5-1-44,-3-9-11,-23-22-157,-8 10 11,-10-4-134,-4 22-1602,-6 45 1893,54 26 0,-23-14 0,54 7 0</inkml:trace>
</inkml:ink>
</file>

<file path=ppt/ink/ink1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513"/>
    </inkml:context>
    <inkml:brush xml:id="br0">
      <inkml:brushProperty name="width" value="0.04286" units="cm"/>
      <inkml:brushProperty name="height" value="0.04286" units="cm"/>
    </inkml:brush>
  </inkml:definitions>
  <inkml:trace contextRef="#ctx0" brushRef="#br0">0 1 17230,'41'0'470,"-5"0"-470,-18 0 0,65 16 0,-57-12 0,47 13 0</inkml:trace>
</inkml:ink>
</file>

<file path=ppt/ink/ink1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823"/>
    </inkml:context>
    <inkml:brush xml:id="br0">
      <inkml:brushProperty name="width" value="0.04286" units="cm"/>
      <inkml:brushProperty name="height" value="0.04286" units="cm"/>
    </inkml:brush>
  </inkml:definitions>
  <inkml:trace contextRef="#ctx0" brushRef="#br0">0 1 17230,'48'5'-4068,"9"0"-1814,-26-5 5882,11 0 0,-25 0 0,-4 0 0</inkml:trace>
</inkml:ink>
</file>

<file path=ppt/ink/ink1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007"/>
    </inkml:context>
    <inkml:brush xml:id="br0">
      <inkml:brushProperty name="width" value="0.04286" units="cm"/>
      <inkml:brushProperty name="height" value="0.04286" units="cm"/>
    </inkml:brush>
  </inkml:definitions>
  <inkml:trace contextRef="#ctx0" brushRef="#br0">0 23 13084,'69'-12'-1334,"-7"2"1,-46 10 0,-2 0-1</inkml:trace>
</inkml:ink>
</file>

<file path=ppt/ink/ink1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175"/>
    </inkml:context>
    <inkml:brush xml:id="br0">
      <inkml:brushProperty name="width" value="0.04286" units="cm"/>
      <inkml:brushProperty name="height" value="0.04286" units="cm"/>
    </inkml:brush>
  </inkml:definitions>
  <inkml:trace contextRef="#ctx0" brushRef="#br0">0 6 12591,'81'-3'-1394,"-23"1"1,-46 2 0</inkml:trace>
</inkml:ink>
</file>

<file path=ppt/ink/ink1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341"/>
    </inkml:context>
    <inkml:brush xml:id="br0">
      <inkml:brushProperty name="width" value="0.04286" units="cm"/>
      <inkml:brushProperty name="height" value="0.04286" units="cm"/>
    </inkml:brush>
  </inkml:definitions>
  <inkml:trace contextRef="#ctx0" brushRef="#br0">0 32 17017,'65'-6'-482,"0"-5"0,-53 5 0,6-2 1</inkml:trace>
</inkml:ink>
</file>

<file path=ppt/ink/ink1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467"/>
    </inkml:context>
    <inkml:brush xml:id="br0">
      <inkml:brushProperty name="width" value="0.04286" units="cm"/>
      <inkml:brushProperty name="height" value="0.04286" units="cm"/>
    </inkml:brush>
  </inkml:definitions>
  <inkml:trace contextRef="#ctx0" brushRef="#br0">1 18 14663,'65'-9'-1277,"-20"5"0,-31-1 0</inkml:trace>
</inkml:ink>
</file>

<file path=ppt/ink/ink1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631"/>
    </inkml:context>
    <inkml:brush xml:id="br0">
      <inkml:brushProperty name="width" value="0.04286" units="cm"/>
      <inkml:brushProperty name="height" value="0.04286" units="cm"/>
    </inkml:brush>
  </inkml:definitions>
  <inkml:trace contextRef="#ctx0" brushRef="#br0">0 19 16602,'51'-5'-614,"1"1"1,8 1 0,-20-3-1</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6.439"/>
    </inkml:context>
    <inkml:brush xml:id="br0">
      <inkml:brushProperty name="width" value="0.08571" units="cm"/>
      <inkml:brushProperty name="height" value="0.08571" units="cm"/>
    </inkml:brush>
  </inkml:definitions>
  <inkml:trace contextRef="#ctx0" brushRef="#br0">379 17 11571,'-10'-9'3732,"2"2"-2915,8 7 2477,0 0-3114,-3 0-45,-2 0-57,-6 8-56,-3 5-22,-6 12-22,-3 7 11,-3 9 11,-1 4 11,-1 8-11,-14 29 0,9-18-34,-7 18-55,14-29 33,6-7-90,2-7-101,6-10 79,5-10-425,3-9-181,2-6-458,6-16-1962,6-12-1691,7-17 4885,7-9 0,-11 20 0,-2 6 0</inkml:trace>
</inkml:ink>
</file>

<file path=ppt/ink/ink1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775"/>
    </inkml:context>
    <inkml:brush xml:id="br0">
      <inkml:brushProperty name="width" value="0.04286" units="cm"/>
      <inkml:brushProperty name="height" value="0.04286" units="cm"/>
    </inkml:brush>
  </inkml:definitions>
  <inkml:trace contextRef="#ctx0" brushRef="#br0">1 17 15616,'58'-3'-258,"-1"-1"0,17 3 1,-39-7-1</inkml:trace>
</inkml:ink>
</file>

<file path=ppt/ink/ink1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941"/>
    </inkml:context>
    <inkml:brush xml:id="br0">
      <inkml:brushProperty name="width" value="0.04286" units="cm"/>
      <inkml:brushProperty name="height" value="0.04286" units="cm"/>
    </inkml:brush>
  </inkml:definitions>
  <inkml:trace contextRef="#ctx0" brushRef="#br0">0 0 13745,'62'11'-519,"-1"-1"1,27 8 0,-69-20 0</inkml:trace>
</inkml:ink>
</file>

<file path=ppt/ink/ink1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40.075"/>
    </inkml:context>
    <inkml:brush xml:id="br0">
      <inkml:brushProperty name="width" value="0.04286" units="cm"/>
      <inkml:brushProperty name="height" value="0.04286" units="cm"/>
    </inkml:brush>
  </inkml:definitions>
  <inkml:trace contextRef="#ctx0" brushRef="#br0">0 26 5699,'10'0'3820,"-2"1"-3187,60-13 0,-50 9 0,50-9 0</inkml:trace>
</inkml:ink>
</file>

<file path=ppt/ink/ink1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172"/>
    </inkml:context>
    <inkml:brush xml:id="br0">
      <inkml:brushProperty name="width" value="0.04286" units="cm"/>
      <inkml:brushProperty name="height" value="0.04286" units="cm"/>
    </inkml:brush>
  </inkml:definitions>
  <inkml:trace contextRef="#ctx0" brushRef="#br0">0 6 21443,'54'-5'-23,"-3"5"12,-17 7-325,31 12 56,-11-4-34,23 3-537,-10-10 268,-24-5-246,-1-1-8404,-43-11 9233,-12 4 0,-3-5 0,1 7 0</inkml:trace>
</inkml:ink>
</file>

<file path=ppt/ink/ink1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430"/>
    </inkml:context>
    <inkml:brush xml:id="br0">
      <inkml:brushProperty name="width" value="0.04286" units="cm"/>
      <inkml:brushProperty name="height" value="0.04286" units="cm"/>
    </inkml:brush>
  </inkml:definitions>
  <inkml:trace contextRef="#ctx0" brushRef="#br0">1 0 13454,'12'15'3944,"-1"-2"-2566,45-5-1277,-24 4-886,21 6 1,3 3-1625,-13 5-2028,21 12 4437,-35-23 0,-26-12 0,-6-4 0</inkml:trace>
</inkml:ink>
</file>

<file path=ppt/ink/ink1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187"/>
    </inkml:context>
    <inkml:brush xml:id="br0">
      <inkml:brushProperty name="width" value="0.04286" units="cm"/>
      <inkml:brushProperty name="height" value="0.04286" units="cm"/>
    </inkml:brush>
  </inkml:definitions>
  <inkml:trace contextRef="#ctx0" brushRef="#br0">148 0 17129,'-22'67'1462,"11"-19"0,2 2-969,2 20-146,1 27-66,1 1-203,0-28-55,-2 14 190,-13-18-169,8-32 35,-10 6 10,11-34-33,5-5 56,2-3-403,15-56 246,-3 18 62,8-24 0,2-3 39,1 8-11,9-10 0,3 2-45,-5 20-34,23-24-145,2 55 78,-15 9 11,48 43 113,-50-7-23,15 34 11,-36-16 34,-7-14-34,-10-1 0,-26-20-212,-2-8-326,-22-9-201,8-7-9103,-13-28 9120,40 20 1,-12-12-1,42 29 1</inkml:trace>
</inkml:ink>
</file>

<file path=ppt/ink/ink1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546"/>
    </inkml:context>
    <inkml:brush xml:id="br0">
      <inkml:brushProperty name="width" value="0.04286" units="cm"/>
      <inkml:brushProperty name="height" value="0.04286" units="cm"/>
    </inkml:brush>
  </inkml:definitions>
  <inkml:trace contextRef="#ctx0" brushRef="#br0">9 44 16299,'26'65'628,"7"-11"-404,54-31 1311,-32-18-930,11-9-347,-97-50-213,-8 20-45,-12 0 0,-4 4-6634,-10 8 405,31 9 6229,47 16 0,18 5 0,0 0 0</inkml:trace>
</inkml:ink>
</file>

<file path=ppt/ink/ink1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180"/>
    </inkml:context>
    <inkml:brush xml:id="br0">
      <inkml:brushProperty name="width" value="0.04286" units="cm"/>
      <inkml:brushProperty name="height" value="0.04286" units="cm"/>
    </inkml:brush>
  </inkml:definitions>
  <inkml:trace contextRef="#ctx0" brushRef="#br0">179 1 16602,'-5'71'728,"0"0"1,3-13-1,-2-1-538,-6 3 1,-2 0 156,2-2 1,-1-5-90,-9 23-90,-5 6 145,-1-43-122,7-19 33,-1-6-78,10-39-3976,15-37 3629,11-21-382,9 3 1,5 0 582,7-6 17,3 14 0,1 8-28,-10 29-191,56 3 168,-52 41-22,25 18 45,-42 32 11,-9-11 2849,-9 16-2861,-55-17-189,12-25 1472,-41 1-2862,23-29 1591,56-19 0,-19 14 0,50-12 0</inkml:trace>
</inkml:ink>
</file>

<file path=ppt/ink/ink1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580"/>
    </inkml:context>
    <inkml:brush xml:id="br0">
      <inkml:brushProperty name="width" value="0.04286" units="cm"/>
      <inkml:brushProperty name="height" value="0.04286" units="cm"/>
    </inkml:brush>
  </inkml:definitions>
  <inkml:trace contextRef="#ctx0" brushRef="#br0">48 1 16165,'-31'51'1244,"15"-6"-1065,39-28 0,7-4 80,1-6 525,15-4-594,-23-2-246,7 1 56,-30 3 190,-6 5-134,-8 11-1120,10 7-1748,6-5 2812,29-1 0,-26-18 0,4-2 0</inkml:trace>
</inkml:ink>
</file>

<file path=ppt/ink/ink1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0.581"/>
    </inkml:context>
    <inkml:brush xml:id="br0">
      <inkml:brushProperty name="width" value="0.04286" units="cm"/>
      <inkml:brushProperty name="height" value="0.04286" units="cm"/>
    </inkml:brush>
  </inkml:definitions>
  <inkml:trace contextRef="#ctx0" brushRef="#br0">1 467 11448,'56'-11'1821,"0"-1"0,4-6-1312,18-23 1,-4-7-39,-29 2-68,14-31 146,-41 27-448,-10 13-23,-2-6 662,-6 4-482,-29 14-90,10 5 257,-51 61-425,38-2-577,4 23 1,6 5-343,14 1 476,6-15 0,8 0-531,30 12 907,-2-26 11,11-1 907,3-29 68,-20-6 10,10-2 842,-20-7-1222,-9 3-504,1-3-795,-17 5 525,-3 7-705,-7 11 168,13 15 157,13 2-1053,60 15 1624,3-39 942,9-20 1277,-66-75-930,-63 16-1255,3-6 414,13 73-335,49 17 22,39 28-101,-29-24 280,-3 30 0,-32-28-146,-12 19-89,5 1-45,7-7-56,13 10-1692,40 2-1949,2-23 682,12 5 2167,-15-25 0,-38-3 0,0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6.839"/>
    </inkml:context>
    <inkml:brush xml:id="br0">
      <inkml:brushProperty name="width" value="0.08571" units="cm"/>
      <inkml:brushProperty name="height" value="0.08571" units="cm"/>
    </inkml:brush>
  </inkml:definitions>
  <inkml:trace contextRef="#ctx0" brushRef="#br0">1 20 11123,'6'4'3764,"-1"-1"-3337,-5-3 200,0 0-549,5-12-78,-4 9-100,4-9-57,-5 12 414,0 0-55,2 4 67,0-1 34,2 3 190,-1 1-57,2 1-3412,1 6 3491,2 5-146,2 5-156,7 6-11,4 5-56,6 4-90,5 3-22,2-1 10,1-4-10,-4-3-23,-4-6 12,-8-4 10,-5-5 1,-6 0-12,-1 0-414,1 31-527,-2-20 3325,5 21-4703,-2-33-471,5-8-3260,-1-5 6028,0-15 0,-6 8 0,-3-7 0</inkml:trace>
</inkml:ink>
</file>

<file path=ppt/ink/ink1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029"/>
    </inkml:context>
    <inkml:brush xml:id="br0">
      <inkml:brushProperty name="width" value="0.04286" units="cm"/>
      <inkml:brushProperty name="height" value="0.04286" units="cm"/>
    </inkml:brush>
  </inkml:definitions>
  <inkml:trace contextRef="#ctx0" brushRef="#br0">91 65 16602,'12'-37'2107,"-3"9"-1928,-19 51 101,-1-1 442,-11 50 1,0 12-689,7-8-34,-5 4 0,9 1-952,33 0 11,-5-26-303,17 2-415,-13-39-8172,-8-15 9759,-12-14 1,0 2 0,-7-2-1</inkml:trace>
</inkml:ink>
</file>

<file path=ppt/ink/ink1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347"/>
    </inkml:context>
    <inkml:brush xml:id="br0">
      <inkml:brushProperty name="width" value="0.04286" units="cm"/>
      <inkml:brushProperty name="height" value="0.04286" units="cm"/>
    </inkml:brush>
  </inkml:definitions>
  <inkml:trace contextRef="#ctx0" brushRef="#br0">1 15 17185,'88'-12'78,"-3"9"-678,-36 17 1,-2 5 420,25 5 157,13 4 582,-21-27 34,-35-6 11,4-12 370,-31 3 504,-2 5-1300,1 4-179,-1 3-45,0 3 135,1 6 593,-1 38-2252,-10 4-369,1 6-1043,-10-20 2981,0-29 0,12-4 0,2-2 0</inkml:trace>
</inkml:ink>
</file>

<file path=ppt/ink/ink1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513"/>
    </inkml:context>
    <inkml:brush xml:id="br0">
      <inkml:brushProperty name="width" value="0.04286" units="cm"/>
      <inkml:brushProperty name="height" value="0.04286" units="cm"/>
    </inkml:brush>
  </inkml:definitions>
  <inkml:trace contextRef="#ctx0" brushRef="#br0">0 125 19358,'32'-51'-8448,"0"4"8448,-20 34 0,-3 2 0,-3 8 0</inkml:trace>
</inkml:ink>
</file>

<file path=ppt/ink/ink1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796"/>
    </inkml:context>
    <inkml:brush xml:id="br0">
      <inkml:brushProperty name="width" value="0.04286" units="cm"/>
      <inkml:brushProperty name="height" value="0.04286" units="cm"/>
    </inkml:brush>
  </inkml:definitions>
  <inkml:trace contextRef="#ctx0" brushRef="#br0">20 109 12434,'-11'4'3619,"3"0"-3417,8-4-146,7 39-56,10-22-392,29 32 1069,-29-90 1,-4-15-308,4 25-5286,-37-23 1,-10 15 4577,15 53 0,-32 9 0,64-1 1</inkml:trace>
</inkml:ink>
</file>

<file path=ppt/ink/ink1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3.843"/>
    </inkml:context>
    <inkml:brush xml:id="br0">
      <inkml:brushProperty name="width" value="0.04286" units="cm"/>
      <inkml:brushProperty name="height" value="0.04286" units="cm"/>
    </inkml:brush>
  </inkml:definitions>
  <inkml:trace contextRef="#ctx0" brushRef="#br0">2813 682 21252,'-30'34'460,"-13"22"-416,15-10 1,2-1 0,3 1 78,4-6 90,-2 14 628,39-41-561,8-7-179,23-6 100,45-21-201,-42 11-11,23-11-549,-70 26 493,-13 11-79,-10 12 68,19 54-45,15-33 89,28 31-426,39-55 3732,-31-30 1,5-6-3273,36 10 0,-26-16 0,-98-44 0,-9-5 0,67 27 0,-93-13 0,-36 10 0,32 38 0,9 8 0,21-8 0,-19 4 0,1-4 0,16-22 0,27 13 0,-17-23 0,25 7 0,-2-3 0,0-2 0,-6-17 0,4 17 0,-10-19 0,-26 11 0,2 13 0,-3 1 0,-39-19 0,31 21 0,-1 2 0,7 5 0,1 3 0,-29-4 0,30 1 0,-1 2 0,-36 1 0,24-4 0,-11 7 0,7-20 0,-18 1 0,19-6 0,12 21 0,4 5 0,20 6 0,-31 1 0,10 11 0,-1 0 0,-20 5 0,13-6 0,0 0 0,-19 0 0,16-2 0,2-1 0,-5-2 0,28 0 0,4-3 0,17-2 0,3-2 0,-22-18 0,18 11 0,-13-15 0,13 15 0,-12-19 0,10 18 0,-9-17 0,-18 21 0,4 2 0,-13 3 0,-5 3 0,-19 0 0,4 10 0,1 3 0,3 9 0,5 42 0,9 20 0,28-3 0,16 7 0,9-10 0,8 5 0,3-3 0,1 19 0,19-5 0,30-20 0,20-4 0,-7-8 0,-20-10 0,6-4 0,14-5 0,15 3 0,3-4 0,-14-10 0,-8-8 0,1-6 0,9 4 0,14 2 0,0-1 0,-15-5 0,-10-7 0,-2-2 0,30 9 0,13 2 0,-15-4 0,-30-9 0,-4-2 0,24 6 0,-5-1 0,4-8 0,-46 10 0,53 14 0,-33-17 0,12 8 0,17-35 0,-43 12 0,38-4 0,-20 11 0,-21 2-9831,1 0 13487,-26 1-1852,-9-1-246,-2 0 335,-3 0-1288,0 0-560,-3-10-3944,3 7-1681,-3-7 5580,3 5 0,0 3 0,0-2 0</inkml:trace>
</inkml:ink>
</file>

<file path=ppt/ink/ink1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4.032"/>
    </inkml:context>
    <inkml:brush xml:id="br0">
      <inkml:brushProperty name="width" value="0.04286" units="cm"/>
      <inkml:brushProperty name="height" value="0.04286" units="cm"/>
    </inkml:brush>
  </inkml:definitions>
  <inkml:trace contextRef="#ctx0" brushRef="#br0">1 1 21600,'10'58'521,"-4"16"0,-3 5-510,-3 3 6,0 6 0,0 1 50,0-3-11,-2-13-34,2-24-706,-1-36-9147,5-8 9429,3-2 0,-1 1 0,0-2 0</inkml:trace>
</inkml:ink>
</file>

<file path=ppt/ink/ink1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4.727"/>
    </inkml:context>
    <inkml:brush xml:id="br0">
      <inkml:brushProperty name="width" value="0.04286" units="cm"/>
      <inkml:brushProperty name="height" value="0.04286" units="cm"/>
    </inkml:brush>
  </inkml:definitions>
  <inkml:trace contextRef="#ctx0" brushRef="#br0">0 101 18238,'40'-45'684,"7"5"-752,-23 32 46,20 1-12,14 10 1,6 7 83,-8 2 1,0 4 21,15-4 1,-4 11 11,-10 36 0,-15 6-39,-13-13-23,-11 5 1,-8 0-46,-15-7 23,1-27 34,-2 10 370,-25-38-432,-22-4 0,-7-1-651,-22-1 354,13 1 0,6 3-4795,17 10-830,26-2 5950,30 2 0,1-2 0,13-1 0</inkml:trace>
</inkml:ink>
</file>

<file path=ppt/ink/ink1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6.334"/>
    </inkml:context>
    <inkml:brush xml:id="br0">
      <inkml:brushProperty name="width" value="0.04286" units="cm"/>
      <inkml:brushProperty name="height" value="0.04286" units="cm"/>
    </inkml:brush>
  </inkml:definitions>
  <inkml:trace contextRef="#ctx0" brushRef="#br0">331 0 17902,'-56'31'1659,"0"6"-5842,7 5 4385,-5 11-12,0 8 1119,6 8-1225,34 21 0,15 7-84,7-42 0,6 0 213,1 9 0,5 5 0,14-7-1946,26-9 0,16-10 0,-6-4-1097,-6-2 1,1-4 2829,3 0 0,6 0 0,-15-10 0,-9-11 0,-19-11 0</inkml:trace>
</inkml:ink>
</file>

<file path=ppt/ink/ink1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7.517"/>
    </inkml:context>
    <inkml:brush xml:id="br0">
      <inkml:brushProperty name="width" value="0.04286" units="cm"/>
      <inkml:brushProperty name="height" value="0.04286" units="cm"/>
    </inkml:brush>
  </inkml:definitions>
  <inkml:trace contextRef="#ctx0" brushRef="#br0">0 65 15448,'67'-36'247,"-1"7"-5717,-10 34 5738,0 6 1264,1 18-814,-37 44 410,-9-23-865,-38 1 1,-10-6-264,12-23 100,-3 12-391,84-33 201,1 12 1,2 4 89,17 1 1769,-28 10 0,-12 4-1713,-29-8 56,-4 10 280,-10-12-201,-5-12-34,-30 4-135,1-13-11,-22-1-11,-36-1-448,46 1-9383,12 7 9624,73-1 1,6 3 0,-3-5 0</inkml:trace>
</inkml:ink>
</file>

<file path=ppt/ink/ink1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8.150"/>
    </inkml:context>
    <inkml:brush xml:id="br0">
      <inkml:brushProperty name="width" value="0.04286" units="cm"/>
      <inkml:brushProperty name="height" value="0.04286" units="cm"/>
    </inkml:brush>
  </inkml:definitions>
  <inkml:trace contextRef="#ctx0" brushRef="#br0">1 22 18698,'59'-15'-415,"-3"9"415,-7 26-11,-21-1 112,-5 12 78,-32-16-67,-10 3-942,-33 0 768,86 8 1,18 7 16,-4 39 45,20-35 0,-6-1 987,-43 28-696,-47-50-112,-38 1 168,5-26-290,20 2-6108,3-2 3272,23 10 2779,9 8 0,2-1 0,1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7.245"/>
    </inkml:context>
    <inkml:brush xml:id="br0">
      <inkml:brushProperty name="width" value="0.08571" units="cm"/>
      <inkml:brushProperty name="height" value="0.08571" units="cm"/>
    </inkml:brush>
  </inkml:definitions>
  <inkml:trace contextRef="#ctx0" brushRef="#br0">24 137 8490,'-13'-4'4157,"2"1"-3204,11 3 794,0 0-637,10 2-181,5 0-200,18 1 246,34-1-606,-7-2-211,22-5-114,-26-1-44,-7-6-493,-6 0-123,-9-2-460,-4 2-784,-3-2-1322,0 1-3350,0-2 6532,-3-2 0,-9 7 0,-6 1 0</inkml:trace>
</inkml:ink>
</file>

<file path=ppt/ink/ink1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8.584"/>
    </inkml:context>
    <inkml:brush xml:id="br0">
      <inkml:brushProperty name="width" value="0.04286" units="cm"/>
      <inkml:brushProperty name="height" value="0.04286" units="cm"/>
    </inkml:brush>
  </inkml:definitions>
  <inkml:trace contextRef="#ctx0" brushRef="#br0">0 104 17756,'17'63'146,"7"-6"-56,16-23-45,10-5 179,25-4 515,-9-14 393,-10-61-919,-37 18-79,-31-46 17,-22 41 0,-8 6-1047,-18-8-1362,13 11 1,0 5-2628,0 18 4037,14 18 0,28-16 0,7 0 0</inkml:trace>
</inkml:ink>
</file>

<file path=ppt/ink/ink1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9.669"/>
    </inkml:context>
    <inkml:brush xml:id="br0">
      <inkml:brushProperty name="width" value="0.04286" units="cm"/>
      <inkml:brushProperty name="height" value="0.04286" units="cm"/>
    </inkml:brush>
  </inkml:definitions>
  <inkml:trace contextRef="#ctx0" brushRef="#br0">19 1 17230,'4'90'571,"-1"-37"1,-1-1-539,0 29-840,1-12-190,-3-16 997,-14-40 0,10-9 0,-10-4 0</inkml:trace>
</inkml:ink>
</file>

<file path=ppt/ink/ink1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259"/>
    </inkml:context>
    <inkml:brush xml:id="br0">
      <inkml:brushProperty name="width" value="0.04286" units="cm"/>
      <inkml:brushProperty name="height" value="0.04286" units="cm"/>
    </inkml:brush>
  </inkml:definitions>
  <inkml:trace contextRef="#ctx0" brushRef="#br0">21 20 10713,'-5'-11'3373,"1"2"-2914,4 9-403,0 0 1471,-9 45-1090,7-15 15,11 25 0,15 1-228,64-12-174,-46-9 1,3-7 503,26-25 1,-3-14-73,-21 0 593,15-14-1075,-52 17-168,-5 2 366,-12 26-63,-1 0-12,-6 17-101,1 7-425,5 22-9428,27 1 9221,5-15 1,7-24-1,-13-28 1</inkml:trace>
</inkml:ink>
</file>

<file path=ppt/ink/ink1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519"/>
    </inkml:context>
    <inkml:brush xml:id="br0">
      <inkml:brushProperty name="width" value="0.04286" units="cm"/>
      <inkml:brushProperty name="height" value="0.04286" units="cm"/>
    </inkml:brush>
  </inkml:definitions>
  <inkml:trace contextRef="#ctx0" brushRef="#br0">102 0 18619,'-14'54'998,"0"-2"-931,3-10-67,-3-1-404,0-1-2823,-4 8 3227,11-15 0,-2-4 0,10-19 0</inkml:trace>
</inkml:ink>
</file>

<file path=ppt/ink/ink1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885"/>
    </inkml:context>
    <inkml:brush xml:id="br0">
      <inkml:brushProperty name="width" value="0.04286" units="cm"/>
      <inkml:brushProperty name="height" value="0.04286" units="cm"/>
    </inkml:brush>
  </inkml:definitions>
  <inkml:trace contextRef="#ctx0" brushRef="#br0">59 0 3861,'8'6'4438,"-1"-1"-2611,1 50-1468,-6-24 1350,4 45-1519,-41-5-179,19-35 1052,-22 19-133,124-19-930,-27-16 0,8-1 0,4 0-628,20 1-470,-36-8 470,-9 0 628,-63-10 0,36-1 0,-12-1 0</inkml:trace>
</inkml:ink>
</file>

<file path=ppt/ink/ink1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2.519"/>
    </inkml:context>
    <inkml:brush xml:id="br0">
      <inkml:brushProperty name="width" value="0.04286" units="cm"/>
      <inkml:brushProperty name="height" value="0.04286" units="cm"/>
    </inkml:brush>
  </inkml:definitions>
  <inkml:trace contextRef="#ctx0" brushRef="#br0">0 1 18541,'8'66'229,"0"1"1,0-1-1,28-10 1,8-3-253,3 34 1,9-13-2797,19-50 0,-1-22 2966,-11-17 567,-6-31 1,-7-8-311,-12 0 483,-7-4 1,-8 4-686,-17 27-23,-2 6-201,-4 17 2646,0 24-2590,-2 0 548,1 31 0,2 11-532,1-11 0,0 1-89,0 19 0,0-1-510,7 29-9282,7-48 9020,0-30 1,0-13-1,-7-14 1</inkml:trace>
</inkml:ink>
</file>

<file path=ppt/ink/ink1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2.986"/>
    </inkml:context>
    <inkml:brush xml:id="br0">
      <inkml:brushProperty name="width" value="0.04286" units="cm"/>
      <inkml:brushProperty name="height" value="0.04286" units="cm"/>
    </inkml:brush>
  </inkml:definitions>
  <inkml:trace contextRef="#ctx0" brushRef="#br0">389 52 18698,'-61'-29'1120,"1"7"-873,-1 21-404,10 16 123,12-5 34,18 17 280,67 36-190,-10-16 16,28 26 1,3 1-63,-13-15-44,-6-6 0,-9-5 101,-26-25-56,-8-13 33,-3-3-10,-18-7-248,-2 0 1,-22-1-1580,-29 3 0,-5 4-886,0 9 2645,-1 5 0,9 3 0,40 0 0,14 9 0</inkml:trace>
</inkml:ink>
</file>

<file path=ppt/ink/ink1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3.503"/>
    </inkml:context>
    <inkml:brush xml:id="br0">
      <inkml:brushProperty name="width" value="0.04286" units="cm"/>
      <inkml:brushProperty name="height" value="0.04286" units="cm"/>
    </inkml:brush>
  </inkml:definitions>
  <inkml:trace contextRef="#ctx0" brushRef="#br0">268 1 14238,'48'52'1303,"0"0"1,-1-2 0,3 5-699,-3-1 0,5 8 0,0 3 0,-6 0-422,-2 12 0,-6 1 0,-5 7-7,0 2 1,1 9-1,-10 0 1,-21-7-482,-22-15 0,-15-3 1,-10-5-1,-4-4-382,-2-6 1,-5-5 0,-5-4 0,-2-3 686,-6-4 0,-6-4 0,2-4 0,8-4 0,-7 2 0,10-5 0,-24 9 0</inkml:trace>
</inkml:ink>
</file>

<file path=ppt/ink/ink1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0.239"/>
    </inkml:context>
    <inkml:brush xml:id="br0">
      <inkml:brushProperty name="width" value="0.04286" units="cm"/>
      <inkml:brushProperty name="height" value="0.04286" units="cm"/>
      <inkml:brushProperty name="color" value="#E71224"/>
    </inkml:brush>
  </inkml:definitions>
  <inkml:trace contextRef="#ctx0" brushRef="#br0">27 0 19695,'8'50'341,"1"-1"1,4 40-2696,-13-42 2376,-2 2 736,-8 26-1643,1-17 0,0 0-751,-4 23 993,5 16 1,3-83-1,4-5 1</inkml:trace>
</inkml:ink>
</file>

<file path=ppt/ink/ink1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0.976"/>
    </inkml:context>
    <inkml:brush xml:id="br0">
      <inkml:brushProperty name="width" value="0.04286" units="cm"/>
      <inkml:brushProperty name="height" value="0.04286" units="cm"/>
      <inkml:brushProperty name="color" value="#E71224"/>
    </inkml:brush>
  </inkml:definitions>
  <inkml:trace contextRef="#ctx0" brushRef="#br0">19 239 12792,'-19'-58'5132,"46"-10"-4952,6 4-158,30 15-33,26 67 11,-49-3 11,21 21 157,-36 31-145,-13-25-34,8 48-337,-8-43-425,1 14 571,-3-24 180,-8-5-180,-31-11-157,-21-2-190,-23 0 549,12-8 146,14-6 829,28-5 269,9-4-1054,6 2-324,13 4 134,1 12-2731,39 50 3303,0 1-198,7 2 1,2-1-27,3-5 20,-8-18 0,-4-10-368,-20-26-3071,33-20 3071,-40-14 0,8 2 0,-25 3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7.945"/>
    </inkml:context>
    <inkml:brush xml:id="br0">
      <inkml:brushProperty name="width" value="0.08571" units="cm"/>
      <inkml:brushProperty name="height" value="0.08571" units="cm"/>
    </inkml:brush>
  </inkml:definitions>
  <inkml:trace contextRef="#ctx0" brushRef="#br0">10 21 11347,'11'11'4146,"-2"-3"-3687,-9-8 908,0 0-672,1-17-45,-1 12-224,1-12-258,-1 17-269,0 0 22,0 3 79,0 9 79,0 11-57,0 19 23,-4 12-23,0 14-22,-4 6 12,3 4-12,-1-1 0,3-2 0,1-3 0,2-6-3426,1-4 3370,17 8 56,0-25 67,14 3 56,-3-28 46,2-9 10,1-4-11,2-5-101,-1-1 3359,-2-1-3426,-5 0-190,-2 0-405,-3 0-637,-3-3-494,-1-2-1467,-1-6 3193,-3-4 0,-5 6 0,-4 1 0</inkml:trace>
</inkml:ink>
</file>

<file path=ppt/ink/ink1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1.871"/>
    </inkml:context>
    <inkml:brush xml:id="br0">
      <inkml:brushProperty name="width" value="0.04286" units="cm"/>
      <inkml:brushProperty name="height" value="0.04286" units="cm"/>
      <inkml:brushProperty name="color" value="#E71224"/>
    </inkml:brush>
  </inkml:definitions>
  <inkml:trace contextRef="#ctx0" brushRef="#br0">140 1 19403,'-28'42'241,"0"0"0,-4 45-241,9-16 0,3 3-6,13-16 1,5-4-185,9 21-2220,23-17 1,8-6-3350,11-4 5759,1-9 0,0-10 0,-18-30 0,-5-1 0</inkml:trace>
</inkml:ink>
</file>

<file path=ppt/ink/ink1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107"/>
    </inkml:context>
    <inkml:brush xml:id="br0">
      <inkml:brushProperty name="width" value="0.04286" units="cm"/>
      <inkml:brushProperty name="height" value="0.04286" units="cm"/>
      <inkml:brushProperty name="color" value="#E71224"/>
    </inkml:brush>
  </inkml:definitions>
  <inkml:trace contextRef="#ctx0" brushRef="#br0">172 1 17252,'-18'76'1121,"-4"-3"-1020,-22 4-169,14-20-571,-8 11-1937,25-27 525,6-21 2051,20-9 0,-10-13 0,12-4 0</inkml:trace>
</inkml:ink>
</file>

<file path=ppt/ink/ink1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310"/>
    </inkml:context>
    <inkml:brush xml:id="br0">
      <inkml:brushProperty name="width" value="0.04286" units="cm"/>
      <inkml:brushProperty name="height" value="0.04286" units="cm"/>
      <inkml:brushProperty name="color" value="#E71224"/>
    </inkml:brush>
  </inkml:definitions>
  <inkml:trace contextRef="#ctx0" brushRef="#br0">0 8 10697,'12'-7'3087,"27"24"0,10 13-4796,-2-8 1,0 1 71,7 10 1,-2 2 1636,14 15 0,-59-40 0,-5-5 0</inkml:trace>
</inkml:ink>
</file>

<file path=ppt/ink/ink1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723"/>
    </inkml:context>
    <inkml:brush xml:id="br0">
      <inkml:brushProperty name="width" value="0.04286" units="cm"/>
      <inkml:brushProperty name="height" value="0.04286" units="cm"/>
      <inkml:brushProperty name="color" value="#E71224"/>
    </inkml:brush>
  </inkml:definitions>
  <inkml:trace contextRef="#ctx0" brushRef="#br0">0 0 13880,'16'9'2649,"44"34"1,8 19-5172,-26 12 0,-1 5 2544,4-24 1,6 1 0,-8 1 38,-4 29 1,-17 0-90,-21-12 0,-9-7-533,-8 5-1409,-13-7 0,-7-8-461,-12-27-1968,-15 4 4399,33-23 0,20-6 0,11-5 0</inkml:trace>
</inkml:ink>
</file>

<file path=ppt/ink/ink1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3.239"/>
    </inkml:context>
    <inkml:brush xml:id="br0">
      <inkml:brushProperty name="width" value="0.04286" units="cm"/>
      <inkml:brushProperty name="height" value="0.04286" units="cm"/>
      <inkml:brushProperty name="color" value="#E71224"/>
    </inkml:brush>
  </inkml:definitions>
  <inkml:trace contextRef="#ctx0" brushRef="#br0">0 0 18742,'92'18'-3277,"-1"0"0,-15-7 0,-2-1 3018,0 0 0,-7-3 0,5-4 0,-72-6 0</inkml:trace>
</inkml:ink>
</file>

<file path=ppt/ink/ink1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3.409"/>
    </inkml:context>
    <inkml:brush xml:id="br0">
      <inkml:brushProperty name="width" value="0.04286" units="cm"/>
      <inkml:brushProperty name="height" value="0.04286" units="cm"/>
      <inkml:brushProperty name="color" value="#E71224"/>
    </inkml:brush>
  </inkml:definitions>
  <inkml:trace contextRef="#ctx0" brushRef="#br0">1 0 6687,'89'11'905,"2"-9"0,-32 4 1,-1-1-1,16-5 1</inkml:trace>
</inkml:ink>
</file>

<file path=ppt/ink/ink1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7.806"/>
    </inkml:context>
    <inkml:brush xml:id="br0">
      <inkml:brushProperty name="width" value="0.04286" units="cm"/>
      <inkml:brushProperty name="height" value="0.04286" units="cm"/>
      <inkml:brushProperty name="color" value="#E71224"/>
    </inkml:brush>
  </inkml:definitions>
  <inkml:trace contextRef="#ctx0" brushRef="#br0">675 164 19617,'25'-43'548,"-12"14"-637,-39-4 100,-4 18 140,-20 2 0,-4 1-117,7 3-17,-5 2 0,5 4-51,26 10 34,-10 20 112,23 27-23,6 1 1,3 6-68,3-5 1,2 2-18,1 17 1,-1 1 11,0-13 0,-2-1-17,-3 3 0,1 1-101,-1 10 0,3 3-101,5 9 1,0 1 206,-9 1 1,-1-3 5,6-20 1,-7-7 60,-13-8 1,-12-13-386,-69-24-23,27-10 257,5-14 1,7-7 145,24-1 123,-9-8-201,39 20-56,15 2 45,6 1 100,63 9-22,-45 2 56,33 6 549,-44 36-415,-13-18-5,3 30 0,-5 10-73,-16-10 0,-6 1-118,6 9 1,-3 1-1,-12-4 1,-5-2 117,-4 0 0,0-4-157,6-12 0,1-1-5,-7 16 0,4 3 16,8 5 0,7 0-16,7-19 0,5 1-1,1 17 1,12-4 55,16-25 1,5-9-118,12 3-1389,6-14-527,-40-25-4751,-10-3 6723,3-4 0,-8 8 0,1 0 0</inkml:trace>
</inkml:ink>
</file>

<file path=ppt/ink/ink1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37.469"/>
    </inkml:context>
    <inkml:brush xml:id="br0">
      <inkml:brushProperty name="width" value="0.04286" units="cm"/>
      <inkml:brushProperty name="height" value="0.04286" units="cm"/>
      <inkml:brushProperty name="color" value="#E71224"/>
    </inkml:brush>
  </inkml:definitions>
  <inkml:trace contextRef="#ctx0" brushRef="#br0">0 131 19437,'22'55'56,"-3"-2"-44,-13 5-1,0-12-11,0 14 11,-3-11-11,-1-7 0,-1 5 0,-1-22 34,1-6-23,-1-15 0,1-1 34,0-2 112,-1 0 537,1-1-582,-1-2-112,0-28-78,0 6-113,0-24-33,0-6 112,0 13 67,2-15-33,9-2 44,-2 24-33,8-14 11,6 19 34,-3 7 67,25-28-12,-25 28-10,15-22-35,-28 33-10,3-3-135,-4 11 90,9 0-79,48 2 34,-28 2-381,34 7 269,-56 2 123,-2 8 56,-15 21 79,-3-11-34,-10 38-11,6-38 44,-2 30-33,10-40 34,2 11-45,-1-23-68,-8 1 169,1-5 100,-20 0-190,14-2-414,-24-2 280,21 1 22,-16-1 89,25 2 113,-2 0-12,11 0 12,0 2-23,0 4 605,11 40-123,21 21-398,-1-14 1,4 0-107,21 24-1,14-10-10,-45-47 548,-4-4-145,-16-13 751,-4-1-874,-1-2-6656,14-8 6342,-3-4 0,4 2 0,-7 0 0</inkml:trace>
</inkml:ink>
</file>

<file path=ppt/ink/ink1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38.162"/>
    </inkml:context>
    <inkml:brush xml:id="br0">
      <inkml:brushProperty name="width" value="0.04286" units="cm"/>
      <inkml:brushProperty name="height" value="0.04286" units="cm"/>
      <inkml:brushProperty name="color" value="#E71224"/>
    </inkml:brush>
  </inkml:definitions>
  <inkml:trace contextRef="#ctx0" brushRef="#br0">6 82 16232,'-6'25'897,"7"-3"-460,51-4-426,-18-7 123,33 4 192,-41-13 1791,5-1-1848,-23-4-67,1-2 89,-8-15-269,0 4-11,1-17 1,-1 16 10,-1-3 46,0-1-57,0 9-11,0-6-549,-5 11 414,-7 3-3955,-61 16-829,38 1 4919,-32 11 0,60-20 0,7-5 0</inkml:trace>
</inkml:ink>
</file>

<file path=ppt/ink/ink1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2.017"/>
    </inkml:context>
    <inkml:brush xml:id="br0">
      <inkml:brushProperty name="width" value="0.04286" units="cm"/>
      <inkml:brushProperty name="height" value="0.04286" units="cm"/>
      <inkml:brushProperty name="color" value="#E71224"/>
    </inkml:brush>
  </inkml:definitions>
  <inkml:trace contextRef="#ctx0" brushRef="#br0">154 32 18742,'20'-18'1289,"-4"4"-807,-16 14-482,0 0-168,-1 0 168,-5 1 0,-3 5 112,-30 27-56,11-2 33,-7 23 1,3 7-12,7 14-1115,16-10 0,4 14 0,5-9 1048,6-17 0,5-1 22,5 31 1,8 0 61,15-18 1,4-9-51,12 11-438,-17-21 1,-2-8 392,-10-19 0,-19-15 0,-6-3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8.368"/>
    </inkml:context>
    <inkml:brush xml:id="br0">
      <inkml:brushProperty name="width" value="0.08571" units="cm"/>
      <inkml:brushProperty name="height" value="0.08571" units="cm"/>
    </inkml:brush>
  </inkml:definitions>
  <inkml:trace contextRef="#ctx0" brushRef="#br0">1 90 12972,'12'9'4336,"-2"-2"-3226,-10-7-170,0 0-782,4-6-91,7 1 191,17-8-90,18 0-146,19-5-22,9 0-740,0 2-1075,-10 6-1636,-15 5 3451,-12 3 0,-19 2 0,-8 0 0</inkml:trace>
</inkml:ink>
</file>

<file path=ppt/ink/ink1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2.804"/>
    </inkml:context>
    <inkml:brush xml:id="br0">
      <inkml:brushProperty name="width" value="0.04286" units="cm"/>
      <inkml:brushProperty name="height" value="0.04286" units="cm"/>
      <inkml:brushProperty name="color" value="#E71224"/>
    </inkml:brush>
  </inkml:definitions>
  <inkml:trace contextRef="#ctx0" brushRef="#br0">44 1 21028,'-11'49'1132,"-3"21"-1043,5-24-33,4 5 0,2 1-22,2 1-23,5 27-33,4-37-3438,-2-16 3192,3-1-1794,-6-16 2062,-1-15 0,-1 5 0,-1-9 0</inkml:trace>
</inkml:ink>
</file>

<file path=ppt/ink/ink1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3.361"/>
    </inkml:context>
    <inkml:brush xml:id="br0">
      <inkml:brushProperty name="width" value="0.04286" units="cm"/>
      <inkml:brushProperty name="height" value="0.04286" units="cm"/>
      <inkml:brushProperty name="color" value="#E71224"/>
    </inkml:brush>
  </inkml:definitions>
  <inkml:trace contextRef="#ctx0" brushRef="#br0">1 46 20322,'76'-9'874,"5"4"-800,-16 8 1,9 2 0,-9 0 4,22 1-163,10 5 0,-30-9-1250,-69-8-10,-17-3 1344,-51-13 0,39 11 0,-24-4 0</inkml:trace>
</inkml:ink>
</file>

<file path=ppt/ink/ink1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4.544"/>
    </inkml:context>
    <inkml:brush xml:id="br0">
      <inkml:brushProperty name="width" value="0.04286" units="cm"/>
      <inkml:brushProperty name="height" value="0.04286" units="cm"/>
      <inkml:brushProperty name="color" value="#E71224"/>
    </inkml:brush>
  </inkml:definitions>
  <inkml:trace contextRef="#ctx0" brushRef="#br0">433 0 18440,'-57'42'616,"1"0"0,-8 5 1,0 0-657,8-7 1,3 0-3020,0 1 0,23-8 3059,49-20 0,-12 1 0,20-14 0</inkml:trace>
</inkml:ink>
</file>

<file path=ppt/ink/ink1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4.955"/>
    </inkml:context>
    <inkml:brush xml:id="br0">
      <inkml:brushProperty name="width" value="0.04286" units="cm"/>
      <inkml:brushProperty name="height" value="0.04286" units="cm"/>
      <inkml:brushProperty name="color" value="#E71224"/>
    </inkml:brush>
  </inkml:definitions>
  <inkml:trace contextRef="#ctx0" brushRef="#br0">1 1 19493,'55'37'1014,"-11"-5"0,-1 2-779,20 20-134,-9-15 0,12 3 0,-8-5-213,20 8-2146,-4-8 0,-18-19-4924,-53-31 6119,-17-19 0,16 30 0,2 6 0</inkml:trace>
</inkml:ink>
</file>

<file path=ppt/ink/ink1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5.354"/>
    </inkml:context>
    <inkml:brush xml:id="br0">
      <inkml:brushProperty name="width" value="0.04286" units="cm"/>
      <inkml:brushProperty name="height" value="0.04286" units="cm"/>
      <inkml:brushProperty name="color" value="#E71224"/>
    </inkml:brush>
  </inkml:definitions>
  <inkml:trace contextRef="#ctx0" brushRef="#br0">0 0 18798,'75'14'732,"0"-1"0,6 2 0,3 1-721,-16-4 1,4 0-1,-5 0-213,16 2 1,-10-5-2522,12-9 2723,-131-30 0,23 11 0,-56-8 0</inkml:trace>
</inkml:ink>
</file>

<file path=ppt/ink/ink1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5.878"/>
    </inkml:context>
    <inkml:brush xml:id="br0">
      <inkml:brushProperty name="width" value="0.04286" units="cm"/>
      <inkml:brushProperty name="height" value="0.04286" units="cm"/>
      <inkml:brushProperty name="color" value="#E71224"/>
    </inkml:brush>
  </inkml:definitions>
  <inkml:trace contextRef="#ctx0" brushRef="#br0">1 0 19796,'24'60'935,"0"0"1,10 14-914,-35-16 1,-9 1-203,-9 9-6711,11 1-78,10-25 6121,21-22 0,-22-22 0,-5 0 0</inkml:trace>
</inkml:ink>
</file>

<file path=ppt/ink/ink1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6.395"/>
    </inkml:context>
    <inkml:brush xml:id="br0">
      <inkml:brushProperty name="width" value="0.04286" units="cm"/>
      <inkml:brushProperty name="height" value="0.04286" units="cm"/>
      <inkml:brushProperty name="color" value="#E71224"/>
    </inkml:brush>
  </inkml:definitions>
  <inkml:trace contextRef="#ctx0" brushRef="#br0">0 31 2819,'7'10'5322,"-2"-3"-549,-5-7-4045,42-33 759,2 29-1453,40-6 5,-29 55 0,-5 13-16,9 3 418,-19-5 0,-5-2-351,-12-15 3302,-12-21-3235,-21 0-157,-13-21-68,-42-9 46,20 2-214,-12-4-3103,-1 7 459,24 7 2880,-12 12 0,34-6 0,6 7 0</inkml:trace>
</inkml:ink>
</file>

<file path=ppt/ink/ink1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7.628"/>
    </inkml:context>
    <inkml:brush xml:id="br0">
      <inkml:brushProperty name="width" value="0.04286" units="cm"/>
      <inkml:brushProperty name="height" value="0.04286" units="cm"/>
      <inkml:brushProperty name="color" value="#E71224"/>
    </inkml:brush>
  </inkml:definitions>
  <inkml:trace contextRef="#ctx0" brushRef="#br0">0 1 18597,'35'46'1551,"-4"-1"1,0 4-1048,15 34-364,-11-20 0,2 6 107,3 13 0,-1 4-230,-5 4 0,-3 0-6,1-3 0,-7 3 33,-15-19 1,-6 3 0,-5-10 56,-13 29 39,-7-17 0,-5-6 73,-9-18 11,-22 14-55,1-13-461,15-14-2745,3-5 3037,40-36 0,0 0 0,7-9 0</inkml:trace>
</inkml:ink>
</file>

<file path=ppt/ink/ink1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33.923"/>
    </inkml:context>
    <inkml:brush xml:id="br0">
      <inkml:brushProperty name="width" value="0.04286" units="cm"/>
      <inkml:brushProperty name="height" value="0.04286" units="cm"/>
    </inkml:brush>
  </inkml:definitions>
  <inkml:trace contextRef="#ctx0" brushRef="#br0">0 1 21611,'41'44'201,"-6"-7"-5592,-21-25 5671,3 0 1443,3 0-1443,2 1 994,35 23-1151,-17-9-56,29 23-22,13 6 3414,-27-19-3420,-9-4 1,-3-2-18,-13-7-22,13 28 45,-21-25-23,15 17 1,-15-24-23,5 2 0,-11-10 0,20 16 22,-14-9 146,25 25 46,-20-15-35,22 34-90,-20-24 17,6 11 1,3 4 5,-6-13 0,-1 0-107,2 4 1,1 2 11,4 9 0,-2-1-17,5 15 5,-15-23 1,2 2-17,6 8 0,-1-3-12,3 4-1662,-1-3 1,0-2 1695,-7-13-6,5 4 1,4 6 22,-2-4 0,0 0-11,-5-6 0,0 2-17,16 25 0,1 1 0,-14-19 0,0 1 16,12 17 1,4 6-6,-8-11 1,2 4-1,-4-6-11,0-5 0,-1-2 5,6 17 1,-2-5 5,6 1-22,-12-15 22,12 15 12,-1 1-1,-11-14-22,11 16-370,-13-22 1,0-1 347,11 15 16,-9-14 1,0 2-18,24 29 12,-12-17 11,-19-24 0,4 6 37,11 21 1,5 10-1,-2-3-15,3 2 1,0 1 993,-2-1 0,3 6 0,-3-7-977,1-1 0,-2-5-5,-6-7 0,0 1 5,-1 0 0,2 8-9,6 13 0,3 9 0,-3-5 4,0-4 0,-1 0-12,-2 1 0,2 6 1,-4-10-12,-7-17 0,-2-4 541,4 16 1,3 3-542,-5-15 0,4 2 1,-1-2 36,-3-5 1,-1-2 0,3 5-30,3 2 1,4 5-1,0 1 1,-3-1-2,7 13 1,-3-1 0,-1-1-12,-6-7 1,0 0-1,0 3 1,0 2 1,1 5-1,-1-1 1,-4-9-9,6 9 0,-1-2 3,6 8 1,3 9 0,-5-7-21,-4-3 1,-3-2 16,-2-8 0,3 4 0,-3-5 0,0 6 0,0-5 0,5 0 0,0-3 11,-6-13 0,-4-3 6,-7-7 0,-2-2-17,-1 2 0,-2-3-12,8 22 80,-13-40 1063,2-6-604,-13-20-482,-2-1-1726,0-5-201,0-1 1882,0-32 0,0 25 0,0-19 0</inkml:trace>
</inkml:ink>
</file>

<file path=ppt/ink/ink1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48.495"/>
    </inkml:context>
    <inkml:brush xml:id="br0">
      <inkml:brushProperty name="width" value="0.04286" units="cm"/>
      <inkml:brushProperty name="height" value="0.04286" units="cm"/>
    </inkml:brush>
  </inkml:definitions>
  <inkml:trace contextRef="#ctx0" brushRef="#br0">88 281 17106,'-12'-39'112,"3"3"101,8 12-112,0 3-34,7-24-33,-1 22-23,8-16 11,-3 27 23,16-3-34,-6 12-167,1-1 178,-8 23 12,-11-7-46,1 19 169,-1-10-67,0-6 247,-5 8-281,-5-11 78,-40 24-67,20-22 202,-34 7-191,45-20 236,-2-1 44,16-5 181,18-38-371,0 16 11,16-28 190,5 21-268,-10 12 22,4-1-111,-16 14-24,-4 4-77,-5 3-146,-3 16 291,1 37 11,-2 0-34,1 8-33,-2-29 135,-22-18-158,7-6-44,-39 1 90,31-10 33,-12-1 44,24-10-65,6 6-137,9-15 80,5 10-45,34-18-146,-7 19-224,5 0 392,-22 25-22,-16 10 11,-6 15 56,-1-15 101,-13 0-68,-17-25 191,1-28-112,2 7-89,18-19-57,30 8 23,-6 16-45,24-7 22,-19 21-10,6 1-12,-10 11 22,-4 0 23,2 10-12,-5-1 23,0 12 12,-4-6 21,-3 21-22,-2-25 269,-16 8-44,0-30-225,-1-2-78,2-31 22,15 20-56,-2-13-11,11 20 56,17-3 45,-4 4-124,23 0 124,-26 7-78,6 3 21,-18 10 68,-1 0 79,-7 9 22,-22 6-57,9-11-21,-15 4 1501,23-22-1446,5-7-33,3-9-112,2-18-370,0 17-885,0-6 1322,-12 34 0,9-7 0,-9 10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49.460"/>
    </inkml:context>
    <inkml:brush xml:id="br0">
      <inkml:brushProperty name="width" value="0.08571" units="cm"/>
      <inkml:brushProperty name="height" value="0.08571" units="cm"/>
    </inkml:brush>
  </inkml:definitions>
  <inkml:trace contextRef="#ctx0" brushRef="#br0">1 335 7627,'11'2'1412,"-1"0"-1054,-10-2 538,0 0-189,0-3-69,0 3-1343,0-3-920,-3 1 739,2 1 886,-1-3 135,0 1 358,1 1 1334,0 1 2139,1 1-3697,-2-1 22,1 0 942,-2 1-1233,2-1-34,1 0 1,0-1 33,0-1 0,0 0-34,5-2 12,1 2-1,5-2 23,3 2 0,3-1 23,3 0 44,2 1-11,1 0 22,-1-1-44,-1 2 11,0-2 11,1 1-23,4-3 12,4-2-11,7-1-23,7-3 0,31-4-22,-15 2 11,21 0-11,-28 7 11,-3 2 0,-4 3 0,-3-1 0,2 2 33,23-5-33,-13 1 0,40-7 0,-43 6 0,13-1-33,-27 6 33,-2 1 0,-2 0-45,15 0 34,-12 0 11,14 0 11,-13 0 0,3 0-11,3 0-56,20 0 45,-14 0 0,16 0-12,-18 0-10,4 0 10,3 0 1,-1-2 11,0 0 11,-4-1-11,-3 2-1,-3 0-55,6 1 56,-14 0 11,6 0 11,-11 0 0,3 0 34,10-3-22,6-4 10,7-4-3380,23-6 3347,-27 6-11,7-2 11,-38 11-34,-10 0 34,-7 2 11,-3 0-190,-2 0-3768,0-9 3947,0-9 0,0 5 0,0-2 0</inkml:trace>
</inkml:ink>
</file>

<file path=ppt/ink/ink1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0.301"/>
    </inkml:context>
    <inkml:brush xml:id="br0">
      <inkml:brushProperty name="width" value="0.04286" units="cm"/>
      <inkml:brushProperty name="height" value="0.04286" units="cm"/>
    </inkml:brush>
  </inkml:definitions>
  <inkml:trace contextRef="#ctx0" brushRef="#br0">200 153 18037,'13'-27'1524,"-3"5"-1211,-27 20-257,6 1 23,-28 4-79,19 5 56,-24 18-45,19-1-22,-8 13-68,11 17 34,10-22-22,29 27 90,8-42 133,57 5 12,-15-20-67,10 0-34,-19-7-44,-18-1-46,8-3 57,-24 3-34,2 2 45,-23 2-23,18-8-11,-2 2 124,31-20-23,-30 15 67,8-9 23,-25 5-157,-2 4 280,-7-24-168,-25-15-113,7 10 326,-39-32-292,26 48-89,-2-8 0,14 26 67,4 7-56,0 0-123,-28 0-280,9 5-427,-22 11 830,1 35 0,8-5 0,31-43 0,-32 43 0</inkml:trace>
</inkml:ink>
</file>

<file path=ppt/ink/ink1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19.105"/>
    </inkml:context>
    <inkml:brush xml:id="br0">
      <inkml:brushProperty name="width" value="0.04286" units="cm"/>
      <inkml:brushProperty name="height" value="0.04286" units="cm"/>
    </inkml:brush>
  </inkml:definitions>
  <inkml:trace contextRef="#ctx0" brushRef="#br0">150 1 24759,'28'48'370,"7"34"-359,-26-46-11,10 30 135,5 28-113,-13-42 0,-1 1-22,3 6 0,0 0 0,3 38 12,-4-35-24,-3-16 35,3 11-34,6 7 33,-5-11 12,5 18-3359,-11-11 3347,-3-22 12,-4 21-34,0-28 0,-2 12 0,2-13 45,-1 6-1,-2 0 3405,-4 12-3438,-4 2-11,-3 16 0,3-8 45,2 34-34,6-44 11,-3 17 1,-2 1-23,0-8-17,0-1 1,-1-2 16,0-10-45,3 40 22,3-21 34,2-13 1,1 1 10,-2 29-44,-3 2-1,0-16 12,-2-13 0,3 14 11,3-35 22,-1 21 1,-2 2-34,1-13 11,-6 50 0,0 10 22,-1-8-19,4-31 1,-1 8 0,1-7 1,3-12 1,0-4-6,-1 5 0,1 1 11,1 7 1,0 3-1,-1 11 0,-1 2 0,-1-8 1,0-1-7,0 2 1,-2-1-12,-1-12 1,1-4 5,-2 17 11,4-14 0,1 0 11,1 15 23,0 1 0,1 3-34,0 9-11,-1-25 0,1 0 0,1-6 0,1-6 0,-1 12 89,-2 22 1,1 3-11,0-4-74,-1-16 1,1 1-6,0-11 0,1-4 22,-1 21-1707,-2-6 1,-1-1 1673,-1-2-11,-1 26 0,1 8 16,3-38 1,0 0 5,-2 27 0,1-1 5,2-25 1,1-5-2312,-2 36 2250,1-42 1623,-2-11-2766,-1-36-2635,-5-5 3834,-8-11 0,9 7 0,-2-6 0</inkml:trace>
</inkml:ink>
</file>

<file path=ppt/ink/ink1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373"/>
    </inkml:context>
    <inkml:brush xml:id="br0">
      <inkml:brushProperty name="width" value="0.04286" units="cm"/>
      <inkml:brushProperty name="height" value="0.04286" units="cm"/>
    </inkml:brush>
  </inkml:definitions>
  <inkml:trace contextRef="#ctx0" brushRef="#br0">1 77 18250,'30'-8'1423,"0"1"-1043,-4 7 34,54-2 1,10-2-1085,-8 1 681,11-2 0,2 1 203,-9 0-214,-30 2-11,6 1 22,3 1 22,-31-3 69,54-8-35,-51 4 457,23-3-479,-19 10 11,21-2-23,2 1-10,15-1 10,1 2 23,16 2-15,-21 6 0,12 3 1,-6 0-37,-6 0 1,1 1-3,14 5 1,9 2 0,-13 0 7,-27-4 0,-2 0 79,28 8 0,-1 1-40,-34-9 0,4 1-25,11 0 0,12 2 1,5 0-1,-3-1-7,19 2 1,-1-1 0,1 0-19,-2 1 0,-1 1 0,4-2 11,-12-4 0,4-1 1,-4-1-1,-17-2 11,28 4-22,-14-4 0,4 1-11,-27-6 0,4 1-4,9 1 0,9 3 0,-5-2 15,-1 0 0,0 0 11,-8 1 0,4 0 1,-2 0-1,24 2 0,-6-2 11,-26-3 1,1-1-35,7 2 1,8 0 0,-7-2 0,-6 0 0,-1-1-1702,27 5 0,-2 1 1713,-34-4 0,0 0-22,32 5 1,-1-2 21,-37-6 0,0-1-11,21 1 0,1 0 22,20-1 6,1 3 0,-2 0-29,-16-1-16,-2 0 0,1 0-16,16-4 21,-21 0 3405,16 0-3404,8 1-3362,-36 2 3407,25 0-12,-20 5-6,-14-6 1,8 1-747,10 2 0,9 2 0,-4-1 729,-4-2 1,7-1-55,4 2 0,17 1 0,7 1 1,-5-1-1,-15-1 66,11 2 0,-3-1 0,-3-2 0,13 1 0,-3 0 0,-17-1 11,-14 1 1,-11-1 10,32 1 1037,-3-1 1,4 1-1077,-23-2 1,-1 1 16,26 0 0,4 0 0,1-1 0,-6-1 1588,-34-1 1,3 0-1567,12 0 1,13-1-1,0 1 1,-12-1 300,-7 1 0,1-1-321,17 1 1,17 0 0,-1 0 0,-21-1-3,18 2 6,3-1 1,1 1 15,1 2-3358,-53-1 3448,24 2-1333,-106 8 22,14-9-695,-32 8 1894,26-27 0,17 20 0,-3-9 0</inkml:trace>
</inkml:ink>
</file>

<file path=ppt/ink/ink1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841"/>
    </inkml:context>
    <inkml:brush xml:id="br0">
      <inkml:brushProperty name="width" value="0.04286" units="cm"/>
      <inkml:brushProperty name="height" value="0.04286" units="cm"/>
    </inkml:brush>
  </inkml:definitions>
  <inkml:trace contextRef="#ctx0" brushRef="#br0">0 0 20972,'72'29'210,"0"-1"0,0 0 0,-21-10 0,0 0-143,44 21 1,-12 1 100,-48-10 594,-24 13-292,-42 8 1,-13 2-471,-9 21-467,4-24 0,-11 5 0,9-7-3174,-9 18 2790,22-24 1,5-4 0,14-13 0,18-22-1</inkml:trace>
</inkml:ink>
</file>

<file path=ppt/ink/ink1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2.873"/>
    </inkml:context>
    <inkml:brush xml:id="br0">
      <inkml:brushProperty name="width" value="0.04286" units="cm"/>
      <inkml:brushProperty name="height" value="0.04286" units="cm"/>
    </inkml:brush>
  </inkml:definitions>
  <inkml:trace contextRef="#ctx0" brushRef="#br0">427 1 20277,'-43'55'863,"-2"2"-840,-6-6-119,5-2 1,-1 4-1424,9-13 1,1 0 627,-3 5 1,3-6-8941,0-12 9683,33-41 1,2 14 0,2 4 0</inkml:trace>
</inkml:ink>
</file>

<file path=ppt/ink/ink1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3.105"/>
    </inkml:context>
    <inkml:brush xml:id="br0">
      <inkml:brushProperty name="width" value="0.04286" units="cm"/>
      <inkml:brushProperty name="height" value="0.04286" units="cm"/>
    </inkml:brush>
  </inkml:definitions>
  <inkml:trace contextRef="#ctx0" brushRef="#br0">0 0 15795,'83'24'6275,"-39"-25"-6124,12 47 0,-1 12 97,-6-12-361,6 11-2576,-39-17 2689,-44 31 0,21-62 0,-24 11 0</inkml:trace>
</inkml:ink>
</file>

<file path=ppt/ink/ink1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4.475"/>
    </inkml:context>
    <inkml:brush xml:id="br0">
      <inkml:brushProperty name="width" value="0.04286" units="cm"/>
      <inkml:brushProperty name="height" value="0.04286" units="cm"/>
    </inkml:brush>
  </inkml:definitions>
  <inkml:trace contextRef="#ctx0" brushRef="#br0">18 1 18754,'8'72'1238,"1"1"0,-4 17-1233,5-23 1,-2 8-1612,-14-8 0,-5 5 0,2-11 1606,3 20 0,-8 10 0,3-18 0,11-64 0</inkml:trace>
</inkml:ink>
</file>

<file path=ppt/ink/ink1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5.057"/>
    </inkml:context>
    <inkml:brush xml:id="br0">
      <inkml:brushProperty name="width" value="0.04286" units="cm"/>
      <inkml:brushProperty name="height" value="0.04286" units="cm"/>
    </inkml:brush>
  </inkml:definitions>
  <inkml:trace contextRef="#ctx0" brushRef="#br0">0 415 10036,'25'-72'2457,"1"0"1,-1 0-1,-3-23 1,8 22-1150,45 53-1241,-17 13-67,-18 4-45,6 2 90,-16 48-45,-14-12 0,0 42-112,-14 1-68,-1-19-32,-1 14-774,-63-12 964,12-42 66,-37 2-10,35-43 280,14-4-281,16 12-33,1 1-246,16 16 436,5 27-55,12-1 89,9 25 683,40 8-353,-1-20 1,2-1-779,-21-9 0,-1-1-566,15 4 0,-5 2-58,-5 26 0,-42-44 0,13 19 0</inkml:trace>
</inkml:ink>
</file>

<file path=ppt/ink/ink1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5.035"/>
    </inkml:context>
    <inkml:brush xml:id="br0">
      <inkml:brushProperty name="width" value="0.04286" units="cm"/>
      <inkml:brushProperty name="height" value="0.04286" units="cm"/>
    </inkml:brush>
  </inkml:definitions>
  <inkml:trace contextRef="#ctx0" brushRef="#br0">288 65 15818,'-33'-34'3216,"6"7"-2633,27 26-147,0 0 259,0 0-729,-2 1-78,1 0 56,-3 3 179,-6 15 169,-7 25-236,1-5 168,-13 41-190,11-27-12,6-4 1,0 1-1,1 10 168,1 34-55,8-57 313,-5 36-291,-1-28-124,0 1-66,1-10 55,1-5-11,-2 34-22,3-19 22,0 20-100,5-7-46,0-21 90,0 29 68,0-39-46,0 18-3324,0-25 3347,-1 11 11,-1-7-33,0-10 0,1 18 10,1-17-66,0 16 44,0-17 3426,0 6-3336,0-10-33,-3 10-57,1 2 34,-1-3-33,2-2 44,1-3-11,0 5 0,0-1 56,0 0 33,0-14 102,0-1 123,0-3-314,0 1-180,-3 12 180,1-3 0,-3 13 348,4-16 403,-1 1-897,2-8-4874,0 0 5020,0 32 0,-1-24 0,1 23 0</inkml:trace>
</inkml:ink>
</file>

<file path=ppt/ink/ink1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6.936"/>
    </inkml:context>
    <inkml:brush xml:id="br0">
      <inkml:brushProperty name="width" value="0.04286" units="cm"/>
      <inkml:brushProperty name="height" value="0.04286" units="cm"/>
    </inkml:brush>
  </inkml:definitions>
  <inkml:trace contextRef="#ctx0" brushRef="#br0">42 191 14563,'8'-19'1804,"-2"3"-1333,-9 10-35,0 0 562,-8-29-864,4 13 135,-9-27 235,9 32-224,1 1-325,4 13 45,2 1 135,0 4 582,13 37-560,-5-13-67,19 50-79,-13-38 61,4 10 1,-1 1-73,-4-12 34,10 35-34,-20-62 45,-2 17-56,1-11 11,-1 4 112,2-9-12,-2-10 674,0-1-1514,-1 2 718,0-2 425,0 1-302,7-29-123,-1 12 33,12-36 11,-7 27-10,5-11-1,0-7 11,-6 17-33,6-19 0,-7 18-12,-1 7-33,3-4 0,-5 17 34,12-17 56,-10 11-124,4-4-112,-10 14 0,-2 3-369,0 0 448,-14 1 123,4-1 134,-51-3-167,1-16 33,-1 8 0,13-8-12,41 17-66,1 0 67,6 1 112,0 1-101,-2 0 11,-3 0-56,-1 0-56,1 0-56,4 0 157,13 0-134,50 0-79,-7 5-135,20 5-10,-42 5 537,-27 7 1323,-23-8-1502,3-3-415,-26 4-167,22 6 234,-6 13 180,16 2-1580,3-2-582,1-12 1482,-8-4 0,12-13 0,-3-3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5.984"/>
    </inkml:context>
    <inkml:brush xml:id="br0">
      <inkml:brushProperty name="width" value="0.08571" units="cm"/>
      <inkml:brushProperty name="height" value="0.08571" units="cm"/>
    </inkml:brush>
  </inkml:definitions>
  <inkml:trace contextRef="#ctx0" brushRef="#br0">1 2 11941,'9'1'3384,"-3"0"-2667,-6-1 1289,0 0-1457,5-1-168,-4 0-90,4-1 23,-5 2 952,1 0-1289,1 0 23,5 0 123,6 0 91,11 0-57,9 0-124,7 0-33,21 0-33,-17 0-293,10 0-447,-28 1-616,-2 5-661,-2 2-651,1 3-2778,0-2 5479,-1-4 0,-10-3 0,-4-2 0</inkml:trace>
</inkml:ink>
</file>

<file path=ppt/ink/ink1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7.435"/>
    </inkml:context>
    <inkml:brush xml:id="br0">
      <inkml:brushProperty name="width" value="0.04286" units="cm"/>
      <inkml:brushProperty name="height" value="0.04286" units="cm"/>
    </inkml:brush>
  </inkml:definitions>
  <inkml:trace contextRef="#ctx0" brushRef="#br0">18 1 10036,'-9'93'-501,"4"-33"1,2-34-1</inkml:trace>
</inkml:ink>
</file>

<file path=ppt/ink/ink1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6.356"/>
    </inkml:context>
    <inkml:brush xml:id="br0">
      <inkml:brushProperty name="width" value="0.04286" units="cm"/>
      <inkml:brushProperty name="height" value="0.04286" units="cm"/>
    </inkml:brush>
  </inkml:definitions>
  <inkml:trace contextRef="#ctx0" brushRef="#br0">19 214 14126,'30'-61'2936,"-5"9"-1950,-18 32-269,-1 3-4330,-3 4 4084,-1 5 948,-1 3-1419,0 3-157,-1 2-134,2 17 325,0 20 67,-1-2 3649,-13 2-2865,-22-46-257,7-45-774,11 12 12,31-15-79,39 82 56,-29 21 34,3 6 33,-36-10 157,-20-39 180,-14-41-572,11 7 247,9-14 32,50 33-32,-6 24-3172,-4 9-2441,-27-7 5691,-20-2 0,13-11 0,2-1 0</inkml:trace>
</inkml:ink>
</file>

<file path=ppt/ink/ink1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590"/>
    </inkml:context>
    <inkml:brush xml:id="br0">
      <inkml:brushProperty name="width" value="0.04286" units="cm"/>
      <inkml:brushProperty name="height" value="0.04286" units="cm"/>
    </inkml:brush>
  </inkml:definitions>
  <inkml:trace contextRef="#ctx0" brushRef="#br0">222 588 13140,'-31'-61'-751,"5"12"706,24 38 45,-1-2-100,-1 0 100,1-4 324,2 2 1312,1-13 1983,0-5-1265,0 4-1379,0 9-488,0 58 0,0 25-151,0 30-297,0-4 0,0 7-39,-2-11 0,0-7-134,-2 17 392,-1-12-112,-4-80-528,-15-81 376,8 24 1,-1-8 20,1-11 0,0-10 0,2 5-21,-3-5 1,7 0-48,18 3 1,7-3 0,2 13 18,11-5-11,8 22 1,3 11-102,-3 27 146,-9 9-67,5 3-90,34 76 135,-29-13 22,-4-8 0,-4 1-191,-10 15-448,-20-4 1,-7-1 504,-5-13 122,0 5 1,-7-9-34,-30-43 90,-4-19 90,2 4 133,5-15-301,31 18 10,3-1 303,21 16 23,4 4 123,12 9-56,5 8 167,25 25-290,-9-8-101,16 18 56,-1 3-158,-19-18 12,7 10 124,-20-21-68,-15-18-112,-1-2-9831,-12-15 9669,5-1 1,-4 1-1,4-1 1</inkml:trace>
</inkml:ink>
</file>

<file path=ppt/ink/ink1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974"/>
    </inkml:context>
    <inkml:brush xml:id="br0">
      <inkml:brushProperty name="width" value="0.04286" units="cm"/>
      <inkml:brushProperty name="height" value="0.04286" units="cm"/>
    </inkml:brush>
  </inkml:definitions>
  <inkml:trace contextRef="#ctx0" brushRef="#br0">5 45 18373,'17'50'661,"6"-7"-134,7-27-169,9-2 1804,41-5-1433,-45-6-79,23-4-258,-59-11-348,-5-1-44,-3-9-11,-23-22-157,-8 10 11,-10-4-134,-4 22-1602,-6 45 1893,54 26 0,-23-14 0,54 7 0</inkml:trace>
</inkml:ink>
</file>

<file path=ppt/ink/ink1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513"/>
    </inkml:context>
    <inkml:brush xml:id="br0">
      <inkml:brushProperty name="width" value="0.04286" units="cm"/>
      <inkml:brushProperty name="height" value="0.04286" units="cm"/>
    </inkml:brush>
  </inkml:definitions>
  <inkml:trace contextRef="#ctx0" brushRef="#br0">0 1 17230,'41'0'470,"-5"0"-470,-18 0 0,65 16 0,-57-12 0,47 13 0</inkml:trace>
</inkml:ink>
</file>

<file path=ppt/ink/ink1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823"/>
    </inkml:context>
    <inkml:brush xml:id="br0">
      <inkml:brushProperty name="width" value="0.04286" units="cm"/>
      <inkml:brushProperty name="height" value="0.04286" units="cm"/>
    </inkml:brush>
  </inkml:definitions>
  <inkml:trace contextRef="#ctx0" brushRef="#br0">0 1 17230,'48'5'-4068,"9"0"-1814,-26-5 5882,11 0 0,-25 0 0,-4 0 0</inkml:trace>
</inkml:ink>
</file>

<file path=ppt/ink/ink1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007"/>
    </inkml:context>
    <inkml:brush xml:id="br0">
      <inkml:brushProperty name="width" value="0.04286" units="cm"/>
      <inkml:brushProperty name="height" value="0.04286" units="cm"/>
    </inkml:brush>
  </inkml:definitions>
  <inkml:trace contextRef="#ctx0" brushRef="#br0">0 23 13084,'69'-12'-1334,"-7"2"1,-46 10 0,-2 0-1</inkml:trace>
</inkml:ink>
</file>

<file path=ppt/ink/ink1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175"/>
    </inkml:context>
    <inkml:brush xml:id="br0">
      <inkml:brushProperty name="width" value="0.04286" units="cm"/>
      <inkml:brushProperty name="height" value="0.04286" units="cm"/>
    </inkml:brush>
  </inkml:definitions>
  <inkml:trace contextRef="#ctx0" brushRef="#br0">0 6 12591,'81'-3'-1394,"-23"1"1,-46 2 0</inkml:trace>
</inkml:ink>
</file>

<file path=ppt/ink/ink1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341"/>
    </inkml:context>
    <inkml:brush xml:id="br0">
      <inkml:brushProperty name="width" value="0.04286" units="cm"/>
      <inkml:brushProperty name="height" value="0.04286" units="cm"/>
    </inkml:brush>
  </inkml:definitions>
  <inkml:trace contextRef="#ctx0" brushRef="#br0">0 32 17017,'65'-6'-482,"0"-5"0,-53 5 0,6-2 1</inkml:trace>
</inkml:ink>
</file>

<file path=ppt/ink/ink1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467"/>
    </inkml:context>
    <inkml:brush xml:id="br0">
      <inkml:brushProperty name="width" value="0.04286" units="cm"/>
      <inkml:brushProperty name="height" value="0.04286" units="cm"/>
    </inkml:brush>
  </inkml:definitions>
  <inkml:trace contextRef="#ctx0" brushRef="#br0">1 18 14663,'65'-9'-1277,"-20"5"0,-31-1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6.360"/>
    </inkml:context>
    <inkml:brush xml:id="br0">
      <inkml:brushProperty name="width" value="0.08571" units="cm"/>
      <inkml:brushProperty name="height" value="0.08571" units="cm"/>
    </inkml:brush>
  </inkml:definitions>
  <inkml:trace contextRef="#ctx0" brushRef="#br0">0 56 10921,'9'10'3630,"-2"-1"-3170,-7-9 1400,0 0-1020,60 0-33,-14-3-572,4 1 1,3-2-102,19-4-4374,-3-3 4240,-8 3 188,-11 2-602,-7 1-516,-5 0-325,-2 1-549,-4 0-1524,-3 1 1155,-6 1 2173,-10-3 0,-6 4 0,-6-2 0</inkml:trace>
</inkml:ink>
</file>

<file path=ppt/ink/ink1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631"/>
    </inkml:context>
    <inkml:brush xml:id="br0">
      <inkml:brushProperty name="width" value="0.04286" units="cm"/>
      <inkml:brushProperty name="height" value="0.04286" units="cm"/>
    </inkml:brush>
  </inkml:definitions>
  <inkml:trace contextRef="#ctx0" brushRef="#br0">0 19 16602,'51'-5'-614,"1"1"1,8 1 0,-20-3-1</inkml:trace>
</inkml:ink>
</file>

<file path=ppt/ink/ink1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775"/>
    </inkml:context>
    <inkml:brush xml:id="br0">
      <inkml:brushProperty name="width" value="0.04286" units="cm"/>
      <inkml:brushProperty name="height" value="0.04286" units="cm"/>
    </inkml:brush>
  </inkml:definitions>
  <inkml:trace contextRef="#ctx0" brushRef="#br0">1 17 15616,'58'-3'-258,"-1"-1"0,17 3 1,-39-7-1</inkml:trace>
</inkml:ink>
</file>

<file path=ppt/ink/ink1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941"/>
    </inkml:context>
    <inkml:brush xml:id="br0">
      <inkml:brushProperty name="width" value="0.04286" units="cm"/>
      <inkml:brushProperty name="height" value="0.04286" units="cm"/>
    </inkml:brush>
  </inkml:definitions>
  <inkml:trace contextRef="#ctx0" brushRef="#br0">0 0 13745,'62'11'-519,"-1"-1"1,27 8 0,-69-20 0</inkml:trace>
</inkml:ink>
</file>

<file path=ppt/ink/ink1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40.075"/>
    </inkml:context>
    <inkml:brush xml:id="br0">
      <inkml:brushProperty name="width" value="0.04286" units="cm"/>
      <inkml:brushProperty name="height" value="0.04286" units="cm"/>
    </inkml:brush>
  </inkml:definitions>
  <inkml:trace contextRef="#ctx0" brushRef="#br0">0 26 5699,'10'0'3820,"-2"1"-3187,60-13 0,-50 9 0,50-9 0</inkml:trace>
</inkml:ink>
</file>

<file path=ppt/ink/ink1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172"/>
    </inkml:context>
    <inkml:brush xml:id="br0">
      <inkml:brushProperty name="width" value="0.04286" units="cm"/>
      <inkml:brushProperty name="height" value="0.04286" units="cm"/>
    </inkml:brush>
  </inkml:definitions>
  <inkml:trace contextRef="#ctx0" brushRef="#br0">0 6 21443,'54'-5'-23,"-3"5"12,-17 7-325,31 12 56,-11-4-34,23 3-537,-10-10 268,-24-5-246,-1-1-8404,-43-11 9233,-12 4 0,-3-5 0,1 7 0</inkml:trace>
</inkml:ink>
</file>

<file path=ppt/ink/ink1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430"/>
    </inkml:context>
    <inkml:brush xml:id="br0">
      <inkml:brushProperty name="width" value="0.04286" units="cm"/>
      <inkml:brushProperty name="height" value="0.04286" units="cm"/>
    </inkml:brush>
  </inkml:definitions>
  <inkml:trace contextRef="#ctx0" brushRef="#br0">1 0 13454,'12'15'3944,"-1"-2"-2566,45-5-1277,-24 4-886,21 6 1,3 3-1625,-13 5-2028,21 12 4437,-35-23 0,-26-12 0,-6-4 0</inkml:trace>
</inkml:ink>
</file>

<file path=ppt/ink/ink1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187"/>
    </inkml:context>
    <inkml:brush xml:id="br0">
      <inkml:brushProperty name="width" value="0.04286" units="cm"/>
      <inkml:brushProperty name="height" value="0.04286" units="cm"/>
    </inkml:brush>
  </inkml:definitions>
  <inkml:trace contextRef="#ctx0" brushRef="#br0">148 0 17129,'-22'67'1462,"11"-19"0,2 2-969,2 20-146,1 27-66,1 1-203,0-28-55,-2 14 190,-13-18-169,8-32 35,-10 6 10,11-34-33,5-5 56,2-3-403,15-56 246,-3 18 62,8-24 0,2-3 39,1 8-11,9-10 0,3 2-45,-5 20-34,23-24-145,2 55 78,-15 9 11,48 43 113,-50-7-23,15 34 11,-36-16 34,-7-14-34,-10-1 0,-26-20-212,-2-8-326,-22-9-201,8-7-9103,-13-28 9120,40 20 1,-12-12-1,42 29 1</inkml:trace>
</inkml:ink>
</file>

<file path=ppt/ink/ink1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546"/>
    </inkml:context>
    <inkml:brush xml:id="br0">
      <inkml:brushProperty name="width" value="0.04286" units="cm"/>
      <inkml:brushProperty name="height" value="0.04286" units="cm"/>
    </inkml:brush>
  </inkml:definitions>
  <inkml:trace contextRef="#ctx0" brushRef="#br0">9 44 16299,'26'65'628,"7"-11"-404,54-31 1311,-32-18-930,11-9-347,-97-50-213,-8 20-45,-12 0 0,-4 4-6634,-10 8 405,31 9 6229,47 16 0,18 5 0,0 0 0</inkml:trace>
</inkml:ink>
</file>

<file path=ppt/ink/ink1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180"/>
    </inkml:context>
    <inkml:brush xml:id="br0">
      <inkml:brushProperty name="width" value="0.04286" units="cm"/>
      <inkml:brushProperty name="height" value="0.04286" units="cm"/>
    </inkml:brush>
  </inkml:definitions>
  <inkml:trace contextRef="#ctx0" brushRef="#br0">179 1 16602,'-5'71'728,"0"0"1,3-13-1,-2-1-538,-6 3 1,-2 0 156,2-2 1,-1-5-90,-9 23-90,-5 6 145,-1-43-122,7-19 33,-1-6-78,10-39-3976,15-37 3629,11-21-382,9 3 1,5 0 582,7-6 17,3 14 0,1 8-28,-10 29-191,56 3 168,-52 41-22,25 18 45,-42 32 11,-9-11 2849,-9 16-2861,-55-17-189,12-25 1472,-41 1-2862,23-29 1591,56-19 0,-19 14 0,50-12 0</inkml:trace>
</inkml:ink>
</file>

<file path=ppt/ink/ink1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580"/>
    </inkml:context>
    <inkml:brush xml:id="br0">
      <inkml:brushProperty name="width" value="0.04286" units="cm"/>
      <inkml:brushProperty name="height" value="0.04286" units="cm"/>
    </inkml:brush>
  </inkml:definitions>
  <inkml:trace contextRef="#ctx0" brushRef="#br0">48 1 16165,'-31'51'1244,"15"-6"-1065,39-28 0,7-4 80,1-6 525,15-4-594,-23-2-246,7 1 56,-30 3 190,-6 5-134,-8 11-1120,10 7-1748,6-5 2812,29-1 0,-26-18 0,4-2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0:57.673"/>
    </inkml:context>
    <inkml:brush xml:id="br0">
      <inkml:brushProperty name="width" value="0.08571" units="cm"/>
      <inkml:brushProperty name="height" value="0.08571" units="cm"/>
      <inkml:brushProperty name="color" value="#008C3A"/>
    </inkml:brush>
  </inkml:definitions>
  <inkml:trace contextRef="#ctx0" brushRef="#br0">102 400 9722,'-8'-7'2970,"1"2"-2634,7 5 2107,0 0-1906,-2 0-212,-3 0-22,-1 0 111,-4 0-22,3-1-156,-1 0-124,5 0-79,0 1-33,2 0 1155,0 0-775,0-3-256,-2-1-45,-2-3-79,-2-2 0,-1-3-45,2-4 45,0-6 33,4-4 23,0-3-44,2-1-12,0 2-12,7-1 1,5 2 11,13-1 0,6 0 0,6 4 0,2 1-33,2 9 33,-2 2 0,-1 4-34,-5 5 0,-4 0-56,-6 3 34,-3 3 23,-2 5 10,-1 7 12,1 6 11,1 5-34,0 1 34,-1 3-3403,-2-1 3392,-1 0 11,-4 0-56,-3 1 56,-4 2 45,-3 2 33,-8 4-22,-9 3 3336,-12 5-3481,-10 3-180,-2 4 157,0-2-79,3 1-44,6-4 190,6-4-78,8-7 45,7-7-23,5-8 0,4-4 0,1-6 101,2-2 0,11-3 146,8-3 168,17-2-23,7-2-22,11-3-101,7-7-23,5-3-89,-1-4 23,-8 3 145,-10 3-22,-12 2-34,-13 4-45,-7 2 0,-6 2-56,-4-1-11,-3 2-11,-3 0-56,0 0-23,1 0-178,1 0-416,3-1-604,0 0-1323,1-5-2622,-3-3 5177,-1-7 0,-3 6 0,0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2.295"/>
    </inkml:context>
    <inkml:brush xml:id="br0">
      <inkml:brushProperty name="width" value="0.08571" units="cm"/>
      <inkml:brushProperty name="height" value="0.08571" units="cm"/>
      <inkml:brushProperty name="color" value="#008C3A"/>
    </inkml:brush>
  </inkml:definitions>
  <inkml:trace contextRef="#ctx0" brushRef="#br0">1 106 9521,'1'11'5042,"-1"-3"-3686,0-8 33,0 0-1098,57-12-291,-26 3-45,45-11-1176,-42 4-1725,-3 0-4382,-9-1 7328,-8 0 0,-8 7 0,-6 3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8.554"/>
    </inkml:context>
    <inkml:brush xml:id="br0">
      <inkml:brushProperty name="width" value="0.08571" units="cm"/>
      <inkml:brushProperty name="height" value="0.08571" units="cm"/>
    </inkml:brush>
  </inkml:definitions>
  <inkml:trace contextRef="#ctx0" brushRef="#br0">587 142 10328,'13'5'4470,"-2"0"-3349,-11-5-180,0 0-79,-31-50-368,9 31 88,-27-37-268,15 45 135,-3 4-57,-3 2-135,-2 3-178,-3 1 10,0 1 124,-22 3-213,20 4 34,-11 4-34,26 4-68,9 3 46,4 5 22,6 9 22,6 10 185,17 21 1,7 7-135,-2-23 0,3 1-629,13 34 0,4 0 589,-3-30 1,1-4-23,2 2 1,1-1-212,0 1 1,0-1 210,-1-1 0,0-1-5,-4-1 0,-1-1 16,20 39-5,-28-31 0,-4 1 27,2 21-10,-7 19-34,-20-38-493,-24 12-728,2-23-629,-16 2-368,17-28-2499,8-10 4717,5-10 0,10 0 0,1-4 0</inkml:trace>
</inkml:ink>
</file>

<file path=ppt/ink/ink2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0.581"/>
    </inkml:context>
    <inkml:brush xml:id="br0">
      <inkml:brushProperty name="width" value="0.04286" units="cm"/>
      <inkml:brushProperty name="height" value="0.04286" units="cm"/>
    </inkml:brush>
  </inkml:definitions>
  <inkml:trace contextRef="#ctx0" brushRef="#br0">1 467 11448,'56'-11'1821,"0"-1"0,4-6-1312,18-23 1,-4-7-39,-29 2-68,14-31 146,-41 27-448,-10 13-23,-2-6 662,-6 4-482,-29 14-90,10 5 257,-51 61-425,38-2-577,4 23 1,6 5-343,14 1 476,6-15 0,8 0-531,30 12 907,-2-26 11,11-1 907,3-29 68,-20-6 10,10-2 842,-20-7-1222,-9 3-504,1-3-795,-17 5 525,-3 7-705,-7 11 168,13 15 157,13 2-1053,60 15 1624,3-39 942,9-20 1277,-66-75-930,-63 16-1255,3-6 414,13 73-335,49 17 22,39 28-101,-29-24 280,-3 30 0,-32-28-146,-12 19-89,5 1-45,7-7-56,13 10-1692,40 2-1949,2-23 682,12 5 2167,-15-25 0,-38-3 0,0 0 0</inkml:trace>
</inkml:ink>
</file>

<file path=ppt/ink/ink2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029"/>
    </inkml:context>
    <inkml:brush xml:id="br0">
      <inkml:brushProperty name="width" value="0.04286" units="cm"/>
      <inkml:brushProperty name="height" value="0.04286" units="cm"/>
    </inkml:brush>
  </inkml:definitions>
  <inkml:trace contextRef="#ctx0" brushRef="#br0">91 65 16602,'12'-37'2107,"-3"9"-1928,-19 51 101,-1-1 442,-11 50 1,0 12-689,7-8-34,-5 4 0,9 1-952,33 0 11,-5-26-303,17 2-415,-13-39-8172,-8-15 9759,-12-14 1,0 2 0,-7-2-1</inkml:trace>
</inkml:ink>
</file>

<file path=ppt/ink/ink2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347"/>
    </inkml:context>
    <inkml:brush xml:id="br0">
      <inkml:brushProperty name="width" value="0.04286" units="cm"/>
      <inkml:brushProperty name="height" value="0.04286" units="cm"/>
    </inkml:brush>
  </inkml:definitions>
  <inkml:trace contextRef="#ctx0" brushRef="#br0">1 15 17185,'88'-12'78,"-3"9"-678,-36 17 1,-2 5 420,25 5 157,13 4 582,-21-27 34,-35-6 11,4-12 370,-31 3 504,-2 5-1300,1 4-179,-1 3-45,0 3 135,1 6 593,-1 38-2252,-10 4-369,1 6-1043,-10-20 2981,0-29 0,12-4 0,2-2 0</inkml:trace>
</inkml:ink>
</file>

<file path=ppt/ink/ink2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513"/>
    </inkml:context>
    <inkml:brush xml:id="br0">
      <inkml:brushProperty name="width" value="0.04286" units="cm"/>
      <inkml:brushProperty name="height" value="0.04286" units="cm"/>
    </inkml:brush>
  </inkml:definitions>
  <inkml:trace contextRef="#ctx0" brushRef="#br0">0 125 19358,'32'-51'-8448,"0"4"8448,-20 34 0,-3 2 0,-3 8 0</inkml:trace>
</inkml:ink>
</file>

<file path=ppt/ink/ink2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796"/>
    </inkml:context>
    <inkml:brush xml:id="br0">
      <inkml:brushProperty name="width" value="0.04286" units="cm"/>
      <inkml:brushProperty name="height" value="0.04286" units="cm"/>
    </inkml:brush>
  </inkml:definitions>
  <inkml:trace contextRef="#ctx0" brushRef="#br0">20 109 12434,'-11'4'3619,"3"0"-3417,8-4-146,7 39-56,10-22-392,29 32 1069,-29-90 1,-4-15-308,4 25-5286,-37-23 1,-10 15 4577,15 53 0,-32 9 0,64-1 1</inkml:trace>
</inkml:ink>
</file>

<file path=ppt/ink/ink2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3.843"/>
    </inkml:context>
    <inkml:brush xml:id="br0">
      <inkml:brushProperty name="width" value="0.04286" units="cm"/>
      <inkml:brushProperty name="height" value="0.04286" units="cm"/>
    </inkml:brush>
  </inkml:definitions>
  <inkml:trace contextRef="#ctx0" brushRef="#br0">2813 682 21252,'-30'34'460,"-13"22"-416,15-10 1,2-1 0,3 1 78,4-6 90,-2 14 628,39-41-561,8-7-179,23-6 100,45-21-201,-42 11-11,23-11-549,-70 26 493,-13 11-79,-10 12 68,19 54-45,15-33 89,28 31-426,39-55 3732,-31-30 1,5-6-3273,36 10 0,-26-16 0,-98-44 0,-9-5 0,67 27 0,-93-13 0,-36 10 0,32 38 0,9 8 0,21-8 0,-19 4 0,1-4 0,16-22 0,27 13 0,-17-23 0,25 7 0,-2-3 0,0-2 0,-6-17 0,4 17 0,-10-19 0,-26 11 0,2 13 0,-3 1 0,-39-19 0,31 21 0,-1 2 0,7 5 0,1 3 0,-29-4 0,30 1 0,-1 2 0,-36 1 0,24-4 0,-11 7 0,7-20 0,-18 1 0,19-6 0,12 21 0,4 5 0,20 6 0,-31 1 0,10 11 0,-1 0 0,-20 5 0,13-6 0,0 0 0,-19 0 0,16-2 0,2-1 0,-5-2 0,28 0 0,4-3 0,17-2 0,3-2 0,-22-18 0,18 11 0,-13-15 0,13 15 0,-12-19 0,10 18 0,-9-17 0,-18 21 0,4 2 0,-13 3 0,-5 3 0,-19 0 0,4 10 0,1 3 0,3 9 0,5 42 0,9 20 0,28-3 0,16 7 0,9-10 0,8 5 0,3-3 0,1 19 0,19-5 0,30-20 0,20-4 0,-7-8 0,-20-10 0,6-4 0,14-5 0,15 3 0,3-4 0,-14-10 0,-8-8 0,1-6 0,9 4 0,14 2 0,0-1 0,-15-5 0,-10-7 0,-2-2 0,30 9 0,13 2 0,-15-4 0,-30-9 0,-4-2 0,24 6 0,-5-1 0,4-8 0,-46 10 0,53 14 0,-33-17 0,12 8 0,17-35 0,-43 12 0,38-4 0,-20 11 0,-21 2-9831,1 0 13487,-26 1-1852,-9-1-246,-2 0 335,-3 0-1288,0 0-560,-3-10-3944,3 7-1681,-3-7 5580,3 5 0,0 3 0,0-2 0</inkml:trace>
</inkml:ink>
</file>

<file path=ppt/ink/ink2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4.032"/>
    </inkml:context>
    <inkml:brush xml:id="br0">
      <inkml:brushProperty name="width" value="0.04286" units="cm"/>
      <inkml:brushProperty name="height" value="0.04286" units="cm"/>
    </inkml:brush>
  </inkml:definitions>
  <inkml:trace contextRef="#ctx0" brushRef="#br0">1 1 21600,'10'58'521,"-4"16"0,-3 5-510,-3 3 6,0 6 0,0 1 50,0-3-11,-2-13-34,2-24-706,-1-36-9147,5-8 9429,3-2 0,-1 1 0,0-2 0</inkml:trace>
</inkml:ink>
</file>

<file path=ppt/ink/ink2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4.727"/>
    </inkml:context>
    <inkml:brush xml:id="br0">
      <inkml:brushProperty name="width" value="0.04286" units="cm"/>
      <inkml:brushProperty name="height" value="0.04286" units="cm"/>
    </inkml:brush>
  </inkml:definitions>
  <inkml:trace contextRef="#ctx0" brushRef="#br0">0 101 18238,'40'-45'684,"7"5"-752,-23 32 46,20 1-12,14 10 1,6 7 83,-8 2 1,0 4 21,15-4 1,-4 11 11,-10 36 0,-15 6-39,-13-13-23,-11 5 1,-8 0-46,-15-7 23,1-27 34,-2 10 370,-25-38-432,-22-4 0,-7-1-651,-22-1 354,13 1 0,6 3-4795,17 10-830,26-2 5950,30 2 0,1-2 0,13-1 0</inkml:trace>
</inkml:ink>
</file>

<file path=ppt/ink/ink2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6.334"/>
    </inkml:context>
    <inkml:brush xml:id="br0">
      <inkml:brushProperty name="width" value="0.04286" units="cm"/>
      <inkml:brushProperty name="height" value="0.04286" units="cm"/>
    </inkml:brush>
  </inkml:definitions>
  <inkml:trace contextRef="#ctx0" brushRef="#br0">331 0 17902,'-56'31'1659,"0"6"-5842,7 5 4385,-5 11-12,0 8 1119,6 8-1225,34 21 0,15 7-84,7-42 0,6 0 213,1 9 0,5 5 0,14-7-1946,26-9 0,16-10 0,-6-4-1097,-6-2 1,1-4 2829,3 0 0,6 0 0,-15-10 0,-9-11 0,-19-11 0</inkml:trace>
</inkml:ink>
</file>

<file path=ppt/ink/ink2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7.517"/>
    </inkml:context>
    <inkml:brush xml:id="br0">
      <inkml:brushProperty name="width" value="0.04286" units="cm"/>
      <inkml:brushProperty name="height" value="0.04286" units="cm"/>
    </inkml:brush>
  </inkml:definitions>
  <inkml:trace contextRef="#ctx0" brushRef="#br0">0 65 15448,'67'-36'247,"-1"7"-5717,-10 34 5738,0 6 1264,1 18-814,-37 44 410,-9-23-865,-38 1 1,-10-6-264,12-23 100,-3 12-391,84-33 201,1 12 1,2 4 89,17 1 1769,-28 10 0,-12 4-1713,-29-8 56,-4 10 280,-10-12-201,-5-12-34,-30 4-135,1-13-11,-22-1-11,-36-1-448,46 1-9383,12 7 9624,73-1 1,6 3 0,-3-5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8.812"/>
    </inkml:context>
    <inkml:brush xml:id="br0">
      <inkml:brushProperty name="width" value="0.08571" units="cm"/>
      <inkml:brushProperty name="height" value="0.08571" units="cm"/>
    </inkml:brush>
  </inkml:definitions>
  <inkml:trace contextRef="#ctx0" brushRef="#br0">25 302 13723,'-13'-18'3372,"2"3"-2475,11 15-135,0 0-102,79-41-43,-28 20-477,6-5 0,2-1-84,8 7-56,-5 1-3750,-5 4 2607,-2-1-2274,1 1-1088,7-4 4505,7-4 0,-29 10 0,-6 0 0</inkml:trace>
</inkml:ink>
</file>

<file path=ppt/ink/ink2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8.150"/>
    </inkml:context>
    <inkml:brush xml:id="br0">
      <inkml:brushProperty name="width" value="0.04286" units="cm"/>
      <inkml:brushProperty name="height" value="0.04286" units="cm"/>
    </inkml:brush>
  </inkml:definitions>
  <inkml:trace contextRef="#ctx0" brushRef="#br0">1 22 18698,'59'-15'-415,"-3"9"415,-7 26-11,-21-1 112,-5 12 78,-32-16-67,-10 3-942,-33 0 768,86 8 1,18 7 16,-4 39 45,20-35 0,-6-1 987,-43 28-696,-47-50-112,-38 1 168,5-26-290,20 2-6108,3-2 3272,23 10 2779,9 8 0,2-1 0,1 0 0</inkml:trace>
</inkml:ink>
</file>

<file path=ppt/ink/ink2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8.584"/>
    </inkml:context>
    <inkml:brush xml:id="br0">
      <inkml:brushProperty name="width" value="0.04286" units="cm"/>
      <inkml:brushProperty name="height" value="0.04286" units="cm"/>
    </inkml:brush>
  </inkml:definitions>
  <inkml:trace contextRef="#ctx0" brushRef="#br0">0 104 17756,'17'63'146,"7"-6"-56,16-23-45,10-5 179,25-4 515,-9-14 393,-10-61-919,-37 18-79,-31-46 17,-22 41 0,-8 6-1047,-18-8-1362,13 11 1,0 5-2628,0 18 4037,14 18 0,28-16 0,7 0 0</inkml:trace>
</inkml:ink>
</file>

<file path=ppt/ink/ink2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9.669"/>
    </inkml:context>
    <inkml:brush xml:id="br0">
      <inkml:brushProperty name="width" value="0.04286" units="cm"/>
      <inkml:brushProperty name="height" value="0.04286" units="cm"/>
    </inkml:brush>
  </inkml:definitions>
  <inkml:trace contextRef="#ctx0" brushRef="#br0">19 1 17230,'4'90'571,"-1"-37"1,-1-1-539,0 29-840,1-12-190,-3-16 997,-14-40 0,10-9 0,-10-4 0</inkml:trace>
</inkml:ink>
</file>

<file path=ppt/ink/ink2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259"/>
    </inkml:context>
    <inkml:brush xml:id="br0">
      <inkml:brushProperty name="width" value="0.04286" units="cm"/>
      <inkml:brushProperty name="height" value="0.04286" units="cm"/>
    </inkml:brush>
  </inkml:definitions>
  <inkml:trace contextRef="#ctx0" brushRef="#br0">21 20 10713,'-5'-11'3373,"1"2"-2914,4 9-403,0 0 1471,-9 45-1090,7-15 15,11 25 0,15 1-228,64-12-174,-46-9 1,3-7 503,26-25 1,-3-14-73,-21 0 593,15-14-1075,-52 17-168,-5 2 366,-12 26-63,-1 0-12,-6 17-101,1 7-425,5 22-9428,27 1 9221,5-15 1,7-24-1,-13-28 1</inkml:trace>
</inkml:ink>
</file>

<file path=ppt/ink/ink2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519"/>
    </inkml:context>
    <inkml:brush xml:id="br0">
      <inkml:brushProperty name="width" value="0.04286" units="cm"/>
      <inkml:brushProperty name="height" value="0.04286" units="cm"/>
    </inkml:brush>
  </inkml:definitions>
  <inkml:trace contextRef="#ctx0" brushRef="#br0">102 0 18619,'-14'54'998,"0"-2"-931,3-10-67,-3-1-404,0-1-2823,-4 8 3227,11-15 0,-2-4 0,10-19 0</inkml:trace>
</inkml:ink>
</file>

<file path=ppt/ink/ink2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885"/>
    </inkml:context>
    <inkml:brush xml:id="br0">
      <inkml:brushProperty name="width" value="0.04286" units="cm"/>
      <inkml:brushProperty name="height" value="0.04286" units="cm"/>
    </inkml:brush>
  </inkml:definitions>
  <inkml:trace contextRef="#ctx0" brushRef="#br0">59 0 3861,'8'6'4438,"-1"-1"-2611,1 50-1468,-6-24 1350,4 45-1519,-41-5-179,19-35 1052,-22 19-133,124-19-930,-27-16 0,8-1 0,4 0-628,20 1-470,-36-8 470,-9 0 628,-63-10 0,36-1 0,-12-1 0</inkml:trace>
</inkml:ink>
</file>

<file path=ppt/ink/ink2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2.519"/>
    </inkml:context>
    <inkml:brush xml:id="br0">
      <inkml:brushProperty name="width" value="0.04286" units="cm"/>
      <inkml:brushProperty name="height" value="0.04286" units="cm"/>
    </inkml:brush>
  </inkml:definitions>
  <inkml:trace contextRef="#ctx0" brushRef="#br0">0 1 18541,'8'66'229,"0"1"1,0-1-1,28-10 1,8-3-253,3 34 1,9-13-2797,19-50 0,-1-22 2966,-11-17 567,-6-31 1,-7-8-311,-12 0 483,-7-4 1,-8 4-686,-17 27-23,-2 6-201,-4 17 2646,0 24-2590,-2 0 548,1 31 0,2 11-532,1-11 0,0 1-89,0 19 0,0-1-510,7 29-9282,7-48 9020,0-30 1,0-13-1,-7-14 1</inkml:trace>
</inkml:ink>
</file>

<file path=ppt/ink/ink2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2.986"/>
    </inkml:context>
    <inkml:brush xml:id="br0">
      <inkml:brushProperty name="width" value="0.04286" units="cm"/>
      <inkml:brushProperty name="height" value="0.04286" units="cm"/>
    </inkml:brush>
  </inkml:definitions>
  <inkml:trace contextRef="#ctx0" brushRef="#br0">389 52 18698,'-61'-29'1120,"1"7"-873,-1 21-404,10 16 123,12-5 34,18 17 280,67 36-190,-10-16 16,28 26 1,3 1-63,-13-15-44,-6-6 0,-9-5 101,-26-25-56,-8-13 33,-3-3-10,-18-7-248,-2 0 1,-22-1-1580,-29 3 0,-5 4-886,0 9 2645,-1 5 0,9 3 0,40 0 0,14 9 0</inkml:trace>
</inkml:ink>
</file>

<file path=ppt/ink/ink2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3.503"/>
    </inkml:context>
    <inkml:brush xml:id="br0">
      <inkml:brushProperty name="width" value="0.04286" units="cm"/>
      <inkml:brushProperty name="height" value="0.04286" units="cm"/>
    </inkml:brush>
  </inkml:definitions>
  <inkml:trace contextRef="#ctx0" brushRef="#br0">268 1 14238,'48'52'1303,"0"0"1,-1-2 0,3 5-699,-3-1 0,5 8 0,0 3 0,-6 0-422,-2 12 0,-6 1 0,-5 7-7,0 2 1,1 9-1,-10 0 1,-21-7-482,-22-15 0,-15-3 1,-10-5-1,-4-4-382,-2-6 1,-5-5 0,-5-4 0,-2-3 686,-6-4 0,-6-4 0,2-4 0,8-4 0,-7 2 0,10-5 0,-24 9 0</inkml:trace>
</inkml:ink>
</file>

<file path=ppt/ink/ink2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33.008"/>
    </inkml:context>
    <inkml:brush xml:id="br0">
      <inkml:brushProperty name="width" value="0.04286" units="cm"/>
      <inkml:brushProperty name="height" value="0.04286" units="cm"/>
      <inkml:brushProperty name="color" value="#E71224"/>
    </inkml:brush>
  </inkml:definitions>
  <inkml:trace contextRef="#ctx0" brushRef="#br0">0 0 20367,'44'43'807,"2"-1"-650,-28-27-34,8 4-45,-4-2-22,2 2-44,-1 0 21,6 4 23,13 3-22,-7-7-34,3 2-11,-20-15-12,-2 4 1,-5-4-1,10 13 12,-12-11 34,9 13-12,-9-14 11,9 13-44,-9-12 22,2 7 11,-2-3-11,-3-3-11,3 4 0,3 3-12,-6-6 12,3 3-67,-6-5 66,-3-2 1,1 1-325,1 7 336,-1-7 0,3 9 11,-2-11-22,0 2 45,0 1-34,1 2 0,1 1 33,9 12-21,-4-10 32,16 28-44,-13-19 34,15 40-23,-15-31-11,23 58 0,-22-54-22,10 24-34,-17-26 22,-4-21-11,2 14 34,-2-21 0,1 2 0,-1-1 0,1 3-45,-1 0-12,1 2 57,-3-5-45,1 2-12,3 2 46,8 4 11,10 14 11,-4-6-34,11 24-3515,-16-15 3415,2 6-325,2 11 324,-7-22 35,9 17-136,-1-10 225,-5-11-45,7 24 45,-12-28 3257,7 24-3246,-10-28-23,3 13 23,1-6 0,0 0-11,11 7 11,-2-7 0,3 4-33,0 2-763,1 12 628,-7-13-11,3 6-46,-9-19 181,0-4 21,2 3-66,6 7 55,0 7 23,1 1-336,3 11-292,-7-15 191,6 6-124,10 13 427,-13-18-23,9 18 168,-21-31-101,0 5-1501,1-9 391,0 4 1211,1-3 1099,-5 1-562,-2-4 494,1 8-695,7-4 45,53 26-381,-7-3 224,31 14-89,-38-12 67,-14-3 33,20 14-504,-1 24 145,-3-16-212,2 19 269,-33-54-22,23 18-1,-24-23 12,2 6 78,-17-2 89,-2-5 68,-8 19-123,5-20 190,-4 11 538,7-16-493,0 2-79,0 3-33,0-4 78,9 8-235,-2-5 22,12 10-10,-8-6-1,2 3-45,10 15-11,-12-12 23,19 29 11,-20-29 22,11 26-11,-12-27-235,21 27 156,-12-27-44,11 10-157,-2-6 146,-14-7 44,5 30 90,-14-17 79,9 21 111,31 2-156,2-5 33,18 20 56,-26-17-56,-8 7 370,10 10-392,-20-29 44,15 15 24,-26-37-102,-3-3-11,-1-4-56,-4-8 22,0 5 12,0-3 44,7 5-112,-3-1 1,9 8-57,-6 2 169,9 14 133,-3-6-94,27 11 0,6 1-62,-10-8 11,8 3 0,-1-1 91,-19-6-91,-7-5 168,26 35-123,-23-29-22,19 23-12,-18-20 12,-7-7-12,0 4 0,-6-6-22,-2-4 90,1 3 0,0-5-1,11 10-66,8 1-57,11 10 12,-15-15-34,-3-1 235,-20-16-90,0 1 180,0 0-202,0-1 101,2 8-156,-1-6 201,3 12-112,-2-12 0,1 8-57,-2-10-10,1 0 369,-1-2-336,-1 1 157,0 5-156,0-1 21,0 8 293,0-9 211,0 1 662,0-6-807,0 0-448,-12-20 0,9 14 0,-9-14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9.194"/>
    </inkml:context>
    <inkml:brush xml:id="br0">
      <inkml:brushProperty name="width" value="0.08571" units="cm"/>
      <inkml:brushProperty name="height" value="0.08571" units="cm"/>
    </inkml:brush>
  </inkml:definitions>
  <inkml:trace contextRef="#ctx0" brushRef="#br0">181 1 10977,'1'9'3922,"1"-2"-3082,-38 44-66,12-7-332,-3 4 1,1 3 151,-4 38-426,18-38 0,2 1-28,2 2 0,3 1-62,1 0 1,2-1-29,5-2 1,4-1 117,16 41 100,19-14-133,17-13-67,11-15-68,11-14-1091,11-17-1172,7-10-180,-47-12 0,-1-4 2443,46-14 0,-41 5 0,-17-2 0</inkml:trace>
</inkml:ink>
</file>

<file path=ppt/ink/ink2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0.239"/>
    </inkml:context>
    <inkml:brush xml:id="br0">
      <inkml:brushProperty name="width" value="0.04286" units="cm"/>
      <inkml:brushProperty name="height" value="0.04286" units="cm"/>
      <inkml:brushProperty name="color" value="#E71224"/>
    </inkml:brush>
  </inkml:definitions>
  <inkml:trace contextRef="#ctx0" brushRef="#br0">27 0 19695,'8'50'341,"1"-1"1,4 40-2696,-13-42 2376,-2 2 736,-8 26-1643,1-17 0,0 0-751,-4 23 993,5 16 1,3-83-1,4-5 1</inkml:trace>
</inkml:ink>
</file>

<file path=ppt/ink/ink2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0.976"/>
    </inkml:context>
    <inkml:brush xml:id="br0">
      <inkml:brushProperty name="width" value="0.04286" units="cm"/>
      <inkml:brushProperty name="height" value="0.04286" units="cm"/>
      <inkml:brushProperty name="color" value="#E71224"/>
    </inkml:brush>
  </inkml:definitions>
  <inkml:trace contextRef="#ctx0" brushRef="#br0">19 239 12792,'-19'-58'5132,"46"-10"-4952,6 4-158,30 15-33,26 67 11,-49-3 11,21 21 157,-36 31-145,-13-25-34,8 48-337,-8-43-425,1 14 571,-3-24 180,-8-5-180,-31-11-157,-21-2-190,-23 0 549,12-8 146,14-6 829,28-5 269,9-4-1054,6 2-324,13 4 134,1 12-2731,39 50 3303,0 1-198,7 2 1,2-1-27,3-5 20,-8-18 0,-4-10-368,-20-26-3071,33-20 3071,-40-14 0,8 2 0,-25 3 0</inkml:trace>
</inkml:ink>
</file>

<file path=ppt/ink/ink2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1.871"/>
    </inkml:context>
    <inkml:brush xml:id="br0">
      <inkml:brushProperty name="width" value="0.04286" units="cm"/>
      <inkml:brushProperty name="height" value="0.04286" units="cm"/>
      <inkml:brushProperty name="color" value="#E71224"/>
    </inkml:brush>
  </inkml:definitions>
  <inkml:trace contextRef="#ctx0" brushRef="#br0">140 1 19403,'-28'42'241,"0"0"0,-4 45-241,9-16 0,3 3-6,13-16 1,5-4-185,9 21-2220,23-17 1,8-6-3350,11-4 5759,1-9 0,0-10 0,-18-30 0,-5-1 0</inkml:trace>
</inkml:ink>
</file>

<file path=ppt/ink/ink2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107"/>
    </inkml:context>
    <inkml:brush xml:id="br0">
      <inkml:brushProperty name="width" value="0.04286" units="cm"/>
      <inkml:brushProperty name="height" value="0.04286" units="cm"/>
      <inkml:brushProperty name="color" value="#E71224"/>
    </inkml:brush>
  </inkml:definitions>
  <inkml:trace contextRef="#ctx0" brushRef="#br0">172 1 17252,'-18'76'1121,"-4"-3"-1020,-22 4-169,14-20-571,-8 11-1937,25-27 525,6-21 2051,20-9 0,-10-13 0,12-4 0</inkml:trace>
</inkml:ink>
</file>

<file path=ppt/ink/ink2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310"/>
    </inkml:context>
    <inkml:brush xml:id="br0">
      <inkml:brushProperty name="width" value="0.04286" units="cm"/>
      <inkml:brushProperty name="height" value="0.04286" units="cm"/>
      <inkml:brushProperty name="color" value="#E71224"/>
    </inkml:brush>
  </inkml:definitions>
  <inkml:trace contextRef="#ctx0" brushRef="#br0">0 8 10697,'12'-7'3087,"27"24"0,10 13-4796,-2-8 1,0 1 71,7 10 1,-2 2 1636,14 15 0,-59-40 0,-5-5 0</inkml:trace>
</inkml:ink>
</file>

<file path=ppt/ink/ink2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723"/>
    </inkml:context>
    <inkml:brush xml:id="br0">
      <inkml:brushProperty name="width" value="0.04286" units="cm"/>
      <inkml:brushProperty name="height" value="0.04286" units="cm"/>
      <inkml:brushProperty name="color" value="#E71224"/>
    </inkml:brush>
  </inkml:definitions>
  <inkml:trace contextRef="#ctx0" brushRef="#br0">0 0 13880,'16'9'2649,"44"34"1,8 19-5172,-26 12 0,-1 5 2544,4-24 1,6 1 0,-8 1 38,-4 29 1,-17 0-90,-21-12 0,-9-7-533,-8 5-1409,-13-7 0,-7-8-461,-12-27-1968,-15 4 4399,33-23 0,20-6 0,11-5 0</inkml:trace>
</inkml:ink>
</file>

<file path=ppt/ink/ink2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3.239"/>
    </inkml:context>
    <inkml:brush xml:id="br0">
      <inkml:brushProperty name="width" value="0.04286" units="cm"/>
      <inkml:brushProperty name="height" value="0.04286" units="cm"/>
      <inkml:brushProperty name="color" value="#E71224"/>
    </inkml:brush>
  </inkml:definitions>
  <inkml:trace contextRef="#ctx0" brushRef="#br0">0 0 18742,'92'18'-3277,"-1"0"0,-15-7 0,-2-1 3018,0 0 0,-7-3 0,5-4 0,-72-6 0</inkml:trace>
</inkml:ink>
</file>

<file path=ppt/ink/ink2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3.409"/>
    </inkml:context>
    <inkml:brush xml:id="br0">
      <inkml:brushProperty name="width" value="0.04286" units="cm"/>
      <inkml:brushProperty name="height" value="0.04286" units="cm"/>
      <inkml:brushProperty name="color" value="#E71224"/>
    </inkml:brush>
  </inkml:definitions>
  <inkml:trace contextRef="#ctx0" brushRef="#br0">1 0 6687,'89'11'905,"2"-9"0,-32 4 1,-1-1-1,16-5 1</inkml:trace>
</inkml:ink>
</file>

<file path=ppt/ink/ink2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7.806"/>
    </inkml:context>
    <inkml:brush xml:id="br0">
      <inkml:brushProperty name="width" value="0.04286" units="cm"/>
      <inkml:brushProperty name="height" value="0.04286" units="cm"/>
      <inkml:brushProperty name="color" value="#E71224"/>
    </inkml:brush>
  </inkml:definitions>
  <inkml:trace contextRef="#ctx0" brushRef="#br0">675 164 19617,'25'-43'548,"-12"14"-637,-39-4 100,-4 18 140,-20 2 0,-4 1-117,7 3-17,-5 2 0,5 4-51,26 10 34,-10 20 112,23 27-23,6 1 1,3 6-68,3-5 1,2 2-18,1 17 1,-1 1 11,0-13 0,-2-1-17,-3 3 0,1 1-101,-1 10 0,3 3-101,5 9 1,0 1 206,-9 1 1,-1-3 5,6-20 1,-7-7 60,-13-8 1,-12-13-386,-69-24-23,27-10 257,5-14 1,7-7 145,24-1 123,-9-8-201,39 20-56,15 2 45,6 1 100,63 9-22,-45 2 56,33 6 549,-44 36-415,-13-18-5,3 30 0,-5 10-73,-16-10 0,-6 1-118,6 9 1,-3 1-1,-12-4 1,-5-2 117,-4 0 0,0-4-157,6-12 0,1-1-5,-7 16 0,4 3 16,8 5 0,7 0-16,7-19 0,5 1-1,1 17 1,12-4 55,16-25 1,5-9-118,12 3-1389,6-14-527,-40-25-4751,-10-3 6723,3-4 0,-8 8 0,1 0 0</inkml:trace>
</inkml:ink>
</file>

<file path=ppt/ink/ink2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0.459"/>
    </inkml:context>
    <inkml:brush xml:id="br0">
      <inkml:brushProperty name="width" value="0.04286" units="cm"/>
      <inkml:brushProperty name="height" value="0.04286" units="cm"/>
      <inkml:brushProperty name="color" value="#E71224"/>
    </inkml:brush>
  </inkml:definitions>
  <inkml:trace contextRef="#ctx0" brushRef="#br0">161 83 17970,'-32'-14'1815,"-50"54"-1972,45 20-62,27 5 0,24 1 264,53-22 0,19-15 633,-19-2 0,0-15-34,15-34 0,-18-19-442,-51-27-57,-56-4 1,-17 4-594,-2 16-84,7 12 0,6 6-2202,24 19 1886,45 37 0,-15-17 0,18 18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9.577"/>
    </inkml:context>
    <inkml:brush xml:id="br0">
      <inkml:brushProperty name="width" value="0.08571" units="cm"/>
      <inkml:brushProperty name="height" value="0.08571" units="cm"/>
    </inkml:brush>
  </inkml:definitions>
  <inkml:trace contextRef="#ctx0" brushRef="#br0">379 19 12792,'-10'-10'3519,"2"1"-2724,8 9 349,0 0-528,-56 44-112,25-9-269,-9 3 1,0 5 189,-3 25-190,-1 12-3615,3 4 3380,7 0-819,13-8-604,11-12-90,15-15-930,14-18-279,12-16 2722,15-28 0,-20 9 0,-2-15 0</inkml:trace>
</inkml:ink>
</file>

<file path=ppt/ink/ink2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0.794"/>
    </inkml:context>
    <inkml:brush xml:id="br0">
      <inkml:brushProperty name="width" value="0.04286" units="cm"/>
      <inkml:brushProperty name="height" value="0.04286" units="cm"/>
      <inkml:brushProperty name="color" value="#E71224"/>
    </inkml:brush>
  </inkml:definitions>
  <inkml:trace contextRef="#ctx0" brushRef="#br0">282 0 21241,'53'85'370,"-24"-11"-2936,-107-32-829,2-9-658,21-13 0,-2-1 4053,-26 3 0,69-18 0,22-5 0</inkml:trace>
</inkml:ink>
</file>

<file path=ppt/ink/ink2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3.492"/>
    </inkml:context>
    <inkml:brush xml:id="br0">
      <inkml:brushProperty name="width" value="0.04286" units="cm"/>
      <inkml:brushProperty name="height" value="0.04286" units="cm"/>
      <inkml:brushProperty name="color" value="#E71224"/>
    </inkml:brush>
  </inkml:definitions>
  <inkml:trace contextRef="#ctx0" brushRef="#br0">74 1 18373,'-6'78'935,"0"-27"1,-2-2-847,-6 11-33,-7 17-369,6-18-9518,12-9 9532,7-14 0,3-13 1,4-23-1</inkml:trace>
</inkml:ink>
</file>

<file path=ppt/ink/ink2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4.376"/>
    </inkml:context>
    <inkml:brush xml:id="br0">
      <inkml:brushProperty name="width" value="0.04286" units="cm"/>
      <inkml:brushProperty name="height" value="0.04286" units="cm"/>
      <inkml:brushProperty name="color" value="#E71224"/>
    </inkml:brush>
  </inkml:definitions>
  <inkml:trace contextRef="#ctx0" brushRef="#br0">0 1 15919,'12'91'1848,"-2"-12"-1556,-10-39-1502,-8 17-908,5-31-1692,-5 9 3810,7-34 0,1-1 0,0 0 0</inkml:trace>
</inkml:ink>
</file>

<file path=ppt/ink/ink2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4.515"/>
    </inkml:context>
    <inkml:brush xml:id="br0">
      <inkml:brushProperty name="width" value="0.04286" units="cm"/>
      <inkml:brushProperty name="height" value="0.04286" units="cm"/>
      <inkml:brushProperty name="color" value="#E71224"/>
    </inkml:brush>
  </inkml:definitions>
  <inkml:trace contextRef="#ctx0" brushRef="#br0">1 73 17913,'50'-20'-1793,"1"0"0,26 1 1,-3 7 1792,-2 11 0,19 1 0,-68 3 0</inkml:trace>
</inkml:ink>
</file>

<file path=ppt/ink/ink2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4.677"/>
    </inkml:context>
    <inkml:brush xml:id="br0">
      <inkml:brushProperty name="width" value="0.04286" units="cm"/>
      <inkml:brushProperty name="height" value="0.04286" units="cm"/>
      <inkml:brushProperty name="color" value="#E71224"/>
    </inkml:brush>
  </inkml:definitions>
  <inkml:trace contextRef="#ctx0" brushRef="#br0">1 0 12210,'83'5'-693,"1"1"0,-8-4 0,-15-1 0,-33-3 1,-13-3-1</inkml:trace>
</inkml:ink>
</file>

<file path=ppt/ink/ink2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6.462"/>
    </inkml:context>
    <inkml:brush xml:id="br0">
      <inkml:brushProperty name="width" value="0.04286" units="cm"/>
      <inkml:brushProperty name="height" value="0.04286" units="cm"/>
      <inkml:brushProperty name="color" value="#E71224"/>
    </inkml:brush>
  </inkml:definitions>
  <inkml:trace contextRef="#ctx0" brushRef="#br0">373 0 20669,'-32'56'180,"-3"1"-169,-7-6-11,1-3-168,2-6-1479,-10 1-2006,3-7-4257,-1 2 7910,19-18 0,15-8 0,13-10 0</inkml:trace>
</inkml:ink>
</file>

<file path=ppt/ink/ink2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6.678"/>
    </inkml:context>
    <inkml:brush xml:id="br0">
      <inkml:brushProperty name="width" value="0.04286" units="cm"/>
      <inkml:brushProperty name="height" value="0.04286" units="cm"/>
      <inkml:brushProperty name="color" value="#E71224"/>
    </inkml:brush>
  </inkml:definitions>
  <inkml:trace contextRef="#ctx0" brushRef="#br0">1 1 15202,'2'13'5333,"16"6"-5115,22 29 1,7 8-208,20 16-11,-8-3 0,1 5 0,-13-17 0,-6-7 0,-1-3 0,10 15 0</inkml:trace>
</inkml:ink>
</file>

<file path=ppt/ink/ink2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7.278"/>
    </inkml:context>
    <inkml:brush xml:id="br0">
      <inkml:brushProperty name="width" value="0.04286" units="cm"/>
      <inkml:brushProperty name="height" value="0.04286" units="cm"/>
      <inkml:brushProperty name="color" value="#E71224"/>
    </inkml:brush>
  </inkml:definitions>
  <inkml:trace contextRef="#ctx0" brushRef="#br0">0 0 18922,'52'34'212,"-1"-1"1,16 5-90,-12 2 1,-1-1 78,5 0-202,-27-15 78,-6-3 1076,-114 4-1154,42-13-152,-11 1 1,1 2-7797,15 9 3107,20-3 5056,19 4 0,5-14 0,9-6 0</inkml:trace>
</inkml:ink>
</file>

<file path=ppt/ink/ink2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7.972"/>
    </inkml:context>
    <inkml:brush xml:id="br0">
      <inkml:brushProperty name="width" value="0.04286" units="cm"/>
      <inkml:brushProperty name="height" value="0.04286" units="cm"/>
      <inkml:brushProperty name="color" value="#E71224"/>
    </inkml:brush>
  </inkml:definitions>
  <inkml:trace contextRef="#ctx0" brushRef="#br0">92 227 19785,'-1'60'250,"0"0"0,1 6 0,0 1-239,2-11 0,0 2-101,0 22 1,1-6-236,2-17 348,-2 19-23,-3-77-353,1-44 0,-2-20 297,-3 1 56,2-6 0,-5-10 515,-6 13 0,-4-3 1,2 7-325,-2-31-191,-7-1 0,16 9-225,51 44 91,3 21-45,34 3 11,-11 19 78,24 21 34,-28 0 45,10 19 11,-29 13 78,-18-10 12,-2 14 167,-18-3-201,-5-17-11,-6 7-1625,-28-17-6252,-22-18 7832,-14-8 0,19-8 0,22-4 0</inkml:trace>
</inkml:ink>
</file>

<file path=ppt/ink/ink2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37.469"/>
    </inkml:context>
    <inkml:brush xml:id="br0">
      <inkml:brushProperty name="width" value="0.04286" units="cm"/>
      <inkml:brushProperty name="height" value="0.04286" units="cm"/>
      <inkml:brushProperty name="color" value="#E71224"/>
    </inkml:brush>
  </inkml:definitions>
  <inkml:trace contextRef="#ctx0" brushRef="#br0">0 131 19437,'22'55'56,"-3"-2"-44,-13 5-1,0-12-11,0 14 11,-3-11-11,-1-7 0,-1 5 0,-1-22 34,1-6-23,-1-15 0,1-1 34,0-2 112,-1 0 537,1-1-582,-1-2-112,0-28-78,0 6-113,0-24-33,0-6 112,0 13 67,2-15-33,9-2 44,-2 24-33,8-14 11,6 19 34,-3 7 67,25-28-12,-25 28-10,15-22-35,-28 33-10,3-3-135,-4 11 90,9 0-79,48 2 34,-28 2-381,34 7 269,-56 2 123,-2 8 56,-15 21 79,-3-11-34,-10 38-11,6-38 44,-2 30-33,10-40 34,2 11-45,-1-23-68,-8 1 169,1-5 100,-20 0-190,14-2-414,-24-2 280,21 1 22,-16-1 89,25 2 113,-2 0-12,11 0 12,0 2-23,0 4 605,11 40-123,21 21-398,-1-14 1,4 0-107,21 24-1,14-10-10,-45-47 548,-4-4-145,-16-13 751,-4-1-874,-1-2-6656,14-8 6342,-3-4 0,4 2 0,-7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0.552"/>
    </inkml:context>
    <inkml:brush xml:id="br0">
      <inkml:brushProperty name="width" value="0.08571" units="cm"/>
      <inkml:brushProperty name="height" value="0.08571" units="cm"/>
    </inkml:brush>
  </inkml:definitions>
  <inkml:trace contextRef="#ctx0" brushRef="#br0">48 41 10451,'-13'-8'4964,"1"1"-3687,12 7 1614,0 0-2297,-10-11-23,8 8-179,-9-8-212,11 11-180,0 0 11,0 3 280,7 11 247,7 10-78,14 13-203,13 5-134,10 1-44,9-2-46,1-4-10,19 2-102,-28-13-571,4-1-481,-35-12-4438,-5-1-90,-10 0 5659,-1 6 0,-5-10 0,0 0 0</inkml:trace>
</inkml:ink>
</file>

<file path=ppt/ink/ink2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38.162"/>
    </inkml:context>
    <inkml:brush xml:id="br0">
      <inkml:brushProperty name="width" value="0.04286" units="cm"/>
      <inkml:brushProperty name="height" value="0.04286" units="cm"/>
      <inkml:brushProperty name="color" value="#E71224"/>
    </inkml:brush>
  </inkml:definitions>
  <inkml:trace contextRef="#ctx0" brushRef="#br0">6 82 16232,'-6'25'897,"7"-3"-460,51-4-426,-18-7 123,33 4 192,-41-13 1791,5-1-1848,-23-4-67,1-2 89,-8-15-269,0 4-11,1-17 1,-1 16 10,-1-3 46,0-1-57,0 9-11,0-6-549,-5 11 414,-7 3-3955,-61 16-829,38 1 4919,-32 11 0,60-20 0,7-5 0</inkml:trace>
</inkml:ink>
</file>

<file path=ppt/ink/ink2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2.017"/>
    </inkml:context>
    <inkml:brush xml:id="br0">
      <inkml:brushProperty name="width" value="0.04286" units="cm"/>
      <inkml:brushProperty name="height" value="0.04286" units="cm"/>
      <inkml:brushProperty name="color" value="#E71224"/>
    </inkml:brush>
  </inkml:definitions>
  <inkml:trace contextRef="#ctx0" brushRef="#br0">154 32 18742,'20'-18'1289,"-4"4"-807,-16 14-482,0 0-168,-1 0 168,-5 1 0,-3 5 112,-30 27-56,11-2 33,-7 23 1,3 7-12,7 14-1115,16-10 0,4 14 0,5-9 1048,6-17 0,5-1 22,5 31 1,8 0 61,15-18 1,4-9-51,12 11-438,-17-21 1,-2-8 392,-10-19 0,-19-15 0,-6-3 0</inkml:trace>
</inkml:ink>
</file>

<file path=ppt/ink/ink2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2.804"/>
    </inkml:context>
    <inkml:brush xml:id="br0">
      <inkml:brushProperty name="width" value="0.04286" units="cm"/>
      <inkml:brushProperty name="height" value="0.04286" units="cm"/>
      <inkml:brushProperty name="color" value="#E71224"/>
    </inkml:brush>
  </inkml:definitions>
  <inkml:trace contextRef="#ctx0" brushRef="#br0">44 1 21028,'-11'49'1132,"-3"21"-1043,5-24-33,4 5 0,2 1-22,2 1-23,5 27-33,4-37-3438,-2-16 3192,3-1-1794,-6-16 2062,-1-15 0,-1 5 0,-1-9 0</inkml:trace>
</inkml:ink>
</file>

<file path=ppt/ink/ink2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3.361"/>
    </inkml:context>
    <inkml:brush xml:id="br0">
      <inkml:brushProperty name="width" value="0.04286" units="cm"/>
      <inkml:brushProperty name="height" value="0.04286" units="cm"/>
      <inkml:brushProperty name="color" value="#E71224"/>
    </inkml:brush>
  </inkml:definitions>
  <inkml:trace contextRef="#ctx0" brushRef="#br0">1 46 20322,'76'-9'874,"5"4"-800,-16 8 1,9 2 0,-9 0 4,22 1-163,10 5 0,-30-9-1250,-69-8-10,-17-3 1344,-51-13 0,39 11 0,-24-4 0</inkml:trace>
</inkml:ink>
</file>

<file path=ppt/ink/ink2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4.544"/>
    </inkml:context>
    <inkml:brush xml:id="br0">
      <inkml:brushProperty name="width" value="0.04286" units="cm"/>
      <inkml:brushProperty name="height" value="0.04286" units="cm"/>
      <inkml:brushProperty name="color" value="#E71224"/>
    </inkml:brush>
  </inkml:definitions>
  <inkml:trace contextRef="#ctx0" brushRef="#br0">433 0 18440,'-57'42'616,"1"0"0,-8 5 1,0 0-657,8-7 1,3 0-3020,0 1 0,23-8 3059,49-20 0,-12 1 0,20-14 0</inkml:trace>
</inkml:ink>
</file>

<file path=ppt/ink/ink2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4.955"/>
    </inkml:context>
    <inkml:brush xml:id="br0">
      <inkml:brushProperty name="width" value="0.04286" units="cm"/>
      <inkml:brushProperty name="height" value="0.04286" units="cm"/>
      <inkml:brushProperty name="color" value="#E71224"/>
    </inkml:brush>
  </inkml:definitions>
  <inkml:trace contextRef="#ctx0" brushRef="#br0">1 1 19493,'55'37'1014,"-11"-5"0,-1 2-779,20 20-134,-9-15 0,12 3 0,-8-5-213,20 8-2146,-4-8 0,-18-19-4924,-53-31 6119,-17-19 0,16 30 0,2 6 0</inkml:trace>
</inkml:ink>
</file>

<file path=ppt/ink/ink2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5.354"/>
    </inkml:context>
    <inkml:brush xml:id="br0">
      <inkml:brushProperty name="width" value="0.04286" units="cm"/>
      <inkml:brushProperty name="height" value="0.04286" units="cm"/>
      <inkml:brushProperty name="color" value="#E71224"/>
    </inkml:brush>
  </inkml:definitions>
  <inkml:trace contextRef="#ctx0" brushRef="#br0">0 0 18798,'75'14'732,"0"-1"0,6 2 0,3 1-721,-16-4 1,4 0-1,-5 0-213,16 2 1,-10-5-2522,12-9 2723,-131-30 0,23 11 0,-56-8 0</inkml:trace>
</inkml:ink>
</file>

<file path=ppt/ink/ink2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5.878"/>
    </inkml:context>
    <inkml:brush xml:id="br0">
      <inkml:brushProperty name="width" value="0.04286" units="cm"/>
      <inkml:brushProperty name="height" value="0.04286" units="cm"/>
      <inkml:brushProperty name="color" value="#E71224"/>
    </inkml:brush>
  </inkml:definitions>
  <inkml:trace contextRef="#ctx0" brushRef="#br0">1 0 19796,'24'60'935,"0"0"1,10 14-914,-35-16 1,-9 1-203,-9 9-6711,11 1-78,10-25 6121,21-22 0,-22-22 0,-5 0 0</inkml:trace>
</inkml:ink>
</file>

<file path=ppt/ink/ink2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6.395"/>
    </inkml:context>
    <inkml:brush xml:id="br0">
      <inkml:brushProperty name="width" value="0.04286" units="cm"/>
      <inkml:brushProperty name="height" value="0.04286" units="cm"/>
      <inkml:brushProperty name="color" value="#E71224"/>
    </inkml:brush>
  </inkml:definitions>
  <inkml:trace contextRef="#ctx0" brushRef="#br0">0 31 2819,'7'10'5322,"-2"-3"-549,-5-7-4045,42-33 759,2 29-1453,40-6 5,-29 55 0,-5 13-16,9 3 418,-19-5 0,-5-2-351,-12-15 3302,-12-21-3235,-21 0-157,-13-21-68,-42-9 46,20 2-214,-12-4-3103,-1 7 459,24 7 2880,-12 12 0,34-6 0,6 7 0</inkml:trace>
</inkml:ink>
</file>

<file path=ppt/ink/ink2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7.628"/>
    </inkml:context>
    <inkml:brush xml:id="br0">
      <inkml:brushProperty name="width" value="0.04286" units="cm"/>
      <inkml:brushProperty name="height" value="0.04286" units="cm"/>
      <inkml:brushProperty name="color" value="#E71224"/>
    </inkml:brush>
  </inkml:definitions>
  <inkml:trace contextRef="#ctx0" brushRef="#br0">0 1 18597,'35'46'1551,"-4"-1"1,0 4-1048,15 34-364,-11-20 0,2 6 107,3 13 0,-1 4-230,-5 4 0,-3 0-6,1-3 0,-7 3 33,-15-19 1,-6 3 0,-5-10 56,-13 29 39,-7-17 0,-5-6 73,-9-18 11,-22 14-55,1-13-461,15-14-2745,3-5 3037,40-36 0,0 0 0,7-9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1.636"/>
    </inkml:context>
    <inkml:brush xml:id="br0">
      <inkml:brushProperty name="width" value="0.08571" units="cm"/>
      <inkml:brushProperty name="height" value="0.08571" units="cm"/>
    </inkml:brush>
  </inkml:definitions>
  <inkml:trace contextRef="#ctx0" brushRef="#br0">8 1 12120,'9'4'2678,"-2"-1"-1591,-7-3-549,0 57 201,0-14-268,-2 54-101,-5-22-224,2 2-4297,-2 1 4162,5-6-11,17-8 470,12-11-1702,26-13-1402,14-14-2980,11-13 5614,4-11 0,-35-3 0,-10-2 0</inkml:trace>
</inkml:ink>
</file>

<file path=ppt/ink/ink2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05.374"/>
    </inkml:context>
    <inkml:brush xml:id="br0">
      <inkml:brushProperty name="width" value="0.04286" units="cm"/>
      <inkml:brushProperty name="height" value="0.04286" units="cm"/>
    </inkml:brush>
  </inkml:definitions>
  <inkml:trace contextRef="#ctx0" brushRef="#br0">642 0 11425,'14'8'9749,"-4"3"-9604,-45 26 1,-22 16-146,19-1 0,2 7 0,-5 9 302,-1 4 1,-6 12 0,-1 5-1,2-3 1,5-10-1846,-1 2 1,4-8-1,2 4-5670,-75 197 7213,112-271 0,0 0 0,0 0 0</inkml:trace>
</inkml:ink>
</file>

<file path=ppt/ink/ink2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07.036"/>
    </inkml:context>
    <inkml:brush xml:id="br0">
      <inkml:brushProperty name="width" value="0.04286" units="cm"/>
      <inkml:brushProperty name="height" value="0.04286" units="cm"/>
    </inkml:brush>
  </inkml:definitions>
  <inkml:trace contextRef="#ctx0" brushRef="#br0">70 120 4019,'16'2'3989,"-3"-1"-501,-13-1-1505,-19-42-1310,8 27 335,-20-33 1692,14 39-2275,5 3 2218,4 4-2586,8 2 145,0 0 414,9 10 527,34 32-953,-10-9 684,14 13 1,4 2-482,5 2 42,-13-10 1,3 2-291,4-2 1,-3-4-135,5 6 23,23 12-34,-42-31 34,-8-5-3415,12 8 3381,-18-12 0,3 2 56,13 6-23,11 5-33,-5-1 12,10 5-12,-35-20 11,8 4 22,-1 3 214,-13-11 3324,6 6-3380,-16-13-628,0 0 325,1 3 78,2 1-369,4 7-112,-3-7-942,-4 3-1244,-12-7-1378,-12 0-3887,-8 3 7966,-6 3 0,15-2 0,5 1 0</inkml:trace>
</inkml:ink>
</file>

<file path=ppt/ink/ink2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4.443"/>
    </inkml:context>
    <inkml:brush xml:id="br0">
      <inkml:brushProperty name="width" value="0.04286" units="cm"/>
      <inkml:brushProperty name="height" value="0.04286" units="cm"/>
    </inkml:brush>
  </inkml:definitions>
  <inkml:trace contextRef="#ctx0" brushRef="#br0">134 0 10406,'12'23'4706,"-2"-4"-3843,-10-19 2745,0-7-1771,0 3-1534,0-4-169,0 5 34,0 3 494,0 0-662,-3 8 22,-4 5 12,-11 26-23,2-6-11,-7 13 11,1-2-11,7-13 11,-5 8-33,6-4-68,6-17 68,0 3-68,7-19-4919,1-2 5009,9-2 0,-6 2 0,6-2 0</inkml:trace>
</inkml:ink>
</file>

<file path=ppt/ink/ink2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5.164"/>
    </inkml:context>
    <inkml:brush xml:id="br0">
      <inkml:brushProperty name="width" value="0.04286" units="cm"/>
      <inkml:brushProperty name="height" value="0.04286" units="cm"/>
    </inkml:brush>
  </inkml:definitions>
  <inkml:trace contextRef="#ctx0" brushRef="#br0">0 11 9812,'18'2'4157,"-4"0"-3362,-14-2 5637,0 0-6297,2 0-102,5 0 438,37 0-337,4 0-95,5-3 1,2-1-40,13 3-12,11-5-234,-45 6-269,-13 0-393,-8 0-862,-8 2 1770,4 13 0,-7-9 0,3 8 0</inkml:trace>
</inkml:ink>
</file>

<file path=ppt/ink/ink2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5.593"/>
    </inkml:context>
    <inkml:brush xml:id="br0">
      <inkml:brushProperty name="width" value="0.04286" units="cm"/>
      <inkml:brushProperty name="height" value="0.04286" units="cm"/>
    </inkml:brush>
  </inkml:definitions>
  <inkml:trace contextRef="#ctx0" brushRef="#br0">0 18 14126,'98'-1'60,"-1"-1"1,1 1 0,-13 10 0,5-17 0,1 1 0,0-1-1</inkml:trace>
</inkml:ink>
</file>

<file path=ppt/ink/ink2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6.656"/>
    </inkml:context>
    <inkml:brush xml:id="br0">
      <inkml:brushProperty name="width" value="0.04286" units="cm"/>
      <inkml:brushProperty name="height" value="0.04286" units="cm"/>
    </inkml:brush>
  </inkml:definitions>
  <inkml:trace contextRef="#ctx0" brushRef="#br0">1 1 15179,'10'21'7687,"-2"-3"-12843,-4 4 6399,19 55-908,-8-13 1,-1 5-196,3 2 1,0 0 292,-4 5 0,-2-3-355,-6 23-1680,-2-11 1602,-3-13 1681,0-6-5290,0-29 2771,3-9-8993,4-45 9406,-1-2 1,1-6-1,-6 11 1</inkml:trace>
</inkml:ink>
</file>

<file path=ppt/ink/ink2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7.425"/>
    </inkml:context>
    <inkml:brush xml:id="br0">
      <inkml:brushProperty name="width" value="0.04286" units="cm"/>
      <inkml:brushProperty name="height" value="0.04286" units="cm"/>
    </inkml:brush>
  </inkml:definitions>
  <inkml:trace contextRef="#ctx0" brushRef="#br0">1 307 10989,'22'-86'2457,"-1"0"1,30 29-1,14 7 1,-3 23-1172,-11 33 1,2 15-1261,13-2 0,6 6 1,-15 5 6,-4 46-156,-33 9 0,-19 1 89,-49-5-56,-8-17 1,-12-11 195,13-40 1,-3-11 10,-6-5 1,13 7-353,33 21 549,34 5 257,21 30 1,10 13 363,6 3 1,4 0-596,-9-21 0,2 0 0,-2-3-1270,2 11 0,-3-10-8629,19-3 8815,-68-56 1,2 3-1,-2 2 1</inkml:trace>
</inkml:ink>
</file>

<file path=ppt/ink/ink2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1.957"/>
    </inkml:context>
    <inkml:brush xml:id="br0">
      <inkml:brushProperty name="width" value="0.04286" units="cm"/>
      <inkml:brushProperty name="height" value="0.04286" units="cm"/>
    </inkml:brush>
  </inkml:definitions>
  <inkml:trace contextRef="#ctx0" brushRef="#br0">482 1 273,'21'15'8236,"-4"-3"-1928,-17-24-5646,0 9 2379,-2-9-2414,-1 11-403,0 1 1163,-45 41-1012,10 0 0,-2 6 1155,-16 19 1,-3 8-1419,14-12 0,-1 3 0,4-4-1814,3 0 1,4-4 1673,3-4 0,8-11-5799,16-25 5827,29-33 0,-15 12 0,15-11 0</inkml:trace>
</inkml:ink>
</file>

<file path=ppt/ink/ink2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2.892"/>
    </inkml:context>
    <inkml:brush xml:id="br0">
      <inkml:brushProperty name="width" value="0.04286" units="cm"/>
      <inkml:brushProperty name="height" value="0.04286" units="cm"/>
    </inkml:brush>
  </inkml:definitions>
  <inkml:trace contextRef="#ctx0" brushRef="#br0">63 46 8544,'13'9'6107,"-2"-2"-3675,-11-7-1267,0 0 1051,-37-22-1365,26 15 748,-26-17-1015,35 22 823,2-1-836,0 3-10,0-2-236,0 2 380,0-1-558,4 2 491,64 44-369,-20-14-1792,2 2 1,7 4 1623,16 7 1,-1-3-102,-28-14 0,3 1-757,22 10 1,9 6 0,-13-8 756,6 2 0,-7-4 0,-6-5 0,-22-16 0,-6-3 0,-14-6 0,-11-4 2269,-5 0-2269,0 0 3256,-7 0-5116,4-3-7971,-4-10 8815,11-3 0,-2 2 1,3 5-1</inkml:trace>
</inkml:ink>
</file>

<file path=ppt/ink/ink2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52.523"/>
    </inkml:context>
    <inkml:brush xml:id="br0">
      <inkml:brushProperty name="width" value="0.04286" units="cm"/>
      <inkml:brushProperty name="height" value="0.04286" units="cm"/>
    </inkml:brush>
  </inkml:definitions>
  <inkml:trace contextRef="#ctx0" brushRef="#br0">1 1410 6977,'19'3'3249,"-4"0"-2195,-15-3 1602,0 0-2018,1-18-313,-1 13 3126,4-19-2947,-4 20 112,3-6-447,-3 4 178,2-16-257,-1-3 55,1-18 774,-1-8-840,-1 12 10,0-15 79,4 21-156,-1 3 10,5 7-3044,8-12 3201,-6 15 22,8-25 1,-12 24-191,9-11-22,-8 11-2235,14-9 2257,-9 15 34,5-9-84,1 2 61,-4 3 23,10-15 0,-3 5 2159,11-9-2193,-8 9 79,11-3-90,-13 14-2160,8-6 2160,-12 13 2216,-7 2-2216,-4 5 238,-2-3-226,14-8-57,9-8 22,5 1 3438,-2 2-3393,-10 10-22,-11 4-22,1-1 22,-6 3-23,1 0 46,12-7-57,-5 4 45,11-7 1,10-3-1,-7-2 11,22-8-22,-21 8 0,10 0-22,-13 7 44,-2 3-44,-6 2 11,-10 5 11,4-3 0,-1 2 0,6-4 33,25-10-22,-1 0-3403,26-11 3392,-31 14-11,28-10 22,-44 18-17,29-7 1,6-1-17,-3 2 22,29-5-56,-48 9 33,-22 7 12,5 1 22,17 0 23,13 0 16,7-3 1,3 0-40,14-2-56,18-1 23,-60 3 55,-10 3-1793,37 0 1883,-24 0-1550,32 0 1404,-34-2 46,-7 1-255,5-1 321,-19 1 1454,-1 1-1566,-5-1 1258,-1 1-2602,1-1 2148,-12-8 0,8 6 0,-8-7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1.913"/>
    </inkml:context>
    <inkml:brush xml:id="br0">
      <inkml:brushProperty name="width" value="0.08571" units="cm"/>
      <inkml:brushProperty name="height" value="0.08571" units="cm"/>
    </inkml:brush>
  </inkml:definitions>
  <inkml:trace contextRef="#ctx0" brushRef="#br0">11 7 12232,'-5'-3'1468,"2"0"-829,3 3-270,-2 59 13,2-20-91,8 52-89,6-36-146,13-2-56,5-5-875,4-8-537,0-9-2274,-1-10 3686,-8-11 0,-12-5 0,-7-5 0</inkml:trace>
</inkml:ink>
</file>

<file path=ppt/ink/ink2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6.809"/>
    </inkml:context>
    <inkml:brush xml:id="br0">
      <inkml:brushProperty name="width" value="0.04286" units="cm"/>
      <inkml:brushProperty name="height" value="0.04286" units="cm"/>
    </inkml:brush>
  </inkml:definitions>
  <inkml:trace contextRef="#ctx0" brushRef="#br0">7 59 11884,'9'17'5154,"-1"-4"-3173,-8-13-412,0 0-611,-11-5-207,9 4 473,-9-5-933,107-1-733,-28 5 447,1-3 1,14 2 11,-10 2 0,10 2 0,0 0 0,-13 0-23,-10 0 0,0-1-50,32 1 0,11 0 0,-37 0-448,-53-1-6869,-7-1 2051,-6-7 5322,-15-15 0,11 11 0,-12-9 0</inkml:trace>
</inkml:ink>
</file>

<file path=ppt/ink/ink2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7.138"/>
    </inkml:context>
    <inkml:brush xml:id="br0">
      <inkml:brushProperty name="width" value="0.04286" units="cm"/>
      <inkml:brushProperty name="height" value="0.04286" units="cm"/>
    </inkml:brush>
  </inkml:definitions>
  <inkml:trace contextRef="#ctx0" brushRef="#br0">76 75 10854,'-38'-37'2457,"0"0"1,99 48-1,51 30 1,-35 13-2606,-81 19 1,-2 6-1,64-28 1,37-3-1,-5-2 1,-45 0 0,-87 14-1,0 1 1</inkml:trace>
</inkml:ink>
</file>

<file path=ppt/ink/ink2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9.098"/>
    </inkml:context>
    <inkml:brush xml:id="br0">
      <inkml:brushProperty name="width" value="0.04286" units="cm"/>
      <inkml:brushProperty name="height" value="0.04286" units="cm"/>
    </inkml:brush>
  </inkml:definitions>
  <inkml:trace contextRef="#ctx0" brushRef="#br0">56 2636 4484,'-12'-21'5177,"2"5"-3743,10 16 101,0 0 2827,-16 0-307,11 0-3125,-8 0 381,102-4-792,-35-1 1,5-2-319,29-2 1,10-3 398,-15-1 0,5-2 0,-7 0-528,-1 0 1,1-2-43,7 1 0,7-3 0,1-3-30,-23 2 0,0-2 0,0-1 0,-1-1 2,-1-1 1,0 0 0,-1-2 0,0 1 8,3-1 0,0 0 1,-2-1-1,-6-1 39,28-22 1,-13 2 10,-34 19 1,-1 1-85,19-13 1,-2 0 11,8-7-28,-12 9 0,-6 2-1643,-15 9 1615,33-33 50,-27 12 0,1-2 0,3 5 0,3-2 17,-1-5 0,4-5 0,-2 2 6,15-10 0,-2 0-89,-14 7 1,0-3 0,-3 1-2,14-16 0,-6 1 95,-9 6 1,-5 1 4,-7 8 1,-3 3-28,10-30 1726,-3 4-1760,-8 20 1,-2 4 44,-6 16 0,17-35-23,-21 44 35,1-2 44,-3 3 268,-5 10-144,-11 23-3457,0 2 0,0 0 0</inkml:trace>
</inkml:ink>
</file>

<file path=ppt/ink/ink2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7.881"/>
    </inkml:context>
    <inkml:brush xml:id="br0">
      <inkml:brushProperty name="width" value="0.04286" units="cm"/>
      <inkml:brushProperty name="height" value="0.04286" units="cm"/>
    </inkml:brush>
  </inkml:definitions>
  <inkml:trace contextRef="#ctx0" brushRef="#br0">82 21 11145,'-5'-6'3978,"1"1"-2499,4 5-907,0 0 716,0-4-1120,0 3 493,0-4-571,0 5-135,0 0 45,0 5 146,-1 3 45,0 14-169,0-4 0,0 6 12,1-9 0,0-3 783,0-6-368,0-2-169,0-4-9591,0 0 9311,0-4 313,0-1 202,0-3 483,0 0-281,0 2-538,-1 2 1345,-6-14-1031,5 13 1054,-7-16-1167,7 17 371,-5-5-627,6 7 21,-4-2 23,4 4-67,-1 0-101,1 0-45,-1 0 124,-1 7 156,-1 6-67,-2 11 112,-1 22-123,3-5-57,0 15 69,5 9-135,5-13 145,3 13-78,3-22 279,3 12-88,-5-5-214,-1-1-22,-5-12 56,-2-3 11,-1 9-1673,0 8 0,-1 2 1573,0 7 30,-4 16 1,-1-3-43,0-32 12,-8 42-12,9-13-2058,1 24 2058,2-40 0,1 1-6,0 2 1,0-2-1454,0 22 1448,0-3 1448,3 22-1482,3-22 1,0 0 27,-1-22 1,1-3 5,1 12 0,0-6 265,0-6-254,-5-27 2269,0 17-2303,-2 31 3404,0-33-3381,0 39 11,0 7-11,0-40 11,0 27 1,0 0-12,-2-23-23,2 19 1,-1 1-536,-1-11 580,1 21-10,1-33 44,-7 47-1660,8-33 0,1 1 1632,-4-5 0,-2 1-722,0 14 1,0-8 693,-3-25 201,-8 43-201,11-50 0,1 16 22,3-20-22,-2 9 0,-2 23 2630,2-18-2686,-2 19 34,4-38 89,0 21-1115,0-18 1059,1 5-156,21-3 145,-9-15 0,17 0-1110,-4-33-1534,-4-3 2077,16-41 0,-23 39 0,1-12 0</inkml:trace>
</inkml:ink>
</file>

<file path=ppt/ink/ink2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9.324"/>
    </inkml:context>
    <inkml:brush xml:id="br0">
      <inkml:brushProperty name="width" value="0.04286" units="cm"/>
      <inkml:brushProperty name="height" value="0.04286" units="cm"/>
    </inkml:brush>
  </inkml:definitions>
  <inkml:trace contextRef="#ctx0" brushRef="#br0">1 516 11560,'2'6'8348,"82"-2"-7743,-41-4-303,13-1 1,3-1-4095,2-5 4144,-5-2 1,2-2-95,40-5 194,-31 5 1,4 1-403,2 3 1,0 2-29,0 0 1,1 2-23,-4-1 0,5 0 7,0-2 0,7-1 1,11 0-536,-12 2 1,10 0-1,6 0 1,1 0-1,-1 1 1,-6-1 327,-2 1 1,-4 1-1,-2-1 1,1 0-1,5 1 578,1-1 0,6-1 0,2 1 0,-2 0 1,-5 1-1,-9 1-367,23 2 0,-11 2 0,-8-1 39,-7-1 1,0-1 87,5-1 1,8 1-1,-2-1 48,-14 0 1,-1 0 0,3 0-117,-3 1 0,4 0 0,1-1 0,-2 1-70,17 0 0,-1 0 0,3 1 726,-12 0 0,3 2 0,2-1 0,-1 1-777,2-1 1,1 0 0,-1 0-1,-2 1-1181,14 3 0,-4 1 0,-2-1 1190,-11-1 1,-2-2 0,-6 3-105,6 5 1,-5-1 21,3-3 1,-4-1 16,-26 0 1,2-1-955,13-1 1,8-1-1,-7 0 57,-12 2 1,-3 0 1260,15-1 1,-4 2 4221,4 2-3606,-65-23-77,-20 0 538,-32-34-662,20 17 695,-27-30-897,27 24 292,1-14 0,15-1-728,47 16-34,-5-32-269,45 76 0,12 21 23,2 2 175,-33 4 0,5 11 0,-13-2 239,-6 17-11,-45 16 0,-26 3-157,-31-24 0,-9-8 0,15-1 0,0-5 0,1-10 0,0 1 0</inkml:trace>
</inkml:ink>
</file>

<file path=ppt/ink/ink2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9.999"/>
    </inkml:context>
    <inkml:brush xml:id="br0">
      <inkml:brushProperty name="width" value="0.04286" units="cm"/>
      <inkml:brushProperty name="height" value="0.04286" units="cm"/>
    </inkml:brush>
  </inkml:definitions>
  <inkml:trace contextRef="#ctx0" brushRef="#br0">248 1 16255,'0'16'2958,"0"-2"-2095,0-14-4865,-74 65 4427,45-24-711,-16 7 0,3 4 666,22 11 792,6 15 0,2 4-1038,1 7-112,16-19 1,7 12 0,5-18-247,22-10-438,18-4 1,6-11-885,12-33 1242,-10-23 1,-4-4 0,-16 11-1,7-30 1</inkml:trace>
</inkml:ink>
</file>

<file path=ppt/ink/ink2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0.384"/>
    </inkml:context>
    <inkml:brush xml:id="br0">
      <inkml:brushProperty name="width" value="0.04286" units="cm"/>
      <inkml:brushProperty name="height" value="0.04286" units="cm"/>
    </inkml:brush>
  </inkml:definitions>
  <inkml:trace contextRef="#ctx0" brushRef="#br0">0 80 15471,'93'-10'607,"0"0"1,1 0 0,-1 0 0,20 2 0,-4 2 0,-41-5 0,-54-3-1</inkml:trace>
</inkml:ink>
</file>

<file path=ppt/ink/ink2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1.939"/>
    </inkml:context>
    <inkml:brush xml:id="br0">
      <inkml:brushProperty name="width" value="0.04286" units="cm"/>
      <inkml:brushProperty name="height" value="0.04286" units="cm"/>
    </inkml:brush>
  </inkml:definitions>
  <inkml:trace contextRef="#ctx0" brushRef="#br0">252 179 12311,'13'18'5692,"-3"-4"-4325,-10-14-437,0 0 851,13-10-1837,-12 12 56,4 3 135,-23 25-3359,-9 21 3375,-4 13 1,-2 7-972,7-13 0,1 1 859,-5 13 1,-2-2-196,4-14 1,4-12 390,7-16-582,15-110 246,34-4 0,8-8 101,-15 7 0,-1-3 171,2 12 1,2-2 0,-8 17-4,-11 12 2009,-4-26-2110,-5 60 1734,10 11-1577,35 31-112,-7-2 867,1 6 1,6 6-728,12 14 0,4 4-230,6 11 1,0 0-34,-7-10 0,-4-3-107,-10-5 0,-12-12-442,-28-27 560,-3-42 0,-3 25 0,0-29 0</inkml:trace>
</inkml:ink>
</file>

<file path=ppt/ink/ink2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2.773"/>
    </inkml:context>
    <inkml:brush xml:id="br0">
      <inkml:brushProperty name="width" value="0.04286" units="cm"/>
      <inkml:brushProperty name="height" value="0.04286" units="cm"/>
    </inkml:brush>
  </inkml:definitions>
  <inkml:trace contextRef="#ctx0" brushRef="#br0">1 1 13274,'19'18'5200,"-3"-3"-3139,-16-15-1669,0-8-134,0 16 381,1 2-113,5 24-3424,2 9 3351,3 7 1,1 6-241,-5 5 0,0 4-124,4 30 1,-2-1-785,-5-30 1,-1-10-9137,0-8 8336,-11-61 0,4-35 0,-5 34 0</inkml:trace>
</inkml:ink>
</file>

<file path=ppt/ink/ink2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4.122"/>
    </inkml:context>
    <inkml:brush xml:id="br0">
      <inkml:brushProperty name="width" value="0.04286" units="cm"/>
      <inkml:brushProperty name="height" value="0.04286" units="cm"/>
    </inkml:brush>
  </inkml:definitions>
  <inkml:trace contextRef="#ctx0" brushRef="#br0">52 239 8266,'-20'-17'5412,"3"3"-4527,17 14 1098,0 0-1165,0-17 605,0 7-807,0-11 2129,-1 10-2329,0 7 211,-5-8-605,4 7 79,-2-11-168,13-4 134,13-6 179,65-3 258,-9 16 1,4 4-444,-24 1 1,-1 4-40,16 2 1,-7 7-3292,-9 23 3303,-24-8 44,29 17-78,-45-29-45,3 6 34,-18 7 45,-2 21-34,0-12 11,0 5 67,-2-22 3404,-10 1-3303,-11 9-56,-47 10-212,25-15 100,-34 1-11,50-16-67,-30-1 89,27-1-55,-56 9-259,56-7-5643,-21 6 2495,46-7 3204,19-1 0,-8 0 0,11-1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104"/>
    </inkml:context>
    <inkml:brush xml:id="br0">
      <inkml:brushProperty name="width" value="0.08571" units="cm"/>
      <inkml:brushProperty name="height" value="0.08571" units="cm"/>
    </inkml:brush>
  </inkml:definitions>
  <inkml:trace contextRef="#ctx0" brushRef="#br0">21 103 14339,'-11'-6'2678,"2"2"-1917,9 4-457,65-5-170,-12 0-134,0 0 0,3-1-1065,20-5-1613,-10-1-3451,-14-3 6129,-15-1 0,-18 6 0,-10 2 0</inkml:trace>
</inkml:ink>
</file>

<file path=ppt/ink/ink2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7.162"/>
    </inkml:context>
    <inkml:brush xml:id="br0">
      <inkml:brushProperty name="width" value="0.04286" units="cm"/>
      <inkml:brushProperty name="height" value="0.04286" units="cm"/>
    </inkml:brush>
  </inkml:definitions>
  <inkml:trace contextRef="#ctx0" brushRef="#br0">0 7 1575,'17'12'9536,"-11"-3"-6321,-8-9-1008,57 0-2061,-21 0 67,21 0 0,7 0 168,26 2-247,-12-2 0,14 0 1,-10 0-113,-20 1 1,-1 0 726,47-1 0,-14-2-592,-56 0 146,61-2 177,-14 0 0,5 1-463,-7 1 0,0 1 11,5-2 0,-7 0 3364,-8 3-3303,-4 0-77,-13 1 10,14 0 34,12 2 341,-13-2 1,8 0-1465,-1-1 0,6 1 0,-3-1 1078,12 1 0,1-2-753,2-1 1,7 0 0,-10-1 735,-12 3 1,-4-1-181,15-3 1,-1 1 185,-22 3 0,-2 2-28,5 1 0,-3 0 5,31 1 17,-38-1 1,-1-1 5,19-2-11,-25 0-79,5 0 1,3 1 21,18 2-33,16 1 1,0 0 89,-18 1-1,-7-2 1,12 1 0,-13-1 0,8 2-41,-6 1 1,14 1-1,-5 1 29,-2 0 1,-1 1 29,-8-2 1,4 0 0,-5-1-3,3 1 1,-6-2-6,31-2-34,-6-1-33,-19 1 2302,25 1-2258,-36 0 3415,5-1-3380,-24-1 55,0-1 11,-21-1-55,-6 0-46,-2 0 46,-2 0-23,0 0 11,-3 0-11,0 0 123,-4 0-3540,-1 0-2029,-5 0 5446,-1 0 0,0 0 0,1 0 0</inkml:trace>
</inkml:ink>
</file>

<file path=ppt/ink/ink2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7.775"/>
    </inkml:context>
    <inkml:brush xml:id="br0">
      <inkml:brushProperty name="width" value="0.08571" units="cm"/>
      <inkml:brushProperty name="height" value="0.08571" units="cm"/>
      <inkml:brushProperty name="color" value="#008C3A"/>
    </inkml:brush>
  </inkml:definitions>
  <inkml:trace contextRef="#ctx0" brushRef="#br0">1 22 13106,'20'3'4090,"-4"0"-3059,-16-3 2286,0 0-2802,0-22 214,0 16-449,0 30-224,2 8 319,-1 26 0,0 5-241,1 1 12,-1 11 0,0 2-123,-1 6-35,0 14-156,1-49-471,0-33 639,-10-27 0,8 9 0,-9-16 0</inkml:trace>
</inkml:ink>
</file>

<file path=ppt/ink/ink2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157"/>
    </inkml:context>
    <inkml:brush xml:id="br0">
      <inkml:brushProperty name="width" value="0.08571" units="cm"/>
      <inkml:brushProperty name="height" value="0.08571" units="cm"/>
      <inkml:brushProperty name="color" value="#008C3A"/>
    </inkml:brush>
  </inkml:definitions>
  <inkml:trace contextRef="#ctx0" brushRef="#br0">1 157 11325,'97'-16'983,"0"-1"0,0 0 0,0 0 0,-1 0 0,15-6 0,5-3 0,-19 7 0,-40 15 0,-44 13 0</inkml:trace>
</inkml:ink>
</file>

<file path=ppt/ink/ink2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894"/>
    </inkml:context>
    <inkml:brush xml:id="br0">
      <inkml:brushProperty name="width" value="0.08571" units="cm"/>
      <inkml:brushProperty name="height" value="0.08571" units="cm"/>
      <inkml:brushProperty name="color" value="#008C3A"/>
    </inkml:brush>
  </inkml:definitions>
  <inkml:trace contextRef="#ctx0" brushRef="#br0">33 38 13880,'-18'-3'7484,"3"-13"-7472,15 12 581,0-10-862,9 57 476,4 14 1,2 13-175,-3-5 1,0 6 0,2-2-46,9 19 1,-1-7-2845,-9-16 1,1-24-193,0-44 3048,-21-55 0,5 36 0,-6 0 0</inkml:trace>
</inkml:ink>
</file>

<file path=ppt/ink/ink2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9.480"/>
    </inkml:context>
    <inkml:brush xml:id="br0">
      <inkml:brushProperty name="width" value="0.08571" units="cm"/>
      <inkml:brushProperty name="height" value="0.08571" units="cm"/>
      <inkml:brushProperty name="color" value="#008C3A"/>
    </inkml:brush>
  </inkml:definitions>
  <inkml:trace contextRef="#ctx0" brushRef="#br0">1 192 11638,'40'-85'8639,"-5"15"-7462,51 39 0,10 26-1132,-19 46-180,22-20 0,-13 8 12,-72 50 112,-28-13-57,-27-57 12,3-9-11,-12-2-168,13 2-56,4 40 789,75-6 1,25 0-264,-8-5 1,4-2-702,17 4 1,2-6-3076,-16-15 1,-14-5 3540,-29-1 0,-9 10 0,-11-13 0</inkml:trace>
</inkml:ink>
</file>

<file path=ppt/ink/ink2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187"/>
    </inkml:context>
    <inkml:brush xml:id="br0">
      <inkml:brushProperty name="width" value="0.08571" units="cm"/>
      <inkml:brushProperty name="height" value="0.08571" units="cm"/>
      <inkml:brushProperty name="color" value="#008C3A"/>
    </inkml:brush>
  </inkml:definitions>
  <inkml:trace contextRef="#ctx0" brushRef="#br0">17 42 12848,'-4'-19'6074,"1"4"-4920,3 15-303,0 0-716,-9-8 1355,32 42-992,13 20 1,6 6-477,-12-20 1,3 2 44,30 34 0,-4-11 12,-27-41 89,12 0 661,-22-55-750,0-6-68,10-31-17,-6 17 1,0 1-63,2-8-122,13-15 190,-40 69 0,2 1 0,-9 12 0</inkml:trace>
</inkml:ink>
</file>

<file path=ppt/ink/ink2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432"/>
    </inkml:context>
    <inkml:brush xml:id="br0">
      <inkml:brushProperty name="width" value="0.08571" units="cm"/>
      <inkml:brushProperty name="height" value="0.08571" units="cm"/>
      <inkml:brushProperty name="color" value="#008C3A"/>
    </inkml:brush>
  </inkml:definitions>
  <inkml:trace contextRef="#ctx0" brushRef="#br0">1 1 11381,'14'2'6589,"-2"-1"-6589,3 49 0,0 46 0,-1 11 0,-3-27 0,3 4 0,0-1 0,-1 0 0,1 1 0,0-1 0</inkml:trace>
</inkml:ink>
</file>

<file path=ppt/ink/ink2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1.867"/>
    </inkml:context>
    <inkml:brush xml:id="br0">
      <inkml:brushProperty name="width" value="0.08571" units="cm"/>
      <inkml:brushProperty name="height" value="0.08571" units="cm"/>
      <inkml:brushProperty name="color" value="#008C3A"/>
    </inkml:brush>
  </inkml:definitions>
  <inkml:trace contextRef="#ctx0" brushRef="#br0">124 118 6304,'3'19'5490,"0"-4"-1890,-3-15-2614,0 0 531,-26-7-788,19 23 358,-16 40-606,29 12 205,-1-17 1,1 3-485,3 7 0,1-1-112,5 32-90,-6-32 0,1-2 22,2 13-100,1 4 191,-3-31-449,-2-5-213,-4-30 303,-3-6-158,0-6 12,-1-11 134,-11-66 258,-3 17 160,-3-3 1,-6-13 0,3 10-49,4 20 0,1 1 108,-5-28 1,-2-10-1,6 14-197,5 2 1661,3 13 1,11 3-1842,46 2 45,32 29 11,-9 23 1,2 12-169,-16 8 0,-5 7 196,0 9 0,-13 8-538,-25 11 0,-23 1-173,-35-14 0,-9-3 784,-8 40 106,-10-50 1,2-13 319,30-11 1333,-3 23-1221,42-10 45,20 19 391,40 14-212,3 6 0,5 4-661,-15-13 0,1 0-6,18 20 1,-7-6 27,-23-21 179,-18-17-347,-25-24-4190,0-2 549,0 0 3686,9-7 0,-7 6 0,6-4 0</inkml:trace>
</inkml:ink>
</file>

<file path=ppt/ink/ink2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2.661"/>
    </inkml:context>
    <inkml:brush xml:id="br0">
      <inkml:brushProperty name="width" value="0.08571" units="cm"/>
      <inkml:brushProperty name="height" value="0.08571" units="cm"/>
      <inkml:brushProperty name="color" value="#008C3A"/>
    </inkml:brush>
  </inkml:definitions>
  <inkml:trace contextRef="#ctx0" brushRef="#br0">0 97 11504,'15'22'9830,"-4"-5"-8074,-11-18-1711,0 9-45,-1 3-224,69 37 0,23 3 213,-37-20 16,41 17 1,-7-14 195,-64-41 712,4-31 1,-7-13 766,-28-22-1540,15 19 0,-7 3-263,-53-7-3515,-11 40 3559,13 8-189,-2 5-1044,0 4 1312,34 51 0,2 6 0,-28-28 0,37 25 0,0 1 0</inkml:trace>
</inkml:ink>
</file>

<file path=ppt/ink/ink2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3.971"/>
    </inkml:context>
    <inkml:brush xml:id="br0">
      <inkml:brushProperty name="width" value="0.08571" units="cm"/>
      <inkml:brushProperty name="height" value="0.08571" units="cm"/>
      <inkml:brushProperty name="color" value="#008C3A"/>
    </inkml:brush>
  </inkml:definitions>
  <inkml:trace contextRef="#ctx0" brushRef="#br0">78 0 9162,'4'5'6253,"-1"-1"-4360,-3-4 830,-38 25 190,29-18-2778,-29 18-34,38-23 134,0 1-11,0-2 22,4 1 651,51 1-785,-8-1-38,20 0 1,19-1 0,-8 0-75,-16 0 0,-1 0 15,12-1 0,7 1 0,-8-1-32,-12 0 0,-8 0 17,14 0-34,-11 0 12,-46 0-672,-7 0-416,-2-2-1366,0-2-5693,-2-3 8169,-6 3 0,4-1 0,-4 5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362"/>
    </inkml:context>
    <inkml:brush xml:id="br0">
      <inkml:brushProperty name="width" value="0.08571" units="cm"/>
      <inkml:brushProperty name="height" value="0.08571" units="cm"/>
    </inkml:brush>
  </inkml:definitions>
  <inkml:trace contextRef="#ctx0" brushRef="#br0">0 1 13633,'6'10'4246,"56"15"-3114,-19 15 0,0 7-908,5-11 0,-1 4-680,3 25 0,-10 4 489,-11 22-33,-14 1-739,-8-2-4958,-9-4 1528,-9-7 4169,-5-12 0,3-29 0,3-15 0</inkml:trace>
</inkml:ink>
</file>

<file path=ppt/ink/ink2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298"/>
    </inkml:context>
    <inkml:brush xml:id="br0">
      <inkml:brushProperty name="width" value="0.08571" units="cm"/>
      <inkml:brushProperty name="height" value="0.08571" units="cm"/>
      <inkml:brushProperty name="color" value="#008C3A"/>
    </inkml:brush>
  </inkml:definitions>
  <inkml:trace contextRef="#ctx0" brushRef="#br0">1 152 12658,'96'-19'1813,"-1"0"0,1 0 0,-4 1 0,-3 1 0,-24 7-2598,-32 9-615,5-1 1400,-2-19 0,-20 15 0,9-14 0</inkml:trace>
</inkml:ink>
</file>

<file path=ppt/ink/ink2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829"/>
    </inkml:context>
    <inkml:brush xml:id="br0">
      <inkml:brushProperty name="width" value="0.08571" units="cm"/>
      <inkml:brushProperty name="height" value="0.08571" units="cm"/>
      <inkml:brushProperty name="color" value="#008C3A"/>
    </inkml:brush>
  </inkml:definitions>
  <inkml:trace contextRef="#ctx0" brushRef="#br0">348 1 10736,'0'20'5658,"0"-4"-3458,0-16-350,0 0-716,0-8-483,-2 24 138,-11 32 1,-5 10-610,-7 23-1155,0-8 0,-6 13 1,2-11 996,8-25 0,-1 0-87,-8 19 1,-4 8 0,6-13 64,0 0-78,-9 28-1267,33-83-11,5-6-593,11-10-2937,10-2 4886,11-10 0,-12 9 0,-5 0 0</inkml:trace>
</inkml:ink>
</file>

<file path=ppt/ink/ink2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5.788"/>
    </inkml:context>
    <inkml:brush xml:id="br0">
      <inkml:brushProperty name="width" value="0.08571" units="cm"/>
      <inkml:brushProperty name="height" value="0.08571" units="cm"/>
      <inkml:brushProperty name="color" value="#008C3A"/>
    </inkml:brush>
  </inkml:definitions>
  <inkml:trace contextRef="#ctx0" brushRef="#br0">135 0 7318,'5'15'9311,"-1"-3"-8482,41 11 814,-32-18 284,34 7-2390,-58-26 15,-39 5-2438,-12 25 2988,-12 16-867,36 30 0,24 9 524,43-23 0,19-5 213,28 5 0,5-11 1283,-25-21 0,-1-10-2087,23-18 0,-31-2 832,-80 11 891,74 67-1110,21-58 1,9-6 1045,-13 23 0,-16-15 237,-45-65 1,-16-13-1137,13 27 1,-76-17 0,16 17 0,86 43 0</inkml:trace>
</inkml:ink>
</file>

<file path=ppt/ink/ink2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476"/>
    </inkml:context>
    <inkml:brush xml:id="br0">
      <inkml:brushProperty name="width" value="0.08571" units="cm"/>
      <inkml:brushProperty name="height" value="0.08571" units="cm"/>
      <inkml:brushProperty name="color" value="#008C3A"/>
    </inkml:brush>
  </inkml:definitions>
  <inkml:trace contextRef="#ctx0" brushRef="#br0">24 43 6495,'-13'-24'4560,"2"6"-1591,11 18-2297,0 0 1404,0 7-1550,1 9 742,4 11-831,18 60-447,-4-28 44,1 8 0,5-6 681,13-31-457,20-60 44,-15-26-100,-20 6 0,-3 3-168,-3 15-68,1 20-45,-11 11 79,20 50-313,-2 22-1878,6-23 0,2-1-2548,8 19 4739,15-43 0,-39-24 0,-3-5 0</inkml:trace>
</inkml:ink>
</file>

<file path=ppt/ink/ink2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877"/>
    </inkml:context>
    <inkml:brush xml:id="br0">
      <inkml:brushProperty name="width" value="0.08571" units="cm"/>
      <inkml:brushProperty name="height" value="0.08571" units="cm"/>
      <inkml:brushProperty name="color" value="#008C3A"/>
    </inkml:brush>
  </inkml:definitions>
  <inkml:trace contextRef="#ctx0" brushRef="#br0">0 0 16636,'49'77'4140,"0"-1"0,-8 10-4090,6-11 1,-20-4-4466,-93-9 4415,94-72 0,-84 30 0,121-41 0</inkml:trace>
</inkml:ink>
</file>

<file path=ppt/ink/ink2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470"/>
    </inkml:context>
    <inkml:brush xml:id="br0">
      <inkml:brushProperty name="width" value="0.08571" units="cm"/>
      <inkml:brushProperty name="height" value="0.08571" units="cm"/>
      <inkml:brushProperty name="color" value="#008C3A"/>
    </inkml:brush>
  </inkml:definitions>
  <inkml:trace contextRef="#ctx0" brushRef="#br0">30 1 15079,'-20'0'9830,"10"23"-13152,21 74 3417,3-12 0,2 4-97,-5-12 1,2-1-1669,1 5 1,4-10-8162,8-14 7796,-13-50 0,1-4 1,-14 0-1</inkml:trace>
</inkml:ink>
</file>

<file path=ppt/ink/ink2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548"/>
    </inkml:context>
    <inkml:brush xml:id="br0">
      <inkml:brushProperty name="width" value="0.08571" units="cm"/>
      <inkml:brushProperty name="height" value="0.08571" units="cm"/>
      <inkml:brushProperty name="color" value="#008C3A"/>
    </inkml:brush>
  </inkml:definitions>
  <inkml:trace contextRef="#ctx0" brushRef="#br0">12 1 9409,'-7'9'0,"2"-2"0</inkml:trace>
</inkml:ink>
</file>

<file path=ppt/ink/ink2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8.085"/>
    </inkml:context>
    <inkml:brush xml:id="br0">
      <inkml:brushProperty name="width" value="0.08571" units="cm"/>
      <inkml:brushProperty name="height" value="0.08571" units="cm"/>
      <inkml:brushProperty name="color" value="#008C3A"/>
    </inkml:brush>
  </inkml:definitions>
  <inkml:trace contextRef="#ctx0" brushRef="#br0">0 1 10597,'18'8'9830,"-4"-1"-7189,-14-7-423,0 0-1557,27 4-381,1-1-112,30 4-1735,11-6 0,0 0 1477,-4 0-560,4-1 0,-25-1-6520,-54 1 6602,-26 0 1,6 0 0,0 0 0</inkml:trace>
</inkml:ink>
</file>

<file path=ppt/ink/ink2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16.140"/>
    </inkml:context>
    <inkml:brush xml:id="br0">
      <inkml:brushProperty name="width" value="0.08571" units="cm"/>
      <inkml:brushProperty name="height" value="0.08571" units="cm"/>
      <inkml:brushProperty name="color" value="#008C3A"/>
    </inkml:brush>
  </inkml:definitions>
  <inkml:trace contextRef="#ctx0" brushRef="#br0">106 0 8849,'19'7'1276,"-3"-1"955,-16-6-248,0 0-907,-18 0 2688,14 0-1691,-14 0-1188,17 0-728,-45 64-191,33-43 124,-28 62-45,74-52 280,20 6-325,-10-11-22,-2-12 0,-39-14-23,9 0 45,4 0-3045,24-18 3112,-19 10 34,9-23-11,-27 20 22,0-15-112,-3 14 22,-10-7 23,1 5 3380,-3 1-3425,4-1 101,6 5 67,-2-1-11,4-1-123,-1-1 10,2 0 57,0 0 57,0 5-13,-3 1-1814,-38 12-192,16 1 1013,-37 14 0,45-12 0,-2 4 0</inkml:trace>
</inkml:ink>
</file>

<file path=ppt/ink/ink2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0.249"/>
    </inkml:context>
    <inkml:brush xml:id="br0">
      <inkml:brushProperty name="width" value="0.08571" units="cm"/>
      <inkml:brushProperty name="height" value="0.08571" units="cm"/>
      <inkml:brushProperty name="color" value="#008C3A"/>
    </inkml:brush>
  </inkml:definitions>
  <inkml:trace contextRef="#ctx0" brushRef="#br0">3 1 10977,'5'8'4068,"-1"-2"-3250,-4-6 112,0 0 4885,-4-6-5568,3 5-57,-4-6-335,5 22 133,0 44 1,0 6 0,-1-19 0,2 9-1389,10 14 0,6 9 1,-3-11 1186,0 17 17,8 18 0,2-33 308,-11-88-34,9-69-33,-4-7-40,-7 37 1,-2-1 89,-3-2 1,0 7 4,0 8 57,10-30-157,-8 61-33,6-4-191,11 16 3571,23 30-3431,-6 23 0,0 8-230,-12-13 1,1-3 469,8 1 1,-3-13-123,-12-26 100,27-80-257,-9 44-1233,-8 92 0,-2 21-2476,4-31 3832,-11 47 0,-8-12 0,-10-73 0,2-11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636"/>
    </inkml:context>
    <inkml:brush xml:id="br0">
      <inkml:brushProperty name="width" value="0.08571" units="cm"/>
      <inkml:brushProperty name="height" value="0.08571" units="cm"/>
    </inkml:brush>
  </inkml:definitions>
  <inkml:trace contextRef="#ctx0" brushRef="#br0">98 1 14473,'10'26'2947,"-1"62"-2947,-15-47-1849,-6 17 1,-4 1 785,-16-9 0,0-4 0,14-31 0</inkml:trace>
</inkml:ink>
</file>

<file path=ppt/ink/ink2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0.962"/>
    </inkml:context>
    <inkml:brush xml:id="br0">
      <inkml:brushProperty name="width" value="0.08571" units="cm"/>
      <inkml:brushProperty name="height" value="0.08571" units="cm"/>
      <inkml:brushProperty name="color" value="#008C3A"/>
    </inkml:brush>
  </inkml:definitions>
  <inkml:trace contextRef="#ctx0" brushRef="#br0">1 0 13992,'15'1'5681,"2"75"-4214,-7-9 1,-2 3-1446,-3-10 1,-1-1 212,6 11 1,-2-16-864,-8-40-134,0-11 33,0-23-99,0-30 794,1-9 880,9-21 0,2 1-622,-5 23-336,5-6 0,0 18 100,-10 43-55,15 3 235,-3 9 337,37 39-404,-22-11-298,6 15 1,-1 0-476,-9-11-3759,13 27-29,-26-36 1734,-7-9-2652,-1 10 5378,-15-12 0,8-9 0,-8-6 0</inkml:trace>
</inkml:ink>
</file>

<file path=ppt/ink/ink2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1.219"/>
    </inkml:context>
    <inkml:brush xml:id="br0">
      <inkml:brushProperty name="width" value="0.08571" units="cm"/>
      <inkml:brushProperty name="height" value="0.08571" units="cm"/>
      <inkml:brushProperty name="color" value="#008C3A"/>
    </inkml:brush>
  </inkml:definitions>
  <inkml:trace contextRef="#ctx0" brushRef="#br0">10 160 13835,'-9'-1'1943,"76"-19"1,31-7-7490,-39 4 5546,42-8 0,-12 0 0,-69 17 0,-7 2 0</inkml:trace>
</inkml:ink>
</file>

<file path=ppt/ink/ink2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1.710"/>
    </inkml:context>
    <inkml:brush xml:id="br0">
      <inkml:brushProperty name="width" value="0.08571" units="cm"/>
      <inkml:brushProperty name="height" value="0.08571" units="cm"/>
      <inkml:brushProperty name="color" value="#008C3A"/>
    </inkml:brush>
  </inkml:definitions>
  <inkml:trace contextRef="#ctx0" brushRef="#br0">1 1 13184,'11'21'7172,"-2"-4"-6735,-12-32 1546,10 65-2257,-2-31 454,11 61 30,0-31-81,10 20 0,2 3-3385,2-3 3261,7 10 1,4-12 285,-5-51-179,18-23-53,-23-32 0,-4-13-205,1-1 1,-1 0-124,16-36-3687,-17 34 102,-25 54 4702,-22 35 0,16-25 0,-16 25 0</inkml:trace>
</inkml:ink>
</file>

<file path=ppt/ink/ink2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2.257"/>
    </inkml:context>
    <inkml:brush xml:id="br0">
      <inkml:brushProperty name="width" value="0.08571" units="cm"/>
      <inkml:brushProperty name="height" value="0.08571" units="cm"/>
      <inkml:brushProperty name="color" value="#008C3A"/>
    </inkml:brush>
  </inkml:definitions>
  <inkml:trace contextRef="#ctx0" brushRef="#br0">1 345 8456,'93'-25'1404,"-1"0"0,1 0 0,0 0 1,-10 2-1,3 1 0,-12-2 1,-27-5 3612,-31-40-5264,-60 3 35,-12 54 206,1 28 0,1 15 62,13 4 0,5 9 50,-8 27 1,8 3-3398,8 11 3436,21-22 1,18-5 414,37-23 1,20-12-561,4-7 0,9-4 0,-5-2 0,2 0 0,-2-4 0,12-11 0,-1 0 0</inkml:trace>
</inkml:ink>
</file>

<file path=ppt/ink/ink2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3.596"/>
    </inkml:context>
    <inkml:brush xml:id="br0">
      <inkml:brushProperty name="width" value="0.08571" units="cm"/>
      <inkml:brushProperty name="height" value="0.08571" units="cm"/>
      <inkml:brushProperty name="color" value="#008C3A"/>
    </inkml:brush>
  </inkml:definitions>
  <inkml:trace contextRef="#ctx0" brushRef="#br0">47 151 7569,'24'14'6297,"-4"-3"-3793,-20-11-84,0 0-13,-4-11-1712,2 11-466,-3 6 241,4 64-3139,4 5 2708,-1-22 0,2 6 19,8 27 0,2-1-25,-2-28 1,0-2 5,2 18 0,0-9 40,-1-20 538,-11-39-830,-15-49-34,2 9-952,-4-12 1,-2-2 1086,-5-10 1232,-3-10 0,1-5-1143,4-20-129,3 30 0,4 1 141,9-15-161,20-6 71,-3 36-100,33-25 66,-21 58 3231,62 19-3085,-45 17 23,36 23 33,-25 21-44,-16-13-23,7 18-51,-33-9 1,-13 1-365,-43 25 381,32-28 1,-6-7 67,-62-8 44,51-39-2565,-10-6 2767,24-2 32,2 0 46,11 0-615,3 3 257,7 9 583,37 43-393,-7-12 263,23 18 1,9 1-1468,-19-25 1,-1-3-2962,5 6 0,-1-5 3975,20-5 0,-66-25 0,-2-1 0</inkml:trace>
</inkml:ink>
</file>

<file path=ppt/ink/ink2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3.993"/>
    </inkml:context>
    <inkml:brush xml:id="br0">
      <inkml:brushProperty name="width" value="0.08571" units="cm"/>
      <inkml:brushProperty name="height" value="0.08571" units="cm"/>
      <inkml:brushProperty name="color" value="#008C3A"/>
    </inkml:brush>
  </inkml:definitions>
  <inkml:trace contextRef="#ctx0" brushRef="#br0">0 0 9847,'19'16'6846,"47"44"-4455,-32-49-2391,-37 44 0,11-54 0,-66 6 0</inkml:trace>
</inkml:ink>
</file>

<file path=ppt/ink/ink2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4.611"/>
    </inkml:context>
    <inkml:brush xml:id="br0">
      <inkml:brushProperty name="width" value="0.08571" units="cm"/>
      <inkml:brushProperty name="height" value="0.08571" units="cm"/>
      <inkml:brushProperty name="color" value="#008C3A"/>
    </inkml:brush>
  </inkml:definitions>
  <inkml:trace contextRef="#ctx0" brushRef="#br0">1 1 13289,'15'20'4437,"-2"-4"-2678,-13-16 2394,0 0-3850,26 0 29,0 0-164,27 0-3194,17 0 3038,-17 0-852,39 0-191,-49 0-8800,29 0 9563,-53 4 0,7-3 1,-26 4-1</inkml:trace>
</inkml:ink>
</file>

<file path=ppt/ink/ink2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4.891"/>
    </inkml:context>
    <inkml:brush xml:id="br0">
      <inkml:brushProperty name="width" value="0.08571" units="cm"/>
      <inkml:brushProperty name="height" value="0.08571" units="cm"/>
      <inkml:brushProperty name="color" value="#008C3A"/>
    </inkml:brush>
  </inkml:definitions>
  <inkml:trace contextRef="#ctx0" brushRef="#br0">0 25 15482,'84'-5'0,"0"1"0,0 0 0,-17 0 0,1 0 0,-1 1 0</inkml:trace>
</inkml:ink>
</file>

<file path=ppt/ink/ink2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6.090"/>
    </inkml:context>
    <inkml:brush xml:id="br0">
      <inkml:brushProperty name="width" value="0.08571" units="cm"/>
      <inkml:brushProperty name="height" value="0.08571" units="cm"/>
      <inkml:brushProperty name="color" value="#008C3A"/>
    </inkml:brush>
  </inkml:definitions>
  <inkml:trace contextRef="#ctx0" brushRef="#br0">0 168 15280,'18'67'4915,"0"-1"0,3 14-4334,1-17 0,4 1-559,3-9 1,1-5-45,0 2 10,21 29-963,-39-68-403,-6-9-3675,-3-32 3562,-6 11 460,-24-61 3126,-7 25 1,-1-6-936,9-24 0,4-5-477,-9 7 1,9 3-208,24 9 0,9 10-476,12 12 0,12 30-56,25 14 0,-3 1-23,16 17 1,2 6-34,-10-1-1623,-8 3 0,-7 4 1488,-23 6 68,-11-10-269,-2 8 470,-12-15-22,-14 6-291,-13 6 112,2-9 22,-11 15 157,24-21 0,-7 7 0,7-5 22,2-4 3348,-2 3-3370,4-7-493,-11 2-68,-1-2 102,-12 3-370,-16 2 537,14-3 192,-8 3 77,21-6 23,10-2 101,3-2 1568,30 5-861,0-1 536,30 11 1,7 4-718,16 12-353,-3 6 1,0 4-3502,-3 8 2379,7 1 0,-52-34 0,-6-17 0</inkml:trace>
</inkml:ink>
</file>

<file path=ppt/ink/ink2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6.777"/>
    </inkml:context>
    <inkml:brush xml:id="br0">
      <inkml:brushProperty name="width" value="0.08571" units="cm"/>
      <inkml:brushProperty name="height" value="0.08571" units="cm"/>
      <inkml:brushProperty name="color" value="#008C3A"/>
    </inkml:brush>
  </inkml:definitions>
  <inkml:trace contextRef="#ctx0" brushRef="#br0">18 44 15112,'60'53'3276,"0"0"1,6-50 0,-8-18-2070,-19-15-1106,-30-26 0,-22 5-886,-41 53 1,-12 18-4269,-20 9 5053,37 14 0,13 4 0,31-4 0,22 11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3.598"/>
    </inkml:context>
    <inkml:brush xml:id="br0">
      <inkml:brushProperty name="width" value="0.08571" units="cm"/>
      <inkml:brushProperty name="height" value="0.08571" units="cm"/>
      <inkml:brushProperty name="color" value="#008C3A"/>
    </inkml:brush>
  </inkml:definitions>
  <inkml:trace contextRef="#ctx0" brushRef="#br0">22 2 10271,'-12'-1'3261,"3"1"-2074,9 0 1010,0 0-1402,63 42-122,-23-14-404,7 3 0,0 3 223,5 7-99,-4 1-124,-5 0-12,-7 0-100,-7-3-22,-5-1-102,-8-4-33,-1-5-381,-6-6-683,1-6-908,-1-8-998,4-4-2599,5-11 5569,4-14 0,-9 9 0,-2-7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3.615"/>
    </inkml:context>
    <inkml:brush xml:id="br0">
      <inkml:brushProperty name="width" value="0.08571" units="cm"/>
      <inkml:brushProperty name="height" value="0.08571" units="cm"/>
    </inkml:brush>
  </inkml:definitions>
  <inkml:trace contextRef="#ctx0" brushRef="#br0">116 128 10137,'16'0'4638,"-4"1"-3651,-12-1 10,0 0-930,3 7 505,-11 11-192,-3 14-99,-13 14-169,-3 7-45,0 1-67,6-7-112,6-9-292,6-13-32,5-13 290,3-10 135,8-17-336,8-11 167,10-21 180,5-8 34,-1-8 67,-5-1 78,-4 2 1255,-4-4-1086,-7 33-348,-3 2-34,-6 31-224,2 2 258,5 9 56,8 9 23,10 14-46,10 6-21,10 4 21,7 0-22,6 0 1,2-3-12,-3-3 0,-3-6 0,-10-7-23,-9-6-178,-12-7 77,-8-5 113,-9-4 0,-4-1-45,-29 9 90,-5 1-12,-32 11-22,-2-1 11,-6 3 79,2-2 22,11-3-112,12-5-235,19-8-1245,15-3-974,14-6-4470,19-11 6924,12-8 0,-8 4 0,-2 2 0</inkml:trace>
</inkml:ink>
</file>

<file path=ppt/ink/ink2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7.676"/>
    </inkml:context>
    <inkml:brush xml:id="br0">
      <inkml:brushProperty name="width" value="0.08571" units="cm"/>
      <inkml:brushProperty name="height" value="0.08571" units="cm"/>
      <inkml:brushProperty name="color" value="#008C3A"/>
    </inkml:brush>
  </inkml:definitions>
  <inkml:trace contextRef="#ctx0" brushRef="#br0">252 17 6363,'23'13'4717,"-5"-3"-2201,-18-10 72,2-17-730,-3 12-704,-6-12-2070,-27 22 1218,2 8-22,-18 27 1,1 10 1179,9 11-1382,-4 7 1,10 9 196,30-8 1,21-1-125,37 12 1,22-9-1629,-18-33 0,5-7 0,1-3 620,29 10 0,3-19 857,-26-31 0,2-14 0,-18 3 0,-16 1 0,28-21 0</inkml:trace>
</inkml:ink>
</file>

<file path=ppt/ink/ink2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8.102"/>
    </inkml:context>
    <inkml:brush xml:id="br0">
      <inkml:brushProperty name="width" value="0.08571" units="cm"/>
      <inkml:brushProperty name="height" value="0.08571" units="cm"/>
      <inkml:brushProperty name="color" value="#008C3A"/>
    </inkml:brush>
  </inkml:definitions>
  <inkml:trace contextRef="#ctx0" brushRef="#br0">218 0 12815,'-30'87'0,"-1"-1"0,1 1 0,0-1 0,-2 6 0,0 1 0,-1-1 0</inkml:trace>
</inkml:ink>
</file>

<file path=ppt/ink/ink2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8.574"/>
    </inkml:context>
    <inkml:brush xml:id="br0">
      <inkml:brushProperty name="width" value="0.08571" units="cm"/>
      <inkml:brushProperty name="height" value="0.08571" units="cm"/>
      <inkml:brushProperty name="color" value="#008C3A"/>
    </inkml:brush>
  </inkml:definitions>
  <inkml:trace contextRef="#ctx0" brushRef="#br0">1 1 12423,'70'27'2457,"0"-1"1,0 1-1,4-1 1,-5-4-2045,-5-3 0,-8-9-4705,-4-19-582,-5 1-706,-17-7 5580,-21 6 0,-6 4 0,-3 2 0</inkml:trace>
</inkml:ink>
</file>

<file path=ppt/ink/ink2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9.087"/>
    </inkml:context>
    <inkml:brush xml:id="br0">
      <inkml:brushProperty name="width" value="0.08571" units="cm"/>
      <inkml:brushProperty name="height" value="0.08571" units="cm"/>
      <inkml:brushProperty name="color" value="#008C3A"/>
    </inkml:brush>
  </inkml:definitions>
  <inkml:trace contextRef="#ctx0" brushRef="#br0">1 1 13577,'48'33'3276,"0"0"1,-2-1 0,-5 1-5400,3 25 2414,-7-7 1,7 10-1,-5-6 514,-10-12 1,-1-1-762,30 35 1,-10 6-526,-39-10 1,-12-6 480,-9 11-1095,-13-6 1,-11 14 0,2-14 1094,-19 9 0,7-19 0,6-7 0,25-31 0</inkml:trace>
</inkml:ink>
</file>

<file path=ppt/ink/ink2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49.779"/>
    </inkml:context>
    <inkml:brush xml:id="br0">
      <inkml:brushProperty name="width" value="0.08571" units="cm"/>
      <inkml:brushProperty name="height" value="0.08571" units="cm"/>
      <inkml:brushProperty name="color" value="#008C3A"/>
    </inkml:brush>
  </inkml:definitions>
  <inkml:trace contextRef="#ctx0" brushRef="#br0">0 106 9633,'16'3'2678,"-3"-1"-1894,-13-2 672,0 0 1211,-6-8-1736,2 6-461,-2-5-156,3 7 1344,3 0-2330,-1-2 672,1 9 0,0 0 22,4 10-44,0 0 44,4-2-44,-2-1 0,0 0 10,-4-6 1,0-1 146,1-6 1019,7-21-1098,-6 7-3437,8-60 3381,-11 46-123,3-30-46,-3 48-797,2 19 943,7 44-44,-3 9 146,2-1 44,-7-25 684,2-35-706,-1-10 134,2-15-157,-3 1 407,1-12-474,-2 9 146,-1-7-157,0 11 0,0 0-11,0 12-124,0 6-907,0 2 4401,0 17-3371,1 4-3391,9 38 3392,-2-14-90,6 16-33,-6-24-258,2 5 67,-3-18 191,-1-1 134,-4-17 705,-1-17 315,-5-83-718,0 55-716,-3-52-684,3 104 1042,2 2 3437,1 12-3381,1-3 22,0-9 605,0-1-189,0-14-427,-2-9 11,-10-24-44,2 9-68,-5-5-795,4 21 627,2 14 157,-3 9-190,1 25-79,4-6-403,2 10-728,6-15 1501,10 1 0,-7-14 0,7-1 0</inkml:trace>
</inkml:ink>
</file>

<file path=ppt/ink/ink2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3.128"/>
    </inkml:context>
    <inkml:brush xml:id="br0">
      <inkml:brushProperty name="width" value="0.08571" units="cm"/>
      <inkml:brushProperty name="height" value="0.08571" units="cm"/>
      <inkml:brushProperty name="color" value="#008C3A"/>
    </inkml:brush>
  </inkml:definitions>
  <inkml:trace contextRef="#ctx0" brushRef="#br0">0 1 11056,'12'8'7888,"-2"-2"-7003,-10-6 56,-2-4 1469,1 3-1122,-5 21-873,4 7-270,-4 27 56,4 14 1,3 6-124,2-23 1,1 2-40,0 43 1,2-2-3420,5-12 3312,-3 5-5109,-1-85-4654,4-14 9257,0-23 1,-1 2 0,-6 24 0</inkml:trace>
</inkml:ink>
</file>

<file path=ppt/ink/ink2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4.028"/>
    </inkml:context>
    <inkml:brush xml:id="br0">
      <inkml:brushProperty name="width" value="0.08571" units="cm"/>
      <inkml:brushProperty name="height" value="0.08571" units="cm"/>
      <inkml:brushProperty name="color" value="#008C3A"/>
    </inkml:brush>
  </inkml:definitions>
  <inkml:trace contextRef="#ctx0" brushRef="#br0">21 388 10316,'-10'-72'3276,"-1"-1"1,15 3 0,8 8-995,19 8-7773,41 11 5558,-36 35 1420,11 3-1397,6 24-79,-21-5-1386,33 38 1397,-41-24 34,10 23-56,-26-29 23,-2 14 10,-14-19-784,-60 37 594,28-32 28,-14 5 1,2-2 206,26-15 2616,-11 4-2571,35-14 304,0 0-136,-5 0 3022,1 0-3335,-7 0-101,-2 0 89,6 0 1,-3 0 33,7 2 44,2 5-32,1 4 21,1 8 68,1 5 179,12 6 246,10 3 573,49 19-4066,-8-11 3186,-18-16 0,3 1 27,5 4 1,-1-1-169,14 13-78,11 14-168,-57-33-7507,-28-11 7107,-8-10 1,-1-3 0,5 1 0</inkml:trace>
</inkml:ink>
</file>

<file path=ppt/ink/ink2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5.602"/>
    </inkml:context>
    <inkml:brush xml:id="br0">
      <inkml:brushProperty name="width" value="0.08571" units="cm"/>
      <inkml:brushProperty name="height" value="0.08571" units="cm"/>
      <inkml:brushProperty name="color" value="#008C3A"/>
    </inkml:brush>
  </inkml:definitions>
  <inkml:trace contextRef="#ctx0" brushRef="#br0">24 25 11380,'14'3'4516,"-3"-1"-3196,-11-2 708,0 0-1547,0 10 157,-3 26-380,-3 28-135,0 4-32,-5 20 133,2-35 216,1-10 41,2-24-469,6-50 32,2-14-10,1-8 95,5 1 0,2 2-3499,2 8 3606,17-45-334,-17 65 221,2-1-212,-10 18 33,-2 4 89,8 4 124,1 0 3233,8 5-3278,0 0 224,18 7-157,-7-3 459,11 6-447,0 5 55,-1 8 57,7 9 100,-4 4-235,-16-13-101,-6-7-985,-14-16-1906,-5-7-347,-1 0-6660,0-7 9669,0-2 1,0 1 0,0 0-1</inkml:trace>
</inkml:ink>
</file>

<file path=ppt/ink/ink2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48.996"/>
    </inkml:context>
    <inkml:brush xml:id="br0">
      <inkml:brushProperty name="width" value="0.08571" units="cm"/>
      <inkml:brushProperty name="height" value="0.08571" units="cm"/>
      <inkml:brushProperty name="color" value="#008C3A"/>
    </inkml:brush>
  </inkml:definitions>
  <inkml:trace contextRef="#ctx0" brushRef="#br0">12 0 13588,'2'12'4662,"-1"-3"-3744,-1-9 1312,0 0-1648,-7 8-22,6-6-21,-5 6-13,6-8 337,0 0-594,0 2-179,0 4-57,0 3 258,0 30-268,0-12 134,0 46-113,0-14-55,0 0-11,6 20 33,1-44-11,5 24 56,8 20-56,-9-24 11,5 35 23,-12-42 44,-1 13 1,0-18 0,0 14 22,2-11-68,-2-8-10,2 3-12,0-12 22,1 6 68,9 48-11,-6-28-34,4 34 157,-6-26-169,-4-18 51,1 17 1,-1 3-63,-1-9 1,0 11 0,1-2 10,2-15 203,4 37-180,2-37-45,2 10-10,-2-24-1,0-4-11,-2-3 56,-2-1 45,-1 26-78,-4-17-12,-1 61-11,1-51 0,3 37 0,1-40 45,1-4-1,-4-5 113,-1-12 123,-2 25-235,1-6-3123,-1 50 3078,0-31 33,-3 21-2301,-9 15 2257,6-51 57,-2 17 0,1-4-46,6-35-4874,-3 19 806,13-59-5364,8-27 9432,13-14 0,-10 23 0,-2 3 0</inkml:trace>
</inkml:ink>
</file>

<file path=ppt/ink/ink2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0.524"/>
    </inkml:context>
    <inkml:brush xml:id="br0">
      <inkml:brushProperty name="width" value="0.08571" units="cm"/>
      <inkml:brushProperty name="height" value="0.08571" units="cm"/>
      <inkml:brushProperty name="color" value="#008C3A"/>
    </inkml:brush>
  </inkml:definitions>
  <inkml:trace contextRef="#ctx0" brushRef="#br0">0 542 10210,'4'5'2846,"-1"0"-1547,-3-5 1480,36-4-1082,-20 2 297,56-4-1423,-38 5-1662,19 1 1,9-1 1398,-10-2 1,2 0-237,12 0 1,2-1 486,-11-2 0,7-1-339,24-6 0,13-4 1,-3 2-161,-23 4 0,-3 0 0,4 0 36,-2 0 0,5-2 0,0 1 0,-7 1-91,31-2 1,-12 2-17,-29 5 0,-1 0-6,30-5 0,0-1 6,-26 5 0,-2 0 11,10-2 0,-2 1-11,-15 5 0,-4 2 22,29 0 0,-15 3 0,2-1 11,-12 0 1,2 0-1129,37 0 0,2 0 1106,-28-1 0,1-1-8,-5 1 1,6 0-1,0-1-183,10 1 1,1-1-1,-2 0-21,-10-1 0,-3 0 0,1 0 189,9 0 1,0 1 0,-9-3-40,-13 0 1,-6-4-6,41-20 2170,-34 11-2103,4-2 0,2 1-101,11 3-355,-15 8 1,12-1-1,1 2-361,3 0 0,1 1 1,0 0 816,-3 2 0,0 1 0,-1-1-564,31-3 0,-10 3 771,-37 7 1,-9 2-636,3 1 663,7 7 1020,-50-7-1255,1-4 1760,-6-1-2846,-1 4 1549,0-1-3802,-8 2 2152,-14-4-685,-22 0 4015,0-6-1964,-8-6 1972,9-21 1,1-5-2339,-10-6 187,-16-24-658,109 63 0,18 10 1084,5 2-339,7 7 0,16 5 1,-17-1 315,-13 3-219,-3-1 1,-18 7-101,-71 19 0,-26 7-84,24-2 0,0 0 0,-17 1 0,4-3 0,11 18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047"/>
    </inkml:context>
    <inkml:brush xml:id="br0">
      <inkml:brushProperty name="width" value="0.08571" units="cm"/>
      <inkml:brushProperty name="height" value="0.08571" units="cm"/>
    </inkml:brush>
  </inkml:definitions>
  <inkml:trace contextRef="#ctx0" brushRef="#br0">110 1 13499,'4'11'2632,"-1"-2"-1836,-3-9-292,-33 59-101,15-10-195,-4 3 0,2 5 240,6 29-168,7 6 0,4-1-45,13-7-67,9-10-123,16-13-45,11-13-22,7-15-628,5-15-460,1-9-4422,-4-7 2809,-8-6-2991,-15-3 5714,-15-3 0,-10 3 0,-7 2 0</inkml:trace>
</inkml:ink>
</file>

<file path=ppt/ink/ink2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1.130"/>
    </inkml:context>
    <inkml:brush xml:id="br0">
      <inkml:brushProperty name="width" value="0.08571" units="cm"/>
      <inkml:brushProperty name="height" value="0.08571" units="cm"/>
      <inkml:brushProperty name="color" value="#008C3A"/>
    </inkml:brush>
  </inkml:definitions>
  <inkml:trace contextRef="#ctx0" brushRef="#br0">402 0 15840,'22'4'5312,"-4"-1"-4708,-18-3 1380,-21 38-1870,2-3 368,-22 39-1357,6-9 1,-4 7 930,2 3 0,-2 3-1284,7-8 0,0 2 0,2-4-111,-1-1 0,6-7 488,-3 22-550,25-72-8430,-7-56 9372,4 12 1,-4-17 0,7 28 0</inkml:trace>
</inkml:ink>
</file>

<file path=ppt/ink/ink2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1.417"/>
    </inkml:context>
    <inkml:brush xml:id="br0">
      <inkml:brushProperty name="width" value="0.08571" units="cm"/>
      <inkml:brushProperty name="height" value="0.08571" units="cm"/>
      <inkml:brushProperty name="color" value="#008C3A"/>
    </inkml:brush>
  </inkml:definitions>
  <inkml:trace contextRef="#ctx0" brushRef="#br0">13 11 10709,'-12'-11'983,"44"29"0,42 28 0,11 6 0,-19-11 0,11 4 0,-9-3 0,0-1 0,0 1 0,0 0 0</inkml:trace>
</inkml:ink>
</file>

<file path=ppt/ink/ink2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6.915"/>
    </inkml:context>
    <inkml:brush xml:id="br0">
      <inkml:brushProperty name="width" value="0.08571" units="cm"/>
      <inkml:brushProperty name="height" value="0.08571" units="cm"/>
      <inkml:brushProperty name="color" value="#008C3A"/>
    </inkml:brush>
  </inkml:definitions>
  <inkml:trace contextRef="#ctx0" brushRef="#br0">4 521 12546,'-2'-13'4594,"1"3"-3473,1 10-113,0 0 426,27-101-1378,-10 47 45,6-25 0,1-1 146,-4 19 1176,6-31-718,-18 62-128,5 75 1,0 29-265,-5 16-246,3-18 0,3 18 1,1 2-1,-4-19-78,-3-21 0,-1-3-29,13 49 1,-3-10-207,-13-55-45,2 7 100,-4-20-963,0-6 874,-1-10 190,-1 7-157,-1 6 90,-5-1-78,-1 7 123,-12-6 101,5-4-90,-6-1 101,6-6-33,-7-2 66,6-2 1,-3-1 571,6-1-381,7 0 56,0 0 56,4 0 280,1 0-458,11-3-24,4-4 303,32-7-235,-13 1-135,13 1-11,-22 8-11,0 2-45,-9 2-325,1 0-246,-10 0-192,4-3-4189,10-16-3900,-3-5 8852,7-21 0,-15 22 0,-4 1 0</inkml:trace>
</inkml:ink>
</file>

<file path=ppt/ink/ink2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2.427"/>
    </inkml:context>
    <inkml:brush xml:id="br0">
      <inkml:brushProperty name="width" value="0.08571" units="cm"/>
      <inkml:brushProperty name="height" value="0.08571" units="cm"/>
      <inkml:brushProperty name="color" value="#008C3A"/>
    </inkml:brush>
  </inkml:definitions>
  <inkml:trace contextRef="#ctx0" brushRef="#br0">134 184 8538,'15'7'2085,"-4"-2"97,-11-5-188,0 0-974,-12 0 203,9-1-506,-10 1-42,12-1 558,1 0-634,-2 0-498,-1-1-56,-1-1 0,0 1 145,1-2 483,0-3-494,1 1-34,0-4 191,0-5-201,2 2-102,-1-8 46,3-14-68,3 13-11,3-11-11,0 22-23,-3 6-33,-2 3-179,6 2 167,29 38-705,-36 38 716,19-19-212,-84 12 381,14-75 11,-7 0 550,24-22-550,27 11 134,8-25-201,5 23 100,33-33-301,-9 37 144,22 1 46,-5 58 11,-18-2-23,0 14 191,-24-26-123,-7-15 493,-82-33-146,60-18-381,-55-4-79,108-9 23,-12 37-11,16-7-79,-24 17 12,-6 1-79,4 11 135,-3 2-258,9 37 224,-9-26-23,4 20 0,-10-32 79,0-3-11,-5-2 11,0-4 68,-13-1-57,3-4 23,-6-3 44,1-12 169,7 3-158,1-4 169,9 6-258,2 6-23,0 1-44,1 5-3059,0 1-1569,8 0 4695,4-1 0,-1 1 0,-1-1 0</inkml:trace>
</inkml:ink>
</file>

<file path=ppt/ink/ink2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4.409"/>
    </inkml:context>
    <inkml:brush xml:id="br0">
      <inkml:brushProperty name="width" value="0.08571" units="cm"/>
      <inkml:brushProperty name="height" value="0.08571" units="cm"/>
      <inkml:brushProperty name="color" value="#008C3A"/>
    </inkml:brush>
  </inkml:definitions>
  <inkml:trace contextRef="#ctx0" brushRef="#br0">99 20 8310,'-21'-11'448,"4"3"-448,17 8 0,0 0 998,-3 0-12,2 0-90,-3 0-1288,3 0-369,-2 0-2915,-13 0 3676,4 0 0,-4 0 0,11 0 0</inkml:trace>
</inkml:ink>
</file>

<file path=ppt/ink/ink2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5.269"/>
    </inkml:context>
    <inkml:brush xml:id="br0">
      <inkml:brushProperty name="width" value="0.08571" units="cm"/>
      <inkml:brushProperty name="height" value="0.08571" units="cm"/>
      <inkml:brushProperty name="color" value="#008C3A"/>
    </inkml:brush>
  </inkml:definitions>
  <inkml:trace contextRef="#ctx0" brushRef="#br0">0 219 7538,'29'-57'4915,"-1"1"0,4-16-1053,0 39-4131,-15 49 201,3 19 1,7 20 45,-9 23 291,-63-14 202,-5-43-595,9-27 102,23-30 123,86-4-90,-35 29-45,22 9 90,-44 17 0,-1 17-22,-18 18-157,-2-12-12,-7 8 169,-8-18 67,9-14 571,-17-8-437,18-17 315,-10-42-528,18 24 23,0-22-79,11 34-44,3 7-595,31-1 639,-16 34 12,14-14 448,-27 20-336,-7-35-270,-2-27 102,0 12-12,0-13-5254,1 23 5344,6-1 0,-4 2 0,4 2 0</inkml:trace>
</inkml:ink>
</file>

<file path=ppt/ink/ink2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8.513"/>
    </inkml:context>
    <inkml:brush xml:id="br0">
      <inkml:brushProperty name="width" value="0.08571" units="cm"/>
      <inkml:brushProperty name="height" value="0.08571" units="cm"/>
      <inkml:brushProperty name="color" value="#008C3A"/>
    </inkml:brush>
  </inkml:definitions>
  <inkml:trace contextRef="#ctx0" brushRef="#br0">17 72 11593,'-17'-12'9830,"41"2"-8499,14 7-1219,37 0 0,9 0-4285,10-2 4212,-18 2 0,-1 1 821,13 2-883,-46 0 12,7 0-34,-47 0 34,-2 0-336,-6-4-23,-3 1 3112,-11-3-3863,-24 4 909,1 1-1,-19 1 168,13 0 34,-9 0 22,21 0-22,-2 0 0,19 3-1,8-1-223,-1 4 45,9-4 1254,73 1-952,-19-6-17,30-2 0,4-1-61,-12 0-51,-11 1 0,-7 0 17,-27 5 23,1 0 123,-26 0-146,-2 0-9831,-11 3 8916,8-3 0,-8 3 0,10-3 0</inkml:trace>
</inkml:ink>
</file>

<file path=ppt/ink/ink2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29.774"/>
    </inkml:context>
    <inkml:brush xml:id="br0">
      <inkml:brushProperty name="width" value="0.08571" units="cm"/>
      <inkml:brushProperty name="height" value="0.08571" units="cm"/>
      <inkml:brushProperty name="color" value="#008C3A"/>
    </inkml:brush>
  </inkml:definitions>
  <inkml:trace contextRef="#ctx0" brushRef="#br0">23 46 9207,'20'13'9737,"-3"-3"-9367,-16-19-404,12-5-302,0 3 146,7 17 279,-18 15-458,-18 10 178,-39-13-224,53-61 225,-32 28-684,62-37 560,-28 52-336,0 0 650,-13 0 0,10 0 0,-10 0 0</inkml:trace>
</inkml:ink>
</file>

<file path=ppt/ink/ink2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30.983"/>
    </inkml:context>
    <inkml:brush xml:id="br0">
      <inkml:brushProperty name="width" value="0.08571" units="cm"/>
      <inkml:brushProperty name="height" value="0.08571" units="cm"/>
      <inkml:brushProperty name="color" value="#008C3A"/>
    </inkml:brush>
  </inkml:definitions>
  <inkml:trace contextRef="#ctx0" brushRef="#br0">8 4 10406,'-4'-1'2834,"1"0"-2744,3 1-45,15 0 213,-6 0-11,12-1-943,-5 31 1280,-8-22-394,-3 23-89,-10-30 582,-20-7-571,16 1 45,-10-10-11,32 7-124,-5-1-89,22 7-45,-10 23 146,-2-2-685,-42 11 1088,17-12-2509,-34-11-4046,36-4 6118,-7-10 0,5 5 0,4-5 0</inkml:trace>
</inkml:ink>
</file>

<file path=ppt/ink/ink2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3.049"/>
    </inkml:context>
    <inkml:brush xml:id="br0">
      <inkml:brushProperty name="width" value="0.08571" units="cm"/>
      <inkml:brushProperty name="height" value="0.08571" units="cm"/>
      <inkml:brushProperty name="color" value="#008C3A"/>
    </inkml:brush>
  </inkml:definitions>
  <inkml:trace contextRef="#ctx0" brushRef="#br0">53 17 2118,'-14'-10'3226,"3"3"-1273,11 7 1834,0 0-1693,-1 4-1377,1 5 1025,-1 27-1384,1 2 2154,0 24-2188,0 29-200,-3-16 671,1-25 1,-1 1-673,-6 47-536,5-25 469,-1 18-33,7-33-3118,15 19 3275,-2-20 55,13 12 79,-3-5-236,-8-16 57,0 11 215,-11-20-204,0 7-101,-2-13-45,3 10-23,2-18 3427,5 6-3382,-5-15-22,1 0 22,-10-14-604,0-1-1514,-3-5 2096,-14-25 0,10 17 0,-10-16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295"/>
    </inkml:context>
    <inkml:brush xml:id="br0">
      <inkml:brushProperty name="width" value="0.08571" units="cm"/>
      <inkml:brushProperty name="height" value="0.08571" units="cm"/>
    </inkml:brush>
  </inkml:definitions>
  <inkml:trace contextRef="#ctx0" brushRef="#br0">27 117 14473,'-15'-12'3900,"3"2"-3822,12 10 505,0 0-393,83-1-123,-16-2-67,4 2 0,3-2-311,-18 0 1,-3-1-497,0-1 1,-1 0-1939,41-7-2902,-21-5 5647,-22-2 0,-26 8 0,-13 0 0</inkml:trace>
</inkml:ink>
</file>

<file path=ppt/ink/ink2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4.211"/>
    </inkml:context>
    <inkml:brush xml:id="br0">
      <inkml:brushProperty name="width" value="0.08571" units="cm"/>
      <inkml:brushProperty name="height" value="0.08571" units="cm"/>
      <inkml:brushProperty name="color" value="#008C3A"/>
    </inkml:brush>
  </inkml:definitions>
  <inkml:trace contextRef="#ctx0" brushRef="#br0">1 393 7358,'10'2'3463,"-2"-1"-2859,-8-1 607,0 0-91,0 4-448,0-3 852,0 2 774,49-55-2119,-24 26-11,38-43 213,-35 28-146,-10 12-2988,6-20 2887,-14 30 169,9-16-214,-13 26 180,4-6-235,-9 12-79,1-1-67,-2 3 3425,1 1-3436,2-3 112,3-3-157,7-9 168,-4 6 11,0-4-414,-6 10 347,-3 1-11,0 2 33,8 7 157,-3-1 90,8 7 146,8 27-169,19 36-56,0 7-134,-5-11 224,-20-37-4201,-15-25 3977,0 16 0,0-11 0,0 7 0</inkml:trace>
</inkml:ink>
</file>

<file path=ppt/ink/ink2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5.295"/>
    </inkml:context>
    <inkml:brush xml:id="br0">
      <inkml:brushProperty name="width" value="0.08571" units="cm"/>
      <inkml:brushProperty name="height" value="0.08571" units="cm"/>
      <inkml:brushProperty name="color" value="#008C3A"/>
    </inkml:brush>
  </inkml:definitions>
  <inkml:trace contextRef="#ctx0" brushRef="#br0">28 0 20557,'-20'20'2455,"12"0"-2142,23 30 292,23 25-347,-5-12-152,-11-18 1,-1 1 173,7 25-73,-9-9 0,-1 8-134,-2 14 0,-2 2-45,0-10 0,-2-3-28,-3-6 0,-3-12-4274,-5-26 4241,0-28 612,0-1-10410,18-50 1364,-5 14 8467,15-42 0,-18 48 0,-3 8 0</inkml:trace>
</inkml:ink>
</file>

<file path=ppt/ink/ink2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6.457"/>
    </inkml:context>
    <inkml:brush xml:id="br0">
      <inkml:brushProperty name="width" value="0.08571" units="cm"/>
      <inkml:brushProperty name="height" value="0.08571" units="cm"/>
      <inkml:brushProperty name="color" value="#008C3A"/>
    </inkml:brush>
  </inkml:definitions>
  <inkml:trace contextRef="#ctx0" brushRef="#br0">0 195 10910,'80'-39'1966,"0"0"0,1 0 0,15 1 0,5 5 0,-15 27-914,-20 49 0,-5 13-873,22-22 0,-5 5-140,-24 34 0,-13-2-27,3-19-46,-22 23-11,-12-47-336,1 18 236,-6-5 145,-3-22 45,-7 22-57,-61-14 113,0-9-101,-23 4-78,33-20-1906,-16 21-7847,47-12 8871,-34 13 0,56-19 1,3-5-1</inkml:trace>
</inkml:ink>
</file>

<file path=ppt/ink/ink2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06.998"/>
    </inkml:context>
    <inkml:brush xml:id="br0">
      <inkml:brushProperty name="width" value="0.08571" units="cm"/>
      <inkml:brushProperty name="height" value="0.08571" units="cm"/>
      <inkml:brushProperty name="color" value="#008C3A"/>
    </inkml:brush>
  </inkml:definitions>
  <inkml:trace contextRef="#ctx0" brushRef="#br0">132 152 7784,'11'24'5905,"-3"-4"-5121,-8-20-324,0 0-202,0-18 962,-7 14 921,4-16 178,-3 17-1758,8-14-539,1 3-212,27-36-293,-13 35-121,20-18 525,-25 35-223,-2 8 302,-8-2 89,-7 14-66,-2-12 10,-8 6 158,-11-9-57,9-4 45,-13-1 1,21-8 223,-2-19-100,9 2-102,0-6 1,2 16-269,0 10-34,0 1-504,18 2 526,-3 2-1074,31 17 1175,-30-9 45,9 13-67,-26-16 135,-15 6-91,4-6 752,-28 6-415,25-9 269,-9-2-527,22-2-78,0-1-157,2-12 89,2 5-66,2-9-35,3 10-32,-2 2-12,1 2 22,1 2 79,6 1-35,-3 0-77,4 0-146,-6 8 191,0 0-79,-1 22 157,-5-13-22,-41 23-79,15-28 191,-52 7 22,44-19-45,-5-7-11,26-6 325,7-31-101,3 21-68,10-20-156,-3 35-56,10 1-44,6 6 66,-3 1 12,8 0-247,6 8 11,-6 29 258,-4-12 0,-11 19-67,-12-27-34,-6-7 157,-12-2-45,-1-8-11,-6-3 56,8-3 34,9-1 112,1-3-202,21-18 0,19-2 0,-11 1 0,7 9 0</inkml:trace>
</inkml:ink>
</file>

<file path=ppt/ink/ink2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08.582"/>
    </inkml:context>
    <inkml:brush xml:id="br0">
      <inkml:brushProperty name="width" value="0.08571" units="cm"/>
      <inkml:brushProperty name="height" value="0.08571" units="cm"/>
      <inkml:brushProperty name="color" value="#008C3A"/>
    </inkml:brush>
  </inkml:definitions>
  <inkml:trace contextRef="#ctx0" brushRef="#br0">130 168 8972,'-23'36'9830,"9"-2"-6596,-39-9-3424,24 4 112,18-2 206,80 23 1,25-1-84,-29-12-79,8-17 1,18-3-1,-17-15 124,-9-38 415,7-21-393,-40 12 0,-5 1-3527,-6 5 3426,15-31 169,-20 41-102,-13 13-112,3-3-100,-13-2 112,1 11-90,-22-21 3481,14 19-3526,-19-13 169,13 16 10,-8 0-44,2 3 22,7 2-57,-8 0-55,5 2-11,-5 0 100,-4 0 12,13 2-123,-8-1 55,14 1-22,-14 2 135,12 2-269,-34 19 145,25-7-67,-32 33-11,33-25-247,-11 15-705,13-14-1323,2 2-2173,3 3 3768,7 3 0,4-15 0,4-3 0</inkml:trace>
</inkml:ink>
</file>

<file path=ppt/ink/ink2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49.620"/>
    </inkml:context>
    <inkml:brush xml:id="br0">
      <inkml:brushProperty name="width" value="0.08571" units="cm"/>
      <inkml:brushProperty name="height" value="0.08571" units="cm"/>
      <inkml:brushProperty name="color" value="#008C3A"/>
    </inkml:brush>
  </inkml:definitions>
  <inkml:trace contextRef="#ctx0" brushRef="#br0">37 28 7370,'-20'-3'5534,"4"1"-4726,16 2 480,0 0-1086,0-8 1344,0 5-863,0-6-246,0 8 4090,0 0-4336,12 7-124,-1-2 112,20 8-11,12 1-44,17 13-102,-6 0-3358,1 6 3426,-28-13 10,28 2-1148,-29-9 1092,32 32-77,-39-26 156,28 25-101,-19-33-10,20 9-1,-11-4-11,-2-1 89,-14 0-111,-9-7-12,-10-2 2907,-1-2-2873,11 5 1591,29 19-1603,0 1-768,8 6 758,-20-13 44,-11-8-33,4 1-11,7 8 22,-3-4-3115,20 9 3137,-14-14-11,6 1-11,-5-9 23,-13-1 469,15 3-537,-5 5 78,10 6-33,-5 3-2268,-6-6 2268,-12-4 11,-7-5-11,-5-2 11,20 11 12,2 2-68,4 3 101,-5-4 2190,0 4-2257,-8-6 11,6 7 0,-7-5 0,-7-6 22,7 3 3370,13 5-3392,-12-9 34,11 6-68,-17-7 34,4 7 0,-8-5 0,7 11 0,-7-9 0,3 2 23,11 7-23,-3-6 0,8 10 0,-11-13-12,-1 6 24,-6-8-1,11 14-11,-7-12 11,13 13-11,-10-14 0,13 10 0,0-1 0,-4-3 0,10 12 0,-19-17-11,20 20 11,-19-20 11,9 8-56,-3-5 34,-13-8 45,15 9-57,-17-10 46,44 18-57,-13-3 23,16 3 11,-24-6 11,30-3-33,-22 0-1,32 12 46,-5 5-3382,-17-9 3359,18 2-22,-17-8 44,6 6 1,-15-5-2281,29 10 2247,-47-19-11,28 25-338,-32-17 550,44 29 1906,-15-19-2118,12 6 44,-27-14-33,-12-3 34,-4-6 3055,19 9-3101,-21-6 46,19 5-1,-23-6-22,4-7 880,8 12-869,-13-10-33,30 25 22,-26-22 22,23 14-44,-26-18 10,4 1 12,-13-5 90,7 6 23,-5-6 66,5 5 34,-8-6 873,-1-1-4246,-6-2-3238,-2-9 6398,-6-10 0,6 6 0,1-1 0</inkml:trace>
</inkml:ink>
</file>

<file path=ppt/ink/ink2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55.837"/>
    </inkml:context>
    <inkml:brush xml:id="br0">
      <inkml:brushProperty name="width" value="0.08571" units="cm"/>
      <inkml:brushProperty name="height" value="0.08571" units="cm"/>
      <inkml:brushProperty name="color" value="#008C3A"/>
    </inkml:brush>
  </inkml:definitions>
  <inkml:trace contextRef="#ctx0" brushRef="#br0">77 258 8781,'-2'-9'3787,"0"3"-2655,2 6 1165,0 0-1692,0-11-145,0 9 223,0-9-560,0 11 1726,0 0-1569,0-5-268,0 0-12,0-5-56,8-5 11,1 4-101,21-12 113,-6 11 10,10-7 1,-4 7-1,-13 4-324,-1 3 134,-15 4 157,-1 8 0,0 39-695,-19-15-325,-40 31 774,-12-42 1265,8-39-592,33 5 323,60-27 1,21-5-482,8 7-169,-13 10 1,-2 2-67,-11 9-202,-28 16 280,6 15-179,22 22 44,-13-12 12,11 10-449,-30-25 528,-38 17 77,28-13 897,-27 6-280,42-65-605,13 8-135,3-24-55,13 33 66,-18 18-268,35 24 67,-39 33 34,5 2-3482,-52 8 3582,-5-32 101,-13-11 23,34-13 201,-2-26 157,32-29-392,5 18 11,13-5 0,21 68 23,-30 3-34,11 1-358,-74-6 3750,20-20-3269,-23 2 638,36-26-738,8 9 10,1-12-33,0 17-560,0 6-67,0 1-4651,0 6 5278,2-5 0,0 4 0,-1-5 0</inkml:trace>
</inkml:ink>
</file>

<file path=ppt/ink/ink2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3.022"/>
    </inkml:context>
    <inkml:brush xml:id="br0">
      <inkml:brushProperty name="width" value="0.08571" units="cm"/>
      <inkml:brushProperty name="height" value="0.08571" units="cm"/>
      <inkml:brushProperty name="color" value="#008C3A"/>
    </inkml:brush>
  </inkml:definitions>
  <inkml:trace contextRef="#ctx0" brushRef="#br0">1 0 9521,'22'9'3765,"-5"-3"-2448,-17-6-162,0 0 139,0-3-475,0 2 3875,0-2-4794,-2 13 579,-4 38-456,2 6-1,0 6 1,0 3-23,2 20 0,1-31 0,0 2 5,3 1 1,1-4 27,1 8-10,3 21 22,-2-54-34,-2-8 22,-1-7-10,-1-4 44,0-4-45,-1-2-1546,1 0-615,2-5-3486,2-7 5625,4-7 0,-3 4 0,-1 2 0</inkml:trace>
</inkml:ink>
</file>

<file path=ppt/ink/ink2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3.956"/>
    </inkml:context>
    <inkml:brush xml:id="br0">
      <inkml:brushProperty name="width" value="0.08571" units="cm"/>
      <inkml:brushProperty name="height" value="0.08571" units="cm"/>
      <inkml:brushProperty name="color" value="#008C3A"/>
    </inkml:brush>
  </inkml:definitions>
  <inkml:trace contextRef="#ctx0" brushRef="#br0">0 356 11056,'10'14'3809,"-3"-3"-2755,-1-71-180,-1 29-2343,8-28 0,3 0 1537,2 23-26,27-7 1,8 5 102,-2 22 376,33-1 1,1 4-433,-23 7-89,-8 4 0,-3 6 123,-14 20-78,-13 3 2444,3 16-2478,-13-6 2181,0 17-2192,-4-14 692,-1 10-692,-6-9 0,-6-9 0,-8 7-280,-26 3-280,-19 1 359,-4-1-371,0-16 1,-1-5 280,1-4 123,-10-5 0,3-3 380,31-8 124,-18-1-257,53-4 10,4-4-89,7-7 112,7-3 460,15-4-225,-8 6-123,4 2-44,-13 10 21,3 5-66,-2 10-46,7 11 202,15 37-122,-7-8 212,14 22 123,-15-27 0,-1-2-246,9 11-23,18 22 1,-26-39-236,-11-17-12,-1 0-525,-13-17-2680,3-1-256,0 3-3698,5 3 6323,3 3 0,-7-5 0,0-1 0</inkml:trace>
</inkml:ink>
</file>

<file path=ppt/ink/ink2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4.528"/>
    </inkml:context>
    <inkml:brush xml:id="br0">
      <inkml:brushProperty name="width" value="0.08571" units="cm"/>
      <inkml:brushProperty name="height" value="0.08571" units="cm"/>
      <inkml:brushProperty name="color" value="#008C3A"/>
    </inkml:brush>
  </inkml:definitions>
  <inkml:trace contextRef="#ctx0" brushRef="#br0">30 130 13285,'10'23'5883,"-1"-2"-5883,-5-1 123,31 26 2074,62-54-1402,-61-28-779,6 4 1,-9-5-5,-53-37-561,-36 22-101,20 58 650,-16 14 0,1 7 0,18 9 0,-14 37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730"/>
    </inkml:context>
    <inkml:brush xml:id="br0">
      <inkml:brushProperty name="width" value="0.08571" units="cm"/>
      <inkml:brushProperty name="height" value="0.08571" units="cm"/>
    </inkml:brush>
  </inkml:definitions>
  <inkml:trace contextRef="#ctx0" brushRef="#br0">16 4 14686,'-8'-2'2555,"1"1"-1188,7 1-123,0 0-236,77 71-358,-23-16-741,6 5 0,3 5 438,-20-14 1,-3 0-94,1 5 1,-1 4-171,-2 3 0,-2 2-62,-5-1 1,-6 4 27,-5 24 1,-10 3-239,-10-25 0,-7 1-76,-6 19 1,-11-4-516,-7-25 1,-8-4-3542,-24 20 0,-4-4 4320,15-22 0,2-4 0,-2 3 0,6-8 0,6-16 0</inkml:trace>
</inkml:ink>
</file>

<file path=ppt/ink/ink2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6.271"/>
    </inkml:context>
    <inkml:brush xml:id="br0">
      <inkml:brushProperty name="width" value="0.08571" units="cm"/>
      <inkml:brushProperty name="height" value="0.08571" units="cm"/>
      <inkml:brushProperty name="color" value="#008C3A"/>
    </inkml:brush>
  </inkml:definitions>
  <inkml:trace contextRef="#ctx0" brushRef="#br0">275 1 11224,'14'15'4146,"-3"-3"-3205,-11-12 146,0 0 2734,0-4-2679,0 3-794,0-2 78,-3 3-393,1 0-89,-19 1 34,5 2-23,-55 29 79,37-13-613,-41 30 557,51-29-146,-8 27 168,21-24 67,1 16 101,24 24 78,-9-7-101,2 0 1,-1 0-3297,-5 5 3302,-1-13 0,9 4-1074,49 19 0,10-2 923,-38-22 0,0 0 0,37 19 0,-7-12 0,-42-33 0</inkml:trace>
</inkml:ink>
</file>

<file path=ppt/ink/ink2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8.178"/>
    </inkml:context>
    <inkml:brush xml:id="br0">
      <inkml:brushProperty name="width" value="0.08571" units="cm"/>
      <inkml:brushProperty name="height" value="0.08571" units="cm"/>
      <inkml:brushProperty name="color" value="#008C3A"/>
    </inkml:brush>
  </inkml:definitions>
  <inkml:trace contextRef="#ctx0" brushRef="#br0">17 21 12580,'0'4'4818,"1"-1"-3462,-1-3 1859,-7-12-2744,5 9 280,-5-10-370,7 13 560,-1 0-941,1 5 22,3 1 68,20 29 89,19 17-123,14 17-45,6 7-5,-31-33 0,-3-1 5,7 15-11,2 21-23,-28-22 46,3 24-23,-4-11-23,3 11 57,-3-22-45,-2-16-12,-5 20 35,-5-38-12,-8 40 11,1-38-3403,-10 21 3392,9-25-605,-18 28 549,15-27-3849,-18 22-330,25-34 4235,-2 1 0,10-12 0,0 0 0</inkml:trace>
</inkml:ink>
</file>

<file path=ppt/ink/ink2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2.167"/>
    </inkml:context>
    <inkml:brush xml:id="br0">
      <inkml:brushProperty name="width" value="0.08571" units="cm"/>
      <inkml:brushProperty name="height" value="0.08571" units="cm"/>
      <inkml:brushProperty name="color" value="#008C3A"/>
    </inkml:brush>
  </inkml:definitions>
  <inkml:trace contextRef="#ctx0" brushRef="#br0">0 1 12423,'9'19'5434,"-2"-4"-4593,-7-15 1478,0 0-1624,0-2 1064,0 11-1423,0 2 101,2 53 0,0 14-359,1-4-15,1 3 1,1 16 0,0-15-31,4 3-16,2 8 0,1-7 17,-3-40-1,5 18-3324,-12-51 3347,-1-3 426,-1-2-482,0-2-964,0-1-1927,0 0 460,0 5 2431,16 0 0,-12 0 0,11-3 0</inkml:trace>
</inkml:ink>
</file>

<file path=ppt/ink/ink2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2.804"/>
    </inkml:context>
    <inkml:brush xml:id="br0">
      <inkml:brushProperty name="width" value="0.08571" units="cm"/>
      <inkml:brushProperty name="height" value="0.08571" units="cm"/>
      <inkml:brushProperty name="color" value="#008C3A"/>
    </inkml:brush>
  </inkml:definitions>
  <inkml:trace contextRef="#ctx0" brushRef="#br0">0 1 11134,'6'15'9830,"92"3"-12804,-21-15 2985,-14 0 0,11 2 0,-10-2-741,22-1 758,-27 0 0,-13 1 1050,-35-3-1089,-2 0-397,-9-10 1,0 7 0,0-7 0</inkml:trace>
</inkml:ink>
</file>

<file path=ppt/ink/ink2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1.720"/>
    </inkml:context>
    <inkml:brush xml:id="br0">
      <inkml:brushProperty name="width" value="0.08571" units="cm"/>
      <inkml:brushProperty name="height" value="0.08571" units="cm"/>
      <inkml:brushProperty name="color" value="#008C3A"/>
    </inkml:brush>
  </inkml:definitions>
  <inkml:trace contextRef="#ctx0" brushRef="#br0">45 215 10518,'0'11'3003,"1"-2"-2488,-1-9 1973,0 0-1917,-2 1 23,-1 1-190,-2 2 357,-8 0-77,5-1-337,-5 0 281,11-70-628,7 40-68,33-61 46,-5 71-1674,17 5 0,6 4 1606,19 5 68,21 2 22,-36 6 347,1 21 326,-3 5-640,9-1-33,-14-47 0,-4-9 0,-15 12 0,29-49 0</inkml:trace>
</inkml:ink>
</file>

<file path=ppt/ink/ink2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2.316"/>
    </inkml:context>
    <inkml:brush xml:id="br0">
      <inkml:brushProperty name="width" value="0.08571" units="cm"/>
      <inkml:brushProperty name="height" value="0.08571" units="cm"/>
      <inkml:brushProperty name="color" value="#008C3A"/>
    </inkml:brush>
  </inkml:definitions>
  <inkml:trace contextRef="#ctx0" brushRef="#br0">6 226 10742,'-3'-77'4459,"0"0"1,29 11-4448,12 60 32,6 52 1,0 13 851,9-5-470,7-37 0,11-13-426,9-17 0,-3-10 0,-23-5 0,-2 0 0,2 9 0,-1-1 0</inkml:trace>
</inkml:ink>
</file>

<file path=ppt/ink/ink2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3.750"/>
    </inkml:context>
    <inkml:brush xml:id="br0">
      <inkml:brushProperty name="width" value="0.08571" units="cm"/>
      <inkml:brushProperty name="height" value="0.08571" units="cm"/>
      <inkml:brushProperty name="color" value="#008C3A"/>
    </inkml:brush>
  </inkml:definitions>
  <inkml:trace contextRef="#ctx0" brushRef="#br0">16 181 8042,'-15'-2'9830,"19"-64"-8153,13 40-1744,37-49-12,-12 64 1,15 13 55,-17 20 23,7 44 0,-15 19-84,-24-7 0,-13 1 146,-11-30 0,-7-5 190,-7 7 0,0-21-364,-1-68 90,24 9-3381,105 29 3414,-44 36 0,6 13 0,0 7 45,-26-11 0,-6 1-916,-5 2 1,-6-2 1083,0 21-45,-43-31 0,-9-29 203,-40 5 1897,8 5-2845,11 0 0,2 0-610,6 2 1176,3 2 0,43-20 0,3-2 0</inkml:trace>
</inkml:ink>
</file>

<file path=ppt/ink/ink2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4.231"/>
    </inkml:context>
    <inkml:brush xml:id="br0">
      <inkml:brushProperty name="width" value="0.08571" units="cm"/>
      <inkml:brushProperty name="height" value="0.08571" units="cm"/>
      <inkml:brushProperty name="color" value="#008C3A"/>
    </inkml:brush>
  </inkml:definitions>
  <inkml:trace contextRef="#ctx0" brushRef="#br0">46 14 18451,'-21'-8'3440,"4"2"-3821,10 9 381,23 13 0,-18-9 0,20 8 0</inkml:trace>
</inkml:ink>
</file>

<file path=ppt/ink/ink2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4.643"/>
    </inkml:context>
    <inkml:brush xml:id="br0">
      <inkml:brushProperty name="width" value="0.08571" units="cm"/>
      <inkml:brushProperty name="height" value="0.08571" units="cm"/>
      <inkml:brushProperty name="color" value="#008C3A"/>
    </inkml:brush>
  </inkml:definitions>
  <inkml:trace contextRef="#ctx0" brushRef="#br0">127 1 14271,'-16'96'322,"-1"-1"1,0 1 0,0 0 0,0 0 0,0 13 0,0 6 0,8-19 0,16-44 0,19-47 0,14-13 0</inkml:trace>
</inkml:ink>
</file>

<file path=ppt/ink/ink2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5.701"/>
    </inkml:context>
    <inkml:brush xml:id="br0">
      <inkml:brushProperty name="width" value="0.08571" units="cm"/>
      <inkml:brushProperty name="height" value="0.08571" units="cm"/>
      <inkml:brushProperty name="color" value="#008C3A"/>
    </inkml:brush>
  </inkml:definitions>
  <inkml:trace contextRef="#ctx0" brushRef="#br0">70 114 14339,'-28'23'7552,"6"-4"-7418,22-19 45,0 0-201,-1 3 44,1 0-44,-1 5 44,0 9-3324,-5 30 3313,2-4 39,-2 14 1,5 8-18,16-7 1,4-2-34,-11 0 0,6-3-1129,16-2 1,11-12 1128,46-24-112,-23-8 78,-3-18 1,-4-8 78,-12-13-45,15-15 2313,-32 6-2268,-16 16-2202,6-24 2192,-10 22 2278,4-16-2302,-7 16 79,4-38 134,-4 9-12,3-36 259,-6 43-426,-49-4-34,28 36 0,-38-2-45,20 1 3314,16 7-4826,-51-15-2798,37 19-572,-20 31 1,-2 12 4826,4 12 0,15-9 0,4-2 1,12-6-1</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5.436"/>
    </inkml:context>
    <inkml:brush xml:id="br0">
      <inkml:brushProperty name="width" value="0.08571" units="cm"/>
      <inkml:brushProperty name="height" value="0.08571" units="cm"/>
    </inkml:brush>
  </inkml:definitions>
  <inkml:trace contextRef="#ctx0" brushRef="#br0">463 1 10877,'11'0'4146,"-2"0"-3374,-9 0 1660,0 0-2163,0 8 168,-3 10 168,-4 17-291,-7 17-90,-5 17-146,-9 15-22,12-36 0,-1 1-28,-3 3 0,0 1 28,-3 2 0,0 1-39,0 0 0,-1 0-223,1-1 1,0-1 199,1-2 0,1 0 6,2-5 0,0 0 12,-13 35-12,5-12-348,1 1-481,9-29-403,3-4-718,11-29-4258,9-16 6208,9-13 0,-4 5 0,2-2 0</inkml:trace>
</inkml:ink>
</file>

<file path=ppt/ink/ink2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20.784"/>
    </inkml:context>
    <inkml:brush xml:id="br0">
      <inkml:brushProperty name="width" value="0.08571" units="cm"/>
      <inkml:brushProperty name="height" value="0.08571" units="cm"/>
      <inkml:brushProperty name="color" value="#008C3A"/>
    </inkml:brush>
  </inkml:definitions>
  <inkml:trace contextRef="#ctx0" brushRef="#br0">1 33 13532,'77'-9'3276,"0"0"1,-2 0 0,-16 4-2417,-42 6-3382,-1 6 461,-25 2 2061,-28 8 0,17-8 0,-12 0 0</inkml:trace>
</inkml:ink>
</file>

<file path=ppt/ink/ink2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22.799"/>
    </inkml:context>
    <inkml:brush xml:id="br0">
      <inkml:brushProperty name="width" value="0.08571" units="cm"/>
      <inkml:brushProperty name="height" value="0.08571" units="cm"/>
      <inkml:brushProperty name="color" value="#008C3A"/>
    </inkml:brush>
  </inkml:definitions>
  <inkml:trace contextRef="#ctx0" brushRef="#br0">361 286 8109,'-1'-21'7821,"2"5"-7396,1 21 1099,16 23-1198,-10-10 178,11 17-34,-16-20 12,-7 5-302,-17 2-158,-3 0 12,-11-1 10,5-5 24,-20 19-24,-2 3-100,5-1 45,11-5 34,27-22 77,-14 15-55,0-5 0,-6 6-191,8-7 146,15-10 336,6 56-280,12-32 50,9 13 1,6-1-73,6-16 22,14-7 0,0-5-11,-14-8 146,37 3 10,-35-11 292,53-34 460,-38 7-729,16-32-157,-57 12-213,-29-10-33,-23-12 168,-7 8 56,-5-5-45,-2-6 101,21 14 78,0-5-78,12 18 78,-22-13 11,2 6-212,-4 1-3788,20 4-6021,40 11 8944,6-11 0,1 14 0,-2 15 1</inkml:trace>
</inkml:ink>
</file>

<file path=ppt/ink/ink2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8.725"/>
    </inkml:context>
    <inkml:brush xml:id="br0">
      <inkml:brushProperty name="width" value="0.08571" units="cm"/>
      <inkml:brushProperty name="height" value="0.08571" units="cm"/>
      <inkml:brushProperty name="color" value="#008C3A"/>
    </inkml:brush>
  </inkml:definitions>
  <inkml:trace contextRef="#ctx0" brushRef="#br0">330 0 12479,'12'22'5199,"-2"-5"-4336,-10-17 33,0 0 437,3-7-660,-2 5 413,1-5-1051,-2 7-35,0 0-169,-4 3 169,-6 6 56,-10 7 90,-22 22-67,6-7 10,-11 12-3458,17-15 3436,-4 9 22,10-10-1792,-9 18 1703,21-27 280,-1 6-257,10-20-23,2-1-34,-2 2 34,-3 3 2493,-2 5-3042,-8 11 2669,10-12-4506,-4 5-3374,19-24 5760,2-10 0,0 4 0,-3-1 0</inkml:trace>
</inkml:ink>
</file>

<file path=ppt/ink/ink2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9.477"/>
    </inkml:context>
    <inkml:brush xml:id="br0">
      <inkml:brushProperty name="width" value="0.08571" units="cm"/>
      <inkml:brushProperty name="height" value="0.08571" units="cm"/>
      <inkml:brushProperty name="color" value="#008C3A"/>
    </inkml:brush>
  </inkml:definitions>
  <inkml:trace contextRef="#ctx0" brushRef="#br0">62 33 9173,'-3'-18'2252,"0"4"-1736,3 14 1389,0 0-695,-25 0-314,19 0 191,-18 0-168,24 0 5670,0 0-6589,7 10 134,6 4 180,29 32-202,-3-6 56,15 17-101,-12-13 22,17 17-66,-14-15 10,6-6 1,0-3 11,-4-8-12,23 11-21,-54-35-91,-11-4-66,-5-1-6208,0 0-3478,3 0 9605,0 0 0,1 0 0,-2 0 0</inkml:trace>
</inkml:ink>
</file>

<file path=ppt/ink/ink2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0.098"/>
    </inkml:context>
    <inkml:brush xml:id="br0">
      <inkml:brushProperty name="width" value="0.08571" units="cm"/>
      <inkml:brushProperty name="height" value="0.08571" units="cm"/>
      <inkml:brushProperty name="color" value="#008C3A"/>
    </inkml:brush>
  </inkml:definitions>
  <inkml:trace contextRef="#ctx0" brushRef="#br0">38 71 6690,'-21'-10'6197,"4"3"-2529,17 7 8,105-8-2683,-25 7 1,7-1-740,-14-5 0,3-2 0,-4 2 30,14 5 0,-11 0-5483,2-13 2645,-78 15 2554,-7 4 0,7-3 0,-3 4 0</inkml:trace>
</inkml:ink>
</file>

<file path=ppt/ink/ink2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0.658"/>
    </inkml:context>
    <inkml:brush xml:id="br0">
      <inkml:brushProperty name="width" value="0.08571" units="cm"/>
      <inkml:brushProperty name="height" value="0.08571" units="cm"/>
      <inkml:brushProperty name="color" value="#008C3A"/>
    </inkml:brush>
  </inkml:definitions>
  <inkml:trace contextRef="#ctx0" brushRef="#br0">1 1 10664,'19'1'8090,"-6"3"-6171,-10-2-183,-3 44-830,0-7-722,0 15 1,0 3-129,0 0 390,0 32-110,-1 9-291,0-51 11,-3 41-78,2-75-716,-2 1-472,4-17-8621,11-36 8731,-7 11 0,7-13 0,-9 28 0</inkml:trace>
</inkml:ink>
</file>

<file path=ppt/ink/ink2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1.381"/>
    </inkml:context>
    <inkml:brush xml:id="br0">
      <inkml:brushProperty name="width" value="0.08571" units="cm"/>
      <inkml:brushProperty name="height" value="0.08571" units="cm"/>
      <inkml:brushProperty name="color" value="#008C3A"/>
    </inkml:brush>
  </inkml:definitions>
  <inkml:trace contextRef="#ctx0" brushRef="#br0">0 1 11885,'5'20'5233,"-1"-5"-4090,-4-15-516,0 0 1076,10-7-784,44 4-874,-12-5 89,28 13 1,1 5-68,-23 1 5,5 6 1,-7 3-5,-31 1 21,15 39-89,-14-31 0,10 20 11,-6-21 1,-5-9-1,2 2 0,-8-4-11,-6-5 302,1 16-99,-7-16-46,-3 8 190,-11-14-190,-2 0 100,-42 6-234,21-3-85,-19 3 0,-1 1-565,14-4 627,-16 6 0,55-14 0,17-4 0</inkml:trace>
</inkml:ink>
</file>

<file path=ppt/ink/ink2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4.775"/>
    </inkml:context>
    <inkml:brush xml:id="br0">
      <inkml:brushProperty name="width" value="0.08571" units="cm"/>
      <inkml:brushProperty name="height" value="0.08571" units="cm"/>
      <inkml:brushProperty name="color" value="#008C3A"/>
    </inkml:brush>
  </inkml:definitions>
  <inkml:trace contextRef="#ctx0" brushRef="#br0">40 14 8490,'0'-8'2824,"0"2"-2135,0 6 946,0 0-1689,-13 0-988,8 0-661,-10 0-487,11 0 902,2 0 895,1 0 1,1 0 0</inkml:trace>
</inkml:ink>
</file>

<file path=ppt/ink/ink2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5.214"/>
    </inkml:context>
    <inkml:brush xml:id="br0">
      <inkml:brushProperty name="width" value="0.08571" units="cm"/>
      <inkml:brushProperty name="height" value="0.08571" units="cm"/>
      <inkml:brushProperty name="color" value="#008C3A"/>
    </inkml:brush>
  </inkml:definitions>
  <inkml:trace contextRef="#ctx0" brushRef="#br0">3 0 2606,'22'0'5523,"-4"0"524,-18 0-5262,0 0-1,-20 0-840,16 0 1090,-15 0-1358,72 4-268,-30-3 1,31 2-1,-45-3 1</inkml:trace>
</inkml:ink>
</file>

<file path=ppt/ink/ink2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5.908"/>
    </inkml:context>
    <inkml:brush xml:id="br0">
      <inkml:brushProperty name="width" value="0.08571" units="cm"/>
      <inkml:brushProperty name="height" value="0.08571" units="cm"/>
      <inkml:brushProperty name="color" value="#008C3A"/>
    </inkml:brush>
  </inkml:definitions>
  <inkml:trace contextRef="#ctx0" brushRef="#br0">15 31 11123,'-8'-17'4740,"1"3"-3172,7 14 539,0 0-1132,0 21-796,0-6 45,0 32-202,0-19 34,0 31-56,0-23 0,0 6-11,0-19-1389,0-10-494,0-6-1064,0-1 2958,0-7 0,0-2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5.952"/>
    </inkml:context>
    <inkml:brush xml:id="br0">
      <inkml:brushProperty name="width" value="0.08571" units="cm"/>
      <inkml:brushProperty name="height" value="0.08571" units="cm"/>
    </inkml:brush>
  </inkml:definitions>
  <inkml:trace contextRef="#ctx0" brushRef="#br0">56 230 9106,'-13'-5'3250,"3"1"-1928,10 4 11,0 0-929,-17 0-24,12-4 80,-6-6-12,31-8-291,14-11-56,19-5-79,4-6 124,-2 5-146,-9 9-11,-14 10-79,-10 9-3425,-9 6 3481,-1 1 23,-1 7 11,3 6 123,7 33-89,-5-1-23,4 28 45,-6-6-56,0 7-941,6 3-1748,9-1-3205,13-9 5894,10-16 0,-21-23 0,-5-15 0</inkml:trace>
</inkml:ink>
</file>

<file path=ppt/ink/ink2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6.784"/>
    </inkml:context>
    <inkml:brush xml:id="br0">
      <inkml:brushProperty name="width" value="0.08571" units="cm"/>
      <inkml:brushProperty name="height" value="0.08571" units="cm"/>
      <inkml:brushProperty name="color" value="#008C3A"/>
    </inkml:brush>
  </inkml:definitions>
  <inkml:trace contextRef="#ctx0" brushRef="#br0">162 22 5220,'-11'-12'3765,"2"2"-1685,9 10 632,-2 6-1156,-2 3 427,-27 43-1703,8-5 0,1 3-3223,-15 40 2948,17-23 1,18 0-1187,47-6 1,20-7 1180,-6-11 0,3-3 0,3 5 0,-3-10 0,18-20 0</inkml:trace>
</inkml:ink>
</file>

<file path=ppt/ink/ink2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7.566"/>
    </inkml:context>
    <inkml:brush xml:id="br0">
      <inkml:brushProperty name="width" value="0.08571" units="cm"/>
      <inkml:brushProperty name="height" value="0.08571" units="cm"/>
      <inkml:brushProperty name="color" value="#008C3A"/>
    </inkml:brush>
  </inkml:definitions>
  <inkml:trace contextRef="#ctx0" brushRef="#br0">23 55 9767,'-15'-17'7608,"7"4"-7619,9 13-448,7 1 201,-4-1-2073,9 0 404,-9-1-594,4-2 2521,-13-6 0,4 4 0,-5-2 0</inkml:trace>
</inkml:ink>
</file>

<file path=ppt/ink/ink2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8.033"/>
    </inkml:context>
    <inkml:brush xml:id="br0">
      <inkml:brushProperty name="width" value="0.08571" units="cm"/>
      <inkml:brushProperty name="height" value="0.08571" units="cm"/>
      <inkml:brushProperty name="color" value="#008C3A"/>
    </inkml:brush>
  </inkml:definitions>
  <inkml:trace contextRef="#ctx0" brushRef="#br0">1 0 7504,'72'57'4915,"0"0"0,-39-29-4259,19 13 0,12 11 0,-26-3-207,-53 11-415,3-25-68,-14 29-9797,-22-2 8000,22-36 1,-15 21 0,32-43 0</inkml:trace>
</inkml:ink>
</file>

<file path=ppt/ink/ink2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7.437"/>
    </inkml:context>
    <inkml:brush xml:id="br0">
      <inkml:brushProperty name="width" value="0.04286" units="cm"/>
      <inkml:brushProperty name="height" value="0.04286" units="cm"/>
    </inkml:brush>
  </inkml:definitions>
  <inkml:trace contextRef="#ctx0" brushRef="#br0">29 253 7470,'-5'-23'4034,"1"4"-2947,4 19 1064,0 0-1770,-7-30-515,5 20-147,-5-20-200,7 27-79,0 3 33,0 0 336,0-3-1086,0-3 67,0-7-79,2-3 516,2-1 773,1 0 1714,0 6-447,-2 3-180,-2 6-168,-1 1 2655,0 1-2701,0-1-144,0-3-158,-3-1-55,1-3 78,-3 0-124,2 1-66,0 1-180,2 3-112,-1 1-112,2 2 0,-2 0-22,2 0-124,-1 0 23,0 0 11,1 3 89,-1 6-33,1 9 45,0 9-68,0 9-33,0 8-22,2 7-68,2 8-145,2 5 67,0 2 67,-2-1 33,-2-7 180,-2-6 12,-5-3 21,3-19 24,-4-7 32,4-17-21,1-5-68,1 0-45,0-6-1210,1-9-5368,16-29 6623,-5 0 0,6 2 0,-11 20 0</inkml:trace>
</inkml:ink>
</file>

<file path=ppt/ink/ink2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8.065"/>
    </inkml:context>
    <inkml:brush xml:id="br0">
      <inkml:brushProperty name="width" value="0.04286" units="cm"/>
      <inkml:brushProperty name="height" value="0.04286" units="cm"/>
    </inkml:brush>
  </inkml:definitions>
  <inkml:trace contextRef="#ctx0" brushRef="#br0">51 260 9610,'-27'-15'5165,"6"3"-4245,21 12-192,0 0-89,-2-52-158,8 27-167,1-40 112,10 42-168,-1 6-79,1 4-56,0 3-56,2 3-44,5 1-12,4 2 56,5 1-67,2-1 56,0 3-11,-5-1 22,-7 2-33,-6 0 67,-5 3 11,-3 8 11,0 7 1,2 21-124,-4-7 11,3 10-11,-7-15 0,0 0 11,-2-4 67,-1 7-78,-1-10-56,-2 1-11,-3-11 11,-3-4 45,-3-3-34,-6-2-56,-6-1 22,-6-5 12,-3 0-482,-10-5-269,12 5-347,-2 0-504,15 10 1669,3 13 0,6-9 0,3 8 0</inkml:trace>
</inkml:ink>
</file>

<file path=ppt/ink/ink2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8.576"/>
    </inkml:context>
    <inkml:brush xml:id="br0">
      <inkml:brushProperty name="width" value="0.04286" units="cm"/>
      <inkml:brushProperty name="height" value="0.04286" units="cm"/>
    </inkml:brush>
  </inkml:definitions>
  <inkml:trace contextRef="#ctx0" brushRef="#br0">29 106 10440,'-5'2'2106,"1"1"-2005,4-3 112,0 0 448,-5 14-314,1-1-134,-3 17-146,5-1-67,1 3 0,8 1-11,8-2 22,12-7 56,9-9 348,6-7 101,3-7 89,-1-12 44,-4-5 13,-7-8-91,-10-1-89,-8 2-213,-7 3-56,-5 2-34,-1 1-45,-2 1-111,0-2 134,0-2-57,0-1 24,0-2 89,-1 1 11,-1 2 101,-4 1-325,-1 8-45,-3 0-11,-2 8-56,-5 1-134,-8 1-1009,-24 7-942,11 6-784,-9 9-2833,28 4 5814,9-3 0,7-8 0,3-7 0</inkml:trace>
</inkml:ink>
</file>

<file path=ppt/ink/ink2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9.296"/>
    </inkml:context>
    <inkml:brush xml:id="br0">
      <inkml:brushProperty name="width" value="0.04286" units="cm"/>
      <inkml:brushProperty name="height" value="0.04286" units="cm"/>
    </inkml:brush>
  </inkml:definitions>
  <inkml:trace contextRef="#ctx0" brushRef="#br0">13 96 10765,'-6'-6'3115,"1"1"-2970,5 5-78,0 0 426,-1 17-89,3 5-57,5 18 68,5 3-191,7 3-45,1 3-56,1 1-33,-4-2-79,0 0 11,-6-8-22,-1-6-11,-4-12-191,-3-8 202,0-8 79,-2-5 257,0-2-179,-1-7-146,0-5 79,0-8-79,-1-14-11,-2 7 11,-3-11 90,0 8 22,0-5 23,1-2 33,3-4-11,0 1-33,2 1 246,0 2 258,0-3-404,0 13-78,0-2-135,1 17-22,5 1-34,8 2 34,10 1 12,10 2 55,26 3-34,-12 7 23,13 8-44,-26 7 10,-8 7-11,-9 4 68,-8 16-12,-7-11-11,-10 8-22,-6-14-34,-11-3-78,-6-2-169,-3-2-33,-1-4-79,5-4-268,6-6-505,9-1-1188,7-5 2320,8-1 0,3-1 0</inkml:trace>
</inkml:ink>
</file>

<file path=ppt/ink/ink2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0.046"/>
    </inkml:context>
    <inkml:brush xml:id="br0">
      <inkml:brushProperty name="width" value="0.04286" units="cm"/>
      <inkml:brushProperty name="height" value="0.04286" units="cm"/>
    </inkml:brush>
  </inkml:definitions>
  <inkml:trace contextRef="#ctx0" brushRef="#br0">0 0 11560,'17'19'4515,"-4"-4"-3741,-13-15 974,0 0-1591,0 7-12,-1 7-55,-2 12-90,1 7-45,1 4-257,5 0-202,6-1-35,7-5 91,4-6 258,0-9-135,-2-9 325,-2-4 112,-3-4 34,-3-8-23,-2-4 22,-2-8-21,-1-1-1,-2 0-11,-1 2-23,0 2 12,0 1 67,0 1-44,1 2-101,0 3 122,0 1-44,0 3-67,-2 2 78,-2 3-23,0 1 807,0 1-896,1 2 23,1 8 224,4 6-57,3 12-112,4 5 1,2 2-46,1 2-33,0-1 0,0-3-100,-4-5-371,-1-4-784,-5-10-964,-2-4-2543,-3-5 4762,-1-3 0,0 0 0,0-2 0</inkml:trace>
</inkml:ink>
</file>

<file path=ppt/ink/ink2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1.120"/>
    </inkml:context>
    <inkml:brush xml:id="br0">
      <inkml:brushProperty name="width" value="0.04286" units="cm"/>
      <inkml:brushProperty name="height" value="0.04286" units="cm"/>
    </inkml:brush>
  </inkml:definitions>
  <inkml:trace contextRef="#ctx0" brushRef="#br0">0 615 11179,'2'16'4863,"-1"-3"-4572,-1-13-134,0 0-134,55-55 10,-27 21-5,7-5 0,0-2-5,-8-4-12,-4 2 213,-6 1 157,-4 1 89,-7 0-155,-3 1 88,-3 1 0,0 2-134,-1 3 0,-2 4-67,-1 5 44,-2 5-145,0 6 33,2 5-22,0 1 45,2 5-67,0 0-90,1 2-191,-2 1-55,-6 0 201,-2 4 12,-7 5-46,-4 9 68,-2 9-79,-8 28 46,14-7-68,1 21-12,13-17-11,9-1 113,9-5-12,9-3 34,11-9-89,20-1 111,-10-16-22,11-4 45,-16-12-45,-3-6 56,-2-3 22,2-7 1,-16 2 101,0 0 21,-15 7 46,-2 0-1,0 1-67,-1-1-33,-1-1-101,0 2 44,-1 0-33,0 2 67,0 2-436,0 0 201,-4 8 67,-3 7-67,-3 12-179,0 8 123,4 3 67,4-4 45,5-3 0,8-8 56,8-9 67,9-6-56,5-7-11,2-13-44,-4-7-24,-7-15-77,-8-4-1,-8-2 11,-8-9 146,-6 17 1,-3-1 44,0 20 112,3 4 79,1 5-35,3 2-200,0 3-12,1 0-191,-1 0 57,1 2 134,0 10 22,0 23 45,5 0 23,7 14 156,9-16-44,7-2-90,3-3-90,-3-5-22,-6-6-963,-5-7-729,-8-6-1513,-2-2 3205,-4-8 0,-1 4 0,-1-4 0</inkml:trace>
</inkml:ink>
</file>

<file path=ppt/ink/ink2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1.846"/>
    </inkml:context>
    <inkml:brush xml:id="br0">
      <inkml:brushProperty name="width" value="0.04286" units="cm"/>
      <inkml:brushProperty name="height" value="0.04286" units="cm"/>
    </inkml:brush>
  </inkml:definitions>
  <inkml:trace contextRef="#ctx0" brushRef="#br0">18 0 12400,'12'1'4975,"-3"-1"-4268,-9 0-226,0 0 202,0 7-55,0 7-113,0 12-123,0 8 46,0 7-237,1 5-111,7 3-68,5 4-22,8 0 0,2 0-145,0-2-158,-3-6-33,-3-6-34,-5-8-212,1-7 21,-4-6-245,1-6 515,-6-5 212,0-4-1288,-4-3-224,-11-7 482,-3-2 234,-13-9 259,-2 0 616,-2-1 370,2 1 504,2 1 156,5 3 114,7 4-349,7 4-515,4 2-22,4 1-56,4-1 89,9-3 90,33-5-157,0 0-179,23-4 0,-20 6-34,-7 1 23,-7 2 145,-6 2-11,-12 2 56,-5 1 78,-9 2 1,-3 0-23,1 0-235,-1 6 179,2 6-78,0 10 22,5 8 101,1 3-34,4 4-156,2-2-79,1-4 0,-2-6-393,-2-8-391,-4-8-460,-3-5-784,-2-5-6678,-1-12 8706,0-12 0,-1 7 0,0-1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6.920"/>
    </inkml:context>
    <inkml:brush xml:id="br0">
      <inkml:brushProperty name="width" value="0.08571" units="cm"/>
      <inkml:brushProperty name="height" value="0.08571" units="cm"/>
    </inkml:brush>
  </inkml:definitions>
  <inkml:trace contextRef="#ctx0" brushRef="#br0">2 10 11515,'2'-3'6319,"-5"-3"-6319,2 11 136,6 8 244,12 17-88,11 15 167,19 28-224,-12-15 1,9 11-79,-20-27-12,-3-5 12,-4-6-45,-4-7-56,-4-6-22,-3-6 10,-3-6 35,-2-3 313,0-2-392,-1-13-325,0-26 157,0-1 78,5-17 79,2 20-11,5 6-23,0 7-89,4 2 44,-4 11 0,2 2 23,-2 7 67,1 4 11,5 9 57,1 8 77,2 11-89,-1 7 67,-1 2-123,-1 3-22,-3-1-549,1-2-460,0-3-5042,12 8 6073,-4-22 0,-2 1 0,-12-22 0</inkml:trace>
</inkml:ink>
</file>

<file path=ppt/ink/ink2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2.061"/>
    </inkml:context>
    <inkml:brush xml:id="br0">
      <inkml:brushProperty name="width" value="0.04286" units="cm"/>
      <inkml:brushProperty name="height" value="0.04286" units="cm"/>
    </inkml:brush>
  </inkml:definitions>
  <inkml:trace contextRef="#ctx0" brushRef="#br0">3 1 16255,'0'10'4829,"1"-1"-4593,-1-9-270,0 0-650,1-3-560,-1 2-1265,1-2-3788,-1 3 6297,-3-3 0,3 3 0,-3-2 0</inkml:trace>
</inkml:ink>
</file>

<file path=ppt/ink/ink2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2.536"/>
    </inkml:context>
    <inkml:brush xml:id="br0">
      <inkml:brushProperty name="width" value="0.04286" units="cm"/>
      <inkml:brushProperty name="height" value="0.04286" units="cm"/>
    </inkml:brush>
  </inkml:definitions>
  <inkml:trace contextRef="#ctx0" brushRef="#br0">1 115 11000,'13'27'3305,"-2"-5"-2184,-11-22 459,0 0-908,55 49-44,-20-33-214,46 36-112,-36-46-78,-4-4 79,-8-1 145,-12-1 191,-9 0-123,-7 0-192,-5 0 1,0 0-202,0-4-67,0-4-11,-5-10-34,-3-8-11,-10-8-11,-3-4 11,-5-3-45,-2 3-44,-1 4-281,3 10-638,1 8-841,2 8-1210,0 7-2443,-1 13 5502,0 6 0,10-4 0,3 0 0</inkml:trace>
</inkml:ink>
</file>

<file path=ppt/ink/ink2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3.104"/>
    </inkml:context>
    <inkml:brush xml:id="br0">
      <inkml:brushProperty name="width" value="0.04286" units="cm"/>
      <inkml:brushProperty name="height" value="0.04286" units="cm"/>
    </inkml:brush>
  </inkml:definitions>
  <inkml:trace contextRef="#ctx0" brushRef="#br0">1 1 11414,'8'18'4370,"-1"-4"-3955,-7-14-281,0 0 135,5 8 157,-2 4 78,6 14-66,-3 5-80,3 4-112,2 4-55,2-1-124,3-2 11,0-7-44,1-9 44,-5-9 57,-1-7 347,-2-10-101,3-10-23,2-11-190,1-8-67,1 1-45,-3 6 11,-3 9 68,-3 8-259,-4 6-122,0 3 235,0 6 44,10 16-33,-2 0-44,8 14-315,-6-7-201,1 0-34,-3 1-616,-1-1-1210,0 0-3037,2-3 5457,3-7 0,-6-8 0,-1-5 0</inkml:trace>
</inkml:ink>
</file>

<file path=ppt/ink/ink2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095"/>
    </inkml:context>
    <inkml:brush xml:id="br0">
      <inkml:brushProperty name="width" value="0.04286" units="cm"/>
      <inkml:brushProperty name="height" value="0.04286" units="cm"/>
    </inkml:brush>
  </inkml:definitions>
  <inkml:trace contextRef="#ctx0" brushRef="#br0">208 50 11302,'8'6'4415,"-1"-2"-3294,-7-4 302,0 0-1322,26-24-57,-23 17-44,11-18 23,-36 23-12,-12 1 45,-6 1 0,-3 3-34,3 3-22,7 5 0,9-1-22,9-2-90,6-1 22,5-1-178,2 2 268,5 2 11,15 4 168,15 8-179,24 5 0,13 8-6,-19-7 1,0 2-6,23 14 16,-30-15 1,-5-1-6,-3 3 45,-14-5 11,-12-6 44,-6-2 113,-14-2-22,-25 2-147,0-7 12,-17 0 247,19-9-23,7-1-112,9-1-168,7 0-885,6-3-4336,25-10-808,4-2 6029,23-9 0,-23 14 0,-3 0 0</inkml:trace>
</inkml:ink>
</file>

<file path=ppt/ink/ink2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297"/>
    </inkml:context>
    <inkml:brush xml:id="br0">
      <inkml:brushProperty name="width" value="0.04286" units="cm"/>
      <inkml:brushProperty name="height" value="0.04286" units="cm"/>
    </inkml:brush>
  </inkml:definitions>
  <inkml:trace contextRef="#ctx0" brushRef="#br0">1 0 14529,'14'24'4605,"-4"-5"-4178,-10-19-103,0 42-100,0-12-156,0 35-68,6-24-157,3-2-650,7-6-1524,0-4-1255,1-9 3586,-5-9 0,-5-6 0,-3-5 0</inkml:trace>
</inkml:ink>
</file>

<file path=ppt/ink/ink2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481"/>
    </inkml:context>
    <inkml:brush xml:id="br0">
      <inkml:brushProperty name="width" value="0.04286" units="cm"/>
      <inkml:brushProperty name="height" value="0.04286" units="cm"/>
    </inkml:brush>
  </inkml:definitions>
  <inkml:trace contextRef="#ctx0" brushRef="#br0">1 46 15291,'67'-25'0,"-13"5"0</inkml:trace>
</inkml:ink>
</file>

<file path=ppt/ink/ink2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973"/>
    </inkml:context>
    <inkml:brush xml:id="br0">
      <inkml:brushProperty name="width" value="0.04286" units="cm"/>
      <inkml:brushProperty name="height" value="0.04286" units="cm"/>
    </inkml:brush>
  </inkml:definitions>
  <inkml:trace contextRef="#ctx0" brushRef="#br0">0 1 14148,'68'9'2465,"0"0"0,19 7-2465,-30 11 0,-48 1-22,-6 4 22,-2 9 0,-10 3-22,-7 5-79,-12 0 78,-3-3 23,-4-2 0,5-6 0,4-5-56,8-5-78,9-7 134,8-5 123,20-5-22,17-4-101,22-4-493,11-2-717,-2-1-1312,-8-5-3495,-14-4 6017,-18-7 0,-12 6 0,-10 0 0</inkml:trace>
</inkml:ink>
</file>

<file path=ppt/ink/ink2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5.196"/>
    </inkml:context>
    <inkml:brush xml:id="br0">
      <inkml:brushProperty name="width" value="0.04286" units="cm"/>
      <inkml:brushProperty name="height" value="0.04286" units="cm"/>
    </inkml:brush>
  </inkml:definitions>
  <inkml:trace contextRef="#ctx0" brushRef="#br0">0 13 12792,'15'4'3474,"44"-8"-3272,-30 1-202,38-5-1165,-33 7-2981,-1 1 4146,-4 0 0,-11 0 0,-5 0 0</inkml:trace>
</inkml:ink>
</file>

<file path=ppt/ink/ink2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5.620"/>
    </inkml:context>
    <inkml:brush xml:id="br0">
      <inkml:brushProperty name="width" value="0.04286" units="cm"/>
      <inkml:brushProperty name="height" value="0.04286" units="cm"/>
    </inkml:brush>
  </inkml:definitions>
  <inkml:trace contextRef="#ctx0" brushRef="#br0">1 334 12949,'73'-35'2924,"1"0"1,-14-24-2813,11 14 0,-11-1 146,-46-7-79,-12 36-10,-1 2-80,-1 5-21,0 1-46,0 5-22,0 0-56,-7 3-11,-6 1 67,-12 0 0,-8 4 0,-4 7 0,-3 10 0,3 9 0,3 6 0,9 6 0,8 3 11,10 2 11,5-1-10,15-4 66,10-1-44,18-5 22,11-2-191,39 4-213,-20-15-514,21 0-964,-34-17-2399,-3-4 4225,-2-10 0,-23 6 0,-8-6 0</inkml:trace>
</inkml:ink>
</file>

<file path=ppt/ink/ink2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9.239"/>
    </inkml:context>
    <inkml:brush xml:id="br0">
      <inkml:brushProperty name="width" value="0.04286" units="cm"/>
      <inkml:brushProperty name="height" value="0.04286" units="cm"/>
    </inkml:brush>
  </inkml:definitions>
  <inkml:trace contextRef="#ctx0" brushRef="#br0">456 1 12871,'20'23'3698,"-3"-4"-3385,-17-19 673,0 0-728,-45 36 90,16-8-24,-42 34 12,25-13-134,-3 3 0,0 2-90,3-1-67,5-2 11,6-6-56,10-7 0,8-10 34,7-8-23,6-10-11,2-6 67,2-3-3227,0-1 1098,0 1-683,-2 3 1636,-1 0-381,-2 3 1075,-1-1-56,3-1-862,0-2 1333,2-1 0,1-2 0,0 0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7.708"/>
    </inkml:context>
    <inkml:brush xml:id="br0">
      <inkml:brushProperty name="width" value="0.08571" units="cm"/>
      <inkml:brushProperty name="height" value="0.08571" units="cm"/>
    </inkml:brush>
  </inkml:definitions>
  <inkml:trace contextRef="#ctx0" brushRef="#br0">52 394 11930,'-3'-8'885,"0"2"-538,3 6 852,0 0-874,30-18-67,-11 0 89,24-16 146,-21 5-3493,-6 3 3370,-8 1 112,-4 5-146,-4 1-56,-3 3-45,-5 1-144,-4 5-91,-4 2 3357,0 2-3390,0 4-1,1 0 23,1 2-23,-1 0-11,0 6-55,-1 3-248,-4 40 180,10-13 112,-2 28-56,21-27-112,10-4-11,17-11 78,15-10 157,11-11 56,5-16 34,1-8 0,-6-13 458,-3-3-77,-27 12 269,-5 6-695,-24 19-45,-5 17 11,-5 9-11,0 14-291,1 1-561,26-2 852,13-18 44,28-12-10,9-26 33,1-11 90,-5-9 201,-14 3 80,-15 9-124,-14 9 89,-13 10-314,-6 6-44,-4 6-90,1 7 34,6 6-515,22 2 526,7-8 67,24-13 0,-3-18-22,-2-14 280,-9-7 1243,-20-15-1119,-22 14-23,-20-7-46,-14 23-290,-5 8-90,2 10-347,6 4-1535,9 6-2533,8 4-5266,15-3 9681,19 2 0,-11-5 0,9-1 0</inkml:trace>
</inkml:ink>
</file>

<file path=ppt/ink/ink2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9.675"/>
    </inkml:context>
    <inkml:brush xml:id="br0">
      <inkml:brushProperty name="width" value="0.04286" units="cm"/>
      <inkml:brushProperty name="height" value="0.04286" units="cm"/>
    </inkml:brush>
  </inkml:definitions>
  <inkml:trace contextRef="#ctx0" brushRef="#br0">49 3 12904,'19'17'4102,"-3"-3"-3363,-16-14 684,0 0-795,-36-15-191,26 11-12,-26-10-190,35 14-190,1 0-45,3 11 258,10 11 78,12 20-112,16 10 12,11 9-158,8 0 0,4-2-44,-3-6-34,-5-7-22,-10-8-247,-14-10-381,-10-6-482,-13-8-627,-5-2-1613,-4-2-2623,-1-3 5995,0-2 0,0-3 0,0-2 0</inkml:trace>
</inkml:ink>
</file>

<file path=ppt/ink/ink2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0.340"/>
    </inkml:context>
    <inkml:brush xml:id="br0">
      <inkml:brushProperty name="width" value="0.04286" units="cm"/>
      <inkml:brushProperty name="height" value="0.04286" units="cm"/>
    </inkml:brush>
  </inkml:definitions>
  <inkml:trace contextRef="#ctx0" brushRef="#br0">234 1 13106,'22'22'3025,"-4"-5"-3013,-18-17 347,0 0-23,-20 18-168,3-2-12,-19 17-122,7-4 22,0-2-45,1-2 68,1-3-46,3-4 1,1-3-34,6-4-11,4-3-45,6-4-45,5-1-22,1-1-23,1 1 146,0 2 34,0 5 89,3 5 67,9 5-22,10 7 34,14 5-23,11 0 539,41 14-248,-14-14-291,-23-11 0,0-3 528,21 2-528,-9-2-101,-13-7 281,-19-4-1155,-15-5-783,-20-9-1212,-12-2-3483,-11-6 6274,-1 2 0,10 6 0,6 2 0</inkml:trace>
</inkml:ink>
</file>

<file path=ppt/ink/ink2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0.828"/>
    </inkml:context>
    <inkml:brush xml:id="br0">
      <inkml:brushProperty name="width" value="0.04286" units="cm"/>
      <inkml:brushProperty name="height" value="0.04286" units="cm"/>
    </inkml:brush>
  </inkml:definitions>
  <inkml:trace contextRef="#ctx0" brushRef="#br0">0 0 11964,'16'13'4683,"-3"-2"-3944,-13-11-403,0 0-201,15-4 414,-5 20 90,15 7-314,-10 28 0,3 8-67,-1 8-113,-1 0-10,-3 1-124,-1-3 11,-2-4-11,-2-3-22,-2-6-347,0-7-864,-3-10-369,2-10-470,-1-10-1346,4-8 3407,5-7 0,-6 0 0,1-2 0</inkml:trace>
</inkml:ink>
</file>

<file path=ppt/ink/ink2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1.273"/>
    </inkml:context>
    <inkml:brush xml:id="br0">
      <inkml:brushProperty name="width" value="0.04286" units="cm"/>
      <inkml:brushProperty name="height" value="0.04286" units="cm"/>
    </inkml:brush>
  </inkml:definitions>
  <inkml:trace contextRef="#ctx0" brushRef="#br0">29 157 11302,'-4'-26'5177,"1"4"-3934,3 22-77,0 0-785,7-44-112,-2 30-179,8-32-90,0 43 0,7 2 0,9 1-23,12 5 12,14 7 0,10 9 11,6 7-22,-4 3-46,-8 1-89,-16-2-89,-13-1 22,-17-3 156,-7-2 68,-13 0 68,-11-2-24,-14 0-21,-17-3-12,-11-1-11,-8-2 134,-5-2 34,5-3 371,-10 2-539,31-6-180,2 3-839,34-4-841,8 2-1356,24 1 3216,15 1 0,-8-5 0,2-1 0</inkml:trace>
</inkml:ink>
</file>

<file path=ppt/ink/ink2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1.895"/>
    </inkml:context>
    <inkml:brush xml:id="br0">
      <inkml:brushProperty name="width" value="0.04286" units="cm"/>
      <inkml:brushProperty name="height" value="0.04286" units="cm"/>
    </inkml:brush>
  </inkml:definitions>
  <inkml:trace contextRef="#ctx0" brushRef="#br0">1 1 11560,'13'17'5524,"53"-11"-4291,-26-7-304,59-6-178,-15 7-1000,-31 0 0,4 0 478,9 1 1,3 1-78,10 1 0,1-1-534,7 3 1,1-1 392,4 2 1,1-1-12,-3-1 0,0 0-191,-3 1 1,-2-2-393,-8-1 0,-3-1 73,-11 0 0,-3 0-465,29-1-493,-34-4-683,-28-2-3003,-18-4 5319,-26-2 0,12 5 1,-13 1-1</inkml:trace>
</inkml:ink>
</file>

<file path=ppt/ink/ink2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2.261"/>
    </inkml:context>
    <inkml:brush xml:id="br0">
      <inkml:brushProperty name="width" value="0.04286" units="cm"/>
      <inkml:brushProperty name="height" value="0.04286" units="cm"/>
    </inkml:brush>
  </inkml:definitions>
  <inkml:trace contextRef="#ctx0" brushRef="#br0">11 98 10339,'-6'-21'3899,"1"4"-2118,5 17-772,46 0-180,2 0-560,1 0 0,6 0-493,0 0 1,1 0 290,12 0 0,3 0-437,10 0 1,2 0 487,6 0 0,0 0-51,2 0 0,-1 0-11,-2-1 1,-2 0-46,-4 0 0,-3-1 11,-7 0 1,-3-1-23,-7-1 0,-4 0-78,35-4 10,-28-1-145,-25 0-426,-19 2-1198,-13 2-1729,-5 3 3566,-14 1 0,9 1 0,-9 0 0</inkml:trace>
</inkml:ink>
</file>

<file path=ppt/ink/ink2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2.629"/>
    </inkml:context>
    <inkml:brush xml:id="br0">
      <inkml:brushProperty name="width" value="0.04286" units="cm"/>
      <inkml:brushProperty name="height" value="0.04286" units="cm"/>
    </inkml:brush>
  </inkml:definitions>
  <inkml:trace contextRef="#ctx0" brushRef="#br0">0 0 13016,'2'5'3216,"-1"-1"-2017,-1-4-313,45 7-259,7 0-470,0 0 0,6 0-536,1 0 1,4-1 445,10 0 1,4 1-35,8 1 1,2-1 10,6 1 1,2 0-437,2 0 1,0 0 469,-1 1 1,-1 0-74,-3-2 1,-3 0-12,-7 0 1,-3-2 5,-12-1 0,-4-1-52,36 0-172,-32-3-303,-30-4-571,-18-5-1681,-19-5-461,-23-4 3240,-15 2 0,10 6 0,1 4 0</inkml:trace>
</inkml:ink>
</file>

<file path=ppt/ink/ink2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05.374"/>
    </inkml:context>
    <inkml:brush xml:id="br0">
      <inkml:brushProperty name="width" value="0.04286" units="cm"/>
      <inkml:brushProperty name="height" value="0.04286" units="cm"/>
    </inkml:brush>
  </inkml:definitions>
  <inkml:trace contextRef="#ctx0" brushRef="#br0">642 0 11425,'14'8'9749,"-4"3"-9604,-45 26 1,-22 16-146,19-1 0,2 7 0,-5 9 302,-1 4 1,-6 12 0,-1 5-1,2-3 1,5-10-1846,-1 2 1,4-8-1,2 4-5670,-75 197 7213,112-271 0,0 0 0,0 0 0</inkml:trace>
</inkml:ink>
</file>

<file path=ppt/ink/ink2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07.036"/>
    </inkml:context>
    <inkml:brush xml:id="br0">
      <inkml:brushProperty name="width" value="0.04286" units="cm"/>
      <inkml:brushProperty name="height" value="0.04286" units="cm"/>
    </inkml:brush>
  </inkml:definitions>
  <inkml:trace contextRef="#ctx0" brushRef="#br0">70 120 4019,'16'2'3989,"-3"-1"-501,-13-1-1505,-19-42-1310,8 27 335,-20-33 1692,14 39-2275,5 3 2218,4 4-2586,8 2 145,0 0 414,9 10 527,34 32-953,-10-9 684,14 13 1,4 2-482,5 2 42,-13-10 1,3 2-291,4-2 1,-3-4-135,5 6 23,23 12-34,-42-31 34,-8-5-3415,12 8 3381,-18-12 0,3 2 56,13 6-23,11 5-33,-5-1 12,10 5-12,-35-20 11,8 4 22,-1 3 214,-13-11 3324,6 6-3380,-16-13-628,0 0 325,1 3 78,2 1-369,4 7-112,-3-7-942,-4 3-1244,-12-7-1378,-12 0-3887,-8 3 7966,-6 3 0,15-2 0,5 1 0</inkml:trace>
</inkml:ink>
</file>

<file path=ppt/ink/ink2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4.443"/>
    </inkml:context>
    <inkml:brush xml:id="br0">
      <inkml:brushProperty name="width" value="0.04286" units="cm"/>
      <inkml:brushProperty name="height" value="0.04286" units="cm"/>
    </inkml:brush>
  </inkml:definitions>
  <inkml:trace contextRef="#ctx0" brushRef="#br0">134 0 10406,'12'23'4706,"-2"-4"-3843,-10-19 2745,0-7-1771,0 3-1534,0-4-169,0 5 34,0 3 494,0 0-662,-3 8 22,-4 5 12,-11 26-23,2-6-11,-7 13 11,1-2-11,7-13 11,-5 8-33,6-4-68,6-17 68,0 3-68,7-19-4919,1-2 5009,9-2 0,-6 2 0,6-2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8.623"/>
    </inkml:context>
    <inkml:brush xml:id="br0">
      <inkml:brushProperty name="width" value="0.08571" units="cm"/>
      <inkml:brushProperty name="height" value="0.08571" units="cm"/>
    </inkml:brush>
  </inkml:definitions>
  <inkml:trace contextRef="#ctx0" brushRef="#br0">109 31 11269,'7'-4'3742,"-2"0"-3025,-5 4-325,0 0-123,-47 67-156,29-24-113,-8 4 0,3 1-23,17 2-179,15-13 124,18-15 66,24-11-55,24-27-78,13-11-15,-43 4 0,0-4 160,36-26 201,-17-2 113,-19 8 325,-16 9 212,-13 9 35,-10 11-382,-4 8-504,-2 6-135,0 5 135,2 13 432,-2 40-230,1 8-112,-1 34-12,0-15-50,-3-12 0,0-1-128,1 8 77,-1-21 1,0-9 22,3-29 56,0-16 45,0-22-79,6-19 12,4-24-1,5-12 46,3-6-12,-1 2 67,-1 9 57,-2 12-12,-2 15 56,-3 15-11,-4 13-224,-2 9-34,-3 5-145,1 2 22,2 0 281,22 28-1,-4-7-56,18 26 23,-12-11-56,0 3-12,0 3-22,-1 0-482,-2-1-751,2-5-2218,13-2 1726,-9-15-1211,6-5-840,-20-12 3776,-8-2 0,-6 0 0,-2 0 0</inkml:trace>
</inkml:ink>
</file>

<file path=ppt/ink/ink2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5.164"/>
    </inkml:context>
    <inkml:brush xml:id="br0">
      <inkml:brushProperty name="width" value="0.04286" units="cm"/>
      <inkml:brushProperty name="height" value="0.04286" units="cm"/>
    </inkml:brush>
  </inkml:definitions>
  <inkml:trace contextRef="#ctx0" brushRef="#br0">0 11 9812,'18'2'4157,"-4"0"-3362,-14-2 5637,0 0-6297,2 0-102,5 0 438,37 0-337,4 0-95,5-3 1,2-1-40,13 3-12,11-5-234,-45 6-269,-13 0-393,-8 0-862,-8 2 1770,4 13 0,-7-9 0,3 8 0</inkml:trace>
</inkml:ink>
</file>

<file path=ppt/ink/ink2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5.593"/>
    </inkml:context>
    <inkml:brush xml:id="br0">
      <inkml:brushProperty name="width" value="0.04286" units="cm"/>
      <inkml:brushProperty name="height" value="0.04286" units="cm"/>
    </inkml:brush>
  </inkml:definitions>
  <inkml:trace contextRef="#ctx0" brushRef="#br0">0 18 14126,'98'-1'60,"-1"-1"1,1 1 0,-13 10 0,5-17 0,1 1 0,0-1-1</inkml:trace>
</inkml:ink>
</file>

<file path=ppt/ink/ink2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6.656"/>
    </inkml:context>
    <inkml:brush xml:id="br0">
      <inkml:brushProperty name="width" value="0.04286" units="cm"/>
      <inkml:brushProperty name="height" value="0.04286" units="cm"/>
    </inkml:brush>
  </inkml:definitions>
  <inkml:trace contextRef="#ctx0" brushRef="#br0">1 1 15179,'10'21'7687,"-2"-3"-12843,-4 4 6399,19 55-908,-8-13 1,-1 5-196,3 2 1,0 0 292,-4 5 0,-2-3-355,-6 23-1680,-2-11 1602,-3-13 1681,0-6-5290,0-29 2771,3-9-8993,4-45 9406,-1-2 1,1-6-1,-6 11 1</inkml:trace>
</inkml:ink>
</file>

<file path=ppt/ink/ink2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7.425"/>
    </inkml:context>
    <inkml:brush xml:id="br0">
      <inkml:brushProperty name="width" value="0.04286" units="cm"/>
      <inkml:brushProperty name="height" value="0.04286" units="cm"/>
    </inkml:brush>
  </inkml:definitions>
  <inkml:trace contextRef="#ctx0" brushRef="#br0">1 307 10989,'22'-86'2457,"-1"0"1,30 29-1,14 7 1,-3 23-1172,-11 33 1,2 15-1261,13-2 0,6 6 1,-15 5 6,-4 46-156,-33 9 0,-19 1 89,-49-5-56,-8-17 1,-12-11 195,13-40 1,-3-11 10,-6-5 1,13 7-353,33 21 549,34 5 257,21 30 1,10 13 363,6 3 1,4 0-596,-9-21 0,2 0 0,-2-3-1270,2 11 0,-3-10-8629,19-3 8815,-68-56 1,2 3-1,-2 2 1</inkml:trace>
</inkml:ink>
</file>

<file path=ppt/ink/ink2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1.957"/>
    </inkml:context>
    <inkml:brush xml:id="br0">
      <inkml:brushProperty name="width" value="0.04286" units="cm"/>
      <inkml:brushProperty name="height" value="0.04286" units="cm"/>
    </inkml:brush>
  </inkml:definitions>
  <inkml:trace contextRef="#ctx0" brushRef="#br0">482 1 273,'21'15'8236,"-4"-3"-1928,-17-24-5646,0 9 2379,-2-9-2414,-1 11-403,0 1 1163,-45 41-1012,10 0 0,-2 6 1155,-16 19 1,-3 8-1419,14-12 0,-1 3 0,4-4-1814,3 0 1,4-4 1673,3-4 0,8-11-5799,16-25 5827,29-33 0,-15 12 0,15-11 0</inkml:trace>
</inkml:ink>
</file>

<file path=ppt/ink/ink2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2.892"/>
    </inkml:context>
    <inkml:brush xml:id="br0">
      <inkml:brushProperty name="width" value="0.04286" units="cm"/>
      <inkml:brushProperty name="height" value="0.04286" units="cm"/>
    </inkml:brush>
  </inkml:definitions>
  <inkml:trace contextRef="#ctx0" brushRef="#br0">63 46 8544,'13'9'6107,"-2"-2"-3675,-11-7-1267,0 0 1051,-37-22-1365,26 15 748,-26-17-1015,35 22 823,2-1-836,0 3-10,0-2-236,0 2 380,0-1-558,4 2 491,64 44-369,-20-14-1792,2 2 1,7 4 1623,16 7 1,-1-3-102,-28-14 0,3 1-757,22 10 1,9 6 0,-13-8 756,6 2 0,-7-4 0,-6-5 0,-22-16 0,-6-3 0,-14-6 0,-11-4 2269,-5 0-2269,0 0 3256,-7 0-5116,4-3-7971,-4-10 8815,11-3 0,-2 2 1,3 5-1</inkml:trace>
</inkml:ink>
</file>

<file path=ppt/ink/ink2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52.523"/>
    </inkml:context>
    <inkml:brush xml:id="br0">
      <inkml:brushProperty name="width" value="0.04286" units="cm"/>
      <inkml:brushProperty name="height" value="0.04286" units="cm"/>
    </inkml:brush>
  </inkml:definitions>
  <inkml:trace contextRef="#ctx0" brushRef="#br0">1 1410 6977,'19'3'3249,"-4"0"-2195,-15-3 1602,0 0-2018,1-18-313,-1 13 3126,4-19-2947,-4 20 112,3-6-447,-3 4 178,2-16-257,-1-3 55,1-18 774,-1-8-840,-1 12 10,0-15 79,4 21-156,-1 3 10,5 7-3044,8-12 3201,-6 15 22,8-25 1,-12 24-191,9-11-22,-8 11-2235,14-9 2257,-9 15 34,5-9-84,1 2 61,-4 3 23,10-15 0,-3 5 2159,11-9-2193,-8 9 79,11-3-90,-13 14-2160,8-6 2160,-12 13 2216,-7 2-2216,-4 5 238,-2-3-226,14-8-57,9-8 22,5 1 3438,-2 2-3393,-10 10-22,-11 4-22,1-1 22,-6 3-23,1 0 46,12-7-57,-5 4 45,11-7 1,10-3-1,-7-2 11,22-8-22,-21 8 0,10 0-22,-13 7 44,-2 3-44,-6 2 11,-10 5 11,4-3 0,-1 2 0,6-4 33,25-10-22,-1 0-3403,26-11 3392,-31 14-11,28-10 22,-44 18-17,29-7 1,6-1-17,-3 2 22,29-5-56,-48 9 33,-22 7 12,5 1 22,17 0 23,13 0 16,7-3 1,3 0-40,14-2-56,18-1 23,-60 3 55,-10 3-1793,37 0 1883,-24 0-1550,32 0 1404,-34-2 46,-7 1-255,5-1 321,-19 1 1454,-1 1-1566,-5-1 1258,-1 1-2602,1-1 2148,-12-8 0,8 6 0,-8-7 0</inkml:trace>
</inkml:ink>
</file>

<file path=ppt/ink/ink2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6.809"/>
    </inkml:context>
    <inkml:brush xml:id="br0">
      <inkml:brushProperty name="width" value="0.04286" units="cm"/>
      <inkml:brushProperty name="height" value="0.04286" units="cm"/>
    </inkml:brush>
  </inkml:definitions>
  <inkml:trace contextRef="#ctx0" brushRef="#br0">7 59 11884,'9'17'5154,"-1"-4"-3173,-8-13-412,0 0-611,-11-5-207,9 4 473,-9-5-933,107-1-733,-28 5 447,1-3 1,14 2 11,-10 2 0,10 2 0,0 0 0,-13 0-23,-10 0 0,0-1-50,32 1 0,11 0 0,-37 0-448,-53-1-6869,-7-1 2051,-6-7 5322,-15-15 0,11 11 0,-12-9 0</inkml:trace>
</inkml:ink>
</file>

<file path=ppt/ink/ink2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7.138"/>
    </inkml:context>
    <inkml:brush xml:id="br0">
      <inkml:brushProperty name="width" value="0.04286" units="cm"/>
      <inkml:brushProperty name="height" value="0.04286" units="cm"/>
    </inkml:brush>
  </inkml:definitions>
  <inkml:trace contextRef="#ctx0" brushRef="#br0">76 75 10854,'-38'-37'2457,"0"0"1,99 48-1,51 30 1,-35 13-2606,-81 19 1,-2 6-1,64-28 1,37-3-1,-5-2 1,-45 0 0,-87 14-1,0 1 1</inkml:trace>
</inkml:ink>
</file>

<file path=ppt/ink/ink2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9.098"/>
    </inkml:context>
    <inkml:brush xml:id="br0">
      <inkml:brushProperty name="width" value="0.04286" units="cm"/>
      <inkml:brushProperty name="height" value="0.04286" units="cm"/>
    </inkml:brush>
  </inkml:definitions>
  <inkml:trace contextRef="#ctx0" brushRef="#br0">56 2636 4484,'-12'-21'5177,"2"5"-3743,10 16 101,0 0 2827,-16 0-307,11 0-3125,-8 0 381,102-4-792,-35-1 1,5-2-319,29-2 1,10-3 398,-15-1 0,5-2 0,-7 0-528,-1 0 1,1-2-43,7 1 0,7-3 0,1-3-30,-23 2 0,0-2 0,0-1 0,-1-1 2,-1-1 1,0 0 0,-1-2 0,0 1 8,3-1 0,0 0 1,-2-1-1,-6-1 39,28-22 1,-13 2 10,-34 19 1,-1 1-85,19-13 1,-2 0 11,8-7-28,-12 9 0,-6 2-1643,-15 9 1615,33-33 50,-27 12 0,1-2 0,3 5 0,3-2 17,-1-5 0,4-5 0,-2 2 6,15-10 0,-2 0-89,-14 7 1,0-3 0,-3 1-2,14-16 0,-6 1 95,-9 6 1,-5 1 4,-7 8 1,-3 3-28,10-30 1726,-3 4-1760,-8 20 1,-2 4 44,-6 16 0,17-35-23,-21 44 35,1-2 44,-3 3 268,-5 10-144,-11 23-3457,0 2 0,0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8.795"/>
    </inkml:context>
    <inkml:brush xml:id="br0">
      <inkml:brushProperty name="width" value="0.08571" units="cm"/>
      <inkml:brushProperty name="height" value="0.08571" units="cm"/>
    </inkml:brush>
  </inkml:definitions>
  <inkml:trace contextRef="#ctx0" brushRef="#br0">1 215 16513,'22'-26'269,"9"-3"-1569,23 1-1065,5-3-2498,1-2 4863,-5-1 0,-24 16 0,-9 2 0</inkml:trace>
</inkml:ink>
</file>

<file path=ppt/ink/ink2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7.881"/>
    </inkml:context>
    <inkml:brush xml:id="br0">
      <inkml:brushProperty name="width" value="0.04286" units="cm"/>
      <inkml:brushProperty name="height" value="0.04286" units="cm"/>
    </inkml:brush>
  </inkml:definitions>
  <inkml:trace contextRef="#ctx0" brushRef="#br0">82 21 11145,'-5'-6'3978,"1"1"-2499,4 5-907,0 0 716,0-4-1120,0 3 493,0-4-571,0 5-135,0 0 45,0 5 146,-1 3 45,0 14-169,0-4 0,0 6 12,1-9 0,0-3 783,0-6-368,0-2-169,0-4-9591,0 0 9311,0-4 313,0-1 202,0-3 483,0 0-281,0 2-538,-1 2 1345,-6-14-1031,5 13 1054,-7-16-1167,7 17 371,-5-5-627,6 7 21,-4-2 23,4 4-67,-1 0-101,1 0-45,-1 0 124,-1 7 156,-1 6-67,-2 11 112,-1 22-123,3-5-57,0 15 69,5 9-135,5-13 145,3 13-78,3-22 279,3 12-88,-5-5-214,-1-1-22,-5-12 56,-2-3 11,-1 9-1673,0 8 0,-1 2 1573,0 7 30,-4 16 1,-1-3-43,0-32 12,-8 42-12,9-13-2058,1 24 2058,2-40 0,1 1-6,0 2 1,0-2-1454,0 22 1448,0-3 1448,3 22-1482,3-22 1,0 0 27,-1-22 1,1-3 5,1 12 0,0-6 265,0-6-254,-5-27 2269,0 17-2303,-2 31 3404,0-33-3381,0 39 11,0 7-11,0-40 11,0 27 1,0 0-12,-2-23-23,2 19 1,-1 1-536,-1-11 580,1 21-10,1-33 44,-7 47-1660,8-33 0,1 1 1632,-4-5 0,-2 1-722,0 14 1,0-8 693,-3-25 201,-8 43-201,11-50 0,1 16 22,3-20-22,-2 9 0,-2 23 2630,2-18-2686,-2 19 34,4-38 89,0 21-1115,0-18 1059,1 5-156,21-3 145,-9-15 0,17 0-1110,-4-33-1534,-4-3 2077,16-41 0,-23 39 0,1-12 0</inkml:trace>
</inkml:ink>
</file>

<file path=ppt/ink/ink2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9.324"/>
    </inkml:context>
    <inkml:brush xml:id="br0">
      <inkml:brushProperty name="width" value="0.04286" units="cm"/>
      <inkml:brushProperty name="height" value="0.04286" units="cm"/>
    </inkml:brush>
  </inkml:definitions>
  <inkml:trace contextRef="#ctx0" brushRef="#br0">1 516 11560,'2'6'8348,"82"-2"-7743,-41-4-303,13-1 1,3-1-4095,2-5 4144,-5-2 1,2-2-95,40-5 194,-31 5 1,4 1-403,2 3 1,0 2-29,0 0 1,1 2-23,-4-1 0,5 0 7,0-2 0,7-1 1,11 0-536,-12 2 1,10 0-1,6 0 1,1 0-1,-1 1 1,-6-1 327,-2 1 1,-4 1-1,-2-1 1,1 0-1,5 1 578,1-1 0,6-1 0,2 1 0,-2 0 1,-5 1-1,-9 1-367,23 2 0,-11 2 0,-8-1 39,-7-1 1,0-1 87,5-1 1,8 1-1,-2-1 48,-14 0 1,-1 0 0,3 0-117,-3 1 0,4 0 0,1-1 0,-2 1-70,17 0 0,-1 0 0,3 1 726,-12 0 0,3 2 0,2-1 0,-1 1-777,2-1 1,1 0 0,-1 0-1,-2 1-1181,14 3 0,-4 1 0,-2-1 1190,-11-1 1,-2-2 0,-6 3-105,6 5 1,-5-1 21,3-3 1,-4-1 16,-26 0 1,2-1-955,13-1 1,8-1-1,-7 0 57,-12 2 1,-3 0 1260,15-1 1,-4 2 4221,4 2-3606,-65-23-77,-20 0 538,-32-34-662,20 17 695,-27-30-897,27 24 292,1-14 0,15-1-728,47 16-34,-5-32-269,45 76 0,12 21 23,2 2 175,-33 4 0,5 11 0,-13-2 239,-6 17-11,-45 16 0,-26 3-157,-31-24 0,-9-8 0,15-1 0,0-5 0,1-10 0,0 1 0</inkml:trace>
</inkml:ink>
</file>

<file path=ppt/ink/ink2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9.999"/>
    </inkml:context>
    <inkml:brush xml:id="br0">
      <inkml:brushProperty name="width" value="0.04286" units="cm"/>
      <inkml:brushProperty name="height" value="0.04286" units="cm"/>
    </inkml:brush>
  </inkml:definitions>
  <inkml:trace contextRef="#ctx0" brushRef="#br0">248 1 16255,'0'16'2958,"0"-2"-2095,0-14-4865,-74 65 4427,45-24-711,-16 7 0,3 4 666,22 11 792,6 15 0,2 4-1038,1 7-112,16-19 1,7 12 0,5-18-247,22-10-438,18-4 1,6-11-885,12-33 1242,-10-23 1,-4-4 0,-16 11-1,7-30 1</inkml:trace>
</inkml:ink>
</file>

<file path=ppt/ink/ink2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0.384"/>
    </inkml:context>
    <inkml:brush xml:id="br0">
      <inkml:brushProperty name="width" value="0.04286" units="cm"/>
      <inkml:brushProperty name="height" value="0.04286" units="cm"/>
    </inkml:brush>
  </inkml:definitions>
  <inkml:trace contextRef="#ctx0" brushRef="#br0">0 80 15471,'93'-10'607,"0"0"1,1 0 0,-1 0 0,20 2 0,-4 2 0,-41-5 0,-54-3-1</inkml:trace>
</inkml:ink>
</file>

<file path=ppt/ink/ink2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1.939"/>
    </inkml:context>
    <inkml:brush xml:id="br0">
      <inkml:brushProperty name="width" value="0.04286" units="cm"/>
      <inkml:brushProperty name="height" value="0.04286" units="cm"/>
    </inkml:brush>
  </inkml:definitions>
  <inkml:trace contextRef="#ctx0" brushRef="#br0">252 179 12311,'13'18'5692,"-3"-4"-4325,-10-14-437,0 0 851,13-10-1837,-12 12 56,4 3 135,-23 25-3359,-9 21 3375,-4 13 1,-2 7-972,7-13 0,1 1 859,-5 13 1,-2-2-196,4-14 1,4-12 390,7-16-582,15-110 246,34-4 0,8-8 101,-15 7 0,-1-3 171,2 12 1,2-2 0,-8 17-4,-11 12 2009,-4-26-2110,-5 60 1734,10 11-1577,35 31-112,-7-2 867,1 6 1,6 6-728,12 14 0,4 4-230,6 11 1,0 0-34,-7-10 0,-4-3-107,-10-5 0,-12-12-442,-28-27 560,-3-42 0,-3 25 0,0-29 0</inkml:trace>
</inkml:ink>
</file>

<file path=ppt/ink/ink2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2.773"/>
    </inkml:context>
    <inkml:brush xml:id="br0">
      <inkml:brushProperty name="width" value="0.04286" units="cm"/>
      <inkml:brushProperty name="height" value="0.04286" units="cm"/>
    </inkml:brush>
  </inkml:definitions>
  <inkml:trace contextRef="#ctx0" brushRef="#br0">1 1 13274,'19'18'5200,"-3"-3"-3139,-16-15-1669,0-8-134,0 16 381,1 2-113,5 24-3424,2 9 3351,3 7 1,1 6-241,-5 5 0,0 4-124,4 30 1,-2-1-785,-5-30 1,-1-10-9137,0-8 8336,-11-61 0,4-35 0,-5 34 0</inkml:trace>
</inkml:ink>
</file>

<file path=ppt/ink/ink2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4.122"/>
    </inkml:context>
    <inkml:brush xml:id="br0">
      <inkml:brushProperty name="width" value="0.04286" units="cm"/>
      <inkml:brushProperty name="height" value="0.04286" units="cm"/>
    </inkml:brush>
  </inkml:definitions>
  <inkml:trace contextRef="#ctx0" brushRef="#br0">52 239 8266,'-20'-17'5412,"3"3"-4527,17 14 1098,0 0-1165,0-17 605,0 7-807,0-11 2129,-1 10-2329,0 7 211,-5-8-605,4 7 79,-2-11-168,13-4 134,13-6 179,65-3 258,-9 16 1,4 4-444,-24 1 1,-1 4-40,16 2 1,-7 7-3292,-9 23 3303,-24-8 44,29 17-78,-45-29-45,3 6 34,-18 7 45,-2 21-34,0-12 11,0 5 67,-2-22 3404,-10 1-3303,-11 9-56,-47 10-212,25-15 100,-34 1-11,50-16-67,-30-1 89,27-1-55,-56 9-259,56-7-5643,-21 6 2495,46-7 3204,19-1 0,-8 0 0,11-1 0</inkml:trace>
</inkml:ink>
</file>

<file path=ppt/ink/ink2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7.162"/>
    </inkml:context>
    <inkml:brush xml:id="br0">
      <inkml:brushProperty name="width" value="0.04286" units="cm"/>
      <inkml:brushProperty name="height" value="0.04286" units="cm"/>
    </inkml:brush>
  </inkml:definitions>
  <inkml:trace contextRef="#ctx0" brushRef="#br0">0 7 1575,'17'12'9536,"-11"-3"-6321,-8-9-1008,57 0-2061,-21 0 67,21 0 0,7 0 168,26 2-247,-12-2 0,14 0 1,-10 0-113,-20 1 1,-1 0 726,47-1 0,-14-2-592,-56 0 146,61-2 177,-14 0 0,5 1-463,-7 1 0,0 1 11,5-2 0,-7 0 3364,-8 3-3303,-4 0-77,-13 1 10,14 0 34,12 2 341,-13-2 1,8 0-1465,-1-1 0,6 1 0,-3-1 1078,12 1 0,1-2-753,2-1 1,7 0 0,-10-1 735,-12 3 1,-4-1-181,15-3 1,-1 1 185,-22 3 0,-2 2-28,5 1 0,-3 0 5,31 1 17,-38-1 1,-1-1 5,19-2-11,-25 0-79,5 0 1,3 1 21,18 2-33,16 1 1,0 0 89,-18 1-1,-7-2 1,12 1 0,-13-1 0,8 2-41,-6 1 1,14 1-1,-5 1 29,-2 0 1,-1 1 29,-8-2 1,4 0 0,-5-1-3,3 1 1,-6-2-6,31-2-34,-6-1-33,-19 1 2302,25 1-2258,-36 0 3415,5-1-3380,-24-1 55,0-1 11,-21-1-55,-6 0-46,-2 0 46,-2 0-23,0 0 11,-3 0-11,0 0 123,-4 0-3540,-1 0-2029,-5 0 5446,-1 0 0,0 0 0,1 0 0</inkml:trace>
</inkml:ink>
</file>

<file path=ppt/ink/ink2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7.775"/>
    </inkml:context>
    <inkml:brush xml:id="br0">
      <inkml:brushProperty name="width" value="0.08571" units="cm"/>
      <inkml:brushProperty name="height" value="0.08571" units="cm"/>
      <inkml:brushProperty name="color" value="#008C3A"/>
    </inkml:brush>
  </inkml:definitions>
  <inkml:trace contextRef="#ctx0" brushRef="#br0">1 22 13106,'20'3'4090,"-4"0"-3059,-16-3 2286,0 0-2802,0-22 214,0 16-449,0 30-224,2 8 319,-1 26 0,0 5-241,1 1 12,-1 11 0,0 2-123,-1 6-35,0 14-156,1-49-471,0-33 639,-10-27 0,8 9 0,-9-16 0</inkml:trace>
</inkml:ink>
</file>

<file path=ppt/ink/ink2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157"/>
    </inkml:context>
    <inkml:brush xml:id="br0">
      <inkml:brushProperty name="width" value="0.08571" units="cm"/>
      <inkml:brushProperty name="height" value="0.08571" units="cm"/>
      <inkml:brushProperty name="color" value="#008C3A"/>
    </inkml:brush>
  </inkml:definitions>
  <inkml:trace contextRef="#ctx0" brushRef="#br0">1 157 11325,'97'-16'983,"0"-1"0,0 0 0,0 0 0,-1 0 0,15-6 0,5-3 0,-19 7 0,-40 15 0,-44 13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4.268"/>
    </inkml:context>
    <inkml:brush xml:id="br0">
      <inkml:brushProperty name="width" value="0.08571" units="cm"/>
      <inkml:brushProperty name="height" value="0.08571" units="cm"/>
      <inkml:brushProperty name="color" value="#008C3A"/>
    </inkml:brush>
  </inkml:definitions>
  <inkml:trace contextRef="#ctx0" brushRef="#br0">0 1 10966,'3'10'4930,"0"-2"-4426,-3-8 370,0 0-549,-2-3-202,2 2-123,-1-2 101,1 13-11,1 5 34,5 15 33,6 7-57,5 8-32,5 6-35,4 3-33,2-3 34,6-4-34,0-10 11,4-10 0,-2-10 23,1-8 55,-1-6-89,-2-5-3358,-2-8 3425,-7-3 79,-6-5 89,-7 4 0,-5 2 35,-4 2-2,-2 0-133,-1 3 3369,0-5-3426,1 0-67,2-4 23,4-12 67,-1 8 56,0-8 123,-3 12 23,-2-2-1,-1 0-190,-10-4-67,-4-1-34,-11-2 11,-3 3-22,1 1 0,-3 3-22,2 4-23,-2 3 34,-1 5-101,0 2-437,-3 3-482,0 5-1087,1 12-1322,4 10-3955,8 9 7395,9 0 0,7-15 0,5-7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9.628"/>
    </inkml:context>
    <inkml:brush xml:id="br0">
      <inkml:brushProperty name="width" value="0.08571" units="cm"/>
      <inkml:brushProperty name="height" value="0.08571" units="cm"/>
    </inkml:brush>
  </inkml:definitions>
  <inkml:trace contextRef="#ctx0" brushRef="#br0">1 252 13936,'10'-5'5187,"-3"2"-4380,-7 3 168,0 0-908,3-10-67,-2 8-45,2-7 90,-7 20-34,0 1-67,-2 21 11,4-7 79,36 20-3393,2-18 3359,9-2 0,3-2-33,11 3-57,12 7-134,-41-15-78,-11-3 279,-11-2 23,-5 1 0,-13 4 2187,-10 5-2266,-17 7-123,-9 5-179,-4 0-314,7-4-156,12-8-270,15-11 673,19-10 392,24-19-135,22-11-179,23-21 370,10-8 410,-40 25 1,1 1-143,36-30 231,-25 7 0,-4-1-185,4-12-6,-17 17 0,-8 0 140,-20 5 19,-5 3-131,-4 7 135,-10-2-270,1 15-201,-8 1-33,4 16 311,-1 2-368,-3 14-44,-3 9 100,-1 19-168,3 6 12,7 4-79,5-4-425,46 1 649,3-24 45,24-18 0,7-10 0,-22-5 0,0-5-184,22-7 1,-3-4 183,16-22 45,-21-1 257,-22 5 1121,-20-3-538,-15 20-369,-6 4-382,-9 18-134,-2 11-44,-6 9 298,3 10-455,4 11 178,13 3 57,51 14 22,3-14-51,-8-15 1,3-4 5,38 5 6,-30-9 0,0 1 151,21 7 22,6 8 157,-60-11 584,-16 1-125,-21 2 1,-37 19-807,3-11-291,-21 11-1042,27-21-1234,12-3-3629,12-9 6196,6-7 0,5-4 0,0-3 0</inkml:trace>
</inkml:ink>
</file>

<file path=ppt/ink/ink2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894"/>
    </inkml:context>
    <inkml:brush xml:id="br0">
      <inkml:brushProperty name="width" value="0.08571" units="cm"/>
      <inkml:brushProperty name="height" value="0.08571" units="cm"/>
      <inkml:brushProperty name="color" value="#008C3A"/>
    </inkml:brush>
  </inkml:definitions>
  <inkml:trace contextRef="#ctx0" brushRef="#br0">33 38 13880,'-18'-3'7484,"3"-13"-7472,15 12 581,0-10-862,9 57 476,4 14 1,2 13-175,-3-5 1,0 6 0,2-2-46,9 19 1,-1-7-2845,-9-16 1,1-24-193,0-44 3048,-21-55 0,5 36 0,-6 0 0</inkml:trace>
</inkml:ink>
</file>

<file path=ppt/ink/ink2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9.480"/>
    </inkml:context>
    <inkml:brush xml:id="br0">
      <inkml:brushProperty name="width" value="0.08571" units="cm"/>
      <inkml:brushProperty name="height" value="0.08571" units="cm"/>
      <inkml:brushProperty name="color" value="#008C3A"/>
    </inkml:brush>
  </inkml:definitions>
  <inkml:trace contextRef="#ctx0" brushRef="#br0">1 192 11638,'40'-85'8639,"-5"15"-7462,51 39 0,10 26-1132,-19 46-180,22-20 0,-13 8 12,-72 50 112,-28-13-57,-27-57 12,3-9-11,-12-2-168,13 2-56,4 40 789,75-6 1,25 0-264,-8-5 1,4-2-702,17 4 1,2-6-3076,-16-15 1,-14-5 3540,-29-1 0,-9 10 0,-11-13 0</inkml:trace>
</inkml:ink>
</file>

<file path=ppt/ink/ink2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187"/>
    </inkml:context>
    <inkml:brush xml:id="br0">
      <inkml:brushProperty name="width" value="0.08571" units="cm"/>
      <inkml:brushProperty name="height" value="0.08571" units="cm"/>
      <inkml:brushProperty name="color" value="#008C3A"/>
    </inkml:brush>
  </inkml:definitions>
  <inkml:trace contextRef="#ctx0" brushRef="#br0">17 42 12848,'-4'-19'6074,"1"4"-4920,3 15-303,0 0-716,-9-8 1355,32 42-992,13 20 1,6 6-477,-12-20 1,3 2 44,30 34 0,-4-11 12,-27-41 89,12 0 661,-22-55-750,0-6-68,10-31-17,-6 17 1,0 1-63,2-8-122,13-15 190,-40 69 0,2 1 0,-9 12 0</inkml:trace>
</inkml:ink>
</file>

<file path=ppt/ink/ink2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432"/>
    </inkml:context>
    <inkml:brush xml:id="br0">
      <inkml:brushProperty name="width" value="0.08571" units="cm"/>
      <inkml:brushProperty name="height" value="0.08571" units="cm"/>
      <inkml:brushProperty name="color" value="#008C3A"/>
    </inkml:brush>
  </inkml:definitions>
  <inkml:trace contextRef="#ctx0" brushRef="#br0">1 1 11381,'14'2'6589,"-2"-1"-6589,3 49 0,0 46 0,-1 11 0,-3-27 0,3 4 0,0-1 0,-1 0 0,1 1 0,0-1 0</inkml:trace>
</inkml:ink>
</file>

<file path=ppt/ink/ink2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1.867"/>
    </inkml:context>
    <inkml:brush xml:id="br0">
      <inkml:brushProperty name="width" value="0.08571" units="cm"/>
      <inkml:brushProperty name="height" value="0.08571" units="cm"/>
      <inkml:brushProperty name="color" value="#008C3A"/>
    </inkml:brush>
  </inkml:definitions>
  <inkml:trace contextRef="#ctx0" brushRef="#br0">124 118 6304,'3'19'5490,"0"-4"-1890,-3-15-2614,0 0 531,-26-7-788,19 23 358,-16 40-606,29 12 205,-1-17 1,1 3-485,3 7 0,1-1-112,5 32-90,-6-32 0,1-2 22,2 13-100,1 4 191,-3-31-449,-2-5-213,-4-30 303,-3-6-158,0-6 12,-1-11 134,-11-66 258,-3 17 160,-3-3 1,-6-13 0,3 10-49,4 20 0,1 1 108,-5-28 1,-2-10-1,6 14-197,5 2 1661,3 13 1,11 3-1842,46 2 45,32 29 11,-9 23 1,2 12-169,-16 8 0,-5 7 196,0 9 0,-13 8-538,-25 11 0,-23 1-173,-35-14 0,-9-3 784,-8 40 106,-10-50 1,2-13 319,30-11 1333,-3 23-1221,42-10 45,20 19 391,40 14-212,3 6 0,5 4-661,-15-13 0,1 0-6,18 20 1,-7-6 27,-23-21 179,-18-17-347,-25-24-4190,0-2 549,0 0 3686,9-7 0,-7 6 0,6-4 0</inkml:trace>
</inkml:ink>
</file>

<file path=ppt/ink/ink2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2.661"/>
    </inkml:context>
    <inkml:brush xml:id="br0">
      <inkml:brushProperty name="width" value="0.08571" units="cm"/>
      <inkml:brushProperty name="height" value="0.08571" units="cm"/>
      <inkml:brushProperty name="color" value="#008C3A"/>
    </inkml:brush>
  </inkml:definitions>
  <inkml:trace contextRef="#ctx0" brushRef="#br0">0 97 11504,'15'22'9830,"-4"-5"-8074,-11-18-1711,0 9-45,-1 3-224,69 37 0,23 3 213,-37-20 16,41 17 1,-7-14 195,-64-41 712,4-31 1,-7-13 766,-28-22-1540,15 19 0,-7 3-263,-53-7-3515,-11 40 3559,13 8-189,-2 5-1044,0 4 1312,34 51 0,2 6 0,-28-28 0,37 25 0,0 1 0</inkml:trace>
</inkml:ink>
</file>

<file path=ppt/ink/ink2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3.971"/>
    </inkml:context>
    <inkml:brush xml:id="br0">
      <inkml:brushProperty name="width" value="0.08571" units="cm"/>
      <inkml:brushProperty name="height" value="0.08571" units="cm"/>
      <inkml:brushProperty name="color" value="#008C3A"/>
    </inkml:brush>
  </inkml:definitions>
  <inkml:trace contextRef="#ctx0" brushRef="#br0">78 0 9162,'4'5'6253,"-1"-1"-4360,-3-4 830,-38 25 190,29-18-2778,-29 18-34,38-23 134,0 1-11,0-2 22,4 1 651,51 1-785,-8-1-38,20 0 1,19-1 0,-8 0-75,-16 0 0,-1 0 15,12-1 0,7 1 0,-8-1-32,-12 0 0,-8 0 17,14 0-34,-11 0 12,-46 0-672,-7 0-416,-2-2-1366,0-2-5693,-2-3 8169,-6 3 0,4-1 0,-4 5 0</inkml:trace>
</inkml:ink>
</file>

<file path=ppt/ink/ink2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298"/>
    </inkml:context>
    <inkml:brush xml:id="br0">
      <inkml:brushProperty name="width" value="0.08571" units="cm"/>
      <inkml:brushProperty name="height" value="0.08571" units="cm"/>
      <inkml:brushProperty name="color" value="#008C3A"/>
    </inkml:brush>
  </inkml:definitions>
  <inkml:trace contextRef="#ctx0" brushRef="#br0">1 152 12658,'96'-19'1813,"-1"0"0,1 0 0,-4 1 0,-3 1 0,-24 7-2598,-32 9-615,5-1 1400,-2-19 0,-20 15 0,9-14 0</inkml:trace>
</inkml:ink>
</file>

<file path=ppt/ink/ink2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829"/>
    </inkml:context>
    <inkml:brush xml:id="br0">
      <inkml:brushProperty name="width" value="0.08571" units="cm"/>
      <inkml:brushProperty name="height" value="0.08571" units="cm"/>
      <inkml:brushProperty name="color" value="#008C3A"/>
    </inkml:brush>
  </inkml:definitions>
  <inkml:trace contextRef="#ctx0" brushRef="#br0">348 1 10736,'0'20'5658,"0"-4"-3458,0-16-350,0 0-716,0-8-483,-2 24 138,-11 32 1,-5 10-610,-7 23-1155,0-8 0,-6 13 1,2-11 996,8-25 0,-1 0-87,-8 19 1,-4 8 0,6-13 64,0 0-78,-9 28-1267,33-83-11,5-6-593,11-10-2937,10-2 4886,11-10 0,-12 9 0,-5 0 0</inkml:trace>
</inkml:ink>
</file>

<file path=ppt/ink/ink2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5.788"/>
    </inkml:context>
    <inkml:brush xml:id="br0">
      <inkml:brushProperty name="width" value="0.08571" units="cm"/>
      <inkml:brushProperty name="height" value="0.08571" units="cm"/>
      <inkml:brushProperty name="color" value="#008C3A"/>
    </inkml:brush>
  </inkml:definitions>
  <inkml:trace contextRef="#ctx0" brushRef="#br0">135 0 7318,'5'15'9311,"-1"-3"-8482,41 11 814,-32-18 284,34 7-2390,-58-26 15,-39 5-2438,-12 25 2988,-12 16-867,36 30 0,24 9 524,43-23 0,19-5 213,28 5 0,5-11 1283,-25-21 0,-1-10-2087,23-18 0,-31-2 832,-80 11 891,74 67-1110,21-58 1,9-6 1045,-13 23 0,-16-15 237,-45-65 1,-16-13-1137,13 27 1,-76-17 0,16 17 0,86 43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8:59.647"/>
    </inkml:context>
    <inkml:brush xml:id="br0">
      <inkml:brushProperty name="width" value="0.08571" units="cm"/>
      <inkml:brushProperty name="height" value="0.08571" units="cm"/>
    </inkml:brush>
  </inkml:definitions>
  <inkml:trace contextRef="#ctx0" brushRef="#br0">424 1 10271,'-1'4'-134,"0"-1"8381,1-3-7721,-1 1-503,-2 8 55,-3 7-55,-4 14 268,-4 7-55,-21 43-147,4-10-56,7-19 1,-1 1 45,-14 33-34,-2 0-633,0-2 588,4-7-11,4-8 11,5-10-11,8-11 22,1-5-11,11-20-22,1-1-90,7-18 441,0-1-833,0 0-3676,0-2-2643,0-3 6823,7-19 0,-5 13 0,5-12 0</inkml:trace>
</inkml:ink>
</file>

<file path=ppt/ink/ink2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476"/>
    </inkml:context>
    <inkml:brush xml:id="br0">
      <inkml:brushProperty name="width" value="0.08571" units="cm"/>
      <inkml:brushProperty name="height" value="0.08571" units="cm"/>
      <inkml:brushProperty name="color" value="#008C3A"/>
    </inkml:brush>
  </inkml:definitions>
  <inkml:trace contextRef="#ctx0" brushRef="#br0">24 43 6495,'-13'-24'4560,"2"6"-1591,11 18-2297,0 0 1404,0 7-1550,1 9 742,4 11-831,18 60-447,-4-28 44,1 8 0,5-6 681,13-31-457,20-60 44,-15-26-100,-20 6 0,-3 3-168,-3 15-68,1 20-45,-11 11 79,20 50-313,-2 22-1878,6-23 0,2-1-2548,8 19 4739,15-43 0,-39-24 0,-3-5 0</inkml:trace>
</inkml:ink>
</file>

<file path=ppt/ink/ink2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877"/>
    </inkml:context>
    <inkml:brush xml:id="br0">
      <inkml:brushProperty name="width" value="0.08571" units="cm"/>
      <inkml:brushProperty name="height" value="0.08571" units="cm"/>
      <inkml:brushProperty name="color" value="#008C3A"/>
    </inkml:brush>
  </inkml:definitions>
  <inkml:trace contextRef="#ctx0" brushRef="#br0">0 0 16636,'49'77'4140,"0"-1"0,-8 10-4090,6-11 1,-20-4-4466,-93-9 4415,94-72 0,-84 30 0,121-41 0</inkml:trace>
</inkml:ink>
</file>

<file path=ppt/ink/ink2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470"/>
    </inkml:context>
    <inkml:brush xml:id="br0">
      <inkml:brushProperty name="width" value="0.08571" units="cm"/>
      <inkml:brushProperty name="height" value="0.08571" units="cm"/>
      <inkml:brushProperty name="color" value="#008C3A"/>
    </inkml:brush>
  </inkml:definitions>
  <inkml:trace contextRef="#ctx0" brushRef="#br0">30 1 15079,'-20'0'9830,"10"23"-13152,21 74 3417,3-12 0,2 4-97,-5-12 1,2-1-1669,1 5 1,4-10-8162,8-14 7796,-13-50 0,1-4 1,-14 0-1</inkml:trace>
</inkml:ink>
</file>

<file path=ppt/ink/ink2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548"/>
    </inkml:context>
    <inkml:brush xml:id="br0">
      <inkml:brushProperty name="width" value="0.08571" units="cm"/>
      <inkml:brushProperty name="height" value="0.08571" units="cm"/>
      <inkml:brushProperty name="color" value="#008C3A"/>
    </inkml:brush>
  </inkml:definitions>
  <inkml:trace contextRef="#ctx0" brushRef="#br0">12 1 9409,'-7'9'0,"2"-2"0</inkml:trace>
</inkml:ink>
</file>

<file path=ppt/ink/ink2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8.085"/>
    </inkml:context>
    <inkml:brush xml:id="br0">
      <inkml:brushProperty name="width" value="0.08571" units="cm"/>
      <inkml:brushProperty name="height" value="0.08571" units="cm"/>
      <inkml:brushProperty name="color" value="#008C3A"/>
    </inkml:brush>
  </inkml:definitions>
  <inkml:trace contextRef="#ctx0" brushRef="#br0">0 1 10597,'18'8'9830,"-4"-1"-7189,-14-7-423,0 0-1557,27 4-381,1-1-112,30 4-1735,11-6 0,0 0 1477,-4 0-560,4-1 0,-25-1-6520,-54 1 6602,-26 0 1,6 0 0,0 0 0</inkml:trace>
</inkml:ink>
</file>

<file path=ppt/ink/ink2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16.140"/>
    </inkml:context>
    <inkml:brush xml:id="br0">
      <inkml:brushProperty name="width" value="0.08571" units="cm"/>
      <inkml:brushProperty name="height" value="0.08571" units="cm"/>
      <inkml:brushProperty name="color" value="#008C3A"/>
    </inkml:brush>
  </inkml:definitions>
  <inkml:trace contextRef="#ctx0" brushRef="#br0">106 0 8849,'19'7'1276,"-3"-1"955,-16-6-248,0 0-907,-18 0 2688,14 0-1691,-14 0-1188,17 0-728,-45 64-191,33-43 124,-28 62-45,74-52 280,20 6-325,-10-11-22,-2-12 0,-39-14-23,9 0 45,4 0-3045,24-18 3112,-19 10 34,9-23-11,-27 20 22,0-15-112,-3 14 22,-10-7 23,1 5 3380,-3 1-3425,4-1 101,6 5 67,-2-1-11,4-1-123,-1-1 10,2 0 57,0 0 57,0 5-13,-3 1-1814,-38 12-192,16 1 1013,-37 14 0,45-12 0,-2 4 0</inkml:trace>
</inkml:ink>
</file>

<file path=ppt/ink/ink2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0.249"/>
    </inkml:context>
    <inkml:brush xml:id="br0">
      <inkml:brushProperty name="width" value="0.08571" units="cm"/>
      <inkml:brushProperty name="height" value="0.08571" units="cm"/>
      <inkml:brushProperty name="color" value="#008C3A"/>
    </inkml:brush>
  </inkml:definitions>
  <inkml:trace contextRef="#ctx0" brushRef="#br0">3 1 10977,'5'8'4068,"-1"-2"-3250,-4-6 112,0 0 4885,-4-6-5568,3 5-57,-4-6-335,5 22 133,0 44 1,0 6 0,-1-19 0,2 9-1389,10 14 0,6 9 1,-3-11 1186,0 17 17,8 18 0,2-33 308,-11-88-34,9-69-33,-4-7-40,-7 37 1,-2-1 89,-3-2 1,0 7 4,0 8 57,10-30-157,-8 61-33,6-4-191,11 16 3571,23 30-3431,-6 23 0,0 8-230,-12-13 1,1-3 469,8 1 1,-3-13-123,-12-26 100,27-80-257,-9 44-1233,-8 92 0,-2 21-2476,4-31 3832,-11 47 0,-8-12 0,-10-73 0,2-11 0</inkml:trace>
</inkml:ink>
</file>

<file path=ppt/ink/ink2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0.962"/>
    </inkml:context>
    <inkml:brush xml:id="br0">
      <inkml:brushProperty name="width" value="0.08571" units="cm"/>
      <inkml:brushProperty name="height" value="0.08571" units="cm"/>
      <inkml:brushProperty name="color" value="#008C3A"/>
    </inkml:brush>
  </inkml:definitions>
  <inkml:trace contextRef="#ctx0" brushRef="#br0">1 0 13992,'15'1'5681,"2"75"-4214,-7-9 1,-2 3-1446,-3-10 1,-1-1 212,6 11 1,-2-16-864,-8-40-134,0-11 33,0-23-99,0-30 794,1-9 880,9-21 0,2 1-622,-5 23-336,5-6 0,0 18 100,-10 43-55,15 3 235,-3 9 337,37 39-404,-22-11-298,6 15 1,-1 0-476,-9-11-3759,13 27-29,-26-36 1734,-7-9-2652,-1 10 5378,-15-12 0,8-9 0,-8-6 0</inkml:trace>
</inkml:ink>
</file>

<file path=ppt/ink/ink2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1.219"/>
    </inkml:context>
    <inkml:brush xml:id="br0">
      <inkml:brushProperty name="width" value="0.08571" units="cm"/>
      <inkml:brushProperty name="height" value="0.08571" units="cm"/>
      <inkml:brushProperty name="color" value="#008C3A"/>
    </inkml:brush>
  </inkml:definitions>
  <inkml:trace contextRef="#ctx0" brushRef="#br0">10 160 13835,'-9'-1'1943,"76"-19"1,31-7-7490,-39 4 5546,42-8 0,-12 0 0,-69 17 0,-7 2 0</inkml:trace>
</inkml:ink>
</file>

<file path=ppt/ink/ink2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1.710"/>
    </inkml:context>
    <inkml:brush xml:id="br0">
      <inkml:brushProperty name="width" value="0.08571" units="cm"/>
      <inkml:brushProperty name="height" value="0.08571" units="cm"/>
      <inkml:brushProperty name="color" value="#008C3A"/>
    </inkml:brush>
  </inkml:definitions>
  <inkml:trace contextRef="#ctx0" brushRef="#br0">1 1 13184,'11'21'7172,"-2"-4"-6735,-12-32 1546,10 65-2257,-2-31 454,11 61 30,0-31-81,10 20 0,2 3-3385,2-3 3261,7 10 1,4-12 285,-5-51-179,18-23-53,-23-32 0,-4-13-205,1-1 1,-1 0-124,16-36-3687,-17 34 102,-25 54 4702,-22 35 0,16-25 0,-16 25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0.463"/>
    </inkml:context>
    <inkml:brush xml:id="br0">
      <inkml:brushProperty name="width" value="0.08571" units="cm"/>
      <inkml:brushProperty name="height" value="0.08571" units="cm"/>
    </inkml:brush>
  </inkml:definitions>
  <inkml:trace contextRef="#ctx0" brushRef="#br0">26 18 8098,'-12'-10'4515,"3"3"-3472,9 7 1018,0 0-1803,-1 4 44,-1-2-168,1 6-10,0-2 89,1 2 67,0 1-22,0-1 33,0 3-45,0 2 69,0 1-91,1 4-90,2 3 124,13 26-191,1-4 22,25 47-66,-13-31 22,14 21-12,-11-29 113,1-4-12,-3-7-55,-3-4 21,2 5-65,-11-11 9,2 8 1,-11-11-45,0 2 11,-1-1-22,2 3-22,-4-13-46,2-3 11,-4-12-21,-1-3 89,-2 0-8269,0 0 8269,-1-7 0,0 5 0,0-5 0</inkml:trace>
</inkml:ink>
</file>

<file path=ppt/ink/ink2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2.257"/>
    </inkml:context>
    <inkml:brush xml:id="br0">
      <inkml:brushProperty name="width" value="0.08571" units="cm"/>
      <inkml:brushProperty name="height" value="0.08571" units="cm"/>
      <inkml:brushProperty name="color" value="#008C3A"/>
    </inkml:brush>
  </inkml:definitions>
  <inkml:trace contextRef="#ctx0" brushRef="#br0">1 345 8456,'93'-25'1404,"-1"0"0,1 0 0,0 0 1,-10 2-1,3 1 0,-12-2 1,-27-5 3612,-31-40-5264,-60 3 35,-12 54 206,1 28 0,1 15 62,13 4 0,5 9 50,-8 27 1,8 3-3398,8 11 3436,21-22 1,18-5 414,37-23 1,20-12-561,4-7 0,9-4 0,-5-2 0,2 0 0,-2-4 0,12-11 0,-1 0 0</inkml:trace>
</inkml:ink>
</file>

<file path=ppt/ink/ink2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3.596"/>
    </inkml:context>
    <inkml:brush xml:id="br0">
      <inkml:brushProperty name="width" value="0.08571" units="cm"/>
      <inkml:brushProperty name="height" value="0.08571" units="cm"/>
      <inkml:brushProperty name="color" value="#008C3A"/>
    </inkml:brush>
  </inkml:definitions>
  <inkml:trace contextRef="#ctx0" brushRef="#br0">47 151 7569,'24'14'6297,"-4"-3"-3793,-20-11-84,0 0-13,-4-11-1712,2 11-466,-3 6 241,4 64-3139,4 5 2708,-1-22 0,2 6 19,8 27 0,2-1-25,-2-28 1,0-2 5,2 18 0,0-9 40,-1-20 538,-11-39-830,-15-49-34,2 9-952,-4-12 1,-2-2 1086,-5-10 1232,-3-10 0,1-5-1143,4-20-129,3 30 0,4 1 141,9-15-161,20-6 71,-3 36-100,33-25 66,-21 58 3231,62 19-3085,-45 17 23,36 23 33,-25 21-44,-16-13-23,7 18-51,-33-9 1,-13 1-365,-43 25 381,32-28 1,-6-7 67,-62-8 44,51-39-2565,-10-6 2767,24-2 32,2 0 46,11 0-615,3 3 257,7 9 583,37 43-393,-7-12 263,23 18 1,9 1-1468,-19-25 1,-1-3-2962,5 6 0,-1-5 3975,20-5 0,-66-25 0,-2-1 0</inkml:trace>
</inkml:ink>
</file>

<file path=ppt/ink/ink2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3.993"/>
    </inkml:context>
    <inkml:brush xml:id="br0">
      <inkml:brushProperty name="width" value="0.08571" units="cm"/>
      <inkml:brushProperty name="height" value="0.08571" units="cm"/>
      <inkml:brushProperty name="color" value="#008C3A"/>
    </inkml:brush>
  </inkml:definitions>
  <inkml:trace contextRef="#ctx0" brushRef="#br0">0 0 9847,'19'16'6846,"47"44"-4455,-32-49-2391,-37 44 0,11-54 0,-66 6 0</inkml:trace>
</inkml:ink>
</file>

<file path=ppt/ink/ink2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4.611"/>
    </inkml:context>
    <inkml:brush xml:id="br0">
      <inkml:brushProperty name="width" value="0.08571" units="cm"/>
      <inkml:brushProperty name="height" value="0.08571" units="cm"/>
      <inkml:brushProperty name="color" value="#008C3A"/>
    </inkml:brush>
  </inkml:definitions>
  <inkml:trace contextRef="#ctx0" brushRef="#br0">1 1 13289,'15'20'4437,"-2"-4"-2678,-13-16 2394,0 0-3850,26 0 29,0 0-164,27 0-3194,17 0 3038,-17 0-852,39 0-191,-49 0-8800,29 0 9563,-53 4 0,7-3 1,-26 4-1</inkml:trace>
</inkml:ink>
</file>

<file path=ppt/ink/ink2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4.891"/>
    </inkml:context>
    <inkml:brush xml:id="br0">
      <inkml:brushProperty name="width" value="0.08571" units="cm"/>
      <inkml:brushProperty name="height" value="0.08571" units="cm"/>
      <inkml:brushProperty name="color" value="#008C3A"/>
    </inkml:brush>
  </inkml:definitions>
  <inkml:trace contextRef="#ctx0" brushRef="#br0">0 25 15482,'84'-5'0,"0"1"0,0 0 0,-17 0 0,1 0 0,-1 1 0</inkml:trace>
</inkml:ink>
</file>

<file path=ppt/ink/ink2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6.090"/>
    </inkml:context>
    <inkml:brush xml:id="br0">
      <inkml:brushProperty name="width" value="0.08571" units="cm"/>
      <inkml:brushProperty name="height" value="0.08571" units="cm"/>
      <inkml:brushProperty name="color" value="#008C3A"/>
    </inkml:brush>
  </inkml:definitions>
  <inkml:trace contextRef="#ctx0" brushRef="#br0">0 168 15280,'18'67'4915,"0"-1"0,3 14-4334,1-17 0,4 1-559,3-9 1,1-5-45,0 2 10,21 29-963,-39-68-403,-6-9-3675,-3-32 3562,-6 11 460,-24-61 3126,-7 25 1,-1-6-936,9-24 0,4-5-477,-9 7 1,9 3-208,24 9 0,9 10-476,12 12 0,12 30-56,25 14 0,-3 1-23,16 17 1,2 6-34,-10-1-1623,-8 3 0,-7 4 1488,-23 6 68,-11-10-269,-2 8 470,-12-15-22,-14 6-291,-13 6 112,2-9 22,-11 15 157,24-21 0,-7 7 0,7-5 22,2-4 3348,-2 3-3370,4-7-493,-11 2-68,-1-2 102,-12 3-370,-16 2 537,14-3 192,-8 3 77,21-6 23,10-2 101,3-2 1568,30 5-861,0-1 536,30 11 1,7 4-718,16 12-353,-3 6 1,0 4-3502,-3 8 2379,7 1 0,-52-34 0,-6-17 0</inkml:trace>
</inkml:ink>
</file>

<file path=ppt/ink/ink2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6.777"/>
    </inkml:context>
    <inkml:brush xml:id="br0">
      <inkml:brushProperty name="width" value="0.08571" units="cm"/>
      <inkml:brushProperty name="height" value="0.08571" units="cm"/>
      <inkml:brushProperty name="color" value="#008C3A"/>
    </inkml:brush>
  </inkml:definitions>
  <inkml:trace contextRef="#ctx0" brushRef="#br0">18 44 15112,'60'53'3276,"0"0"1,6-50 0,-8-18-2070,-19-15-1106,-30-26 0,-22 5-886,-41 53 1,-12 18-4269,-20 9 5053,37 14 0,13 4 0,31-4 0,22 11 0</inkml:trace>
</inkml:ink>
</file>

<file path=ppt/ink/ink2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7.676"/>
    </inkml:context>
    <inkml:brush xml:id="br0">
      <inkml:brushProperty name="width" value="0.08571" units="cm"/>
      <inkml:brushProperty name="height" value="0.08571" units="cm"/>
      <inkml:brushProperty name="color" value="#008C3A"/>
    </inkml:brush>
  </inkml:definitions>
  <inkml:trace contextRef="#ctx0" brushRef="#br0">252 17 6363,'23'13'4717,"-5"-3"-2201,-18-10 72,2-17-730,-3 12-704,-6-12-2070,-27 22 1218,2 8-22,-18 27 1,1 10 1179,9 11-1382,-4 7 1,10 9 196,30-8 1,21-1-125,37 12 1,22-9-1629,-18-33 0,5-7 0,1-3 620,29 10 0,3-19 857,-26-31 0,2-14 0,-18 3 0,-16 1 0,28-21 0</inkml:trace>
</inkml:ink>
</file>

<file path=ppt/ink/ink2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8.102"/>
    </inkml:context>
    <inkml:brush xml:id="br0">
      <inkml:brushProperty name="width" value="0.08571" units="cm"/>
      <inkml:brushProperty name="height" value="0.08571" units="cm"/>
      <inkml:brushProperty name="color" value="#008C3A"/>
    </inkml:brush>
  </inkml:definitions>
  <inkml:trace contextRef="#ctx0" brushRef="#br0">218 0 12815,'-30'87'0,"-1"-1"0,1 1 0,0-1 0,-2 6 0,0 1 0,-1-1 0</inkml:trace>
</inkml:ink>
</file>

<file path=ppt/ink/ink2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8.574"/>
    </inkml:context>
    <inkml:brush xml:id="br0">
      <inkml:brushProperty name="width" value="0.08571" units="cm"/>
      <inkml:brushProperty name="height" value="0.08571" units="cm"/>
      <inkml:brushProperty name="color" value="#008C3A"/>
    </inkml:brush>
  </inkml:definitions>
  <inkml:trace contextRef="#ctx0" brushRef="#br0">1 1 12423,'70'27'2457,"0"-1"1,0 1-1,4-1 1,-5-4-2045,-5-3 0,-8-9-4705,-4-19-582,-5 1-706,-17-7 5580,-21 6 0,-6 4 0,-3 2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0.905"/>
    </inkml:context>
    <inkml:brush xml:id="br0">
      <inkml:brushProperty name="width" value="0.08571" units="cm"/>
      <inkml:brushProperty name="height" value="0.08571" units="cm"/>
    </inkml:brush>
  </inkml:definitions>
  <inkml:trace contextRef="#ctx0" brushRef="#br0">0 202 10316,'13'5'2689,"-3"-1"-1646,-10-4 133,0 0-112,58 10-134,-17-7-213,54 7-257,-31-13-191,3-1-3303,-7-4 3281,-7 0 11,6-2-213,-16 1 11,10-3-34,-8 0-22,11-5-112,8-4-157,5-3-213,-7-3-279,-12 3-338,-18 1 2138,-16 8-7471,-13 4 6432,-21 7 0,10 2 0,-9 2 0</inkml:trace>
</inkml:ink>
</file>

<file path=ppt/ink/ink2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9.087"/>
    </inkml:context>
    <inkml:brush xml:id="br0">
      <inkml:brushProperty name="width" value="0.08571" units="cm"/>
      <inkml:brushProperty name="height" value="0.08571" units="cm"/>
      <inkml:brushProperty name="color" value="#008C3A"/>
    </inkml:brush>
  </inkml:definitions>
  <inkml:trace contextRef="#ctx0" brushRef="#br0">1 1 13577,'48'33'3276,"0"0"1,-2-1 0,-5 1-5400,3 25 2414,-7-7 1,7 10-1,-5-6 514,-10-12 1,-1-1-762,30 35 1,-10 6-526,-39-10 1,-12-6 480,-9 11-1095,-13-6 1,-11 14 0,2-14 1094,-19 9 0,7-19 0,6-7 0,25-31 0</inkml:trace>
</inkml:ink>
</file>

<file path=ppt/ink/ink2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49.779"/>
    </inkml:context>
    <inkml:brush xml:id="br0">
      <inkml:brushProperty name="width" value="0.08571" units="cm"/>
      <inkml:brushProperty name="height" value="0.08571" units="cm"/>
      <inkml:brushProperty name="color" value="#008C3A"/>
    </inkml:brush>
  </inkml:definitions>
  <inkml:trace contextRef="#ctx0" brushRef="#br0">0 106 9633,'16'3'2678,"-3"-1"-1894,-13-2 672,0 0 1211,-6-8-1736,2 6-461,-2-5-156,3 7 1344,3 0-2330,-1-2 672,1 9 0,0 0 22,4 10-44,0 0 44,4-2-44,-2-1 0,0 0 10,-4-6 1,0-1 146,1-6 1019,7-21-1098,-6 7-3437,8-60 3381,-11 46-123,3-30-46,-3 48-797,2 19 943,7 44-44,-3 9 146,2-1 44,-7-25 684,2-35-706,-1-10 134,2-15-157,-3 1 407,1-12-474,-2 9 146,-1-7-157,0 11 0,0 0-11,0 12-124,0 6-907,0 2 4401,0 17-3371,1 4-3391,9 38 3392,-2-14-90,6 16-33,-6-24-258,2 5 67,-3-18 191,-1-1 134,-4-17 705,-1-17 315,-5-83-718,0 55-716,-3-52-684,3 104 1042,2 2 3437,1 12-3381,1-3 22,0-9 605,0-1-189,0-14-427,-2-9 11,-10-24-44,2 9-68,-5-5-795,4 21 627,2 14 157,-3 9-190,1 25-79,4-6-403,2 10-728,6-15 1501,10 1 0,-7-14 0,7-1 0</inkml:trace>
</inkml:ink>
</file>

<file path=ppt/ink/ink2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3.128"/>
    </inkml:context>
    <inkml:brush xml:id="br0">
      <inkml:brushProperty name="width" value="0.08571" units="cm"/>
      <inkml:brushProperty name="height" value="0.08571" units="cm"/>
      <inkml:brushProperty name="color" value="#008C3A"/>
    </inkml:brush>
  </inkml:definitions>
  <inkml:trace contextRef="#ctx0" brushRef="#br0">0 1 11056,'12'8'7888,"-2"-2"-7003,-10-6 56,-2-4 1469,1 3-1122,-5 21-873,4 7-270,-4 27 56,4 14 1,3 6-124,2-23 1,1 2-40,0 43 1,2-2-3420,5-12 3312,-3 5-5109,-1-85-4654,4-14 9257,0-23 1,-1 2 0,-6 24 0</inkml:trace>
</inkml:ink>
</file>

<file path=ppt/ink/ink2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4.028"/>
    </inkml:context>
    <inkml:brush xml:id="br0">
      <inkml:brushProperty name="width" value="0.08571" units="cm"/>
      <inkml:brushProperty name="height" value="0.08571" units="cm"/>
      <inkml:brushProperty name="color" value="#008C3A"/>
    </inkml:brush>
  </inkml:definitions>
  <inkml:trace contextRef="#ctx0" brushRef="#br0">21 388 10316,'-10'-72'3276,"-1"-1"1,15 3 0,8 8-995,19 8-7773,41 11 5558,-36 35 1420,11 3-1397,6 24-79,-21-5-1386,33 38 1397,-41-24 34,10 23-56,-26-29 23,-2 14 10,-14-19-784,-60 37 594,28-32 28,-14 5 1,2-2 206,26-15 2616,-11 4-2571,35-14 304,0 0-136,-5 0 3022,1 0-3335,-7 0-101,-2 0 89,6 0 1,-3 0 33,7 2 44,2 5-32,1 4 21,1 8 68,1 5 179,12 6 246,10 3 573,49 19-4066,-8-11 3186,-18-16 0,3 1 27,5 4 1,-1-1-169,14 13-78,11 14-168,-57-33-7507,-28-11 7107,-8-10 1,-1-3 0,5 1 0</inkml:trace>
</inkml:ink>
</file>

<file path=ppt/ink/ink2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5.602"/>
    </inkml:context>
    <inkml:brush xml:id="br0">
      <inkml:brushProperty name="width" value="0.08571" units="cm"/>
      <inkml:brushProperty name="height" value="0.08571" units="cm"/>
      <inkml:brushProperty name="color" value="#008C3A"/>
    </inkml:brush>
  </inkml:definitions>
  <inkml:trace contextRef="#ctx0" brushRef="#br0">24 25 11380,'14'3'4516,"-3"-1"-3196,-11-2 708,0 0-1547,0 10 157,-3 26-380,-3 28-135,0 4-32,-5 20 133,2-35 216,1-10 41,2-24-469,6-50 32,2-14-10,1-8 95,5 1 0,2 2-3499,2 8 3606,17-45-334,-17 65 221,2-1-212,-10 18 33,-2 4 89,8 4 124,1 0 3233,8 5-3278,0 0 224,18 7-157,-7-3 459,11 6-447,0 5 55,-1 8 57,7 9 100,-4 4-235,-16-13-101,-6-7-985,-14-16-1906,-5-7-347,-1 0-6660,0-7 9669,0-2 1,0 1 0,0 0-1</inkml:trace>
</inkml:ink>
</file>

<file path=ppt/ink/ink2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48.996"/>
    </inkml:context>
    <inkml:brush xml:id="br0">
      <inkml:brushProperty name="width" value="0.08571" units="cm"/>
      <inkml:brushProperty name="height" value="0.08571" units="cm"/>
      <inkml:brushProperty name="color" value="#008C3A"/>
    </inkml:brush>
  </inkml:definitions>
  <inkml:trace contextRef="#ctx0" brushRef="#br0">12 0 13588,'2'12'4662,"-1"-3"-3744,-1-9 1312,0 0-1648,-7 8-22,6-6-21,-5 6-13,6-8 337,0 0-594,0 2-179,0 4-57,0 3 258,0 30-268,0-12 134,0 46-113,0-14-55,0 0-11,6 20 33,1-44-11,5 24 56,8 20-56,-9-24 11,5 35 23,-12-42 44,-1 13 1,0-18 0,0 14 22,2-11-68,-2-8-10,2 3-12,0-12 22,1 6 68,9 48-11,-6-28-34,4 34 157,-6-26-169,-4-18 51,1 17 1,-1 3-63,-1-9 1,0 11 0,1-2 10,2-15 203,4 37-180,2-37-45,2 10-10,-2-24-1,0-4-11,-2-3 56,-2-1 45,-1 26-78,-4-17-12,-1 61-11,1-51 0,3 37 0,1-40 45,1-4-1,-4-5 113,-1-12 123,-2 25-235,1-6-3123,-1 50 3078,0-31 33,-3 21-2301,-9 15 2257,6-51 57,-2 17 0,1-4-46,6-35-4874,-3 19 806,13-59-5364,8-27 9432,13-14 0,-10 23 0,-2 3 0</inkml:trace>
</inkml:ink>
</file>

<file path=ppt/ink/ink2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0.524"/>
    </inkml:context>
    <inkml:brush xml:id="br0">
      <inkml:brushProperty name="width" value="0.08571" units="cm"/>
      <inkml:brushProperty name="height" value="0.08571" units="cm"/>
      <inkml:brushProperty name="color" value="#008C3A"/>
    </inkml:brush>
  </inkml:definitions>
  <inkml:trace contextRef="#ctx0" brushRef="#br0">0 542 10210,'4'5'2846,"-1"0"-1547,-3-5 1480,36-4-1082,-20 2 297,56-4-1423,-38 5-1662,19 1 1,9-1 1398,-10-2 1,2 0-237,12 0 1,2-1 486,-11-2 0,7-1-339,24-6 0,13-4 1,-3 2-161,-23 4 0,-3 0 0,4 0 36,-2 0 0,5-2 0,0 1 0,-7 1-91,31-2 1,-12 2-17,-29 5 0,-1 0-6,30-5 0,0-1 6,-26 5 0,-2 0 11,10-2 0,-2 1-11,-15 5 0,-4 2 22,29 0 0,-15 3 0,2-1 11,-12 0 1,2 0-1129,37 0 0,2 0 1106,-28-1 0,1-1-8,-5 1 1,6 0-1,0-1-183,10 1 1,1-1-1,-2 0-21,-10-1 0,-3 0 0,1 0 189,9 0 1,0 1 0,-9-3-40,-13 0 1,-6-4-6,41-20 2170,-34 11-2103,4-2 0,2 1-101,11 3-355,-15 8 1,12-1-1,1 2-361,3 0 0,1 1 1,0 0 816,-3 2 0,0 1 0,-1-1-564,31-3 0,-10 3 771,-37 7 1,-9 2-636,3 1 663,7 7 1020,-50-7-1255,1-4 1760,-6-1-2846,-1 4 1549,0-1-3802,-8 2 2152,-14-4-685,-22 0 4015,0-6-1964,-8-6 1972,9-21 1,1-5-2339,-10-6 187,-16-24-658,109 63 0,18 10 1084,5 2-339,7 7 0,16 5 1,-17-1 315,-13 3-219,-3-1 1,-18 7-101,-71 19 0,-26 7-84,24-2 0,0 0 0,-17 1 0,4-3 0,11 18 0</inkml:trace>
</inkml:ink>
</file>

<file path=ppt/ink/ink2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1.130"/>
    </inkml:context>
    <inkml:brush xml:id="br0">
      <inkml:brushProperty name="width" value="0.08571" units="cm"/>
      <inkml:brushProperty name="height" value="0.08571" units="cm"/>
      <inkml:brushProperty name="color" value="#008C3A"/>
    </inkml:brush>
  </inkml:definitions>
  <inkml:trace contextRef="#ctx0" brushRef="#br0">402 0 15840,'22'4'5312,"-4"-1"-4708,-18-3 1380,-21 38-1870,2-3 368,-22 39-1357,6-9 1,-4 7 930,2 3 0,-2 3-1284,7-8 0,0 2 0,2-4-111,-1-1 0,6-7 488,-3 22-550,25-72-8430,-7-56 9372,4 12 1,-4-17 0,7 28 0</inkml:trace>
</inkml:ink>
</file>

<file path=ppt/ink/ink2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1.417"/>
    </inkml:context>
    <inkml:brush xml:id="br0">
      <inkml:brushProperty name="width" value="0.08571" units="cm"/>
      <inkml:brushProperty name="height" value="0.08571" units="cm"/>
      <inkml:brushProperty name="color" value="#008C3A"/>
    </inkml:brush>
  </inkml:definitions>
  <inkml:trace contextRef="#ctx0" brushRef="#br0">13 11 10709,'-12'-11'983,"44"29"0,42 28 0,11 6 0,-19-11 0,11 4 0,-9-3 0,0-1 0,0 1 0,0 0 0</inkml:trace>
</inkml:ink>
</file>

<file path=ppt/ink/ink2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6.915"/>
    </inkml:context>
    <inkml:brush xml:id="br0">
      <inkml:brushProperty name="width" value="0.08571" units="cm"/>
      <inkml:brushProperty name="height" value="0.08571" units="cm"/>
      <inkml:brushProperty name="color" value="#008C3A"/>
    </inkml:brush>
  </inkml:definitions>
  <inkml:trace contextRef="#ctx0" brushRef="#br0">4 521 12546,'-2'-13'4594,"1"3"-3473,1 10-113,0 0 426,27-101-1378,-10 47 45,6-25 0,1-1 146,-4 19 1176,6-31-718,-18 62-128,5 75 1,0 29-265,-5 16-246,3-18 0,3 18 1,1 2-1,-4-19-78,-3-21 0,-1-3-29,13 49 1,-3-10-207,-13-55-45,2 7 100,-4-20-963,0-6 874,-1-10 190,-1 7-157,-1 6 90,-5-1-78,-1 7 123,-12-6 101,5-4-90,-6-1 101,6-6-33,-7-2 66,6-2 1,-3-1 571,6-1-381,7 0 56,0 0 56,4 0 280,1 0-458,11-3-24,4-4 303,32-7-235,-13 1-135,13 1-11,-22 8-11,0 2-45,-9 2-325,1 0-246,-10 0-192,4-3-4189,10-16-3900,-3-5 8852,7-21 0,-15 22 0,-4 1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1.495"/>
    </inkml:context>
    <inkml:brush xml:id="br0">
      <inkml:brushProperty name="width" value="0.08571" units="cm"/>
      <inkml:brushProperty name="height" value="0.08571" units="cm"/>
    </inkml:brush>
  </inkml:definitions>
  <inkml:trace contextRef="#ctx0" brushRef="#br0">282 1 13207,'13'4'4011,"-3"-1"-3518,-10-3 34,0 0-157,0 17 44,-8 8-55,-4 22-90,-11 7-56,-4 8-3459,-2 6 3346,-6 5-77,1 4-133,-4 1 87,4-5-167,5-8-180,10-11-985,8-9 424,6-21-369,4-7 157,1-14-474,0-3 0,0 0 0</inkml:trace>
</inkml:ink>
</file>

<file path=ppt/ink/ink2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2.427"/>
    </inkml:context>
    <inkml:brush xml:id="br0">
      <inkml:brushProperty name="width" value="0.08571" units="cm"/>
      <inkml:brushProperty name="height" value="0.08571" units="cm"/>
      <inkml:brushProperty name="color" value="#008C3A"/>
    </inkml:brush>
  </inkml:definitions>
  <inkml:trace contextRef="#ctx0" brushRef="#br0">134 184 8538,'15'7'2085,"-4"-2"97,-11-5-188,0 0-974,-12 0 203,9-1-506,-10 1-42,12-1 558,1 0-634,-2 0-498,-1-1-56,-1-1 0,0 1 145,1-2 483,0-3-494,1 1-34,0-4 191,0-5-201,2 2-102,-1-8 46,3-14-68,3 13-11,3-11-11,0 22-23,-3 6-33,-2 3-179,6 2 167,29 38-705,-36 38 716,19-19-212,-84 12 381,14-75 11,-7 0 550,24-22-550,27 11 134,8-25-201,5 23 100,33-33-301,-9 37 144,22 1 46,-5 58 11,-18-2-23,0 14 191,-24-26-123,-7-15 493,-82-33-146,60-18-381,-55-4-79,108-9 23,-12 37-11,16-7-79,-24 17 12,-6 1-79,4 11 135,-3 2-258,9 37 224,-9-26-23,4 20 0,-10-32 79,0-3-11,-5-2 11,0-4 68,-13-1-57,3-4 23,-6-3 44,1-12 169,7 3-158,1-4 169,9 6-258,2 6-23,0 1-44,1 5-3059,0 1-1569,8 0 4695,4-1 0,-1 1 0,-1-1 0</inkml:trace>
</inkml:ink>
</file>

<file path=ppt/ink/ink2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4.409"/>
    </inkml:context>
    <inkml:brush xml:id="br0">
      <inkml:brushProperty name="width" value="0.08571" units="cm"/>
      <inkml:brushProperty name="height" value="0.08571" units="cm"/>
      <inkml:brushProperty name="color" value="#008C3A"/>
    </inkml:brush>
  </inkml:definitions>
  <inkml:trace contextRef="#ctx0" brushRef="#br0">99 20 8310,'-21'-11'448,"4"3"-448,17 8 0,0 0 998,-3 0-12,2 0-90,-3 0-1288,3 0-369,-2 0-2915,-13 0 3676,4 0 0,-4 0 0,11 0 0</inkml:trace>
</inkml:ink>
</file>

<file path=ppt/ink/ink2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5.269"/>
    </inkml:context>
    <inkml:brush xml:id="br0">
      <inkml:brushProperty name="width" value="0.08571" units="cm"/>
      <inkml:brushProperty name="height" value="0.08571" units="cm"/>
      <inkml:brushProperty name="color" value="#008C3A"/>
    </inkml:brush>
  </inkml:definitions>
  <inkml:trace contextRef="#ctx0" brushRef="#br0">0 219 7538,'29'-57'4915,"-1"1"0,4-16-1053,0 39-4131,-15 49 201,3 19 1,7 20 45,-9 23 291,-63-14 202,-5-43-595,9-27 102,23-30 123,86-4-90,-35 29-45,22 9 90,-44 17 0,-1 17-22,-18 18-157,-2-12-12,-7 8 169,-8-18 67,9-14 571,-17-8-437,18-17 315,-10-42-528,18 24 23,0-22-79,11 34-44,3 7-595,31-1 639,-16 34 12,14-14 448,-27 20-336,-7-35-270,-2-27 102,0 12-12,0-13-5254,1 23 5344,6-1 0,-4 2 0,4 2 0</inkml:trace>
</inkml:ink>
</file>

<file path=ppt/ink/ink2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8.513"/>
    </inkml:context>
    <inkml:brush xml:id="br0">
      <inkml:brushProperty name="width" value="0.08571" units="cm"/>
      <inkml:brushProperty name="height" value="0.08571" units="cm"/>
      <inkml:brushProperty name="color" value="#008C3A"/>
    </inkml:brush>
  </inkml:definitions>
  <inkml:trace contextRef="#ctx0" brushRef="#br0">17 72 11593,'-17'-12'9830,"41"2"-8499,14 7-1219,37 0 0,9 0-4285,10-2 4212,-18 2 0,-1 1 821,13 2-883,-46 0 12,7 0-34,-47 0 34,-2 0-336,-6-4-23,-3 1 3112,-11-3-3863,-24 4 909,1 1-1,-19 1 168,13 0 34,-9 0 22,21 0-22,-2 0 0,19 3-1,8-1-223,-1 4 45,9-4 1254,73 1-952,-19-6-17,30-2 0,4-1-61,-12 0-51,-11 1 0,-7 0 17,-27 5 23,1 0 123,-26 0-146,-2 0-9831,-11 3 8916,8-3 0,-8 3 0,10-3 0</inkml:trace>
</inkml:ink>
</file>

<file path=ppt/ink/ink2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29.774"/>
    </inkml:context>
    <inkml:brush xml:id="br0">
      <inkml:brushProperty name="width" value="0.08571" units="cm"/>
      <inkml:brushProperty name="height" value="0.08571" units="cm"/>
      <inkml:brushProperty name="color" value="#008C3A"/>
    </inkml:brush>
  </inkml:definitions>
  <inkml:trace contextRef="#ctx0" brushRef="#br0">23 46 9207,'20'13'9737,"-3"-3"-9367,-16-19-404,12-5-302,0 3 146,7 17 279,-18 15-458,-18 10 178,-39-13-224,53-61 225,-32 28-684,62-37 560,-28 52-336,0 0 650,-13 0 0,10 0 0,-10 0 0</inkml:trace>
</inkml:ink>
</file>

<file path=ppt/ink/ink2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30.983"/>
    </inkml:context>
    <inkml:brush xml:id="br0">
      <inkml:brushProperty name="width" value="0.08571" units="cm"/>
      <inkml:brushProperty name="height" value="0.08571" units="cm"/>
      <inkml:brushProperty name="color" value="#008C3A"/>
    </inkml:brush>
  </inkml:definitions>
  <inkml:trace contextRef="#ctx0" brushRef="#br0">8 4 10406,'-4'-1'2834,"1"0"-2744,3 1-45,15 0 213,-6 0-11,12-1-943,-5 31 1280,-8-22-394,-3 23-89,-10-30 582,-20-7-571,16 1 45,-10-10-11,32 7-124,-5-1-89,22 7-45,-10 23 146,-2-2-685,-42 11 1088,17-12-2509,-34-11-4046,36-4 6118,-7-10 0,5 5 0,4-5 0</inkml:trace>
</inkml:ink>
</file>

<file path=ppt/ink/ink2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3.049"/>
    </inkml:context>
    <inkml:brush xml:id="br0">
      <inkml:brushProperty name="width" value="0.08571" units="cm"/>
      <inkml:brushProperty name="height" value="0.08571" units="cm"/>
      <inkml:brushProperty name="color" value="#008C3A"/>
    </inkml:brush>
  </inkml:definitions>
  <inkml:trace contextRef="#ctx0" brushRef="#br0">53 17 2118,'-14'-10'3226,"3"3"-1273,11 7 1834,0 0-1693,-1 4-1377,1 5 1025,-1 27-1384,1 2 2154,0 24-2188,0 29-200,-3-16 671,1-25 1,-1 1-673,-6 47-536,5-25 469,-1 18-33,7-33-3118,15 19 3275,-2-20 55,13 12 79,-3-5-236,-8-16 57,0 11 215,-11-20-204,0 7-101,-2-13-45,3 10-23,2-18 3427,5 6-3382,-5-15-22,1 0 22,-10-14-604,0-1-1514,-3-5 2096,-14-25 0,10 17 0,-10-16 0</inkml:trace>
</inkml:ink>
</file>

<file path=ppt/ink/ink2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4.211"/>
    </inkml:context>
    <inkml:brush xml:id="br0">
      <inkml:brushProperty name="width" value="0.08571" units="cm"/>
      <inkml:brushProperty name="height" value="0.08571" units="cm"/>
      <inkml:brushProperty name="color" value="#008C3A"/>
    </inkml:brush>
  </inkml:definitions>
  <inkml:trace contextRef="#ctx0" brushRef="#br0">1 393 7358,'10'2'3463,"-2"-1"-2859,-8-1 607,0 0-91,0 4-448,0-3 852,0 2 774,49-55-2119,-24 26-11,38-43 213,-35 28-146,-10 12-2988,6-20 2887,-14 30 169,9-16-214,-13 26 180,4-6-235,-9 12-79,1-1-67,-2 3 3425,1 1-3436,2-3 112,3-3-157,7-9 168,-4 6 11,0-4-414,-6 10 347,-3 1-11,0 2 33,8 7 157,-3-1 90,8 7 146,8 27-169,19 36-56,0 7-134,-5-11 224,-20-37-4201,-15-25 3977,0 16 0,0-11 0,0 7 0</inkml:trace>
</inkml:ink>
</file>

<file path=ppt/ink/ink2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5.295"/>
    </inkml:context>
    <inkml:brush xml:id="br0">
      <inkml:brushProperty name="width" value="0.08571" units="cm"/>
      <inkml:brushProperty name="height" value="0.08571" units="cm"/>
      <inkml:brushProperty name="color" value="#008C3A"/>
    </inkml:brush>
  </inkml:definitions>
  <inkml:trace contextRef="#ctx0" brushRef="#br0">28 0 20557,'-20'20'2455,"12"0"-2142,23 30 292,23 25-347,-5-12-152,-11-18 1,-1 1 173,7 25-73,-9-9 0,-1 8-134,-2 14 0,-2 2-45,0-10 0,-2-3-28,-3-6 0,-3-12-4274,-5-26 4241,0-28 612,0-1-10410,18-50 1364,-5 14 8467,15-42 0,-18 48 0,-3 8 0</inkml:trace>
</inkml:ink>
</file>

<file path=ppt/ink/ink2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6.457"/>
    </inkml:context>
    <inkml:brush xml:id="br0">
      <inkml:brushProperty name="width" value="0.08571" units="cm"/>
      <inkml:brushProperty name="height" value="0.08571" units="cm"/>
      <inkml:brushProperty name="color" value="#008C3A"/>
    </inkml:brush>
  </inkml:definitions>
  <inkml:trace contextRef="#ctx0" brushRef="#br0">0 195 10910,'80'-39'1966,"0"0"0,1 0 0,15 1 0,5 5 0,-15 27-914,-20 49 0,-5 13-873,22-22 0,-5 5-140,-24 34 0,-13-2-27,3-19-46,-22 23-11,-12-47-336,1 18 236,-6-5 145,-3-22 45,-7 22-57,-61-14 113,0-9-101,-23 4-78,33-20-1906,-16 21-7847,47-12 8871,-34 13 0,56-19 1,3-5-1</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1.932"/>
    </inkml:context>
    <inkml:brush xml:id="br0">
      <inkml:brushProperty name="width" value="0.08571" units="cm"/>
      <inkml:brushProperty name="height" value="0.08571" units="cm"/>
    </inkml:brush>
  </inkml:definitions>
  <inkml:trace contextRef="#ctx0" brushRef="#br0">7 24 10731,'-4'-13'3731,"1"3"-2610,3 10-169,0 0-89,59 36 0,-15-16-466,3 4 1,3 2 196,22 2-213,1 0-90,1 5-145,-7-1-113,-11 5-10,-9 1-1,-11 2-22,-6-1-89,-6-4-225,-3-5-2723,13 2 572,-9-18-4370,14 1 6835,-13-27 0,-10 8 0,-5-8 0</inkml:trace>
</inkml:ink>
</file>

<file path=ppt/ink/ink2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06.998"/>
    </inkml:context>
    <inkml:brush xml:id="br0">
      <inkml:brushProperty name="width" value="0.08571" units="cm"/>
      <inkml:brushProperty name="height" value="0.08571" units="cm"/>
      <inkml:brushProperty name="color" value="#008C3A"/>
    </inkml:brush>
  </inkml:definitions>
  <inkml:trace contextRef="#ctx0" brushRef="#br0">132 152 7784,'11'24'5905,"-3"-4"-5121,-8-20-324,0 0-202,0-18 962,-7 14 921,4-16 178,-3 17-1758,8-14-539,1 3-212,27-36-293,-13 35-121,20-18 525,-25 35-223,-2 8 302,-8-2 89,-7 14-66,-2-12 10,-8 6 158,-11-9-57,9-4 45,-13-1 1,21-8 223,-2-19-100,9 2-102,0-6 1,2 16-269,0 10-34,0 1-504,18 2 526,-3 2-1074,31 17 1175,-30-9 45,9 13-67,-26-16 135,-15 6-91,4-6 752,-28 6-415,25-9 269,-9-2-527,22-2-78,0-1-157,2-12 89,2 5-66,2-9-35,3 10-32,-2 2-12,1 2 22,1 2 79,6 1-35,-3 0-77,4 0-146,-6 8 191,0 0-79,-1 22 157,-5-13-22,-41 23-79,15-28 191,-52 7 22,44-19-45,-5-7-11,26-6 325,7-31-101,3 21-68,10-20-156,-3 35-56,10 1-44,6 6 66,-3 1 12,8 0-247,6 8 11,-6 29 258,-4-12 0,-11 19-67,-12-27-34,-6-7 157,-12-2-45,-1-8-11,-6-3 56,8-3 34,9-1 112,1-3-202,21-18 0,19-2 0,-11 1 0,7 9 0</inkml:trace>
</inkml:ink>
</file>

<file path=ppt/ink/ink2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08.582"/>
    </inkml:context>
    <inkml:brush xml:id="br0">
      <inkml:brushProperty name="width" value="0.08571" units="cm"/>
      <inkml:brushProperty name="height" value="0.08571" units="cm"/>
      <inkml:brushProperty name="color" value="#008C3A"/>
    </inkml:brush>
  </inkml:definitions>
  <inkml:trace contextRef="#ctx0" brushRef="#br0">130 168 8972,'-23'36'9830,"9"-2"-6596,-39-9-3424,24 4 112,18-2 206,80 23 1,25-1-84,-29-12-79,8-17 1,18-3-1,-17-15 124,-9-38 415,7-21-393,-40 12 0,-5 1-3527,-6 5 3426,15-31 169,-20 41-102,-13 13-112,3-3-100,-13-2 112,1 11-90,-22-21 3481,14 19-3526,-19-13 169,13 16 10,-8 0-44,2 3 22,7 2-57,-8 0-55,5 2-11,-5 0 100,-4 0 12,13 2-123,-8-1 55,14 1-22,-14 2 135,12 2-269,-34 19 145,25-7-67,-32 33-11,33-25-247,-11 15-705,13-14-1323,2 2-2173,3 3 3768,7 3 0,4-15 0,4-3 0</inkml:trace>
</inkml:ink>
</file>

<file path=ppt/ink/ink2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49.620"/>
    </inkml:context>
    <inkml:brush xml:id="br0">
      <inkml:brushProperty name="width" value="0.08571" units="cm"/>
      <inkml:brushProperty name="height" value="0.08571" units="cm"/>
      <inkml:brushProperty name="color" value="#008C3A"/>
    </inkml:brush>
  </inkml:definitions>
  <inkml:trace contextRef="#ctx0" brushRef="#br0">37 28 7370,'-20'-3'5534,"4"1"-4726,16 2 480,0 0-1086,0-8 1344,0 5-863,0-6-246,0 8 4090,0 0-4336,12 7-124,-1-2 112,20 8-11,12 1-44,17 13-102,-6 0-3358,1 6 3426,-28-13 10,28 2-1148,-29-9 1092,32 32-77,-39-26 156,28 25-101,-19-33-10,20 9-1,-11-4-11,-2-1 89,-14 0-111,-9-7-12,-10-2 2907,-1-2-2873,11 5 1591,29 19-1603,0 1-768,8 6 758,-20-13 44,-11-8-33,4 1-11,7 8 22,-3-4-3115,20 9 3137,-14-14-11,6 1-11,-5-9 23,-13-1 469,15 3-537,-5 5 78,10 6-33,-5 3-2268,-6-6 2268,-12-4 11,-7-5-11,-5-2 11,20 11 12,2 2-68,4 3 101,-5-4 2190,0 4-2257,-8-6 11,6 7 0,-7-5 0,-7-6 22,7 3 3370,13 5-3392,-12-9 34,11 6-68,-17-7 34,4 7 0,-8-5 0,7 11 0,-7-9 0,3 2 23,11 7-23,-3-6 0,8 10 0,-11-13-12,-1 6 24,-6-8-1,11 14-11,-7-12 11,13 13-11,-10-14 0,13 10 0,0-1 0,-4-3 0,10 12 0,-19-17-11,20 20 11,-19-20 11,9 8-56,-3-5 34,-13-8 45,15 9-57,-17-10 46,44 18-57,-13-3 23,16 3 11,-24-6 11,30-3-33,-22 0-1,32 12 46,-5 5-3382,-17-9 3359,18 2-22,-17-8 44,6 6 1,-15-5-2281,29 10 2247,-47-19-11,28 25-338,-32-17 550,44 29 1906,-15-19-2118,12 6 44,-27-14-33,-12-3 34,-4-6 3055,19 9-3101,-21-6 46,19 5-1,-23-6-22,4-7 880,8 12-869,-13-10-33,30 25 22,-26-22 22,23 14-44,-26-18 10,4 1 12,-13-5 90,7 6 23,-5-6 66,5 5 34,-8-6 873,-1-1-4246,-6-2-3238,-2-9 6398,-6-10 0,6 6 0,1-1 0</inkml:trace>
</inkml:ink>
</file>

<file path=ppt/ink/ink2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55.837"/>
    </inkml:context>
    <inkml:brush xml:id="br0">
      <inkml:brushProperty name="width" value="0.08571" units="cm"/>
      <inkml:brushProperty name="height" value="0.08571" units="cm"/>
      <inkml:brushProperty name="color" value="#008C3A"/>
    </inkml:brush>
  </inkml:definitions>
  <inkml:trace contextRef="#ctx0" brushRef="#br0">77 258 8781,'-2'-9'3787,"0"3"-2655,2 6 1165,0 0-1692,0-11-145,0 9 223,0-9-560,0 11 1726,0 0-1569,0-5-268,0 0-12,0-5-56,8-5 11,1 4-101,21-12 113,-6 11 10,10-7 1,-4 7-1,-13 4-324,-1 3 134,-15 4 157,-1 8 0,0 39-695,-19-15-325,-40 31 774,-12-42 1265,8-39-592,33 5 323,60-27 1,21-5-482,8 7-169,-13 10 1,-2 2-67,-11 9-202,-28 16 280,6 15-179,22 22 44,-13-12 12,11 10-449,-30-25 528,-38 17 77,28-13 897,-27 6-280,42-65-605,13 8-135,3-24-55,13 33 66,-18 18-268,35 24 67,-39 33 34,5 2-3482,-52 8 3582,-5-32 101,-13-11 23,34-13 201,-2-26 157,32-29-392,5 18 11,13-5 0,21 68 23,-30 3-34,11 1-358,-74-6 3750,20-20-3269,-23 2 638,36-26-738,8 9 10,1-12-33,0 17-560,0 6-67,0 1-4651,0 6 5278,2-5 0,0 4 0,-1-5 0</inkml:trace>
</inkml:ink>
</file>

<file path=ppt/ink/ink2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3.022"/>
    </inkml:context>
    <inkml:brush xml:id="br0">
      <inkml:brushProperty name="width" value="0.08571" units="cm"/>
      <inkml:brushProperty name="height" value="0.08571" units="cm"/>
      <inkml:brushProperty name="color" value="#008C3A"/>
    </inkml:brush>
  </inkml:definitions>
  <inkml:trace contextRef="#ctx0" brushRef="#br0">1 0 9521,'22'9'3765,"-5"-3"-2448,-17-6-162,0 0 139,0-3-475,0 2 3875,0-2-4794,-2 13 579,-4 38-456,2 6-1,0 6 1,0 3-23,2 20 0,1-31 0,0 2 5,3 1 1,1-4 27,1 8-10,3 21 22,-2-54-34,-2-8 22,-1-7-10,-1-4 44,0-4-45,-1-2-1546,1 0-615,2-5-3486,2-7 5625,4-7 0,-3 4 0,-1 2 0</inkml:trace>
</inkml:ink>
</file>

<file path=ppt/ink/ink2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3.956"/>
    </inkml:context>
    <inkml:brush xml:id="br0">
      <inkml:brushProperty name="width" value="0.08571" units="cm"/>
      <inkml:brushProperty name="height" value="0.08571" units="cm"/>
      <inkml:brushProperty name="color" value="#008C3A"/>
    </inkml:brush>
  </inkml:definitions>
  <inkml:trace contextRef="#ctx0" brushRef="#br0">0 356 11056,'10'14'3809,"-3"-3"-2755,-1-71-180,-1 29-2343,8-28 0,3 0 1537,2 23-26,27-7 1,8 5 102,-2 22 376,33-1 1,1 4-433,-23 7-89,-8 4 0,-3 6 123,-14 20-78,-13 3 2444,3 16-2478,-13-6 2181,0 17-2192,-4-14 692,-1 10-692,-6-9 0,-6-9 0,-8 7-280,-26 3-280,-19 1 359,-4-1-371,0-16 1,-1-5 280,1-4 123,-10-5 0,3-3 380,31-8 124,-18-1-257,53-4 10,4-4-89,7-7 112,7-3 460,15-4-225,-8 6-123,4 2-44,-13 10 21,3 5-66,-2 10-46,7 11 202,15 37-122,-7-8 212,14 22 123,-15-27 0,-1-2-246,9 11-23,18 22 1,-26-39-236,-11-17-12,-1 0-525,-13-17-2680,3-1-256,0 3-3698,5 3 6323,3 3 0,-7-5 0,0-1 0</inkml:trace>
</inkml:ink>
</file>

<file path=ppt/ink/ink2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4.528"/>
    </inkml:context>
    <inkml:brush xml:id="br0">
      <inkml:brushProperty name="width" value="0.08571" units="cm"/>
      <inkml:brushProperty name="height" value="0.08571" units="cm"/>
      <inkml:brushProperty name="color" value="#008C3A"/>
    </inkml:brush>
  </inkml:definitions>
  <inkml:trace contextRef="#ctx0" brushRef="#br0">30 130 13285,'10'23'5883,"-1"-2"-5883,-5-1 123,31 26 2074,62-54-1402,-61-28-779,6 4 1,-9-5-5,-53-37-561,-36 22-101,20 58 650,-16 14 0,1 7 0,18 9 0,-14 37 0</inkml:trace>
</inkml:ink>
</file>

<file path=ppt/ink/ink2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6.271"/>
    </inkml:context>
    <inkml:brush xml:id="br0">
      <inkml:brushProperty name="width" value="0.08571" units="cm"/>
      <inkml:brushProperty name="height" value="0.08571" units="cm"/>
      <inkml:brushProperty name="color" value="#008C3A"/>
    </inkml:brush>
  </inkml:definitions>
  <inkml:trace contextRef="#ctx0" brushRef="#br0">275 1 11224,'14'15'4146,"-3"-3"-3205,-11-12 146,0 0 2734,0-4-2679,0 3-794,0-2 78,-3 3-393,1 0-89,-19 1 34,5 2-23,-55 29 79,37-13-613,-41 30 557,51-29-146,-8 27 168,21-24 67,1 16 101,24 24 78,-9-7-101,2 0 1,-1 0-3297,-5 5 3302,-1-13 0,9 4-1074,49 19 0,10-2 923,-38-22 0,0 0 0,37 19 0,-7-12 0,-42-33 0</inkml:trace>
</inkml:ink>
</file>

<file path=ppt/ink/ink2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8.178"/>
    </inkml:context>
    <inkml:brush xml:id="br0">
      <inkml:brushProperty name="width" value="0.08571" units="cm"/>
      <inkml:brushProperty name="height" value="0.08571" units="cm"/>
      <inkml:brushProperty name="color" value="#008C3A"/>
    </inkml:brush>
  </inkml:definitions>
  <inkml:trace contextRef="#ctx0" brushRef="#br0">17 21 12580,'0'4'4818,"1"-1"-3462,-1-3 1859,-7-12-2744,5 9 280,-5-10-370,7 13 560,-1 0-941,1 5 22,3 1 68,20 29 89,19 17-123,14 17-45,6 7-5,-31-33 0,-3-1 5,7 15-11,2 21-23,-28-22 46,3 24-23,-4-11-23,3 11 57,-3-22-45,-2-16-12,-5 20 35,-5-38-12,-8 40 11,1-38-3403,-10 21 3392,9-25-605,-18 28 549,15-27-3849,-18 22-330,25-34 4235,-2 1 0,10-12 0,0 0 0</inkml:trace>
</inkml:ink>
</file>

<file path=ppt/ink/ink2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2.167"/>
    </inkml:context>
    <inkml:brush xml:id="br0">
      <inkml:brushProperty name="width" value="0.08571" units="cm"/>
      <inkml:brushProperty name="height" value="0.08571" units="cm"/>
      <inkml:brushProperty name="color" value="#008C3A"/>
    </inkml:brush>
  </inkml:definitions>
  <inkml:trace contextRef="#ctx0" brushRef="#br0">0 1 12423,'9'19'5434,"-2"-4"-4593,-7-15 1478,0 0-1624,0-2 1064,0 11-1423,0 2 101,2 53 0,0 14-359,1-4-15,1 3 1,1 16 0,0-15-31,4 3-16,2 8 0,1-7 17,-3-40-1,5 18-3324,-12-51 3347,-1-3 426,-1-2-482,0-2-964,0-1-1927,0 0 460,0 5 2431,16 0 0,-12 0 0,11-3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2.494"/>
    </inkml:context>
    <inkml:brush xml:id="br0">
      <inkml:brushProperty name="width" value="0.08571" units="cm"/>
      <inkml:brushProperty name="height" value="0.08571" units="cm"/>
    </inkml:brush>
  </inkml:definitions>
  <inkml:trace contextRef="#ctx0" brushRef="#br0">1 17 20882,'46'1'1356,"7"0"-1356,8-1-78,4-2-2149,-1-1 1185,-9-3-466,-9 2-1417,-14 1-347,-9 2-1534,-13 1 4806,-5 8 0,-5-6 0,0 7 0</inkml:trace>
</inkml:ink>
</file>

<file path=ppt/ink/ink2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2.804"/>
    </inkml:context>
    <inkml:brush xml:id="br0">
      <inkml:brushProperty name="width" value="0.08571" units="cm"/>
      <inkml:brushProperty name="height" value="0.08571" units="cm"/>
      <inkml:brushProperty name="color" value="#008C3A"/>
    </inkml:brush>
  </inkml:definitions>
  <inkml:trace contextRef="#ctx0" brushRef="#br0">0 1 11134,'6'15'9830,"92"3"-12804,-21-15 2985,-14 0 0,11 2 0,-10-2-741,22-1 758,-27 0 0,-13 1 1050,-35-3-1089,-2 0-397,-9-10 1,0 7 0,0-7 0</inkml:trace>
</inkml:ink>
</file>

<file path=ppt/ink/ink2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1.720"/>
    </inkml:context>
    <inkml:brush xml:id="br0">
      <inkml:brushProperty name="width" value="0.08571" units="cm"/>
      <inkml:brushProperty name="height" value="0.08571" units="cm"/>
      <inkml:brushProperty name="color" value="#008C3A"/>
    </inkml:brush>
  </inkml:definitions>
  <inkml:trace contextRef="#ctx0" brushRef="#br0">45 215 10518,'0'11'3003,"1"-2"-2488,-1-9 1973,0 0-1917,-2 1 23,-1 1-190,-2 2 357,-8 0-77,5-1-337,-5 0 281,11-70-628,7 40-68,33-61 46,-5 71-1674,17 5 0,6 4 1606,19 5 68,21 2 22,-36 6 347,1 21 326,-3 5-640,9-1-33,-14-47 0,-4-9 0,-15 12 0,29-49 0</inkml:trace>
</inkml:ink>
</file>

<file path=ppt/ink/ink2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2.316"/>
    </inkml:context>
    <inkml:brush xml:id="br0">
      <inkml:brushProperty name="width" value="0.08571" units="cm"/>
      <inkml:brushProperty name="height" value="0.08571" units="cm"/>
      <inkml:brushProperty name="color" value="#008C3A"/>
    </inkml:brush>
  </inkml:definitions>
  <inkml:trace contextRef="#ctx0" brushRef="#br0">6 226 10742,'-3'-77'4459,"0"0"1,29 11-4448,12 60 32,6 52 1,0 13 851,9-5-470,7-37 0,11-13-426,9-17 0,-3-10 0,-23-5 0,-2 0 0,2 9 0,-1-1 0</inkml:trace>
</inkml:ink>
</file>

<file path=ppt/ink/ink2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3.750"/>
    </inkml:context>
    <inkml:brush xml:id="br0">
      <inkml:brushProperty name="width" value="0.08571" units="cm"/>
      <inkml:brushProperty name="height" value="0.08571" units="cm"/>
      <inkml:brushProperty name="color" value="#008C3A"/>
    </inkml:brush>
  </inkml:definitions>
  <inkml:trace contextRef="#ctx0" brushRef="#br0">16 181 8042,'-15'-2'9830,"19"-64"-8153,13 40-1744,37-49-12,-12 64 1,15 13 55,-17 20 23,7 44 0,-15 19-84,-24-7 0,-13 1 146,-11-30 0,-7-5 190,-7 7 0,0-21-364,-1-68 90,24 9-3381,105 29 3414,-44 36 0,6 13 0,0 7 45,-26-11 0,-6 1-916,-5 2 1,-6-2 1083,0 21-45,-43-31 0,-9-29 203,-40 5 1897,8 5-2845,11 0 0,2 0-610,6 2 1176,3 2 0,43-20 0,3-2 0</inkml:trace>
</inkml:ink>
</file>

<file path=ppt/ink/ink2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4.231"/>
    </inkml:context>
    <inkml:brush xml:id="br0">
      <inkml:brushProperty name="width" value="0.08571" units="cm"/>
      <inkml:brushProperty name="height" value="0.08571" units="cm"/>
      <inkml:brushProperty name="color" value="#008C3A"/>
    </inkml:brush>
  </inkml:definitions>
  <inkml:trace contextRef="#ctx0" brushRef="#br0">46 14 18451,'-21'-8'3440,"4"2"-3821,10 9 381,23 13 0,-18-9 0,20 8 0</inkml:trace>
</inkml:ink>
</file>

<file path=ppt/ink/ink2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4.643"/>
    </inkml:context>
    <inkml:brush xml:id="br0">
      <inkml:brushProperty name="width" value="0.08571" units="cm"/>
      <inkml:brushProperty name="height" value="0.08571" units="cm"/>
      <inkml:brushProperty name="color" value="#008C3A"/>
    </inkml:brush>
  </inkml:definitions>
  <inkml:trace contextRef="#ctx0" brushRef="#br0">127 1 14271,'-16'96'322,"-1"-1"1,0 1 0,0 0 0,0 0 0,0 13 0,0 6 0,8-19 0,16-44 0,19-47 0,14-13 0</inkml:trace>
</inkml:ink>
</file>

<file path=ppt/ink/ink2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5.701"/>
    </inkml:context>
    <inkml:brush xml:id="br0">
      <inkml:brushProperty name="width" value="0.08571" units="cm"/>
      <inkml:brushProperty name="height" value="0.08571" units="cm"/>
      <inkml:brushProperty name="color" value="#008C3A"/>
    </inkml:brush>
  </inkml:definitions>
  <inkml:trace contextRef="#ctx0" brushRef="#br0">70 114 14339,'-28'23'7552,"6"-4"-7418,22-19 45,0 0-201,-1 3 44,1 0-44,-1 5 44,0 9-3324,-5 30 3313,2-4 39,-2 14 1,5 8-18,16-7 1,4-2-34,-11 0 0,6-3-1129,16-2 1,11-12 1128,46-24-112,-23-8 78,-3-18 1,-4-8 78,-12-13-45,15-15 2313,-32 6-2268,-16 16-2202,6-24 2192,-10 22 2278,4-16-2302,-7 16 79,4-38 134,-4 9-12,3-36 259,-6 43-426,-49-4-34,28 36 0,-38-2-45,20 1 3314,16 7-4826,-51-15-2798,37 19-572,-20 31 1,-2 12 4826,4 12 0,15-9 0,4-2 1,12-6-1</inkml:trace>
</inkml:ink>
</file>

<file path=ppt/ink/ink2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20.784"/>
    </inkml:context>
    <inkml:brush xml:id="br0">
      <inkml:brushProperty name="width" value="0.08571" units="cm"/>
      <inkml:brushProperty name="height" value="0.08571" units="cm"/>
      <inkml:brushProperty name="color" value="#008C3A"/>
    </inkml:brush>
  </inkml:definitions>
  <inkml:trace contextRef="#ctx0" brushRef="#br0">1 33 13532,'77'-9'3276,"0"0"1,-2 0 0,-16 4-2417,-42 6-3382,-1 6 461,-25 2 2061,-28 8 0,17-8 0,-12 0 0</inkml:trace>
</inkml:ink>
</file>

<file path=ppt/ink/ink2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22.799"/>
    </inkml:context>
    <inkml:brush xml:id="br0">
      <inkml:brushProperty name="width" value="0.08571" units="cm"/>
      <inkml:brushProperty name="height" value="0.08571" units="cm"/>
      <inkml:brushProperty name="color" value="#008C3A"/>
    </inkml:brush>
  </inkml:definitions>
  <inkml:trace contextRef="#ctx0" brushRef="#br0">361 286 8109,'-1'-21'7821,"2"5"-7396,1 21 1099,16 23-1198,-10-10 178,11 17-34,-16-20 12,-7 5-302,-17 2-158,-3 0 12,-11-1 10,5-5 24,-20 19-24,-2 3-100,5-1 45,11-5 34,27-22 77,-14 15-55,0-5 0,-6 6-191,8-7 146,15-10 336,6 56-280,12-32 50,9 13 1,6-1-73,6-16 22,14-7 0,0-5-11,-14-8 146,37 3 10,-35-11 292,53-34 460,-38 7-729,16-32-157,-57 12-213,-29-10-33,-23-12 168,-7 8 56,-5-5-45,-2-6 101,21 14 78,0-5-78,12 18 78,-22-13 11,2 6-212,-4 1-3788,20 4-6021,40 11 8944,6-11 0,1 14 0,-2 15 1</inkml:trace>
</inkml:ink>
</file>

<file path=ppt/ink/ink2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8.725"/>
    </inkml:context>
    <inkml:brush xml:id="br0">
      <inkml:brushProperty name="width" value="0.08571" units="cm"/>
      <inkml:brushProperty name="height" value="0.08571" units="cm"/>
      <inkml:brushProperty name="color" value="#008C3A"/>
    </inkml:brush>
  </inkml:definitions>
  <inkml:trace contextRef="#ctx0" brushRef="#br0">330 0 12479,'12'22'5199,"-2"-5"-4336,-10-17 33,0 0 437,3-7-660,-2 5 413,1-5-1051,-2 7-35,0 0-169,-4 3 169,-6 6 56,-10 7 90,-22 22-67,6-7 10,-11 12-3458,17-15 3436,-4 9 22,10-10-1792,-9 18 1703,21-27 280,-1 6-257,10-20-23,2-1-34,-2 2 34,-3 3 2493,-2 5-3042,-8 11 2669,10-12-4506,-4 5-3374,19-24 5760,2-10 0,0 4 0,-3-1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2.743"/>
    </inkml:context>
    <inkml:brush xml:id="br0">
      <inkml:brushProperty name="width" value="0.08571" units="cm"/>
      <inkml:brushProperty name="height" value="0.08571" units="cm"/>
    </inkml:brush>
  </inkml:definitions>
  <inkml:trace contextRef="#ctx0" brushRef="#br0">0 14 11224,'22'13'3967,"-4"-3"-3329,57-6-313,-24-3-269,7 1 0,3-1-56,13-5-34,-1-1-649,-11-5-382,-14 2-1422,-20 2-3339,-13 1 5826,-10 2 0,-5 1 0,0 0 0</inkml:trace>
</inkml:ink>
</file>

<file path=ppt/ink/ink2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9.477"/>
    </inkml:context>
    <inkml:brush xml:id="br0">
      <inkml:brushProperty name="width" value="0.08571" units="cm"/>
      <inkml:brushProperty name="height" value="0.08571" units="cm"/>
      <inkml:brushProperty name="color" value="#008C3A"/>
    </inkml:brush>
  </inkml:definitions>
  <inkml:trace contextRef="#ctx0" brushRef="#br0">62 33 9173,'-3'-18'2252,"0"4"-1736,3 14 1389,0 0-695,-25 0-314,19 0 191,-18 0-168,24 0 5670,0 0-6589,7 10 134,6 4 180,29 32-202,-3-6 56,15 17-101,-12-13 22,17 17-66,-14-15 10,6-6 1,0-3 11,-4-8-12,23 11-21,-54-35-91,-11-4-66,-5-1-6208,0 0-3478,3 0 9605,0 0 0,1 0 0,-2 0 0</inkml:trace>
</inkml:ink>
</file>

<file path=ppt/ink/ink2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0.098"/>
    </inkml:context>
    <inkml:brush xml:id="br0">
      <inkml:brushProperty name="width" value="0.08571" units="cm"/>
      <inkml:brushProperty name="height" value="0.08571" units="cm"/>
      <inkml:brushProperty name="color" value="#008C3A"/>
    </inkml:brush>
  </inkml:definitions>
  <inkml:trace contextRef="#ctx0" brushRef="#br0">38 71 6690,'-21'-10'6197,"4"3"-2529,17 7 8,105-8-2683,-25 7 1,7-1-740,-14-5 0,3-2 0,-4 2 30,14 5 0,-11 0-5483,2-13 2645,-78 15 2554,-7 4 0,7-3 0,-3 4 0</inkml:trace>
</inkml:ink>
</file>

<file path=ppt/ink/ink2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0.658"/>
    </inkml:context>
    <inkml:brush xml:id="br0">
      <inkml:brushProperty name="width" value="0.08571" units="cm"/>
      <inkml:brushProperty name="height" value="0.08571" units="cm"/>
      <inkml:brushProperty name="color" value="#008C3A"/>
    </inkml:brush>
  </inkml:definitions>
  <inkml:trace contextRef="#ctx0" brushRef="#br0">1 1 10664,'19'1'8090,"-6"3"-6171,-10-2-183,-3 44-830,0-7-722,0 15 1,0 3-129,0 0 390,0 32-110,-1 9-291,0-51 11,-3 41-78,2-75-716,-2 1-472,4-17-8621,11-36 8731,-7 11 0,7-13 0,-9 28 0</inkml:trace>
</inkml:ink>
</file>

<file path=ppt/ink/ink2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1.381"/>
    </inkml:context>
    <inkml:brush xml:id="br0">
      <inkml:brushProperty name="width" value="0.08571" units="cm"/>
      <inkml:brushProperty name="height" value="0.08571" units="cm"/>
      <inkml:brushProperty name="color" value="#008C3A"/>
    </inkml:brush>
  </inkml:definitions>
  <inkml:trace contextRef="#ctx0" brushRef="#br0">0 1 11885,'5'20'5233,"-1"-5"-4090,-4-15-516,0 0 1076,10-7-784,44 4-874,-12-5 89,28 13 1,1 5-68,-23 1 5,5 6 1,-7 3-5,-31 1 21,15 39-89,-14-31 0,10 20 11,-6-21 1,-5-9-1,2 2 0,-8-4-11,-6-5 302,1 16-99,-7-16-46,-3 8 190,-11-14-190,-2 0 100,-42 6-234,21-3-85,-19 3 0,-1 1-565,14-4 627,-16 6 0,55-14 0,17-4 0</inkml:trace>
</inkml:ink>
</file>

<file path=ppt/ink/ink2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4.775"/>
    </inkml:context>
    <inkml:brush xml:id="br0">
      <inkml:brushProperty name="width" value="0.08571" units="cm"/>
      <inkml:brushProperty name="height" value="0.08571" units="cm"/>
      <inkml:brushProperty name="color" value="#008C3A"/>
    </inkml:brush>
  </inkml:definitions>
  <inkml:trace contextRef="#ctx0" brushRef="#br0">40 14 8490,'0'-8'2824,"0"2"-2135,0 6 946,0 0-1689,-13 0-988,8 0-661,-10 0-487,11 0 902,2 0 895,1 0 1,1 0 0</inkml:trace>
</inkml:ink>
</file>

<file path=ppt/ink/ink2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5.214"/>
    </inkml:context>
    <inkml:brush xml:id="br0">
      <inkml:brushProperty name="width" value="0.08571" units="cm"/>
      <inkml:brushProperty name="height" value="0.08571" units="cm"/>
      <inkml:brushProperty name="color" value="#008C3A"/>
    </inkml:brush>
  </inkml:definitions>
  <inkml:trace contextRef="#ctx0" brushRef="#br0">3 0 2606,'22'0'5523,"-4"0"524,-18 0-5262,0 0-1,-20 0-840,16 0 1090,-15 0-1358,72 4-268,-30-3 1,31 2-1,-45-3 1</inkml:trace>
</inkml:ink>
</file>

<file path=ppt/ink/ink2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5.908"/>
    </inkml:context>
    <inkml:brush xml:id="br0">
      <inkml:brushProperty name="width" value="0.08571" units="cm"/>
      <inkml:brushProperty name="height" value="0.08571" units="cm"/>
      <inkml:brushProperty name="color" value="#008C3A"/>
    </inkml:brush>
  </inkml:definitions>
  <inkml:trace contextRef="#ctx0" brushRef="#br0">15 31 11123,'-8'-17'4740,"1"3"-3172,7 14 539,0 0-1132,0 21-796,0-6 45,0 32-202,0-19 34,0 31-56,0-23 0,0 6-11,0-19-1389,0-10-494,0-6-1064,0-1 2958,0-7 0,0-2 0</inkml:trace>
</inkml:ink>
</file>

<file path=ppt/ink/ink2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6.784"/>
    </inkml:context>
    <inkml:brush xml:id="br0">
      <inkml:brushProperty name="width" value="0.08571" units="cm"/>
      <inkml:brushProperty name="height" value="0.08571" units="cm"/>
      <inkml:brushProperty name="color" value="#008C3A"/>
    </inkml:brush>
  </inkml:definitions>
  <inkml:trace contextRef="#ctx0" brushRef="#br0">162 22 5220,'-11'-12'3765,"2"2"-1685,9 10 632,-2 6-1156,-2 3 427,-27 43-1703,8-5 0,1 3-3223,-15 40 2948,17-23 1,18 0-1187,47-6 1,20-7 1180,-6-11 0,3-3 0,3 5 0,-3-10 0,18-20 0</inkml:trace>
</inkml:ink>
</file>

<file path=ppt/ink/ink2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7.566"/>
    </inkml:context>
    <inkml:brush xml:id="br0">
      <inkml:brushProperty name="width" value="0.08571" units="cm"/>
      <inkml:brushProperty name="height" value="0.08571" units="cm"/>
      <inkml:brushProperty name="color" value="#008C3A"/>
    </inkml:brush>
  </inkml:definitions>
  <inkml:trace contextRef="#ctx0" brushRef="#br0">23 55 9767,'-15'-17'7608,"7"4"-7619,9 13-448,7 1 201,-4-1-2073,9 0 404,-9-1-594,4-2 2521,-13-6 0,4 4 0,-5-2 0</inkml:trace>
</inkml:ink>
</file>

<file path=ppt/ink/ink2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8.033"/>
    </inkml:context>
    <inkml:brush xml:id="br0">
      <inkml:brushProperty name="width" value="0.08571" units="cm"/>
      <inkml:brushProperty name="height" value="0.08571" units="cm"/>
      <inkml:brushProperty name="color" value="#008C3A"/>
    </inkml:brush>
  </inkml:definitions>
  <inkml:trace contextRef="#ctx0" brushRef="#br0">1 0 7504,'72'57'4915,"0"0"0,-39-29-4259,19 13 0,12 11 0,-26-3-207,-53 11-415,3-25-68,-14 29-9797,-22-2 8000,22-36 1,-15 21 0,32-43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8.068"/>
    </inkml:context>
    <inkml:brush xml:id="br0">
      <inkml:brushProperty name="width" value="0.08571" units="cm"/>
      <inkml:brushProperty name="height" value="0.08571" units="cm"/>
    </inkml:brush>
  </inkml:definitions>
  <inkml:trace contextRef="#ctx0" brushRef="#br0">1 1 11705,'2'12'3810,"0"-2"-2857,-2-10 2991,0 0-3866,0 6-33,3 12 358,2 19-223,5 21 5,0-1 0,0 3-107,8 37-162,-6-31 1,1 0 94,7 26 23,0-5-23,-4-6-3318,0 11 3307,-8-33 11,0 4-11,-7-39 0,-1-6-190,0-8-225,0-3-1072,0 0-1000,-5-4-1561,-5 0 4048,-3-15 0,3 9 0,4-9 0</inkml:trace>
</inkml:ink>
</file>

<file path=ppt/ink/ink2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7.056"/>
    </inkml:context>
    <inkml:brush xml:id="br0">
      <inkml:brushProperty name="width" value="0.08571" units="cm"/>
      <inkml:brushProperty name="height" value="0.08571" units="cm"/>
      <inkml:brushProperty name="color" value="#008C3A"/>
    </inkml:brush>
  </inkml:definitions>
  <inkml:trace contextRef="#ctx0" brushRef="#br0">570 1 16826,'3'2'3048,"-1"0"-673,-2-2 57,-19 8-1793,-10 32 0,-3 16-443,-9 13 0,-4 10-43,4-2 0,-2 7 0,2-4-116,12-19 0,2-2 1,-2 3-218,-10 26 1,-2 4 0,8-18-706,1-6-1205,1-2 1,9-25 1241,35-113 0,-10 36 0,10-31 0</inkml:trace>
</inkml:ink>
</file>

<file path=ppt/ink/ink2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7.644"/>
    </inkml:context>
    <inkml:brush xml:id="br0">
      <inkml:brushProperty name="width" value="0.08571" units="cm"/>
      <inkml:brushProperty name="height" value="0.08571" units="cm"/>
      <inkml:brushProperty name="color" value="#008C3A"/>
    </inkml:brush>
  </inkml:definitions>
  <inkml:trace contextRef="#ctx0" brushRef="#br0">0 1 13061,'62'65'702,"-1"-1"0,1 1 0,0 0 0,-1 0 0,1 0 0,0 0 1,18 14-1,8 6 0,-5-6 0,-20-23 0,-32-36 0,-31-29 0,0-33 1</inkml:trace>
</inkml:ink>
</file>

<file path=ppt/ink/ink2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8.842"/>
    </inkml:context>
    <inkml:brush xml:id="br0">
      <inkml:brushProperty name="width" value="0.08571" units="cm"/>
      <inkml:brushProperty name="height" value="0.08571" units="cm"/>
      <inkml:brushProperty name="color" value="#008C3A"/>
    </inkml:brush>
  </inkml:definitions>
  <inkml:trace contextRef="#ctx0" brushRef="#br0">154 1 15079,'21'15'9109,"-4"-2"-7933,-28 21-767,-21 41 1,-3 10-410,18-38 0,-1 0-1726,-13 21 0,-4 7 0,23-33 1726,24-43 0,-18 23 0,30-50 0</inkml:trace>
</inkml:ink>
</file>

<file path=ppt/ink/ink2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9.476"/>
    </inkml:context>
    <inkml:brush xml:id="br0">
      <inkml:brushProperty name="width" value="0.08571" units="cm"/>
      <inkml:brushProperty name="height" value="0.08571" units="cm"/>
      <inkml:brushProperty name="color" value="#008C3A"/>
    </inkml:brush>
  </inkml:definitions>
  <inkml:trace contextRef="#ctx0" brushRef="#br0">0 0 12691,'3'9'8011,"39"1"-10750,17-10 2952,19 3-179,1-3-1020,20 0-941,-48 1 91,26 9-7995,-63 25 9856,-13 3 0,-1-2 0,-6-17 0</inkml:trace>
</inkml:ink>
</file>

<file path=ppt/ink/ink2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9.842"/>
    </inkml:context>
    <inkml:brush xml:id="br0">
      <inkml:brushProperty name="width" value="0.08571" units="cm"/>
      <inkml:brushProperty name="height" value="0.08571" units="cm"/>
      <inkml:brushProperty name="color" value="#008C3A"/>
    </inkml:brush>
  </inkml:definitions>
  <inkml:trace contextRef="#ctx0" brushRef="#br0">1 2 16591,'92'-1'-1132,"1"1"0,0-1 1,-37 14-1,39-15 0,23-6 1,-59 8-1,-74 8 1</inkml:trace>
</inkml:ink>
</file>

<file path=ppt/ink/ink2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3.619"/>
    </inkml:context>
    <inkml:brush xml:id="br0">
      <inkml:brushProperty name="width" value="0.08571" units="cm"/>
      <inkml:brushProperty name="height" value="0.08571" units="cm"/>
      <inkml:brushProperty name="color" value="#008C3A"/>
    </inkml:brush>
  </inkml:definitions>
  <inkml:trace contextRef="#ctx0" brushRef="#br0">273 361 15717,'1'4'3989,"0"-1"-7509,-1-3 4203,-9 16 1342,11 1-1487,-3 20-1341,19 25 1083,-5-2 0,-1 3-252,-1-10 0,-1 2 16,1 37 1,-3-1-45,-3 2 895,-3-34 0,0-2-929,0 6-134,-2-12-359,-32-84 1,-10-24 1992,-14-9-1483,5-11 0,2-5 11,18 33 1,5 4 5,-5-29-11,8-5 22,13 9 0,4-4 11,3 20 1,5-2-8,11-10 0,6-6 0,0 9-38,12-18 12,3 26 0,1 11 0,-7 26-23,1 4-111,25 6 749,-6 19-593,21 40-6,-39-8 1,-5 9-6,1 14 0,-2 2-17,-4-10 0,-3-1-45,-1-4 1,-2-4-51,4 6-291,1 9 1991,-10-36-1802,-23 9 2,-10-32 21,-35 8 1,-4 0 190,12-3-1680,-4 2 1,8-1 1713,36-8 11,6-1 560,16 9 56,28 8 84,29 11 0,10 5-308,-6 1 1,1 0-394,9 1 1,-4 1 0,-24-1 0,-13-1 11,-18 2-291,-7-4 2932,-10-13-3560,-5-17-582,-1-2-1772,0-8 3217,5-26 0,-4 18 0,5-17 0</inkml:trace>
</inkml:ink>
</file>

<file path=ppt/ink/ink2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4.291"/>
    </inkml:context>
    <inkml:brush xml:id="br0">
      <inkml:brushProperty name="width" value="0.08571" units="cm"/>
      <inkml:brushProperty name="height" value="0.08571" units="cm"/>
      <inkml:brushProperty name="color" value="#008C3A"/>
    </inkml:brush>
  </inkml:definitions>
  <inkml:trace contextRef="#ctx0" brushRef="#br0">87 106 15549,'69'48'1528,"0"0"0,-1 0 1,-2-1-1,-3-3 1,-20-27-6854,-26-42 5404,-5 3 1520,-5-17-478,-25-26-1869,10 26 771,-17-24 178,-7 22-246,-34 12 2474,8-4-2659,6 31 0,2 11-150,2 10-1906,5 13 0,5 7 2286,9 18 0,-4 0 0,32-26 0</inkml:trace>
</inkml:ink>
</file>

<file path=ppt/ink/ink2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5.246"/>
    </inkml:context>
    <inkml:brush xml:id="br0">
      <inkml:brushProperty name="width" value="0.08571" units="cm"/>
      <inkml:brushProperty name="height" value="0.08571" units="cm"/>
      <inkml:brushProperty name="color" value="#008C3A"/>
    </inkml:brush>
  </inkml:definitions>
  <inkml:trace contextRef="#ctx0" brushRef="#br0">169 0 8107,'24'24'6890,"-4"-5"-4613,-20-19-1403,0-9 1889,0 6-1217,-19 25-1176,2 7 137,-21 32-244,9 1 0,2 3-168,9-19 1,3 3-856,-3 15 0,1 10 0,5-3 1034,9 11 1,8-2-90,3 2 0,5-1-101,4-9 0,15-3 5,32-10 1,19-2 0,-9-8-230,-22-10 0,2-2 140,26 12 0,11 4 0,-22-17 0,-32-21 0,7 7 0</inkml:trace>
</inkml:ink>
</file>

<file path=ppt/ink/ink2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5.744"/>
    </inkml:context>
    <inkml:brush xml:id="br0">
      <inkml:brushProperty name="width" value="0.08571" units="cm"/>
      <inkml:brushProperty name="height" value="0.08571" units="cm"/>
      <inkml:brushProperty name="color" value="#008C3A"/>
    </inkml:brush>
  </inkml:definitions>
  <inkml:trace contextRef="#ctx0" brushRef="#br0">1 0 15269,'21'80'3276,"0"-1"1,-2-17 0,1 2-3857,-2 6 0,2 7 0,1-10 580,7-13 0,-3-15 0,-14-22 0,10-23 0</inkml:trace>
</inkml:ink>
</file>

<file path=ppt/ink/ink2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6.173"/>
    </inkml:context>
    <inkml:brush xml:id="br0">
      <inkml:brushProperty name="width" value="0.08571" units="cm"/>
      <inkml:brushProperty name="height" value="0.08571" units="cm"/>
      <inkml:brushProperty name="color" value="#008C3A"/>
    </inkml:brush>
  </inkml:definitions>
  <inkml:trace contextRef="#ctx0" brushRef="#br0">1 36 14260,'81'-3'1228,"0"0"1,1 0 0,-1 1 0,1-1-1,18 0 1,5 0 0,-12 0 0,-27 0-1467,-21-3-5465,11 3 5703,-64 3 0,6 0 0,-6 0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9.088"/>
    </inkml:context>
    <inkml:brush xml:id="br0">
      <inkml:brushProperty name="width" value="0.08571" units="cm"/>
      <inkml:brushProperty name="height" value="0.08571" units="cm"/>
    </inkml:brush>
  </inkml:definitions>
  <inkml:trace contextRef="#ctx0" brushRef="#br0">26 287 10630,'-14'-19'5009,"3"3"-4349,11 16-379,0 0 122,3-46-100,12 21-46,11-37 23,14 34-77,8 3 9,3 2 158,0 4-79,-3 7-112,-3 5-33,-5 4-90,0 2 0,-3 3-56,-1 7 0,0 6 22,9 23-22,-12-5 0,7 16-22,-17-8 22,-3 3-45,-2 2 0,-3 2-67,-5-1 0,-4 2-11,-3-3-22,-3 0 77,-7-5-402,-21 9 100,-5-15-258,-21 7 292,5-18 112,-5-2 23,3-7 335,-21-4 12,32-7 11,-13-8-57,37-4 57,5-4 213,5-1-247,3 4 23,3 0-12,0 4 12,0 2 56,0 1-112,0 1-90,7 15 190,7 8 79,14 19-23,8 11 68,0-8 0,2 2 112,25 27-314,-20-25 0,2-2 313,19 12-77,-3-9-90,-8-10-34,-9-7 11,-11-8-78,-10-5 22,-4 5-90,-7-7-44,0 7 0,-7-5-34,1 0 12,-1-1-23,-2-2-12,1-4-716,0-4-426,0-4-5893,10-17 7047,-3-10 0,2 3 0,-7 0 0</inkml:trace>
</inkml:ink>
</file>

<file path=ppt/ink/ink2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7.058"/>
    </inkml:context>
    <inkml:brush xml:id="br0">
      <inkml:brushProperty name="width" value="0.08571" units="cm"/>
      <inkml:brushProperty name="height" value="0.08571" units="cm"/>
      <inkml:brushProperty name="color" value="#008C3A"/>
    </inkml:brush>
  </inkml:definitions>
  <inkml:trace contextRef="#ctx0" brushRef="#br0">324 1 15381,'0'6'5132,"0"-1"-4572,0-5 1278,-20 58-1372,-8-4 1,-11 11 0,3 1-1136,7-2 1,2 2-1,-2-1-2608,-3-1 0,-2 0 0,7-9-1948,5 19 4705,52-110 0,-13 14 0,-4 1 0</inkml:trace>
</inkml:ink>
</file>

<file path=ppt/ink/ink2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7.420"/>
    </inkml:context>
    <inkml:brush xml:id="br0">
      <inkml:brushProperty name="width" value="0.08571" units="cm"/>
      <inkml:brushProperty name="height" value="0.08571" units="cm"/>
      <inkml:brushProperty name="color" value="#008C3A"/>
    </inkml:brush>
  </inkml:definitions>
  <inkml:trace contextRef="#ctx0" brushRef="#br0">0 1 9551,'6'5'9830,"-2"0"-6000,-5 2-2833,70 33-1818,-14-19 1,11 0-1,2 2-722,2 5 1,1 2 0,0-3 968,-2-6 1,-1-2 0,-6-2-1534,0 4 1,-20-7 2346,-33-14 0,-4 0 0,1 0 0</inkml:trace>
</inkml:ink>
</file>

<file path=ppt/ink/ink2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7.862"/>
    </inkml:context>
    <inkml:brush xml:id="br0">
      <inkml:brushProperty name="width" value="0.08571" units="cm"/>
      <inkml:brushProperty name="height" value="0.08571" units="cm"/>
      <inkml:brushProperty name="color" value="#008C3A"/>
    </inkml:brush>
  </inkml:definitions>
  <inkml:trace contextRef="#ctx0" brushRef="#br0">1 68 14843,'11'10'3276,"52"-12"1,36-13 0,-12 2-1431,6 4-1835,1-4 0,17-3 0,-25 6-56,-31 12-246,2 9-4482,-33 3-5058,3-8 8815,-12-4 0,-3-11 0,-10 3 1</inkml:trace>
</inkml:ink>
</file>

<file path=ppt/ink/ink2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9.085"/>
    </inkml:context>
    <inkml:brush xml:id="br0">
      <inkml:brushProperty name="width" value="0.08571" units="cm"/>
      <inkml:brushProperty name="height" value="0.08571" units="cm"/>
      <inkml:brushProperty name="color" value="#008C3A"/>
    </inkml:brush>
  </inkml:definitions>
  <inkml:trace contextRef="#ctx0" brushRef="#br0">117 151 14563,'-21'-22'4762,"5"4"-1726,-3 69-1904,22 10-6479,-9 28 5639,29-10 1330,3-25-1443,2-2 837,-3-5-836,-2-5 55,0 10-157,-1 5-179,-6-14 3213,-4-7-3145,-10-30-942,-2-56 695,-3 26-2447,-27-57 0,-11-11 2828,-3 13-68,2 8 1,0-3-607,17 22 0,8 4 539,11-12 45,-1-13 45,48 30-1571,11 31 1895,20-3-997,19 11 751,-34 2 459,-4 16 0,-4 6-503,-15 3-34,4 23 0,-6 5-23,-21-8 830,6 22-583,-23-43 1339,-64-14-1619,6 12 0,-3 0 0,-29-9 0,42 6 0,0-1 0</inkml:trace>
</inkml:ink>
</file>

<file path=ppt/ink/ink2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50.806"/>
    </inkml:context>
    <inkml:brush xml:id="br0">
      <inkml:brushProperty name="width" value="0.08571" units="cm"/>
      <inkml:brushProperty name="height" value="0.08571" units="cm"/>
      <inkml:brushProperty name="color" value="#008C3A"/>
    </inkml:brush>
  </inkml:definitions>
  <inkml:trace contextRef="#ctx0" brushRef="#br0">99 1 12076,'7'21'5972,"-47"-19"-3731,25-7-1502,-32-11-156,43 14 1333,48 5-1406,8 16 0,9 7-163,15 7 0,4 4-439,6 8 0,-2 3 199,-12 1 0,-5 5 111,-2 9 0,-5 3-168,-17-15 1,-2 1-1,9 11 1,-4 12-967,-18 14 0,-7 12 1,-9-9 943,-9-19 0,-8 1-726,-3 0 0,-3 14 0,-6-4 0,-4-19-36,-12-19 0,-2-14 534,-8-5 0,35-27 0,48-48 1</inkml:trace>
</inkml:ink>
</file>

<file path=ppt/ink/ink2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51.577"/>
    </inkml:context>
    <inkml:brush xml:id="br0">
      <inkml:brushProperty name="width" value="0.08571" units="cm"/>
      <inkml:brushProperty name="height" value="0.08571" units="cm"/>
      <inkml:brushProperty name="color" value="#008C3A"/>
    </inkml:brush>
  </inkml:definitions>
  <inkml:trace contextRef="#ctx0" brushRef="#br0">450 1 15090,'1'5'6095,"0"-1"-5826,-1-4 1109,-26 36-4935,7-3 4152,-27 39 958,11-8-858,-5 0 0,-4 9-566,2 1 0,0 5-115,7-14 1,-1 3 0,5-5-4225,-1 5 0,11-10-5621,19-16 10012,20-56 1,9-23 0,-18 20 0</inkml:trace>
</inkml:ink>
</file>

<file path=ppt/ink/ink2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52.164"/>
    </inkml:context>
    <inkml:brush xml:id="br0">
      <inkml:brushProperty name="width" value="0.08571" units="cm"/>
      <inkml:brushProperty name="height" value="0.08571" units="cm"/>
      <inkml:brushProperty name="color" value="#008C3A"/>
    </inkml:brush>
  </inkml:definitions>
  <inkml:trace contextRef="#ctx0" brushRef="#br0">48 19 9778,'-2'-4'5065,"0"1"-1322,2 3-2600,-19-5 1131,14 3-1198,-14-3-225,19 5 987,0 0-1423,0 10 722,39 46 0,16 13-923,0 0-214,3-6 0,13 12 0,-8-14 0,-24-27 0,-1-4 0,21 17 0,-3-4 0,-10-8 0,4-2-3752,-21-14 3002,-1-3-1906,-21-13-4616,-2-3 7272,0 0 0,-1 0 0,-1 0 0</inkml:trace>
</inkml:ink>
</file>

<file path=ppt/ink/ink2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7.437"/>
    </inkml:context>
    <inkml:brush xml:id="br0">
      <inkml:brushProperty name="width" value="0.04286" units="cm"/>
      <inkml:brushProperty name="height" value="0.04286" units="cm"/>
    </inkml:brush>
  </inkml:definitions>
  <inkml:trace contextRef="#ctx0" brushRef="#br0">29 253 7470,'-5'-23'4034,"1"4"-2947,4 19 1064,0 0-1770,-7-30-515,5 20-147,-5-20-200,7 27-79,0 3 33,0 0 336,0-3-1086,0-3 67,0-7-79,2-3 516,2-1 773,1 0 1714,0 6-447,-2 3-180,-2 6-168,-1 1 2655,0 1-2701,0-1-144,0-3-158,-3-1-55,1-3 78,-3 0-124,2 1-66,0 1-180,2 3-112,-1 1-112,2 2 0,-2 0-22,2 0-124,-1 0 23,0 0 11,1 3 89,-1 6-33,1 9 45,0 9-68,0 9-33,0 8-22,2 7-68,2 8-145,2 5 67,0 2 67,-2-1 33,-2-7 180,-2-6 12,-5-3 21,3-19 24,-4-7 32,4-17-21,1-5-68,1 0-45,0-6-1210,1-9-5368,16-29 6623,-5 0 0,6 2 0,-11 20 0</inkml:trace>
</inkml:ink>
</file>

<file path=ppt/ink/ink2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8.065"/>
    </inkml:context>
    <inkml:brush xml:id="br0">
      <inkml:brushProperty name="width" value="0.04286" units="cm"/>
      <inkml:brushProperty name="height" value="0.04286" units="cm"/>
    </inkml:brush>
  </inkml:definitions>
  <inkml:trace contextRef="#ctx0" brushRef="#br0">51 260 9610,'-27'-15'5165,"6"3"-4245,21 12-192,0 0-89,-2-52-158,8 27-167,1-40 112,10 42-168,-1 6-79,1 4-56,0 3-56,2 3-44,5 1-12,4 2 56,5 1-67,2-1 56,0 3-11,-5-1 22,-7 2-33,-6 0 67,-5 3 11,-3 8 11,0 7 1,2 21-124,-4-7 11,3 10-11,-7-15 0,0 0 11,-2-4 67,-1 7-78,-1-10-56,-2 1-11,-3-11 11,-3-4 45,-3-3-34,-6-2-56,-6-1 22,-6-5 12,-3 0-482,-10-5-269,12 5-347,-2 0-504,15 10 1669,3 13 0,6-9 0,3 8 0</inkml:trace>
</inkml:ink>
</file>

<file path=ppt/ink/ink2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8.576"/>
    </inkml:context>
    <inkml:brush xml:id="br0">
      <inkml:brushProperty name="width" value="0.04286" units="cm"/>
      <inkml:brushProperty name="height" value="0.04286" units="cm"/>
    </inkml:brush>
  </inkml:definitions>
  <inkml:trace contextRef="#ctx0" brushRef="#br0">29 106 10440,'-5'2'2106,"1"1"-2005,4-3 112,0 0 448,-5 14-314,1-1-134,-3 17-146,5-1-67,1 3 0,8 1-11,8-2 22,12-7 56,9-9 348,6-7 101,3-7 89,-1-12 44,-4-5 13,-7-8-91,-10-1-89,-8 2-213,-7 3-56,-5 2-34,-1 1-45,-2 1-111,0-2 134,0-2-57,0-1 24,0-2 89,-1 1 11,-1 2 101,-4 1-325,-1 8-45,-3 0-11,-2 8-56,-5 1-134,-8 1-1009,-24 7-942,11 6-784,-9 9-2833,28 4 5814,9-3 0,7-8 0,3-7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5.125"/>
    </inkml:context>
    <inkml:brush xml:id="br0">
      <inkml:brushProperty name="width" value="0.08571" units="cm"/>
      <inkml:brushProperty name="height" value="0.08571" units="cm"/>
      <inkml:brushProperty name="color" value="#008C3A"/>
    </inkml:brush>
  </inkml:definitions>
  <inkml:trace contextRef="#ctx0" brushRef="#br0">27 0 9689,'0'8'4224,"1"-3"-3474,-1-5 1828,0 0-2365,1 7 78,-1 3-44,-1 11-135,-3 5-22,-3 4-34,0 7-34,1 4-22,4 5 0,1 2-56,5-2-22,11-4 66,10-6 24,10-11 21,7-7 46,0-11 44,3-3-123,-5-4 56,-4-6 33,-9 0 158,-7-7 66,-9 3 35,-4 2-1,-6 1-100,0 3-34,-1-1-101,0 3-12,0 0-66,0-1-23,0 0 34,0-9-34,-2 2 12,-10-10-57,1 11-44,-6-3-124,5 8-123,1 1-146,-1 2-66,-2-1-359,-7 6-483,-4 12-1131,-7 13-2308,0 19 3970,2 10 0,12-24 0,8-6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9.748"/>
    </inkml:context>
    <inkml:brush xml:id="br0">
      <inkml:brushProperty name="width" value="0.08571" units="cm"/>
      <inkml:brushProperty name="height" value="0.08571" units="cm"/>
    </inkml:brush>
  </inkml:definitions>
  <inkml:trace contextRef="#ctx0" brushRef="#br0">191 25 9409,'-10'-14'3204,"2"3"-2397,8 11 1322,0 0-1558,-7 0-212,6 0-359,-5 0 0,6 0-135,0 0 135,0 7 79,0 2-12,-1 7-11,-5 1 23,-4 0 22,-5 0-23,-6-3 45,0-2 34,1-6 213,1-2 291,5-3-190,5-2-337,4-8-134,2-5-67,2-6-12,1-1-44,13 2 0,-6 9-101,13 3 134,-12 8-168,0 4 12,-6 1-247,-3 5-1816,-11-4 2309,-11-2 0,7-3 0,-3-2 0</inkml:trace>
</inkml:ink>
</file>

<file path=ppt/ink/ink2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9.296"/>
    </inkml:context>
    <inkml:brush xml:id="br0">
      <inkml:brushProperty name="width" value="0.04286" units="cm"/>
      <inkml:brushProperty name="height" value="0.04286" units="cm"/>
    </inkml:brush>
  </inkml:definitions>
  <inkml:trace contextRef="#ctx0" brushRef="#br0">13 96 10765,'-6'-6'3115,"1"1"-2970,5 5-78,0 0 426,-1 17-89,3 5-57,5 18 68,5 3-191,7 3-45,1 3-56,1 1-33,-4-2-79,0 0 11,-6-8-22,-1-6-11,-4-12-191,-3-8 202,0-8 79,-2-5 257,0-2-179,-1-7-146,0-5 79,0-8-79,-1-14-11,-2 7 11,-3-11 90,0 8 22,0-5 23,1-2 33,3-4-11,0 1-33,2 1 246,0 2 258,0-3-404,0 13-78,0-2-135,1 17-22,5 1-34,8 2 34,10 1 12,10 2 55,26 3-34,-12 7 23,13 8-44,-26 7 10,-8 7-11,-9 4 68,-8 16-12,-7-11-11,-10 8-22,-6-14-34,-11-3-78,-6-2-169,-3-2-33,-1-4-79,5-4-268,6-6-505,9-1-1188,7-5 2320,8-1 0,3-1 0</inkml:trace>
</inkml:ink>
</file>

<file path=ppt/ink/ink2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0.046"/>
    </inkml:context>
    <inkml:brush xml:id="br0">
      <inkml:brushProperty name="width" value="0.04286" units="cm"/>
      <inkml:brushProperty name="height" value="0.04286" units="cm"/>
    </inkml:brush>
  </inkml:definitions>
  <inkml:trace contextRef="#ctx0" brushRef="#br0">0 0 11560,'17'19'4515,"-4"-4"-3741,-13-15 974,0 0-1591,0 7-12,-1 7-55,-2 12-90,1 7-45,1 4-257,5 0-202,6-1-35,7-5 91,4-6 258,0-9-135,-2-9 325,-2-4 112,-3-4 34,-3-8-23,-2-4 22,-2-8-21,-1-1-1,-2 0-11,-1 2-23,0 2 12,0 1 67,0 1-44,1 2-101,0 3 122,0 1-44,0 3-67,-2 2 78,-2 3-23,0 1 807,0 1-896,1 2 23,1 8 224,4 6-57,3 12-112,4 5 1,2 2-46,1 2-33,0-1 0,0-3-100,-4-5-371,-1-4-784,-5-10-964,-2-4-2543,-3-5 4762,-1-3 0,0 0 0,0-2 0</inkml:trace>
</inkml:ink>
</file>

<file path=ppt/ink/ink2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1.120"/>
    </inkml:context>
    <inkml:brush xml:id="br0">
      <inkml:brushProperty name="width" value="0.04286" units="cm"/>
      <inkml:brushProperty name="height" value="0.04286" units="cm"/>
    </inkml:brush>
  </inkml:definitions>
  <inkml:trace contextRef="#ctx0" brushRef="#br0">0 615 11179,'2'16'4863,"-1"-3"-4572,-1-13-134,0 0-134,55-55 10,-27 21-5,7-5 0,0-2-5,-8-4-12,-4 2 213,-6 1 157,-4 1 89,-7 0-155,-3 1 88,-3 1 0,0 2-134,-1 3 0,-2 4-67,-1 5 44,-2 5-145,0 6 33,2 5-22,0 1 45,2 5-67,0 0-90,1 2-191,-2 1-55,-6 0 201,-2 4 12,-7 5-46,-4 9 68,-2 9-79,-8 28 46,14-7-68,1 21-12,13-17-11,9-1 113,9-5-12,9-3 34,11-9-89,20-1 111,-10-16-22,11-4 45,-16-12-45,-3-6 56,-2-3 22,2-7 1,-16 2 101,0 0 21,-15 7 46,-2 0-1,0 1-67,-1-1-33,-1-1-101,0 2 44,-1 0-33,0 2 67,0 2-436,0 0 201,-4 8 67,-3 7-67,-3 12-179,0 8 123,4 3 67,4-4 45,5-3 0,8-8 56,8-9 67,9-6-56,5-7-11,2-13-44,-4-7-24,-7-15-77,-8-4-1,-8-2 11,-8-9 146,-6 17 1,-3-1 44,0 20 112,3 4 79,1 5-35,3 2-200,0 3-12,1 0-191,-1 0 57,1 2 134,0 10 22,0 23 45,5 0 23,7 14 156,9-16-44,7-2-90,3-3-90,-3-5-22,-6-6-963,-5-7-729,-8-6-1513,-2-2 3205,-4-8 0,-1 4 0,-1-4 0</inkml:trace>
</inkml:ink>
</file>

<file path=ppt/ink/ink2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1.846"/>
    </inkml:context>
    <inkml:brush xml:id="br0">
      <inkml:brushProperty name="width" value="0.04286" units="cm"/>
      <inkml:brushProperty name="height" value="0.04286" units="cm"/>
    </inkml:brush>
  </inkml:definitions>
  <inkml:trace contextRef="#ctx0" brushRef="#br0">18 0 12400,'12'1'4975,"-3"-1"-4268,-9 0-226,0 0 202,0 7-55,0 7-113,0 12-123,0 8 46,0 7-237,1 5-111,7 3-68,5 4-22,8 0 0,2 0-145,0-2-158,-3-6-33,-3-6-34,-5-8-212,1-7 21,-4-6-245,1-6 515,-6-5 212,0-4-1288,-4-3-224,-11-7 482,-3-2 234,-13-9 259,-2 0 616,-2-1 370,2 1 504,2 1 156,5 3 114,7 4-349,7 4-515,4 2-22,4 1-56,4-1 89,9-3 90,33-5-157,0 0-179,23-4 0,-20 6-34,-7 1 23,-7 2 145,-6 2-11,-12 2 56,-5 1 78,-9 2 1,-3 0-23,1 0-235,-1 6 179,2 6-78,0 10 22,5 8 101,1 3-34,4 4-156,2-2-79,1-4 0,-2-6-393,-2-8-391,-4-8-460,-3-5-784,-2-5-6678,-1-12 8706,0-12 0,-1 7 0,0-1 0</inkml:trace>
</inkml:ink>
</file>

<file path=ppt/ink/ink2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2.061"/>
    </inkml:context>
    <inkml:brush xml:id="br0">
      <inkml:brushProperty name="width" value="0.04286" units="cm"/>
      <inkml:brushProperty name="height" value="0.04286" units="cm"/>
    </inkml:brush>
  </inkml:definitions>
  <inkml:trace contextRef="#ctx0" brushRef="#br0">3 1 16255,'0'10'4829,"1"-1"-4593,-1-9-270,0 0-650,1-3-560,-1 2-1265,1-2-3788,-1 3 6297,-3-3 0,3 3 0,-3-2 0</inkml:trace>
</inkml:ink>
</file>

<file path=ppt/ink/ink2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2.536"/>
    </inkml:context>
    <inkml:brush xml:id="br0">
      <inkml:brushProperty name="width" value="0.04286" units="cm"/>
      <inkml:brushProperty name="height" value="0.04286" units="cm"/>
    </inkml:brush>
  </inkml:definitions>
  <inkml:trace contextRef="#ctx0" brushRef="#br0">1 115 11000,'13'27'3305,"-2"-5"-2184,-11-22 459,0 0-908,55 49-44,-20-33-214,46 36-112,-36-46-78,-4-4 79,-8-1 145,-12-1 191,-9 0-123,-7 0-192,-5 0 1,0 0-202,0-4-67,0-4-11,-5-10-34,-3-8-11,-10-8-11,-3-4 11,-5-3-45,-2 3-44,-1 4-281,3 10-638,1 8-841,2 8-1210,0 7-2443,-1 13 5502,0 6 0,10-4 0,3 0 0</inkml:trace>
</inkml:ink>
</file>

<file path=ppt/ink/ink2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3.104"/>
    </inkml:context>
    <inkml:brush xml:id="br0">
      <inkml:brushProperty name="width" value="0.04286" units="cm"/>
      <inkml:brushProperty name="height" value="0.04286" units="cm"/>
    </inkml:brush>
  </inkml:definitions>
  <inkml:trace contextRef="#ctx0" brushRef="#br0">1 1 11414,'8'18'4370,"-1"-4"-3955,-7-14-281,0 0 135,5 8 157,-2 4 78,6 14-66,-3 5-80,3 4-112,2 4-55,2-1-124,3-2 11,0-7-44,1-9 44,-5-9 57,-1-7 347,-2-10-101,3-10-23,2-11-190,1-8-67,1 1-45,-3 6 11,-3 9 68,-3 8-259,-4 6-122,0 3 235,0 6 44,10 16-33,-2 0-44,8 14-315,-6-7-201,1 0-34,-3 1-616,-1-1-1210,0 0-3037,2-3 5457,3-7 0,-6-8 0,-1-5 0</inkml:trace>
</inkml:ink>
</file>

<file path=ppt/ink/ink2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095"/>
    </inkml:context>
    <inkml:brush xml:id="br0">
      <inkml:brushProperty name="width" value="0.04286" units="cm"/>
      <inkml:brushProperty name="height" value="0.04286" units="cm"/>
    </inkml:brush>
  </inkml:definitions>
  <inkml:trace contextRef="#ctx0" brushRef="#br0">208 50 11302,'8'6'4415,"-1"-2"-3294,-7-4 302,0 0-1322,26-24-57,-23 17-44,11-18 23,-36 23-12,-12 1 45,-6 1 0,-3 3-34,3 3-22,7 5 0,9-1-22,9-2-90,6-1 22,5-1-178,2 2 268,5 2 11,15 4 168,15 8-179,24 5 0,13 8-6,-19-7 1,0 2-6,23 14 16,-30-15 1,-5-1-6,-3 3 45,-14-5 11,-12-6 44,-6-2 113,-14-2-22,-25 2-147,0-7 12,-17 0 247,19-9-23,7-1-112,9-1-168,7 0-885,6-3-4336,25-10-808,4-2 6029,23-9 0,-23 14 0,-3 0 0</inkml:trace>
</inkml:ink>
</file>

<file path=ppt/ink/ink2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297"/>
    </inkml:context>
    <inkml:brush xml:id="br0">
      <inkml:brushProperty name="width" value="0.04286" units="cm"/>
      <inkml:brushProperty name="height" value="0.04286" units="cm"/>
    </inkml:brush>
  </inkml:definitions>
  <inkml:trace contextRef="#ctx0" brushRef="#br0">1 0 14529,'14'24'4605,"-4"-5"-4178,-10-19-103,0 42-100,0-12-156,0 35-68,6-24-157,3-2-650,7-6-1524,0-4-1255,1-9 3586,-5-9 0,-5-6 0,-3-5 0</inkml:trace>
</inkml:ink>
</file>

<file path=ppt/ink/ink2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481"/>
    </inkml:context>
    <inkml:brush xml:id="br0">
      <inkml:brushProperty name="width" value="0.04286" units="cm"/>
      <inkml:brushProperty name="height" value="0.04286" units="cm"/>
    </inkml:brush>
  </inkml:definitions>
  <inkml:trace contextRef="#ctx0" brushRef="#br0">1 46 15291,'67'-25'0,"-13"5"0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1.758"/>
    </inkml:context>
    <inkml:brush xml:id="br0">
      <inkml:brushProperty name="width" value="0.08571" units="cm"/>
      <inkml:brushProperty name="height" value="0.08571" units="cm"/>
    </inkml:brush>
  </inkml:definitions>
  <inkml:trace contextRef="#ctx0" brushRef="#br0">405 3 12087,'15'-1'3652,"-3"-1"-3226,-12 2 112,0 0-67,-6 19 55,-6 3 12,-8 23-34,-7 3-22,-4 8-134,-6 7-35,-3 3-100,-4 8-56,-1 4-107,15-22 1,0 1-51,-11 23-224,16-23 0,5-5-1076,6-9-638,5-6 660,18-29-773,9-14-2038,10-12 4089,2-13 0,-12 10 0,-6 2 0</inkml:trace>
</inkml:ink>
</file>

<file path=ppt/ink/ink2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973"/>
    </inkml:context>
    <inkml:brush xml:id="br0">
      <inkml:brushProperty name="width" value="0.04286" units="cm"/>
      <inkml:brushProperty name="height" value="0.04286" units="cm"/>
    </inkml:brush>
  </inkml:definitions>
  <inkml:trace contextRef="#ctx0" brushRef="#br0">0 1 14148,'68'9'2465,"0"0"0,19 7-2465,-30 11 0,-48 1-22,-6 4 22,-2 9 0,-10 3-22,-7 5-79,-12 0 78,-3-3 23,-4-2 0,5-6 0,4-5-56,8-5-78,9-7 134,8-5 123,20-5-22,17-4-101,22-4-493,11-2-717,-2-1-1312,-8-5-3495,-14-4 6017,-18-7 0,-12 6 0,-10 0 0</inkml:trace>
</inkml:ink>
</file>

<file path=ppt/ink/ink2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5.196"/>
    </inkml:context>
    <inkml:brush xml:id="br0">
      <inkml:brushProperty name="width" value="0.04286" units="cm"/>
      <inkml:brushProperty name="height" value="0.04286" units="cm"/>
    </inkml:brush>
  </inkml:definitions>
  <inkml:trace contextRef="#ctx0" brushRef="#br0">0 13 12792,'15'4'3474,"44"-8"-3272,-30 1-202,38-5-1165,-33 7-2981,-1 1 4146,-4 0 0,-11 0 0,-5 0 0</inkml:trace>
</inkml:ink>
</file>

<file path=ppt/ink/ink2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5.620"/>
    </inkml:context>
    <inkml:brush xml:id="br0">
      <inkml:brushProperty name="width" value="0.04286" units="cm"/>
      <inkml:brushProperty name="height" value="0.04286" units="cm"/>
    </inkml:brush>
  </inkml:definitions>
  <inkml:trace contextRef="#ctx0" brushRef="#br0">1 334 12949,'73'-35'2924,"1"0"1,-14-24-2813,11 14 0,-11-1 146,-46-7-79,-12 36-10,-1 2-80,-1 5-21,0 1-46,0 5-22,0 0-56,-7 3-11,-6 1 67,-12 0 0,-8 4 0,-4 7 0,-3 10 0,3 9 0,3 6 0,9 6 0,8 3 11,10 2 11,5-1-10,15-4 66,10-1-44,18-5 22,11-2-191,39 4-213,-20-15-514,21 0-964,-34-17-2399,-3-4 4225,-2-10 0,-23 6 0,-8-6 0</inkml:trace>
</inkml:ink>
</file>

<file path=ppt/ink/ink2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9.239"/>
    </inkml:context>
    <inkml:brush xml:id="br0">
      <inkml:brushProperty name="width" value="0.04286" units="cm"/>
      <inkml:brushProperty name="height" value="0.04286" units="cm"/>
    </inkml:brush>
  </inkml:definitions>
  <inkml:trace contextRef="#ctx0" brushRef="#br0">456 1 12871,'20'23'3698,"-3"-4"-3385,-17-19 673,0 0-728,-45 36 90,16-8-24,-42 34 12,25-13-134,-3 3 0,0 2-90,3-1-67,5-2 11,6-6-56,10-7 0,8-10 34,7-8-23,6-10-11,2-6 67,2-3-3227,0-1 1098,0 1-683,-2 3 1636,-1 0-381,-2 3 1075,-1-1-56,3-1-862,0-2 1333,2-1 0,1-2 0,0 0 0</inkml:trace>
</inkml:ink>
</file>

<file path=ppt/ink/ink2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9.675"/>
    </inkml:context>
    <inkml:brush xml:id="br0">
      <inkml:brushProperty name="width" value="0.04286" units="cm"/>
      <inkml:brushProperty name="height" value="0.04286" units="cm"/>
    </inkml:brush>
  </inkml:definitions>
  <inkml:trace contextRef="#ctx0" brushRef="#br0">49 3 12904,'19'17'4102,"-3"-3"-3363,-16-14 684,0 0-795,-36-15-191,26 11-12,-26-10-190,35 14-190,1 0-45,3 11 258,10 11 78,12 20-112,16 10 12,11 9-158,8 0 0,4-2-44,-3-6-34,-5-7-22,-10-8-247,-14-10-381,-10-6-482,-13-8-627,-5-2-1613,-4-2-2623,-1-3 5995,0-2 0,0-3 0,0-2 0</inkml:trace>
</inkml:ink>
</file>

<file path=ppt/ink/ink2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0.340"/>
    </inkml:context>
    <inkml:brush xml:id="br0">
      <inkml:brushProperty name="width" value="0.04286" units="cm"/>
      <inkml:brushProperty name="height" value="0.04286" units="cm"/>
    </inkml:brush>
  </inkml:definitions>
  <inkml:trace contextRef="#ctx0" brushRef="#br0">234 1 13106,'22'22'3025,"-4"-5"-3013,-18-17 347,0 0-23,-20 18-168,3-2-12,-19 17-122,7-4 22,0-2-45,1-2 68,1-3-46,3-4 1,1-3-34,6-4-11,4-3-45,6-4-45,5-1-22,1-1-23,1 1 146,0 2 34,0 5 89,3 5 67,9 5-22,10 7 34,14 5-23,11 0 539,41 14-248,-14-14-291,-23-11 0,0-3 528,21 2-528,-9-2-101,-13-7 281,-19-4-1155,-15-5-783,-20-9-1212,-12-2-3483,-11-6 6274,-1 2 0,10 6 0,6 2 0</inkml:trace>
</inkml:ink>
</file>

<file path=ppt/ink/ink2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0.828"/>
    </inkml:context>
    <inkml:brush xml:id="br0">
      <inkml:brushProperty name="width" value="0.04286" units="cm"/>
      <inkml:brushProperty name="height" value="0.04286" units="cm"/>
    </inkml:brush>
  </inkml:definitions>
  <inkml:trace contextRef="#ctx0" brushRef="#br0">0 0 11964,'16'13'4683,"-3"-2"-3944,-13-11-403,0 0-201,15-4 414,-5 20 90,15 7-314,-10 28 0,3 8-67,-1 8-113,-1 0-10,-3 1-124,-1-3 11,-2-4-11,-2-3-22,-2-6-347,0-7-864,-3-10-369,2-10-470,-1-10-1346,4-8 3407,5-7 0,-6 0 0,1-2 0</inkml:trace>
</inkml:ink>
</file>

<file path=ppt/ink/ink2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1.273"/>
    </inkml:context>
    <inkml:brush xml:id="br0">
      <inkml:brushProperty name="width" value="0.04286" units="cm"/>
      <inkml:brushProperty name="height" value="0.04286" units="cm"/>
    </inkml:brush>
  </inkml:definitions>
  <inkml:trace contextRef="#ctx0" brushRef="#br0">29 157 11302,'-4'-26'5177,"1"4"-3934,3 22-77,0 0-785,7-44-112,-2 30-179,8-32-90,0 43 0,7 2 0,9 1-23,12 5 12,14 7 0,10 9 11,6 7-22,-4 3-46,-8 1-89,-16-2-89,-13-1 22,-17-3 156,-7-2 68,-13 0 68,-11-2-24,-14 0-21,-17-3-12,-11-1-11,-8-2 134,-5-2 34,5-3 371,-10 2-539,31-6-180,2 3-839,34-4-841,8 2-1356,24 1 3216,15 1 0,-8-5 0,2-1 0</inkml:trace>
</inkml:ink>
</file>

<file path=ppt/ink/ink2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1.895"/>
    </inkml:context>
    <inkml:brush xml:id="br0">
      <inkml:brushProperty name="width" value="0.04286" units="cm"/>
      <inkml:brushProperty name="height" value="0.04286" units="cm"/>
    </inkml:brush>
  </inkml:definitions>
  <inkml:trace contextRef="#ctx0" brushRef="#br0">1 1 11560,'13'17'5524,"53"-11"-4291,-26-7-304,59-6-178,-15 7-1000,-31 0 0,4 0 478,9 1 1,3 1-78,10 1 0,1-1-534,7 3 1,1-1 392,4 2 1,1-1-12,-3-1 0,0 0-191,-3 1 1,-2-2-393,-8-1 0,-3-1 73,-11 0 0,-3 0-465,29-1-493,-34-4-683,-28-2-3003,-18-4 5319,-26-2 0,12 5 1,-13 1-1</inkml:trace>
</inkml:ink>
</file>

<file path=ppt/ink/ink2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2.261"/>
    </inkml:context>
    <inkml:brush xml:id="br0">
      <inkml:brushProperty name="width" value="0.04286" units="cm"/>
      <inkml:brushProperty name="height" value="0.04286" units="cm"/>
    </inkml:brush>
  </inkml:definitions>
  <inkml:trace contextRef="#ctx0" brushRef="#br0">11 98 10339,'-6'-21'3899,"1"4"-2118,5 17-772,46 0-180,2 0-560,1 0 0,6 0-493,0 0 1,1 0 290,12 0 0,3 0-437,10 0 1,2 0 487,6 0 0,0 0-51,2 0 0,-1 0-11,-2-1 1,-2 0-46,-4 0 0,-3-1 11,-7 0 1,-3-1-23,-7-1 0,-4 0-78,35-4 10,-28-1-145,-25 0-426,-19 2-1198,-13 2-1729,-5 3 3566,-14 1 0,9 1 0,-9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2.191"/>
    </inkml:context>
    <inkml:brush xml:id="br0">
      <inkml:brushProperty name="width" value="0.08571" units="cm"/>
      <inkml:brushProperty name="height" value="0.08571" units="cm"/>
    </inkml:brush>
  </inkml:definitions>
  <inkml:trace contextRef="#ctx0" brushRef="#br0">10 0 11896,'-5'0'4572,"0"0"-3710,5 0-54,3 29-237,15 5 0,14 33-78,23-1-3481,16 2 3206,-29-35 0,3-1-67,3-2 1,2-2-128,2-2 1,0-1 14,0-1 1,-1-2-7,38 17-21,-16-5-12,-20-7-191,-12 0-123,-21-9-291,-5-2-605,-14-7 2107,-1-1-5290,0-1 4492,0-4 0,0 0 0,0-3 0</inkml:trace>
</inkml:ink>
</file>

<file path=ppt/ink/ink2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2.629"/>
    </inkml:context>
    <inkml:brush xml:id="br0">
      <inkml:brushProperty name="width" value="0.04286" units="cm"/>
      <inkml:brushProperty name="height" value="0.04286" units="cm"/>
    </inkml:brush>
  </inkml:definitions>
  <inkml:trace contextRef="#ctx0" brushRef="#br0">0 0 13016,'2'5'3216,"-1"-1"-2017,-1-4-313,45 7-259,7 0-470,0 0 0,6 0-536,1 0 1,4-1 445,10 0 1,4 1-35,8 1 1,2-1 10,6 1 1,2 0-437,2 0 1,0 0 469,-1 1 1,-1 0-74,-3-2 1,-3 0-12,-7 0 1,-3-2 5,-12-1 0,-4-1-52,36 0-172,-32-3-303,-30-4-571,-18-5-1681,-19-5-461,-23-4 3240,-15 2 0,10 6 0,1 4 0</inkml:trace>
</inkml:ink>
</file>

<file path=ppt/ink/ink2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0.490"/>
    </inkml:context>
    <inkml:brush xml:id="br0">
      <inkml:brushProperty name="width" value="0.08571" units="cm"/>
      <inkml:brushProperty name="height" value="0.08571" units="cm"/>
      <inkml:brushProperty name="color" value="#E71224"/>
    </inkml:brush>
  </inkml:definitions>
  <inkml:trace contextRef="#ctx0" brushRef="#br0">0 535 13409,'13'12'3585,"-4"-3"-2946,-9-9 1714,0 0-1961,3-4-11,-2 3-135,1-4-167,-2 5-79,1 0-33,0-2 33,5-2 45,3-5 67,13-7-68,9-7 46,12-5-79,6-2 68,0 1-12,-1 4-56,-2 4-11,0 3-22,1 4 10,1 2 12,3 0-22,4 2 22,3-1 0,5 0-22,6-1 22,0 0 0,3 1-23,19-1 1,-29 6 22,10 0-67,-38 6-23,5 0 90,-11 0 0,8 0 11,-7 0-11,8 0 0,7-2-11,5-2 22,3-1-22,-4 0-45,-8 2-78,-4 2 55,-13 1-22,3 0 78,-5 2 23,10-2 12,13 2-12,14-2 0,11 0-34,-14 0 0,1 0 23,26 0 0,-30 0 0,-2 0-68,7 0 12,-5 4-11,-2 1 55,5 2 12,6-3 11,-9-3 0,4 0-11,33-6 16,-28 2 1,-1 0 5,24-6-11,-9 0-56,-9 5 45,-14 1-134,-9 3-57,-9 0-11,-5 3 224,17-2 34,-5 2 0,23-2-45,-7-5 0,8-2-11,0-2 11,0 0-79,-11 4 57,-8 2-112,-10 2-248,12 6 337,-9-3 45,17 3 0,-5-4 0,10-1-22,9-5 11,4-2-68,1-3 46,15 1 10,-25 3 12,8 4 11,-28 1 11,-1 0 12,5 0-46,5 0-10,7 0-51,-11-1 0,2-1 39,30 0-234,-27 0 1,0 0 267,19-1 0,-4 2-34,-6 0-58,-6 1 114,-3 0-33,2 0 44,8 0-22,-4 0 0,4 0-6,-13-2 1,3 0-380,21 1 0,1-2 385,-19 0 0,-3-1-17,0 1 0,0 0 28,-3 1 0,-1 1 301,44-1-289,-9 2 16,-31 0 0,1 0-16,30 1-18,-28 0 1,-1 1 81,39 1-104,-43-1 1,2-1-7,5 0 1,2 0-457,3-1 1,1 0 411,4 0 0,-1 0 44,0-1 1,0 0 331,-4 1 1,2-1-310,15 0 0,-2 0 5,-22 1 1,-2-1-87,12 1 1,-3 0 102,15 1-11,0 3-11,5 1 0,9 1-39,-42-3 0,2-1 0,2-1 0,1 0-79,1-1 0,3 1 34,24-1 0,0 0 84,-23 0 0,-1 0 0,16 0 0,-5 0 23,11 0 66,-14 0-89,-6 0 56,-2 0-56,5 0 22,-9 0 1,4 0-40,-10-1 1,1-1-67,21 0 1,1 0 43,-13-1 0,-1-1 22,1 0 0,-1-1 17,-1 2 0,-2 0-61,-4 0 1,-1 0 83,38 1 21,-39 2 1,-2 0 0,22 0-22,13 3-1,-21 0 23,11 1-45,11-2-79,-35-1 1,1-1-57,3 0 0,2 0-5,3 0 0,1 0 90,-1 0 0,2-2 72,21 0 0,-1-1 45,-23 0 1,-1 1 10,13-2 1,-3 1 123,6 1-56,-5 1 66,-2 0-88,6 0-124,10 0 550,11-1-528,-43 0 0,2 1-22,22-2 0,0 0 6,-19 1 0,-2-1 145,13-1 0,-5 0 106,0-1 182,-20 0 143,-18 3 400,-14 0-702,-6 1 684,-3 1-2365,0-2-1679,-4 0-6455,0-6 9585,-1-5 1,1 5 0,3-3 0</inkml:trace>
</inkml:ink>
</file>

<file path=ppt/ink/ink2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1.675"/>
    </inkml:context>
    <inkml:brush xml:id="br0">
      <inkml:brushProperty name="width" value="0.08571" units="cm"/>
      <inkml:brushProperty name="height" value="0.08571" units="cm"/>
      <inkml:brushProperty name="color" value="#E71224"/>
    </inkml:brush>
  </inkml:definitions>
  <inkml:trace contextRef="#ctx0" brushRef="#br0">126 33 12580,'22'4'2420,"-5"-1"-2330,-17-3 1534,0 0-1108,0 69-124,-9-20-269,5 6 0,-3 3 12,-15 19 0,0 2-57,-1-6-22,1-7-56,4-12-101,3-13-247,5-13-44,2-11 325,5-10 67,1-8-101,2-17 56,6-16 12,4-24-146,6-16 72,-3 14 1,0-1 106,5-28 5,-7 34 1,-1 3 95,-2-3 56,-1 13-1,-2 8-122,0 10 33,-1 5-134,4 3-23,2 7 12,4 1 0,2 6 78,2 1 100,3 1 24,2 2 44,1 9 134,0 6-89,1 14 79,13 25-236,-9-7-11,9 18-34,-13-16-11,-2 1-516,-2-2-537,-2-5-493,-3-5-4998,-5 0 6544,-5-17 0,-4-2 0,-2-17 0</inkml:trace>
</inkml:ink>
</file>

<file path=ppt/ink/ink2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1.908"/>
    </inkml:context>
    <inkml:brush xml:id="br0">
      <inkml:brushProperty name="width" value="0.08571" units="cm"/>
      <inkml:brushProperty name="height" value="0.08571" units="cm"/>
      <inkml:brushProperty name="color" value="#E71224"/>
    </inkml:brush>
  </inkml:definitions>
  <inkml:trace contextRef="#ctx0" brushRef="#br0">1 12 12389,'14'18'3048,"-3"-5"-2715,57-29-41,-26 10-292,56-12-68,-44 16-467,-3 1-731,-6 1-1500,-6 0-2813,-4 0 5579,-5 0 0,-13 0 0,-6 0 0</inkml:trace>
</inkml:ink>
</file>

<file path=ppt/ink/ink2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2.857"/>
    </inkml:context>
    <inkml:brush xml:id="br0">
      <inkml:brushProperty name="width" value="0.08571" units="cm"/>
      <inkml:brushProperty name="height" value="0.08571" units="cm"/>
      <inkml:brushProperty name="color" value="#E71224"/>
    </inkml:brush>
  </inkml:definitions>
  <inkml:trace contextRef="#ctx0" brushRef="#br0">200 813 8568,'35'-44'538,"-9"2"-96,-17-8 1,-4-7 437,-1-40-40,-3 44 0,-2-2-252,-1 0 1,-2 1 465,-6-45-80,-10 19-492,-5 25-202,-4 19 65,-3 15-345,0 11 90,1 6-179,5 5 33,2 10 56,6 8 332,4 16-254,6 11 34,4 15 68,8 15-91,11 13-274,-3-40 0,3 1 263,3 3 0,3-1-11,2 0 1,1 0-6,-1-3 0,0 1-1,5 6 1,-1-3-6,6 14-11,-1-3-23,-25-47 23,-3-10-34,-2-5 112,0-2-33,0 0 997,2-6-1019,-2-8 123,4-13-102,-2-8 146,2-4-44,1 4-46,1 5-145,0 7-235,7 8 168,-1 7 0,9 4 22,-2 16 0,2 5-22,-2 16 67,-6 5 11,-5 2 34,-6 0-45,-2-1-449,-14 7-413,-1-17-158,-14 0-313,-1-20-550,-6-5-772,-5-3-1166,-2-1 3821,2 0 0,17 0 0,7 0 0</inkml:trace>
</inkml:ink>
</file>

<file path=ppt/ink/ink2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3.323"/>
    </inkml:context>
    <inkml:brush xml:id="br0">
      <inkml:brushProperty name="width" value="0.08571" units="cm"/>
      <inkml:brushProperty name="height" value="0.08571" units="cm"/>
      <inkml:brushProperty name="color" value="#E71224"/>
    </inkml:brush>
  </inkml:definitions>
  <inkml:trace contextRef="#ctx0" brushRef="#br0">168 354 11291,'10'9'1972,"49"-61"-1322,-34 15-465,8-6 0,-2-1 532,-9-3 358,-8 5-357,-7 7-393,-4 9-325,-13 7-12,-7 8-10,-16 5-79,-11 5 90,-7 14-45,-4 9 45,3 18 0,6 9-23,12 6 12,15 3 22,9-2 22,29-2 224,18-5-66,34-8-136,20-10-260,-41-20 0,2-4-98,-1-1 1,0-3-1368,44-3 157,-11-13-4627,-18-9 6151,-17-15 0,-25 16 0,-11 0 0</inkml:trace>
</inkml:ink>
</file>

<file path=ppt/ink/ink2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3.609"/>
    </inkml:context>
    <inkml:brush xml:id="br0">
      <inkml:brushProperty name="width" value="0.08571" units="cm"/>
      <inkml:brushProperty name="height" value="0.08571" units="cm"/>
      <inkml:brushProperty name="color" value="#E71224"/>
    </inkml:brush>
  </inkml:definitions>
  <inkml:trace contextRef="#ctx0" brushRef="#br0">1 0 11840,'6'2'2129,"-1"-1"-1278,-5-1-178,0 0-12,38 61 168,-13-10-715,3 4 1,0 4 171,-10-10 0,-4 0-46,0 7 1,-1 1-369,-3 4 1,-2 1 194,-2 0 0,-2 1-67,-1 0 0,-1 0-51,-2-4 1,0-2-1182,-6 42-1222,2-18-1882,-1-24 4336,2-22 0,3-18 0,0-10 0</inkml:trace>
</inkml:ink>
</file>

<file path=ppt/ink/ink2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3.796"/>
    </inkml:context>
    <inkml:brush xml:id="br0">
      <inkml:brushProperty name="width" value="0.08571" units="cm"/>
      <inkml:brushProperty name="height" value="0.08571" units="cm"/>
      <inkml:brushProperty name="color" value="#E71224"/>
    </inkml:brush>
  </inkml:definitions>
  <inkml:trace contextRef="#ctx0" brushRef="#br0">20 42 15280,'-11'-23'291,"2"5"303,9 18-448,66-1-146,-7 6-560,1-3 0,5 1-1012,-12 2 1,-2 0 1571,4-2 0,-4-1 0,10 2 0,-17-4 0</inkml:trace>
</inkml:ink>
</file>

<file path=ppt/ink/ink2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4.174"/>
    </inkml:context>
    <inkml:brush xml:id="br0">
      <inkml:brushProperty name="width" value="0.08571" units="cm"/>
      <inkml:brushProperty name="height" value="0.08571" units="cm"/>
      <inkml:brushProperty name="color" value="#E71224"/>
    </inkml:brush>
  </inkml:definitions>
  <inkml:trace contextRef="#ctx0" brushRef="#br0">132 39 13117,'-19'-21'1692,"3"3"-1299,-22 92-1,24-16-135,-7 3 1,3 5-817,12 31 867,9-46 0,2 3 78,8 22 0,3 3-577,6-3 1,3-1-880,-1-1 1,2-5-809,0-12 1,0-9 1877,6-5 0,-13-22 0,-6-11 0</inkml:trace>
</inkml:ink>
</file>

<file path=ppt/ink/ink2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4.389"/>
    </inkml:context>
    <inkml:brush xml:id="br0">
      <inkml:brushProperty name="width" value="0.08571" units="cm"/>
      <inkml:brushProperty name="height" value="0.08571" units="cm"/>
      <inkml:brushProperty name="color" value="#E71224"/>
    </inkml:brush>
  </inkml:definitions>
  <inkml:trace contextRef="#ctx0" brushRef="#br0">1 15 11930,'5'5'1344,"0"-1"-906,48-14-438,-17 7-360,51-7-1555,-26 9-898,8 1 2813,3 0 0,-31 0 0,-8 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3.056"/>
    </inkml:context>
    <inkml:brush xml:id="br0">
      <inkml:brushProperty name="width" value="0.08571" units="cm"/>
      <inkml:brushProperty name="height" value="0.08571" units="cm"/>
    </inkml:brush>
  </inkml:definitions>
  <inkml:trace contextRef="#ctx0" brushRef="#br0">164 53 10910,'2'11'2746,"0"-2"-2287,-2-9 516,0 0-314,-19-14-124,13 9-167,-14-11-370,18 14 0,1 1 1255,1-1-1120,-1 1-113,-2-4 12,0-1 11,-2-2 78,1 1 11,1 4-55,0 1-685,3 2 449,-2 0 157,-1 0-56,-2 3 34,-2 0-12,-6 3 1,1 1-57,-2-3 45,1 0 23,3-2-807,3-1-9002,3 0 9644,0-1 1,2 0-1,0 0 1</inkml:trace>
</inkml:ink>
</file>

<file path=ppt/ink/ink2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5.348"/>
    </inkml:context>
    <inkml:brush xml:id="br0">
      <inkml:brushProperty name="width" value="0.08571" units="cm"/>
      <inkml:brushProperty name="height" value="0.08571" units="cm"/>
      <inkml:brushProperty name="color" value="#E71224"/>
    </inkml:brush>
  </inkml:definitions>
  <inkml:trace contextRef="#ctx0" brushRef="#br0">1 498 12008,'81'-39'889,"0"0"0,-16 10 0,-8-2 187,11-40-337,-37 27-470,-14 3-34,-9 5-235,-17 4-123,-12 4-235,-15 6 178,-9 4 158,-4 8-34,4 4-45,3 8 101,3 13 45,6 11-23,5 20-44,9 14 22,9 12-23,20 8 23,18 2-17,13-33 1,9-5-292,-9-14 0,4-4 8,18 3 1,2-8 299,34-12 0,-3-18-22,-11-12 22,-12-16 78,-16-15-52,-15-7 198,-13-2 528,-12-9-192,-9 27-68,-6 4-492,-2 30 541,0 6-608,0 3 87,0 6-9,0 8 12,1 12 10,2 11 360,5 32-180,0-11-56,5 20-113,-2-24-44,2-8-280,1-9-12,-3-12 292,-3-13-246,-2-11-325,-3-17 448,0-14 33,-2-13 12,-1-11 66,-2-5 12,-7-4 0,-4-1 34,-7 3 44,1 3 281,3-15-169,7 23-55,4-9-135,13 29 0,8 9 0,14 8 168,10 7-79,10 3 90,33 14-122,-18 5-34,17 13-23,-38 5-68,-12 0-22,-17 0 56,-8-2-111,-18-2-404,-37 7 45,-3-11-68,-30 6 91,15-12 201,7-3 280,9-2 112,16-4-56,15-1 89,11 0 673,12 2 672,43 15-1030,4-4 122,42 8 102,-13-10-1,3-1-380,-4-6-303,-9-2-247,-15-5-985,-18-1-1009,-19-1 2241,-26 5 0,5-5 0,-12 3 0</inkml:trace>
</inkml:ink>
</file>

<file path=ppt/ink/ink2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6.196"/>
    </inkml:context>
    <inkml:brush xml:id="br0">
      <inkml:brushProperty name="width" value="0.08571" units="cm"/>
      <inkml:brushProperty name="height" value="0.08571" units="cm"/>
      <inkml:brushProperty name="color" value="#E71224"/>
    </inkml:brush>
  </inkml:definitions>
  <inkml:trace contextRef="#ctx0" brushRef="#br0">4 8 13117,'-2'-4'2488,"0"1"-1334,2 3-359,39 69-515,-9-23-644,2 6 1,3 2 363,15 10 93,1-3-944,-4-7-1155,-6-11-3339,-10-10 5345,-11-11 0,-11-12 0,-6-5 0</inkml:trace>
</inkml:ink>
</file>

<file path=ppt/ink/ink2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6.826"/>
    </inkml:context>
    <inkml:brush xml:id="br0">
      <inkml:brushProperty name="width" value="0.08571" units="cm"/>
      <inkml:brushProperty name="height" value="0.08571" units="cm"/>
      <inkml:brushProperty name="color" value="#E71224"/>
    </inkml:brush>
  </inkml:definitions>
  <inkml:trace contextRef="#ctx0" brushRef="#br0">1 186 9778,'22'3'4415,"23"-56"-3799,-30 26-268,22-39 22,-21 45 44,-4 10-212,-5 4-202,-4 4-68,-2 2-156,-1 1-89,3 0 313,2 10 45,6 7 44,5 17 23,7 11 34,3 10 22,5 5-45,2-1 45,-3-6-123,-4-12 34,-7-14 33,-7-11 291,-6-10 213,-4-4 292,-1-2-270,-1-5-526,-1-25-100,-3 1-24,1-21-10,-2 14 11,3 2 22,1 3 0,1 7 68,2 4 168,4 2-135,0 8-112,4 1-79,-3 7-33,1 1-45,3 1 146,4 11-23,5 6-78,14 37-325,-7-10-527,7 19-492,-10-23 33,-2-6-303,1-10-3988,15-8 5714,-6-15 0,-2-1 0,-15-5 0</inkml:trace>
</inkml:ink>
</file>

<file path=ppt/ink/ink2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7.117"/>
    </inkml:context>
    <inkml:brush xml:id="br0">
      <inkml:brushProperty name="width" value="0.08571" units="cm"/>
      <inkml:brushProperty name="height" value="0.08571" units="cm"/>
      <inkml:brushProperty name="color" value="#E71224"/>
    </inkml:brush>
  </inkml:definitions>
  <inkml:trace contextRef="#ctx0" brushRef="#br0">180 0 12412,'0'65'952,"-1"-1"0,4 4 1,4-9-1043,13-16 90,17 1 112,10-32 12,6-9 469,-4-15 595,-4-9-325,-12-16-314,-10-8-157,-11-5-246,-9-1-146,-19 6-23,-10 6-33,-21 14 56,-10 10 34,-8 9-34,-2 6-706,2 9-1770,6 6-2331,10 10 4807,15-1 0,15-10 0,12-4 0</inkml:trace>
</inkml:ink>
</file>

<file path=ppt/ink/ink2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8.410"/>
    </inkml:context>
    <inkml:brush xml:id="br0">
      <inkml:brushProperty name="width" value="0.08571" units="cm"/>
      <inkml:brushProperty name="height" value="0.08571" units="cm"/>
      <inkml:brushProperty name="color" value="#E71224"/>
    </inkml:brush>
  </inkml:definitions>
  <inkml:trace contextRef="#ctx0" brushRef="#br0">262 472 12255,'20'10'1748,"-3"-2"-1312,-17-8 316,-48 15-416,14 10-269,-43 23-67,27 6-146,7 5-179,12-4 56,16-6 45,20-10 213,20-13-1,17-13 12,14-17 304,4-20 188,-3-18-159,-4-18-97,-9-19-35,-17 10 1,-3-5-107,-8 17 1,-1-1 122,1-18 1,-2 2 385,-6-11-32,-5 20-45,-7 18-292,-3 17-157,-2 13-78,-1 8-100,3 6-46,-6 12 79,2 10 238,-4 16-205,8 15 23,2 12 22,4 16-342,5 12 275,6 4-135,8 0-100,10-14 100,-1-37 1,5-5 179,21 7-57,23-6-245,-17-32 10,-2-19 124,-2-8 168,-3-16 22,-5-5 45,5-16-22,-21 18 123,-2-8-1,-23 25 232,-4 4-388,-3 5-112,-5 3-168,-5 5 201,-4 2 46,-3 3-135,-4 6 89,6 1 12,1 7-23,7-1 79,2 3 11,0 2 23,-2 2-12,0 2 0,-3 1-11,0 1-157,1 5-381,4-9-78,6 2 347,12-12 100,10-4 80,10-3 89,2-2 213,-5-1 560,-4-1-392,-13 0-381,-4-3-269,-11 1 180,-4-3 44,-5 3 45,-4-1 56,2 3 224,3 0-280,6 1-34,2 0 124,3 0 224,-2 0-314,1 0 0,-4 0-303,-2 0 236,-3 0-90,-2 0-213,1 0 90,2 2 213,2 1-22,3 3 77,2 0 24,1 0 10,0 0 56,0-2 102,1 1 212,0 0 78,9-2-122,6 0-259,15-2-89,8-1-44,7-6-113,3-4-169,-2-7-883,3-14 760,-20 8-570,-5-8-830,-19 14 1255,-4 0-224,-1 3-818,0-1-280,0-1 1916,0-5 0,0 9 0,0-1 0</inkml:trace>
</inkml:ink>
</file>

<file path=ppt/ink/ink2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8.814"/>
    </inkml:context>
    <inkml:brush xml:id="br0">
      <inkml:brushProperty name="width" value="0.08571" units="cm"/>
      <inkml:brushProperty name="height" value="0.08571" units="cm"/>
      <inkml:brushProperty name="color" value="#E71224"/>
    </inkml:brush>
  </inkml:definitions>
  <inkml:trace contextRef="#ctx0" brushRef="#br0">57 1 15538,'16'9'3462,"-4"-1"-3305,-12-8-101,0-8-56,0 6-112,0-6 190,0 26 68,0 3-34,1 22-11,2 6-56,-1 12 78,0 11 45,-3 12-286,-9 7 409,-5 7-140,3-48 0,0-1 28,-9 47-145,7-8 22,6-12-34,11-14 46,13-15 0,17-17 66,24-11-134,21-12-22,16-8-247,-44-4 0,0-1 34,44-9-538,-17-5-3767,-10-5-1701,-35 8 6241,-7-2 0,-23 11 0,-2 4 0</inkml:trace>
</inkml:ink>
</file>

<file path=ppt/ink/ink2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18.711"/>
    </inkml:context>
    <inkml:brush xml:id="br0">
      <inkml:brushProperty name="width" value="0.05" units="cm"/>
      <inkml:brushProperty name="height" value="0.05" units="cm"/>
      <inkml:brushProperty name="color" value="#008C3A"/>
    </inkml:brush>
  </inkml:definitions>
  <inkml:trace contextRef="#ctx0" brushRef="#br0">1 1 24575,'11'0'0,"0"0"0,5 0 0,-4 0 0,26 0 0,-22 0 0,22 0 0,-11 5 0,20-4 0,5 14 0,20 2 0,-33-3 0,2 6 0,-25-14 0,16 0 0,-11-1 0,20-5 0,-7 0 0,7 0 0,-7 5 0,-1-4 0,-20 4 0,14 0 0,-13-4 0,7 4 0,-10-5 0,0 0 0,-4 0 0,-2 0 0</inkml:trace>
</inkml:ink>
</file>

<file path=ppt/ink/ink2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20.158"/>
    </inkml:context>
    <inkml:brush xml:id="br0">
      <inkml:brushProperty name="width" value="0.05" units="cm"/>
      <inkml:brushProperty name="height" value="0.05" units="cm"/>
      <inkml:brushProperty name="color" value="#008C3A"/>
    </inkml:brush>
  </inkml:definitions>
  <inkml:trace contextRef="#ctx0" brushRef="#br0">0 1 24575,'0'84'0,"0"0"0,0 5 0,0-25 0,0-3 0,0-5 0,0-7 0,0 50 0,0-61 0,0 22 0,0-38 0,0-9 0,0 3 0,0-11 0</inkml:trace>
</inkml:ink>
</file>

<file path=ppt/ink/ink2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23.063"/>
    </inkml:context>
    <inkml:brush xml:id="br0">
      <inkml:brushProperty name="width" value="0.05" units="cm"/>
      <inkml:brushProperty name="height" value="0.05" units="cm"/>
      <inkml:brushProperty name="color" value="#008C3A"/>
    </inkml:brush>
  </inkml:definitions>
  <inkml:trace contextRef="#ctx0" brushRef="#br0">1 14 24575,'11'0'0,"0"0"0,12 0 0,-2 0 0,3 0 0,0 0 0,-4 0 0,-1 0 0,5 0 0,7 0 0,-9 0 0,24 0 0,-24 0 0,7 0 0,5 0 0,-18 0 0,23-6 0,-18 5 0,14-5 0,-14 6 0,2 0 0,-12 0 0,0 0 0,0 0 0,5 5 0,-3 1 0,3 10 0,-10-3 0,-1 29 0,-5-18 0,0 22 0,0-20 0,0 0 0,-5 3 0,-1-8 0,-1 0 0,-3-15 0,4-1 0,-5 0 0,-5-4 0,3 4 0,-3-5 0,0 0 0,3 0 0,-10 0 0,4 0 0,-1 0 0,-4 0 0,4 0 0,-6 0 0,0 0 0,7 0 0,-34 0 0,-13-5 0,8-1 0,-9-1 0,53 2 0,-7 5 0,25 0 0,3 5 0,10-3 0,-1 8 0,-4-4 0,-1 5 0,0 0 0,0 0 0,0 0 0,18 13 0,-12-3 0,19 10 0,1 6 0,-14-15 0,11 7 0,-18-13 0,-3-9 0,3 8 0,-10-9 0,4 0 0,-9 4 0,9-8 0,-8 7 0,7-7 0,-7 8 0,8-4 0,-4 5 0,0 0 0,4-5 0,-4-1 0,5-5 0,0 0 0,-4 5 0,3-3 0,-4 2 0,5-4 0,0 0 0,0 5 0,-5 2 0,4-1 0,-8 4 0,3-4 0,-5 5 0,0-5 0,0-1 0</inkml:trace>
</inkml:ink>
</file>

<file path=ppt/ink/ink2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24.832"/>
    </inkml:context>
    <inkml:brush xml:id="br0">
      <inkml:brushProperty name="width" value="0.05" units="cm"/>
      <inkml:brushProperty name="height" value="0.05" units="cm"/>
      <inkml:brushProperty name="color" value="#008C3A"/>
    </inkml:brush>
  </inkml:definitions>
  <inkml:trace contextRef="#ctx0" brushRef="#br0">0 0 24575,'0'4'0,"0"-1"0,0 13 0,0-5 0,0 0 0,0 0 0,0 0 0,0 1 0,0 4 0,0-4 0,0 4 0,0-5 0,0 0 0,0 1 0,0-1 0,0 5 0,0-4 0,0 4 0,0-4 0,0 4 0,0-4 0,0 4 0,0-5 0,0-9 0,0 1 0,0-8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4.264"/>
    </inkml:context>
    <inkml:brush xml:id="br0">
      <inkml:brushProperty name="width" value="0.08571" units="cm"/>
      <inkml:brushProperty name="height" value="0.08571" units="cm"/>
    </inkml:brush>
  </inkml:definitions>
  <inkml:trace contextRef="#ctx0" brushRef="#br0">46 0 11145,'4'2'2365,"-1"0"-1581,-3-2-78,-7 63-101,3-20-101,-6 53-44,5-36-57,-2-2-67,1-5-11,1-6 0,0-10-201,4-10-68,-1-11 11,2-9-67,0-4-123,0-3-24,0-11-760,8-26 392,-1-1 515,5-18 33,-3 17 35,-3 4 55,-2 3 280,-1-10-157,-2 14-78,1-8 34,3 16-45,-2 5 34,2 2 302,-2 2-325,0 4-56,-1-2-56,0 3 45,1 2-68,-2 2-33,1 1-22,-2 1-124,3 0 45,1 0 101,3 0-33,2 2 22,4 5 11,4 6 33,21 23 1,-4-3-12,21 20-11,-6-10-11,7 4-11,5-3-1702,-19-15 1,0-2 1700,16 11 12,6 3-11,-37-25 22,-13-7-11,-7-5 124,-5-2-102,-2-2 3303,-1 2-3504,-7 1 100,-8 5 79,-10 2 0,-9 3 0,-7 1 0,-9 0 23,-8-1-23,-8 0 0,2-4 0,3 2-12,0 0-200,26-4-719,3-2-189,26-4-6286,4-1 7406,18-8 0,-11 6 0,11-6 0</inkml:trace>
</inkml:ink>
</file>

<file path=ppt/ink/ink2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26.476"/>
    </inkml:context>
    <inkml:brush xml:id="br0">
      <inkml:brushProperty name="width" value="0.05" units="cm"/>
      <inkml:brushProperty name="height" value="0.05" units="cm"/>
      <inkml:brushProperty name="color" value="#008C3A"/>
    </inkml:brush>
  </inkml:definitions>
  <inkml:trace contextRef="#ctx0" brushRef="#br0">490 0 24575,'-35'30'0,"7"-3"0,-2-8 0,13-2 0,-1-11 0,5 6 0,-17 11 0,2-7 0,-6 14 0,-5-4 0,12 1 0,-3 9 0,10-16 0,3 8 0,6-16 0,0-1 0,5-1 0,-4-8 0,8 8 0,-13-4 0,3 10 0,-6-9 0,-3 8 0,13-9 0,-2 1 0,10-2 0</inkml:trace>
</inkml:ink>
</file>

<file path=ppt/ink/ink2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27.863"/>
    </inkml:context>
    <inkml:brush xml:id="br0">
      <inkml:brushProperty name="width" value="0.05" units="cm"/>
      <inkml:brushProperty name="height" value="0.05" units="cm"/>
      <inkml:brushProperty name="color" value="#008C3A"/>
    </inkml:brush>
  </inkml:definitions>
  <inkml:trace contextRef="#ctx0" brushRef="#br0">0 1 24575,'24'0'0,"22"22"0,12 26 0,2 8 0,12 5 0,-14-2 0,-8-4 0,-24-23 0,-13-12 0,3 11 0,-4-12 0,-1-2 0,0-2 0,-5-9 0,4 1 0,-9 3 0,9 1 0,-4 1 0,6 4 0,-1-10 0,-5 4 0,4-8 0,-4 8 0,5-4 0,-5 5 0,-1-5 0,-5-1 0</inkml:trace>
</inkml:ink>
</file>

<file path=ppt/ink/ink2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29.829"/>
    </inkml:context>
    <inkml:brush xml:id="br0">
      <inkml:brushProperty name="width" value="0.05" units="cm"/>
      <inkml:brushProperty name="height" value="0.05" units="cm"/>
      <inkml:brushProperty name="color" value="#008C3A"/>
    </inkml:brush>
  </inkml:definitions>
  <inkml:trace contextRef="#ctx0" brushRef="#br0">280 0 24575,'-56'13'0,"17"2"0,-7 13 0,19 6 0,0-6 0,-4 24 0,5-12 0,9 0 0,6-12 0,11-17 0,0 12 0,0-9 0,0 9 0,0-6 0,0 13 0,0-9 0,0 17 0,5-24 0,6 17 0,2-18 0,-2 8 0,-1-10 0,-3 7 0,-1-5 0,5 5 0,-5-7 0,5 5 0,0-4 0,0 5 0,1-6 0,-1 0 0,0 0 0,-5 0 0,-1 0 0,0-4 0,1-2 0,5-5 0,1 0 0,-6 0 0,-1 0 0</inkml:trace>
</inkml:ink>
</file>

<file path=ppt/ink/ink2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32.453"/>
    </inkml:context>
    <inkml:brush xml:id="br0">
      <inkml:brushProperty name="width" value="0.05" units="cm"/>
      <inkml:brushProperty name="height" value="0.05" units="cm"/>
      <inkml:brushProperty name="color" value="#008C3A"/>
    </inkml:brush>
  </inkml:definitions>
  <inkml:trace contextRef="#ctx0" brushRef="#br0">195 210 24575,'0'26'0,"0"-1"0,0 1 0,0 0 0,0 12 0,0-9 0,0 2 0,0 13 0,0-12 0,0 24 0,0 18 0,0-23 0,0 23 0,0-33 0,0-5 0,5-7 0,-4-10 0,4-24 0,-5-6 0,0-14 0,0-19 0,-21-38 0,1 4 0,5 24 0,-2 2 0,-14-14 0,13-1 0,-13-19 0,13 24 0,-3-27 0,13 49 0,2-3 0,6 21 0,0 9 0,5 2 0,1 6 0,12 5 0,18-5 0,-13 4 0,12-5 0,-24 6 0,5 0 0,11 0 0,-1 0 0,9 0 0,-1 7 0,-6 0 0,34 12 0,-36-10 0,20 6 0,-35-9 0,0 6 0,6 14 0,-10-11 0,3 11 0,-10 0 0,0-11 0,-5 11 0,-19 2 0,9-13 0,-24 24 0,0-16 0,-3 16 0,-8 1 0,41-6 0,2-6 0,55-7 0,-24-8 0,55 20 0,-51-17 0,26 17 0,0 2 0,-28-14 0,52 40 0,-64-52 0,2 11 0,-6-14 0,-4 5 0,10 5 0,2 1 0,-6 1 0,-2-2 0,-15-15 0,-1-2 0,-1-10 0,2 4 0,5 2 0</inkml:trace>
</inkml:ink>
</file>

<file path=ppt/ink/ink2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33.279"/>
    </inkml:context>
    <inkml:brush xml:id="br0">
      <inkml:brushProperty name="width" value="0.05" units="cm"/>
      <inkml:brushProperty name="height" value="0.05" units="cm"/>
      <inkml:brushProperty name="color" value="#008C3A"/>
    </inkml:brush>
  </inkml:definitions>
  <inkml:trace contextRef="#ctx0" brushRef="#br0">1 0 24575,'0'47'0,"0"-14"0,0-9 0,0-15 0,0-14 0</inkml:trace>
</inkml:ink>
</file>

<file path=ppt/ink/ink2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34.500"/>
    </inkml:context>
    <inkml:brush xml:id="br0">
      <inkml:brushProperty name="width" value="0.05" units="cm"/>
      <inkml:brushProperty name="height" value="0.05" units="cm"/>
      <inkml:brushProperty name="color" value="#008C3A"/>
    </inkml:brush>
  </inkml:definitions>
  <inkml:trace contextRef="#ctx0" brushRef="#br0">0 1 24575,'26'0'0,"8"0"0,12 0 0,-7 0 0,-2 0 0,-19 0 0,-7 0 0,0 0 0,0 0 0,1 0 0,-1 0 0,0 0 0,-5 0 0,-1 0 0</inkml:trace>
</inkml:ink>
</file>

<file path=ppt/ink/ink2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35.394"/>
    </inkml:context>
    <inkml:brush xml:id="br0">
      <inkml:brushProperty name="width" value="0.05" units="cm"/>
      <inkml:brushProperty name="height" value="0.05" units="cm"/>
      <inkml:brushProperty name="color" value="#008C3A"/>
    </inkml:brush>
  </inkml:definitions>
  <inkml:trace contextRef="#ctx0" brushRef="#br0">0 0 24575,'20'0'0,"4"0"0,-6 0 0,1 0 0,4 0 0,-11 0 0,6 0 0,0 0 0,-5 0 0,-1 0 0,-7 0 0</inkml:trace>
</inkml:ink>
</file>

<file path=ppt/ink/ink2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36.958"/>
    </inkml:context>
    <inkml:brush xml:id="br0">
      <inkml:brushProperty name="width" value="0.05" units="cm"/>
      <inkml:brushProperty name="height" value="0.05" units="cm"/>
      <inkml:brushProperty name="color" value="#008C3A"/>
    </inkml:brush>
  </inkml:definitions>
  <inkml:trace contextRef="#ctx0" brushRef="#br0">1 1 24575,'0'48'0,"5"21"0,2 4 0,4 4 0,1 1 0,2-4 0,3-16 0,3-11 0,-12-13 0,9 20 0,-14-17 0,13 16 0,-14-36 0,3-7 0</inkml:trace>
</inkml:ink>
</file>

<file path=ppt/ink/ink2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38.373"/>
    </inkml:context>
    <inkml:brush xml:id="br0">
      <inkml:brushProperty name="width" value="0.05" units="cm"/>
      <inkml:brushProperty name="height" value="0.05" units="cm"/>
      <inkml:brushProperty name="color" value="#008C3A"/>
    </inkml:brush>
  </inkml:definitions>
  <inkml:trace contextRef="#ctx0" brushRef="#br0">0 0 24575,'13'26'0,"22"22"0,-9-8 0,12 18 0,-5-2 0,-15-9 0,14 1 0,1 9 0,-5-25 0,17 48 0,-22-38 0,-8 6 0,-3 3 0,-4 1 0,-1 40 0,-7-52 0,0 4 0,0-15 0,0-15 0,0 9 0,0-12 0,0 0 0,0 19 0,0-8 0,-7 24 0,-1-10 0,-7 8 0,-5 15 0,6-25 0,1 6 0,8-23 0,0-5 0,4 4 0,-10 7 0,-9 48 0,4-27 0,-3 33 0,13-53 0,1-10 0,3-9 0,-3-21 0,5 2 0,0-7 0,0 15 0,0 1 0</inkml:trace>
</inkml:ink>
</file>

<file path=ppt/ink/ink2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6.016"/>
    </inkml:context>
    <inkml:brush xml:id="br0">
      <inkml:brushProperty name="width" value="0.04286" units="cm"/>
      <inkml:brushProperty name="height" value="0.04286" units="cm"/>
    </inkml:brush>
  </inkml:definitions>
  <inkml:trace contextRef="#ctx0" brushRef="#br0">1 103 20053,'1'-23'1435,"0"-3"-1402,-1 13 34,0-3 348,0 1-370,0 9-471,0 2 527,7 34 100,14 31-52,0 6 1,4 15-1,-2-7-110,-3-10 1,0 1 23,2 9 1,1 7 0,-7-7 20,-12-11 0,-3-6-28,0 36-51,-1-34 1,0 0-1,0-4 1,0-4-408,0 24 435,0 13-55,1-43 22,3-7-22,-2-17 10,2-6-223,-3-14-34,-1-1-7362,0-1 7631,0-20 0,0 14 0,0-14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4.840"/>
    </inkml:context>
    <inkml:brush xml:id="br0">
      <inkml:brushProperty name="width" value="0.08571" units="cm"/>
      <inkml:brushProperty name="height" value="0.08571" units="cm"/>
    </inkml:brush>
  </inkml:definitions>
  <inkml:trace contextRef="#ctx0" brushRef="#br0">95 0 13218,'12'8'5032,"-3"-1"-4372,-9-7-290,0 0-359,0 3 168,-7 15 102,-4 14 21,-8 24-78,-2 16-67,3 12-242,2 7 197,4 0-56,5-3 0,4-9-33,2-7 33,8-11-45,6-6 11,9-9-10,7-8 229,17 0-218,-7-15-3415,15 1 3369,-12-16-55,1-4-213,2-3-393,-2-6-459,-1-7-873,-6-8-7815,-1-21 9599,-14 6 1,-6 4-1,-13 16 1</inkml:trace>
</inkml:ink>
</file>

<file path=ppt/ink/ink2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6.458"/>
    </inkml:context>
    <inkml:brush xml:id="br0">
      <inkml:brushProperty name="width" value="0.04286" units="cm"/>
      <inkml:brushProperty name="height" value="0.04286" units="cm"/>
    </inkml:brush>
  </inkml:definitions>
  <inkml:trace contextRef="#ctx0" brushRef="#br0">211 314 14115,'-43'-37'791,"-1"0"1,4 2 0,6 2-5522,9-1 5514,8-2-224,10 3 1668,28-9-2195,6 22-44,26 13 0,7 9 67,13 16 368,-12-2 0,2 4-424,-10 4 0,-4 2 0,27 15-28,-28-15 0,-1 4-135,-6 8 1,-7 3-85,-1 25 79,-9 12 3560,-49-29-3700,-32-28 0,-7-7-253,7 3-72,-3-5 0,8-5-6930,35-10 7563,10-2 0,5 1 0,3 0 0</inkml:trace>
</inkml:ink>
</file>

<file path=ppt/ink/ink2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6.882"/>
    </inkml:context>
    <inkml:brush xml:id="br0">
      <inkml:brushProperty name="width" value="0.04286" units="cm"/>
      <inkml:brushProperty name="height" value="0.04286" units="cm"/>
    </inkml:brush>
  </inkml:definitions>
  <inkml:trace contextRef="#ctx0" brushRef="#br0">363 1 18810,'-47'36'358,"0"0"1,-1 13-1,3 3-330,1-3 0,3 3-6,6 5 1,8 1-23,8 24-56,9-4-1048,33-25 0,13-4-1036,5-18 1,6-6 2139,26 5 0,1-9 0,15-14 0,-20-19 0</inkml:trace>
</inkml:ink>
</file>

<file path=ppt/ink/ink2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7.197"/>
    </inkml:context>
    <inkml:brush xml:id="br0">
      <inkml:brushProperty name="width" value="0.04286" units="cm"/>
      <inkml:brushProperty name="height" value="0.04286" units="cm"/>
    </inkml:brush>
  </inkml:definitions>
  <inkml:trace contextRef="#ctx0" brushRef="#br0">70 1 18037,'-17'55'2117,"-6"30"-1893,13-20-45,-5 21-100,11-28-57,18 29-134,2-36-2958,14-7 0,7-7-5490,3-18 8560,15-2 0,-42-14 0,-14-2 0</inkml:trace>
</inkml:ink>
</file>

<file path=ppt/ink/ink2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7.374"/>
    </inkml:context>
    <inkml:brush xml:id="br0">
      <inkml:brushProperty name="width" value="0.04286" units="cm"/>
      <inkml:brushProperty name="height" value="0.04286" units="cm"/>
    </inkml:brush>
  </inkml:definitions>
  <inkml:trace contextRef="#ctx0" brushRef="#br0">0 8 17252,'84'-5'336,"-4"3"-694,-15 5-9473,31 1 9641,-43-6 1,9 2-1,-53-4 1</inkml:trace>
</inkml:ink>
</file>

<file path=ppt/ink/ink2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7.697"/>
    </inkml:context>
    <inkml:brush xml:id="br0">
      <inkml:brushProperty name="width" value="0.04286" units="cm"/>
      <inkml:brushProperty name="height" value="0.04286" units="cm"/>
    </inkml:brush>
  </inkml:definitions>
  <inkml:trace contextRef="#ctx0" brushRef="#br0">1 0 19594,'50'59'275,"0"-1"1,0 0-1,-9 4 1,-4 2 0,-4-2-276,7 17 0,-10-2-6,-15-6 1,-14-5-1373,-36 13-3538,3-39 1,-4-2 4879,-21 22 1,4-16 0,41-37-1</inkml:trace>
</inkml:ink>
</file>

<file path=ppt/ink/ink2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8.066"/>
    </inkml:context>
    <inkml:brush xml:id="br0">
      <inkml:brushProperty name="width" value="0.04286" units="cm"/>
      <inkml:brushProperty name="height" value="0.04286" units="cm"/>
    </inkml:brush>
  </inkml:definitions>
  <inkml:trace contextRef="#ctx0" brushRef="#br0">1 18 17442,'86'-10'-358,"-6"2"-1491,-24 9-5916,-5 1 7765,-25-1 0,-7 0 0,-19-1 0</inkml:trace>
</inkml:ink>
</file>

<file path=ppt/ink/ink2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8.215"/>
    </inkml:context>
    <inkml:brush xml:id="br0">
      <inkml:brushProperty name="width" value="0.04286" units="cm"/>
      <inkml:brushProperty name="height" value="0.04286" units="cm"/>
    </inkml:brush>
  </inkml:definitions>
  <inkml:trace contextRef="#ctx0" brushRef="#br0">1 32 12176,'77'-6'0,"0"0"0,0 0 0,15-1 0,0 0 0</inkml:trace>
</inkml:ink>
</file>

<file path=ppt/ink/ink2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9.630"/>
    </inkml:context>
    <inkml:brush xml:id="br0">
      <inkml:brushProperty name="width" value="0.04286" units="cm"/>
      <inkml:brushProperty name="height" value="0.04286" units="cm"/>
    </inkml:brush>
  </inkml:definitions>
  <inkml:trace contextRef="#ctx0" brushRef="#br0">252 218 19123,'-26'88'1210,"-5"3"-3347,-6-4 2205,-3 3-24,4-3-1470,16-36 0,1-2 1426,-2 13 1000,3 1-675,15-47-471,28-93 1,-9 21-1,6-24 0,6-23 1,-3 12 150,-8 30 1,-1 1-6,4-13 0,1-8 0,-1 12 392,8-22 306,-11 55-608,2 12 3503,-9 61-3379,17 51-17,-7-22 1,2 12 0,-1 0 15,-5-5 0,-2 1 0,1 2-176,4 11 0,1 2 1,-5-8-38,-7-5 0,-4-13-23,-4-1-4122,0-39 4145,0-26 0,0 6 0,0-18 0</inkml:trace>
</inkml:ink>
</file>

<file path=ppt/ink/ink2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9.847"/>
    </inkml:context>
    <inkml:brush xml:id="br0">
      <inkml:brushProperty name="width" value="0.04286" units="cm"/>
      <inkml:brushProperty name="height" value="0.04286" units="cm"/>
    </inkml:brush>
  </inkml:definitions>
  <inkml:trace contextRef="#ctx0" brushRef="#br0">1 9 18866,'89'-4'918,"-11"2"1,-1 1-1714,3 0-304,-15 0 1,-1 1 1098,7 1 0,-39-1 0,7 0 0</inkml:trace>
</inkml:ink>
</file>

<file path=ppt/ink/ink2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10.508"/>
    </inkml:context>
    <inkml:brush xml:id="br0">
      <inkml:brushProperty name="width" value="0.04286" units="cm"/>
      <inkml:brushProperty name="height" value="0.04286" units="cm"/>
    </inkml:brush>
  </inkml:definitions>
  <inkml:trace contextRef="#ctx0" brushRef="#br0">66 447 15672,'51'-22'254,"-1"0"0,0 1 0,-5-2-209,15-18 1103,-17-8 1,-4-5 352,0-15-1372,-12 19 0,-17 4 39,-80 6-123,25 30-6,-20 21 0,0 11 17,13 16 23,10-2 0,2 5-1619,13 4 1,6 1 1662,-6 23-111,2 21 167,60-40 0,15-6 23,21 7-34,2-12 0,10-8 67,9-19 1,-1-8-386,-23 0 1,1-1 171,16-2 1,-3-2 3071,9-2-3599,-47 0-671,-12 0-7206,-39 3 8382,-2 0 0,-1 0 0,4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5.335"/>
    </inkml:context>
    <inkml:brush xml:id="br0">
      <inkml:brushProperty name="width" value="0.08571" units="cm"/>
      <inkml:brushProperty name="height" value="0.08571" units="cm"/>
    </inkml:brush>
  </inkml:definitions>
  <inkml:trace contextRef="#ctx0" brushRef="#br0">60 114 9778,'-5'-8'2779,"1"2"-1344,4 6 1915,0 0-2476,-22 0-202,16 0-246,-16 0-112,22 0 201,0 0-89,11 0 168,15 0 33,28 0-235,30-8-314,-30 4 1,3-2-7,7-3 1,2 0-328,3 0 1,0 0 282,-4 0 0,-3 0-28,-6 3 0,-4 0-108,29-3-318,-30 5-224,-24 2-616,-16 2-1076,-15 0-1635,-15 0-1490,-14 8 5467,-12 3 0,17 0 0,5-2 0</inkml:trace>
</inkml:ink>
</file>

<file path=ppt/ink/ink2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13.203"/>
    </inkml:context>
    <inkml:brush xml:id="br0">
      <inkml:brushProperty name="width" value="0.04286" units="cm"/>
      <inkml:brushProperty name="height" value="0.04286" units="cm"/>
    </inkml:brush>
  </inkml:definitions>
  <inkml:trace contextRef="#ctx0" brushRef="#br0">0 633 17689,'76'-25'829,"-11"-4"-773,-41-11-44,2-7 49,-6-7 1,0-3 50,2-12-23,-7 13 1,-2 1 257,-9-7-156,-10 20-157,-4-1 11,-22 16-236,11 14-22,-11-1 34,5 16 179,7 9 0,-5 11 100,7 51-644,10-2 544,3-17 0,3 1 67,13 33-45,1-29 1,3-1-23,9 24 0,8 11-45,-19-33 45,-6-32 112,-3 2-45,-4-28 68,1-2 156,-1-3 366,-2-26-702,1 4 12,-3-21-12,9 3-3493,25 3 3449,0 8-69,40 50 158,-24 17-78,7 30 22,-37-5 190,-18-30-134,-22 1-67,-22-27 22,9-2 3325,-11-2-3907,12-8-527,19 3-1928,-1-6 3082,20-4 0,-1 9 0,1-5 0</inkml:trace>
</inkml:ink>
</file>

<file path=ppt/ink/ink2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13.783"/>
    </inkml:context>
    <inkml:brush xml:id="br0">
      <inkml:brushProperty name="width" value="0.04286" units="cm"/>
      <inkml:brushProperty name="height" value="0.04286" units="cm"/>
    </inkml:brush>
  </inkml:definitions>
  <inkml:trace contextRef="#ctx0" brushRef="#br0">0 1 18238,'5'66'1132,"0"6"-695,6 3-291,-2 3-6,-1-12 0,2 0-118,9 26 90,0-30 0,14-8-409,35-28 0,11-17-3390,-17-4 1,0-7 3007,5-6 1,-6-5 0,-7-7 0,-64 9-1</inkml:trace>
</inkml:ink>
</file>

<file path=ppt/ink/ink2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14.099"/>
    </inkml:context>
    <inkml:brush xml:id="br0">
      <inkml:brushProperty name="width" value="0.04286" units="cm"/>
      <inkml:brushProperty name="height" value="0.04286" units="cm"/>
    </inkml:brush>
  </inkml:definitions>
  <inkml:trace contextRef="#ctx0" brushRef="#br0">1 76 18619,'67'-31'1278,"0"7"-1032,-15 22-190,15 1-1580,18 0 0,5 0-1709,-34-1 1,-1 0 3232,37 0 0,-8-1 0,-37 0 0,-16 0 0</inkml:trace>
</inkml:ink>
</file>

<file path=ppt/ink/ink2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54.062"/>
    </inkml:context>
    <inkml:brush xml:id="br0">
      <inkml:brushProperty name="width" value="0.04286" units="cm"/>
      <inkml:brushProperty name="height" value="0.04286" units="cm"/>
    </inkml:brush>
  </inkml:definitions>
  <inkml:trace contextRef="#ctx0" brushRef="#br0">37 39 20636,'-18'-17'695,"2"3"10,15 11-682,-1 2-202,2 0-325,0 1 515,4 0 45,5 0 78,70-1-134,-29 1 37,20 0 1,20-1-1,-13 1-70,5-1 36,1 1 1,17 0 0,-14 1-38,11 1 34,-26-1 0,3 1-28,-8 1 0,-3 0-34,-9 3 1,0 1 5,11-1 0,2 1 17,7 3 0,-5-2 50,11 0-6,-25-4 1,-4-1 16,-10-3-22,6 0 0,-19 1-22,42 3 56,-23-1-40,6 0 0,5 1-27,34 0 27,-31-1 1,7-1-1,28 1 0,0-1 17,-36 0 1,0 0-1139,7 1 0,6 2 0,-12-1 1127,12 5-89,-3 0 1,5 2 88,-18-2 0,1 0-23,7 0 1,6 0 0,-4-1 10,6 2 1,-2-1 11,14-1 0,2 0 0,-1-4 0,-5-2 5,-30 0 1,4 0 5,21 1 0,11 2 1,-11-1-18,-24-1 1,1 1-729,27 0 0,11 2 0,-11-2 728,-23-1 0,1 0 606,35 1 0,15 0 0,-15 0-617,-34-2 0,-2 0 80,24 3 0,11 0 0,-3 2-71,-21 0 1,-3 2 0,4-1-716,20 3 0,6-1 0,-5 0 723,-18-1 0,-3 0 0,-2 0 0,23 0 0,-5-1 1062,-8-4 0,-5-1-1073,-17-1 0,2-1 14,13 1 1,8-1 0,-9 0-4,-15-1 0,0 1 26,22 0 0,10 2 0,-6-1 7,-6 1 1,1 0-652,9 1 0,7 1 0,-10-1 640,-19-1 0,-8-1 113,45 3 537,-84-5-471,-8 0 2276,-4 0-2320,-3 1-258,0-1 112,10 1 3513,5-1-3143,0 0-205,-2 0-333,-10 0-1300,-3 0-8374,-13-6 7648,9-2 0,-9 8 0,13 2 0</inkml:trace>
</inkml:ink>
</file>

<file path=ppt/ink/ink2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54.469"/>
    </inkml:context>
    <inkml:brush xml:id="br0">
      <inkml:brushProperty name="width" value="0.04286" units="cm"/>
      <inkml:brushProperty name="height" value="0.04286" units="cm"/>
    </inkml:brush>
  </inkml:definitions>
  <inkml:trace contextRef="#ctx0" brushRef="#br0">1 27 20177,'44'-22'683,"30"17"1,10 10-416,-26 2 1,2 4-195,4-1 1,6 1 0,-6 2-14,-1 6 1,-9 4 186,4 19 267,-41 5-437,-50-11-846,-53 3 1,-12-2-410,49-17 1,-2 0 1176,-27 11 0,-12 5 0,19-7 0,11-4 0,-24 11 0</inkml:trace>
</inkml:ink>
</file>

<file path=ppt/ink/ink2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55.777"/>
    </inkml:context>
    <inkml:brush xml:id="br0">
      <inkml:brushProperty name="width" value="0.04286" units="cm"/>
      <inkml:brushProperty name="height" value="0.04286" units="cm"/>
    </inkml:brush>
  </inkml:definitions>
  <inkml:trace contextRef="#ctx0" brushRef="#br0">334 1 16647,'-50'72'1771,"0"-3"-1267,14-34 0,-3 2-151,-7 11 0,1 0-230,-18 30 280,58 9-369,59-54-74,18-10 1,7-2-146,-18-6 1,-2-1-3077,7 0 1,-7-2 3260,-5-9 0,-35-4 0,-27-7 0</inkml:trace>
</inkml:ink>
</file>

<file path=ppt/ink/ink2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55.998"/>
    </inkml:context>
    <inkml:brush xml:id="br0">
      <inkml:brushProperty name="width" value="0.04286" units="cm"/>
      <inkml:brushProperty name="height" value="0.04286" units="cm"/>
    </inkml:brush>
  </inkml:definitions>
  <inkml:trace contextRef="#ctx0" brushRef="#br0">0 7 20098,'88'0'30,"0"-1"1,0 0 0,0 0 0,11 0 0,-4 0 0,-27 0 0,-34 1 0</inkml:trace>
</inkml:ink>
</file>

<file path=ppt/ink/ink2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9:07.717"/>
    </inkml:context>
    <inkml:brush xml:id="br0">
      <inkml:brushProperty name="width" value="0.04286" units="cm"/>
      <inkml:brushProperty name="height" value="0.04286" units="cm"/>
    </inkml:brush>
  </inkml:definitions>
  <inkml:trace contextRef="#ctx0" brushRef="#br0">122 64 18294,'-18'6'549,"2"-2"-258,13-7 1,0 0-57,2-2-111,-1 1 55,2-3-157,-1 2-22,1-2-179,2-1-79,8-1 146,-1-1 89,7 3 23,-5 3-123,0 3 45,-6 1-157,13 2 167,-8 17 24,3 2 10,-10 12 101,-18-7-123,-33-5 101,2-11 213,-8-8 89,31-20-403,23-1 112,39-14-146,-6 17-67,11 1 57,-24 28 100,-16 0 22,-3 12 101,-22-8-100,-1-8 44,-14-10-34,17-11 226,5-9-203,13 5-258,1 1 89,8 11 102,20 0-45,-10 3-45,13 6 90,-27 0 22,0 7 45,-8-1-56,-1-2 68,-3 0 929,-11-8-762,11-4-112,-10-2-111,14-2-460,1 3-1199,2 1-4975,0 3 6622,1-3 0,0 0 0</inkml:trace>
</inkml:ink>
</file>

<file path=ppt/ink/ink2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48.330"/>
    </inkml:context>
    <inkml:brush xml:id="br0">
      <inkml:brushProperty name="width" value="0.04286" units="cm"/>
      <inkml:brushProperty name="height" value="0.04286" units="cm"/>
    </inkml:brush>
  </inkml:definitions>
  <inkml:trace contextRef="#ctx0" brushRef="#br0">1064 0 21219,'-7'44'157,"-9"20"-157,5-32 22,-6 20 45,7-9-11,2-9-45,0 12 34,-2 16-11,3-21 72,-5 7 1,-3 1 184,-14 11-90,-18 28-117,7-29 0,-1-2-39,-4 8-40,3 0 1,5-4 6,17-20 0,-9 22 10,8-19-11,5-9 56,-9 10 157,-16 17-179,14-20 0,-17 23 56,-10 16-68,22-35-33,0 4 0,2 0 0,10-6-6,3 8 1,1 2 16,2 2 1,-4 32-12,0-32 11,2-15-11,-5 10-11,-9 15 33,13-24-22,-11 25 0,15-19 0,2 0 11,1-2-3403,1 5 3392,4-22-532,-2 50 554,4-45-22,1 40 0,2-50 12,0 31-35,0-25 23,0 18-168,2-5 3224,-1-19-2832,3 12 779,-3-30-555,-1 0-78,0-6-10201,-7-21 9792,2 4 1,-4-7 0,6 11 0</inkml:trace>
</inkml:ink>
</file>

<file path=ppt/ink/ink2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50.842"/>
    </inkml:context>
    <inkml:brush xml:id="br0">
      <inkml:brushProperty name="width" value="0.04286" units="cm"/>
      <inkml:brushProperty name="height" value="0.04286" units="cm"/>
    </inkml:brush>
  </inkml:definitions>
  <inkml:trace contextRef="#ctx0" brushRef="#br0">756 1 17734,'7'40'2263,"-5"16"-2039,-4-31-168,-3 17 292,4 44-315,1-46 90,-1 13 1,-2-2-102,-4-23 34,-7 23-56,3-28 0,-1 6-11,3 1-3404,4 2 3438,0-1-23,-5 32 11,3-28 11,-5 41-44,6-32 0,4 5 66,-1-10 3337,0-10-3381,-1 17 11,2-1-11,1-6-33,1 26 66,0-28 2,7 49-13,2-9-33,1-9 11,-6-12 0,0-1 0,-4 0 11,0-2 0,0 2-33,0 15 33,0-12-11,0 13 11,-1-38 12,-3 38-23,0-41 11,-6 34 0,4-38-11,-4 14 22,-2-3-22,2-5-22,-2 6 33,5-11-33,-8 33 22,9-19 22,-6 25-33,9 19 45,1-49-68,-2 40 34,1-42 22,-1 18-22,1-9 0,2 8 23,-1 7-46,1-20 46,-1 52-23,1-51 56,0 13 0,0 3 22,-1 3-61,-2 1 0,-1 0-6,-1-4 6,-2-6 0,0 2-40,-2 12 56,2-14 1,1 1 0,-2 13 212,2-1 1,-1 0-90,-5 18-118,3-19 0,0 5 6,-2 4 0,0 0-29,2-9 1,-1-1 16,1-2 1,0 1 5,-4 10 1,-1-7 50,0-3-79,-12 34 112,11-24 1,1-1-102,-3 9 11,1 9 1,1-2 45,5-18-68,-3 17 45,2-5 11,1-1 17,1-17 0,1-1-84,-3 8 112,-2 14-78,9-61 156,-1-1 718,2-13-908,0-3-8067,-35-16 7219,6-5 0,14 16 0,25 6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7.586"/>
    </inkml:context>
    <inkml:brush xml:id="br0">
      <inkml:brushProperty name="width" value="0.08571" units="cm"/>
      <inkml:brushProperty name="height" value="0.08571" units="cm"/>
    </inkml:brush>
  </inkml:definitions>
  <inkml:trace contextRef="#ctx0" brushRef="#br0">1 632 13173,'14'9'2443,"-4"-1"-1950,-10-8 202,0 0-213,65-18-34,-25 7 68,56-17-46,-38 12-168,1-5-22,0 1-33,-6 1-79,-7 2-22,-8 3-112,-5 1-34,-3 4 11,2 1-3370,30-2 3359,-7 1-172,28-5 172,-17 2 0,4-2 0,-1 2-22,-5 2 10,-8 2 1,-8 4-11,-6 0-1,0 3 23,4-1 12,9-2-12,12-2-6,18-6 0,6-3-5,-32 6 0,0-1-373,39-6 1,-1-1 371,-44 8 1,-5 0-34,45-6 2812,-9 4-2845,-10 4-1,-6 4 339,-1 2-300,-15 0 1,2 0 39,38-1 0,-27 0 0,1-1-12,-13 0 1,3 0-17,21-2 0,1-1 22,-21 2 1,-1 0-92,14-1 1,-4 2 62,9 0 23,-10 3 11,-5 0 0,-2 0 0,1 0-11,21 0-1,-16-1 1,1 0-56,16-3 11,2-3 11,1-1 23,-5 1-23,-7 4 11,-11 1-44,-11 2-12,-11 2 1164,-3 4-1074,-1 1 44,38 8-10,-6-8-217,-16-2 1,1-2 182,37-3-22,4 0 22,1-1-11,-16 0 0,1 0-12,18 0 23,-25 0 0,-3 0 11,0 1-50,3 0 50,6 1-22,7-1-1,7 1-10,4-1 22,4 0-11,-1 0-113,-4 0 102,-4 0-1529,-27 2 0,1 0 1545,-14-1 1,0 1-12,19 0 0,0 1 103,-16-2 0,0 0-120,3-1 1,0 1-18,1-1 1,4 0-1033,25-3 1,1 0 1082,-23 2 0,-1-1 0,20-2 0,-4 1 97,18 1-97,-9 1 0,-3 1 5,-22 0 1,2 0-12,-11 0 1,1 0 847,22 0 0,2 0-859,-14 0 0,0 0 11,5-2 1,2-1 5,3 0 0,1 0 0,1-3 0,1 0 17,-1 0 0,-1 0 11,0 1 0,0 0-23,-4 1 1,0 0-1,-1 2 1,-1 0-6,-2 1 0,0 0 0,0 0 0,0-1-6,-2 1 1,3 0-667,-3-1 1,5-2 0,-4 1 671,14 0 0,1-1 0,-12 1 0,3-1 0,-3 0 924,6 0 0,-3-1-924,-1 0 0,-1 1 0,-6-1 0,-1 0-912,9 1 1,-5 0 945,21 0 359,0 1-315,-53 3 2163,-11 0-2174,-4 0 198,-4 0-209,-3 0 3392,-2 1-3325,-3-1 135,-2 2-11,-4-2 55,0 1-11,-3-1 718,0 0-1009,-8 0-370,3-2-986,-4-1-1994,6-4 3350,2-5 0,0 5 0,0-1 0</inkml:trace>
</inkml:ink>
</file>

<file path=ppt/ink/ink2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58.478"/>
    </inkml:context>
    <inkml:brush xml:id="br0">
      <inkml:brushProperty name="width" value="0.04286" units="cm"/>
      <inkml:brushProperty name="height" value="0.04286" units="cm"/>
    </inkml:brush>
  </inkml:definitions>
  <inkml:trace contextRef="#ctx0" brushRef="#br0">177 28 18126,'-28'38'1446,"-15"14"-1401,4-7-45,1-1-191,10-12 135,33-38 100,18-19 35,20-30 403,14-20-560,-27 32-292,1 8 437,-22 46 409,40 25 0,11 5-453,-5-2 16,19 12 0,-3-3-61,-36-22-404,5 14-1815,-43-14 1393,-15 2 0,7-8 0,-7-8 0</inkml:trace>
</inkml:ink>
</file>

<file path=ppt/ink/ink2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59.126"/>
    </inkml:context>
    <inkml:brush xml:id="br0">
      <inkml:brushProperty name="width" value="0.04286" units="cm"/>
      <inkml:brushProperty name="height" value="0.04286" units="cm"/>
    </inkml:brush>
  </inkml:definitions>
  <inkml:trace contextRef="#ctx0" brushRef="#br0">0 0 16748,'4'55'907,"-1"-1"1,0-1-1,0 1-1864,-2 4 1,-1-1 1101,5 34-61,-3-33 0,2 1-61,5 37-404,-2-31-393,-1 4-8567,-3-37 9341,-1-26 0,-1 1 0,-1-17 0</inkml:trace>
</inkml:ink>
</file>

<file path=ppt/ink/ink2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59.529"/>
    </inkml:context>
    <inkml:brush xml:id="br0">
      <inkml:brushProperty name="width" value="0.04286" units="cm"/>
      <inkml:brushProperty name="height" value="0.04286" units="cm"/>
    </inkml:brush>
  </inkml:definitions>
  <inkml:trace contextRef="#ctx0" brushRef="#br0">0 217 12501,'41'-55'2110,"0"1"0,1 9 1,4 10-1898,44 12-169,-25 18 1,-4 6-45,-1 6 0,34 15 0,-59 18 269,-7 36-78,-38-3-158,-34-20 1,-17-7-1799,1-18 0,-4-7 1765,-5 2 0,2-5 0,-10-11 0,65-6 0</inkml:trace>
</inkml:ink>
</file>

<file path=ppt/ink/ink2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9:24.166"/>
    </inkml:context>
    <inkml:brush xml:id="br0">
      <inkml:brushProperty name="width" value="0.04286" units="cm"/>
      <inkml:brushProperty name="height" value="0.04286" units="cm"/>
    </inkml:brush>
  </inkml:definitions>
  <inkml:trace contextRef="#ctx0" brushRef="#br0">385 28 20759,'-33'83'549,"0"-4"-504,1-20 67,-2 1-762,-1-1 672,2-4 156,1-7-111,-21 32-56,26-42-22,-13 20 123,30-48 23,7-5 460,-1-3-505,4-2-650,0 0-471,-2 0 863,1 0 78,-2 0 90,1 0-1042,-1-41 1042,1 14 56,0-35 314,10 3-269,1 11 78,7-18 191,8-5-292,-4 18 158,22-27-158,-2 32-39,0 17 0,2 4-5,11-1 179,29 5-180,-38 34 181,-7 44 10,-27-7 0,-7 7-168,-8 5 0,-4 3-28,-3 4 0,-1 1-6,0-2 1,2-6-35,-1 11-1041,3 2 314,6-63-382,-3-3-5859,-7-5 884,-1 0 6096,-8 0 0,10 0 0,5-2 0</inkml:trace>
</inkml:ink>
</file>

<file path=ppt/ink/ink2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9:24.518"/>
    </inkml:context>
    <inkml:brush xml:id="br0">
      <inkml:brushProperty name="width" value="0.04286" units="cm"/>
      <inkml:brushProperty name="height" value="0.04286" units="cm"/>
    </inkml:brush>
  </inkml:definitions>
  <inkml:trace contextRef="#ctx0" brushRef="#br0">0 48 16333,'52'-23'1793,"-1"4"-1625,19 16-1199,-29 1-1333,17 4 2364,-21 4 0,-20-3 0,8 2 0</inkml:trace>
</inkml:ink>
</file>

<file path=ppt/ink/ink2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9:53.748"/>
    </inkml:context>
    <inkml:brush xml:id="br0">
      <inkml:brushProperty name="width" value="0.04286" units="cm"/>
      <inkml:brushProperty name="height" value="0.04286" units="cm"/>
      <inkml:brushProperty name="color" value="#008C3A"/>
    </inkml:brush>
  </inkml:definitions>
  <inkml:trace contextRef="#ctx0" brushRef="#br0">1 3577 21936,'42'7'616,"-3"-2"-6186,-16-5 5614,1-1 1421,-2-1-1342,5-3-111,-10 2 858,13-2-713,19-4 22,11-5-156,-4 2 3346,-6-2-3369,-36 12-11,28-5 34,-8 2-12,24-4-11,-18 1 11,27-4-11,-32 7 45,31-6 22,-19 0-56,-10 1-22,19-6 11,-26 8 11,31-7-11,-28 6 0,24-4 0,-33 6 0,43-11 0,-38 10-11,46-13 11,-43 12-11,19-5-45,3-3 78,-23 8-44,16-6 11,-12 3-12,-13 4-33,47-17 34,-37 12-1,38-13 23,-8 3-22,-15 5 27,3-2 1,-1 0 5,-10 4 0,13-9 1,0 0-1,-14 7-11,47-29 34,-54 29-46,17-12 12,-14 7-22,3-2-23,-1 0-224,38-25 247,-42 29 33,42-26-33,-25 16 22,4-4-23,10-9 35,2-2 32,-3-4-66,-12 11 0,6-13 10,-32 29 1,11-11 11,-5 6 0,-9 7 0,7-5 79,14-19-68,-21 21-3280,26-37 3269,-31 38 22,6-13 34,7-10-56,-11 18 0,15-22-11,-18 29 22,4-4-22,9-9 22,-10 12 3426,18-21-3426,-8 8 1,2-3-35,12-14 23,-16 20 34,21-25-12,-23 30 57,36-39-79,-36 41 33,33-40-33,-36 38-11,29-38 33,-33 40 1,15-22-1,-25 33-22,3-5 11,-2 4-22,6-9 11,1 1 0,1-2 347,4-21-335,-8 15 32,12-37 1,-12 34 213,10-30-246,-13 40 21,9-25-33,-11 34-22,6-17 78,-7 20-67,8-25 33,-7 20-22,3-14 0,-3 7 0,-2 1-45,0 2 79,1-2-34,-3 11 0,4-17 0,-2 4-45,9-27 67,-5 19-10,8-21-24,-9 31-10,-1-2 11,-2 10 0,-3 8-236,1-1 23,1 0 224,0 1-12,1-5 12,-4 4-22,1-5 11,-1 6-191,1-23-11,2 2 135,-1-5-45,3-6 56,-2 23-157,9-27 201,-4 24-33,8-18 56,-10 25-90,0-2 79,-7 13-2230,0 1-7590,-13 7 9148,-1-3 1,-2 4 0,6-5-1</inkml:trace>
</inkml:ink>
</file>

<file path=ppt/ink/ink2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19.663"/>
    </inkml:context>
    <inkml:brush xml:id="br0">
      <inkml:brushProperty name="width" value="0.08571" units="cm"/>
      <inkml:brushProperty name="height" value="0.08571" units="cm"/>
      <inkml:brushProperty name="color" value="#5B2D90"/>
    </inkml:brush>
  </inkml:definitions>
  <inkml:trace contextRef="#ctx0" brushRef="#br0">0 0 6451,'0'0'0</inkml:trace>
</inkml:ink>
</file>

<file path=ppt/ink/ink2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23.048"/>
    </inkml:context>
    <inkml:brush xml:id="br0">
      <inkml:brushProperty name="width" value="0.08571" units="cm"/>
      <inkml:brushProperty name="height" value="0.08571" units="cm"/>
      <inkml:brushProperty name="color" value="#5B2D90"/>
    </inkml:brush>
  </inkml:definitions>
  <inkml:trace contextRef="#ctx0" brushRef="#br0">0 51 21902,'53'-2'224,"1"-1"0,15-2-78,0 2-146,-41 1 56,-5-1-44,-1 0 10,27-2-22,-19 4 0,23-2 34,8 2-57,-21 1 46,23-1-23,-4 1 11,-26 0-34,19 0 35,34-1-12,-43 0 11,49-2 0,-49 2-11,-15-1-22,6 1-23,14 1 45,-13 0 0,23 0 0,-5 0-35,1 0 35,-9 0-67,33 4 67,-48-2 0,33 2-11,-12-3-11,-25-1 22,19 0 0,-18 0 11,24 0-56,-9 0 79,32-5-34,-50 3-12,13-4-100,-15 2-145,44 3 212,-20-2 11,26 4-324,-32 4 347,-20-3 22,10 3 23,-3-2-34,68 4-124,-17 3 124,19-1 0,-54-1 45,35-2-56,-33-2 11,54 4-11,-33-1-12,0 1 17,26 0 1,4 0 5,-3 0-6,-7-2 1,-2 0-17,-12 1 55,-16 0-66,13 3 61,24 2 0,6 0-6,-39-6 0,1 0-30,2 2 1,6 0 0,-1-2 1,20 1 1,-7-2-18,15 0 29,-27-1 0,4 0-12,8-3 0,-7 0-5,2-1 22,0 2 1,0 0-24,-10 2 24,16 4-1,-45-4 11,2-1-22,-28-2 0,6 0 269,30-1-269,-26 0-11,26 0-23,-17 0-11,39 0 23,-8 1 22,27 1-22,-1 4 22,-18-1-23,23 3 8,-26-3 0,9 0 0,-8-1-7,27 3 22,-30-4 0,8 2 0,-5-1-17,4 4 0,-8-1 17,16 3 11,-15-2 1,-6 0-23,-20-3 22,-23-2 0,-9-2-11,-1 0-22,-1 1-34,1-1 33,0 1 57,1 0-23,-1-1 11,-2 0 79,1 0-1453,-4-1 0,0 0 0</inkml:trace>
</inkml:ink>
</file>

<file path=ppt/ink/ink2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24.732"/>
    </inkml:context>
    <inkml:brush xml:id="br0">
      <inkml:brushProperty name="width" value="0.08571" units="cm"/>
      <inkml:brushProperty name="height" value="0.08571" units="cm"/>
      <inkml:brushProperty name="color" value="#5B2D90"/>
    </inkml:brush>
  </inkml:definitions>
  <inkml:trace contextRef="#ctx0" brushRef="#br0">56 559 19661,'49'-5'818,"-10"0"-818,-16-38-112,-8-10 112,-8 9 0,-1-14 269,-20-24-101,2 28 123,-6-2 1,-2 2 145,0 12-426,-4-8-11,16 38-627,1 12 582,4 8 34,-3 8 33,4 27 12,0-3 78,2 19-79,0-11-22,0 24-11,0-14 45,0 19-45,-4 5 11,0-20-22,-4 15-11,-8-4 55,9-40 57,-7 13 112,11-61-270,3 2-10,-3-14-79,3 6-3683,23 0 3593,8 6-201,49 18 437,-30 10-12,26 35 57,-57-22 11,-1 26 89,-38-38-112,-22 6-526,-55-11 1382,41-7-9651,-3 4 8877,67-11 1,5 4 0,0-5 0</inkml:trace>
</inkml:ink>
</file>

<file path=ppt/ink/ink2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25.034"/>
    </inkml:context>
    <inkml:brush xml:id="br0">
      <inkml:brushProperty name="width" value="0.08571" units="cm"/>
      <inkml:brushProperty name="height" value="0.08571" units="cm"/>
      <inkml:brushProperty name="color" value="#5B2D90"/>
    </inkml:brush>
  </inkml:definitions>
  <inkml:trace contextRef="#ctx0" brushRef="#br0">1 23 15919,'61'-13'1411,"-5"3"-1254,-25 10-1625,18 5-1445,-18-2-3541,12 4 5606,-25-6 0,-16 1 0,-4-2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4:46.451"/>
    </inkml:context>
    <inkml:brush xml:id="br0">
      <inkml:brushProperty name="width" value="0.08571" units="cm"/>
      <inkml:brushProperty name="height" value="0.08571" units="cm"/>
    </inkml:brush>
  </inkml:definitions>
  <inkml:trace contextRef="#ctx0" brushRef="#br0">1 0 6831,'5'3'157,"0"0"-157,-5-3-295,0 0 0,0 0 0</inkml:trace>
</inkml:ink>
</file>

<file path=ppt/ink/ink2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25.234"/>
    </inkml:context>
    <inkml:brush xml:id="br0">
      <inkml:brushProperty name="width" value="0.08571" units="cm"/>
      <inkml:brushProperty name="height" value="0.08571" units="cm"/>
      <inkml:brushProperty name="color" value="#5B2D90"/>
    </inkml:brush>
  </inkml:definitions>
  <inkml:trace contextRef="#ctx0" brushRef="#br0">0 1 4886,'13'7'3775,"47"0"-2355,-10-5-1566,29 0 95,-18 0 51,-3-1 0,-31-1 0,7 0 0</inkml:trace>
</inkml:ink>
</file>

<file path=ppt/ink/ink2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25.870"/>
    </inkml:context>
    <inkml:brush xml:id="br0">
      <inkml:brushProperty name="width" value="0.08571" units="cm"/>
      <inkml:brushProperty name="height" value="0.08571" units="cm"/>
      <inkml:brushProperty name="color" value="#5B2D90"/>
    </inkml:brush>
  </inkml:definitions>
  <inkml:trace contextRef="#ctx0" brushRef="#br0">195 31 15392,'-50'1'1849,"-26"35"-1804,51-15-34,-18 31 381,69 8-325,-2-27 79,29 21-34,-13-42 90,19-5-45,-16-3 212,10-3 270,-16-9-347,-13 0-113,3-8 302,-4-12 135,-6 0-413,2-5 939,-6-14-929,-10 25-89,4-17 111,-12 15-213,-1 6-22,-6-2-201,-17 6-1525,-45 7 292,14 8-1614,-30 12 3048,20 30 0,38-22 0,-10 12 0</inkml:trace>
</inkml:ink>
</file>

<file path=ppt/ink/ink2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42.515"/>
    </inkml:context>
    <inkml:brush xml:id="br0">
      <inkml:brushProperty name="width" value="0.04286" units="cm"/>
      <inkml:brushProperty name="height" value="0.04286" units="cm"/>
      <inkml:brushProperty name="color" value="#E71224"/>
    </inkml:brush>
  </inkml:definitions>
  <inkml:trace contextRef="#ctx0" brushRef="#br0">1 1 25207,'43'34'247,"-8"-4"-5896,-24-17 5738,0 3 1354,-2-4-1421,1 3 838,0-1-826,-3-3-12,9 11-22,-8-12 3404,3 8-3348,-6-2 67,2 5-101,1 9-11,0-6 1,4 12-12,-8-8 22,4 0-44,-8 2 22,2-11-56,5 14 44,-2-6 1,7 13 22,-6-17-11,1 6-33,-2-5 78,-1-4-79,0 6 34,1 4-11,-3-11 0,3 7-23,-2-13 23,0-3 0,0 0 22,-2 1-11,0-5-45,1 10 90,0-8-90,0 6 45,2 3-11,-1-3 11,1 6 0,1-5 0,1 9 0,0-5 0,1 6-11,0 2 11,-2-5-45,12 25 34,-6-19-24,8 15 58,-9-22-46,5 13 23,-9-18 0,5 12 0,-1-9 0,0 2 0,1-1 11,6 16-22,-8-18 11,4 12-11,-5-9 22,-2-6-11,2 6 0,-2-7-11,3 8 11,-1-5-11,2 6-56,8 19 67,-7-18 11,7 19-22,-5-9 22,-4-13-34,5 12 23,-1-10-22,-3-5 11,11 11-23,-3-8-78,10 23 56,-10-18 0,20 37 56,-23-38-11,31 38 11,-27-38-11,13 13 22,-9-10-11,-5-7 0,7 7-11,-9-10-34,9 9-11,-7-8 56,7 6-45,-4-4 0,-4-6 23,1 3-23,6 2 34,-1-3 33,6 2-66,7 4 32,-18-13-55,24 18 56,-25-18-23,11 11 57,1-6-12,24 13-11,7 3-45,17 7 45,-30-15 0,-1-1 0,13 4-17,9-1 1,-2-2 27,-17-5-34,40 12 12,-47-6 0,-9-7 11,9 8 22,32 7-44,-23-11 0,34 12 10,-19-10-55,6 8 22,-2 1 45,-2 3 34,16 2-34,-30-16-6,8 0 1,-2-2-18,-14-6 12,33 11 0,-30-9 22,-9-3-33,14 4 11,22 5 11,-26-7-45,29 8 45,-28-8 0,-2-1-34,13 3 34,-9-2 0,0-1-45,0 0-11,27 4 56,-19-4-17,-4 1 1,0-1-7,0 1-27,20 4 0,2 0 27,-7-3 17,-8-2 1,3 0-141,29 2 123,-27-4 12,18 2-45,-14 0 0,-2 0-11,7 2 44,-5-1 1,1 1-45,11 4 56,-22-5-23,17 4-33,10 4 11,-34-8 11,29 6-22,-19-6-34,17 0-67,4 0 0,4-1 90,-26-5-23,17 2 101,-26-5-22,12 1-23,3-5 34,-24 1-96,8 1 0,1 1 62,-5 0 23,32 3-12,3 2 45,-39-4-11,29 4 0,-52-6 0,3 2 12,-10-2 66,11 1-33,-17-2 392,14-1-358,-17-1 111,6 0 23,-10 0-213,-1 0 67,-2 0-1893,-1 0-8005,-8-5 9804,2-6 0,-4 4 0,6-2 0</inkml:trace>
</inkml:ink>
</file>

<file path=ppt/ink/ink2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43.220"/>
    </inkml:context>
    <inkml:brush xml:id="br0">
      <inkml:brushProperty name="width" value="0.04286" units="cm"/>
      <inkml:brushProperty name="height" value="0.04286" units="cm"/>
      <inkml:brushProperty name="color" value="#E71224"/>
    </inkml:brush>
  </inkml:definitions>
  <inkml:trace contextRef="#ctx0" brushRef="#br0">1 0 12300,'0'0'0</inkml:trace>
</inkml:ink>
</file>

<file path=ppt/ink/ink2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43.595"/>
    </inkml:context>
    <inkml:brush xml:id="br0">
      <inkml:brushProperty name="width" value="0.04286" units="cm"/>
      <inkml:brushProperty name="height" value="0.04286" units="cm"/>
      <inkml:brushProperty name="color" value="#E71224"/>
    </inkml:brush>
  </inkml:definitions>
  <inkml:trace contextRef="#ctx0" brushRef="#br0">1 0 5935,'0'0'0</inkml:trace>
</inkml:ink>
</file>

<file path=ppt/ink/ink2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44.753"/>
    </inkml:context>
    <inkml:brush xml:id="br0">
      <inkml:brushProperty name="width" value="0.04286" units="cm"/>
      <inkml:brushProperty name="height" value="0.04286" units="cm"/>
      <inkml:brushProperty name="color" value="#E71224"/>
    </inkml:brush>
  </inkml:definitions>
  <inkml:trace contextRef="#ctx0" brushRef="#br0">81 623 17722,'64'-50'1368,"-9"4"-371,-24 7-695,-10 6 214,3-45-483,-17 32 23,-1-26-22,-6 17 34,-3 15 122,-2-7-22,-3 22-90,-6-3-44,3 11 11,-2-2 33,3 7 12,5 5-34,0 0-504,1 6 347,-2 8 67,-6 6 57,-15 31-12,3-4-11,-10 23 17,13-8 0,2 1-17,-3 18 5,6-16 1,3 3 50,7 29-34,4-6-22,1-5 0,3-11 23,-1-49 481,1 2-381,-2-21-157,-4-11-11,2 1 23,-3-12 112,4-16-23,41-24-90,-12 13-5,20 19 0,4 6-39,-4 13 56,26 10-101,-16 42 101,-23-10 0,23 50-23,-42-49 23,2 11 224,-56-32-225,5-6-245,-37-2-757,18 2 0,0 1-398,-8 3-762,-28 10-3966,76-1 6140,27-8 0,-3 0 0,10-9 0</inkml:trace>
</inkml:ink>
</file>

<file path=ppt/ink/ink2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45.286"/>
    </inkml:context>
    <inkml:brush xml:id="br0">
      <inkml:brushProperty name="width" value="0.04286" units="cm"/>
      <inkml:brushProperty name="height" value="0.04286" units="cm"/>
      <inkml:brushProperty name="color" value="#E71224"/>
    </inkml:brush>
  </inkml:definitions>
  <inkml:trace contextRef="#ctx0" brushRef="#br0">331 1 19673,'-36'35'168,"-15"15"-202,12-14-291,-40 20 224,40-35 67,-15 3 169,35-22-135,11-1-191,3-1-89,5 3 168,10 9 112,-1 2 34,9 9 391,4 6-133,-5-7 347,6 8 851,8 3-1401,-12-13-89,9 7-3327,8-18-1122,-8-5 4449,26-6 0,-34 0 0,0-2 0</inkml:trace>
</inkml:ink>
</file>

<file path=ppt/ink/ink2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45.654"/>
    </inkml:context>
    <inkml:brush xml:id="br0">
      <inkml:brushProperty name="width" value="0.04286" units="cm"/>
      <inkml:brushProperty name="height" value="0.04286" units="cm"/>
      <inkml:brushProperty name="color" value="#E71224"/>
    </inkml:brush>
  </inkml:definitions>
  <inkml:trace contextRef="#ctx0" brushRef="#br0">171 211 5029,'7'14'3149,"-1"-3"1044,-10 35-3924,25-30 1265,4 32 68,44-43-929,-19-4 697,6-7 367,-30-25 1079,-14 7-2636,-9-19-146,-12 19 22,-31-20-56,8 16 0,-22-16-762,-28 3-56,29 16-23,-31-8-3338,41 26 1445,20 6-729,4 9 3463,18 9 0,0-18 0,1-2 0</inkml:trace>
</inkml:ink>
</file>

<file path=ppt/ink/ink2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54.467"/>
    </inkml:context>
    <inkml:brush xml:id="br0">
      <inkml:brushProperty name="width" value="0.04286" units="cm"/>
      <inkml:brushProperty name="height" value="0.04286" units="cm"/>
      <inkml:brushProperty name="color" value="#008C3A"/>
    </inkml:brush>
  </inkml:definitions>
  <inkml:trace contextRef="#ctx0" brushRef="#br0">109 0 20961,'-25'58'112,"5"-1"-101,12-11 23,4 5 0,2 2 10,2-3 1,0 2-45,-2 15 17,1-15 0,-2 0 16,-8 23-33,1-21 0,-4 5-67,9-26-34,2-14-2375,7-1-225,6-14 2701,18-12 0,-13 5 0,6-7 0</inkml:trace>
</inkml:ink>
</file>

<file path=ppt/ink/ink2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54.990"/>
    </inkml:context>
    <inkml:brush xml:id="br0">
      <inkml:brushProperty name="width" value="0.04286" units="cm"/>
      <inkml:brushProperty name="height" value="0.04286" units="cm"/>
      <inkml:brushProperty name="color" value="#008C3A"/>
    </inkml:brush>
  </inkml:definitions>
  <inkml:trace contextRef="#ctx0" brushRef="#br0">0 137 17846,'38'-67'1568,"-12"22"-1602,23 30 1,6 8 44,6 4-17,-6 4 1,-1 3-6,10 5 11,3 21 101,-25 32 11,-7-11-50,-52 5 0,-12-3-6,-1-18 5,-28-1 1,-6-9-62,10-25-90,-34-8-1782,38-21-1287,23 2-5446,4-12 8605,25 12 0,-5 21 0,2 9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4:48.490"/>
    </inkml:context>
    <inkml:brush xml:id="br0">
      <inkml:brushProperty name="width" value="0.08571" units="cm"/>
      <inkml:brushProperty name="height" value="0.08571" units="cm"/>
    </inkml:brush>
  </inkml:definitions>
  <inkml:trace contextRef="#ctx0" brushRef="#br0">48 112 6932,'-1'-8'1950,"0"1"-1659,1 7 9539,0 0-9911,-2-1 25,2 1-34,-2-1 90,2 4-11,0-1 11,0 2 0,0-1 11,0 1-11,0-1 22,-1 2-22,-1 0 12,0 2-1,1 1-11,-1-1-11,1 0-23,0-3 0,1-1 12,0 0 22,0 0 0,0 0 34,0 0-23,0 0-11,0 1 0,0-2 0,0 2 0,0 0 0,0 1-11,0 1-34,0-1 22,0 0-21,0 0 10,1-2 34,1 0 0,-1 0 0,0-1 11,1 2 0,1 0-11,1 2-33,1-1-46,-1 0-21,2-2 32,0 0 68,4-1 12,-4-1-12,4 0 11,-5 0-67,5 0 56,-3 1-56,4 1-34,0-2-11,-2 1 45,0-2 34,4 1 22,-4-1 34,5 0-12,-5 0 12,-1 0 10,-1 0 1,-2-1 11,-1 0-33,-1-1-1,0-1-22,-1 0 0,1 0 0,2-1 0,4-4 22,-2 1 12,4-2 33,-4 2 12,-1 1 10,0 1 68,-5-3-123,1 2 22,-2-3-34,0 4-11,0-2-11,0 2 0,0-2 0,0 2 0,0-2 0,0 1 23,0-2 10,0 1 12,0 2 0,0-1 11,0-1-45,0 0 0,0 0 12,0 1-1,0 2-22,0-1 11,0 0 0,0 1 12,0 0-12,0 2-11,0 0 0,-1 1-11,-2-3 11,0 3 22,-2-3 12,2 2-12,-1-1-22,0 0 0,0-1 23,0 0-23,-1-1 11,0 1-11,-1 1-23,1 0 1,0 2-23,1 0 0,1 1 45,1 0 0,1 0 45,-3 0 0,3-1-23,-3 0-10,-3-2-1,1 1-11,-3-1 11,2 1 0,-1 0-11,1-1 11,-2 1-11,2 0 0,-2 1 34,2-1-34,0 2-101,1-1-100,2 1-79,-3 2-101,-11 24-550,1-2-514,-9 23-1972,7-9 3417,2-1 0,8-15 0,2-7 0</inkml:trace>
</inkml:ink>
</file>

<file path=ppt/ink/ink2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58.084"/>
    </inkml:context>
    <inkml:brush xml:id="br0">
      <inkml:brushProperty name="width" value="0.04286" units="cm"/>
      <inkml:brushProperty name="height" value="0.04286" units="cm"/>
      <inkml:brushProperty name="color" value="#008C3A"/>
    </inkml:brush>
  </inkml:definitions>
  <inkml:trace contextRef="#ctx0" brushRef="#br0">20 1 22115,'59'43'291,"1"-1"-241,-13-15 1,1-3-40,8 5 0,24 9-11,-53-27-22,-13-5 11,-4-1-135,-8-3 68,-2-2 66,0 0-44,-18 9 224,-3 0 80,-47 21-248,14-7 0,-24 11-326,-6 16-10,40-22-426,-11 15-1400,55-26-236,15-9-4180,14 0 6578,11-10 0,-16 2 0,-5-2 0</inkml:trace>
</inkml:ink>
</file>

<file path=ppt/ink/ink2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58.757"/>
    </inkml:context>
    <inkml:brush xml:id="br0">
      <inkml:brushProperty name="width" value="0.04286" units="cm"/>
      <inkml:brushProperty name="height" value="0.04286" units="cm"/>
      <inkml:brushProperty name="color" value="#008C3A"/>
    </inkml:brush>
  </inkml:definitions>
  <inkml:trace contextRef="#ctx0" brushRef="#br0">199 59 18418,'-68'11'1333,"9"0"-863,25 9-470,12-4 45,6 36 39,53-18 0,12-1-28,2 22 207,40-20 1,4-14 218,-32-19 173,8-18 1,-5-7-342,-33-6-46,15-29 124,-39 15-168,-6 10-89,-12-10-326,-52-1-234,11 20-348,-38-7-2488,15 27 3261,-4 26 0,25-16 0,10 17 0</inkml:trace>
</inkml:ink>
</file>

<file path=ppt/ink/ink2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47.842"/>
    </inkml:context>
    <inkml:brush xml:id="br0">
      <inkml:brushProperty name="width" value="0.04286" units="cm"/>
      <inkml:brushProperty name="height" value="0.04286" units="cm"/>
    </inkml:brush>
  </inkml:definitions>
  <inkml:trace contextRef="#ctx0" brushRef="#br0">504 22 20356,'-38'-12'-45,"-11"2"-78,24 11-12,-67 12 203,31 1 16,-1 7 0,1 4-96,11 2-335,-6 30 45,46-36 291,49 20 11,-9-30-617,21 0 1,3-4-650,-6-7-3650,2-22 1,-4-9 4871,-19-3 0,11-25 0,-35 41 0</inkml:trace>
</inkml:ink>
</file>

<file path=ppt/ink/ink2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48.105"/>
    </inkml:context>
    <inkml:brush xml:id="br0">
      <inkml:brushProperty name="width" value="0.04286" units="cm"/>
      <inkml:brushProperty name="height" value="0.04286" units="cm"/>
    </inkml:brush>
  </inkml:definitions>
  <inkml:trace contextRef="#ctx0" brushRef="#br0">83 1 14820,'-15'65'1975,"0"0"0,1 1 0,-6 1 0,4-3-1975,14 4 0,4 0-1440,-2 0 1,0-7-1856,0-2 1880,6 37 0,-11-90 0,4-7 0</inkml:trace>
</inkml:ink>
</file>

<file path=ppt/ink/ink2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48.764"/>
    </inkml:context>
    <inkml:brush xml:id="br0">
      <inkml:brushProperty name="width" value="0.04286" units="cm"/>
      <inkml:brushProperty name="height" value="0.04286" units="cm"/>
    </inkml:brush>
  </inkml:definitions>
  <inkml:trace contextRef="#ctx0" brushRef="#br0">31 68 18888,'12'74'482,"0"18"-449,-9-40 69,2 46-69,-3-54-10,-1 16 44,-1-32-269,0-14-426,0 1-1680,-15-54 2308,6 13 56,-14-53 23,14 38 156,1-16 101,6 16 505,7-16-438,4 16-101,7-10 202,31 3-369,-14 22 313,48-8-414,-45 29 0,20 10 246,-14 41-247,-20-11-279,7 51-79,-26-53 0,-12 12-2163,-27-33 2488,-47 1 0,36-7 0,-18 1 0</inkml:trace>
</inkml:ink>
</file>

<file path=ppt/ink/ink2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49.155"/>
    </inkml:context>
    <inkml:brush xml:id="br0">
      <inkml:brushProperty name="width" value="0.04286" units="cm"/>
      <inkml:brushProperty name="height" value="0.04286" units="cm"/>
    </inkml:brush>
  </inkml:definitions>
  <inkml:trace contextRef="#ctx0" brushRef="#br0">1 33 18608,'61'0'489,"0"1"0,0-1 1,-1-2-3386,33-7 3153,6-1-246,-6 5 915,-13 1-1251,0 1-168,-30 3-6029,19-1 6522,-41 1 0,3 0 0,-25 0 0</inkml:trace>
</inkml:ink>
</file>

<file path=ppt/ink/ink2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49.942"/>
    </inkml:context>
    <inkml:brush xml:id="br0">
      <inkml:brushProperty name="width" value="0.04286" units="cm"/>
      <inkml:brushProperty name="height" value="0.04286" units="cm"/>
    </inkml:brush>
  </inkml:definitions>
  <inkml:trace contextRef="#ctx0" brushRef="#br0">272 145 16849,'-62'39'582,"1"1"-481,11-1-56,-12 24-236,25-17-940,53 16 783,18-54 258,25-24 1,3-12 963,-9-21-504,-13 10 0,-11-7 924,-36-15 0,-12 3-1159,9 10-85,-9-5 0,-1 13-5,14 37 112,4 2-157,1 1-78,1 0 234,0 4 46,1 5 235,1 9 381,6 27-437,-2-3-370,0 12 0,0 1-560,-1 1-4179,7-1 0,3-4 4728,4-24 0,5 6 0,-12-31 0</inkml:trace>
</inkml:ink>
</file>

<file path=ppt/ink/ink2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0.258"/>
    </inkml:context>
    <inkml:brush xml:id="br0">
      <inkml:brushProperty name="width" value="0.04286" units="cm"/>
      <inkml:brushProperty name="height" value="0.04286" units="cm"/>
    </inkml:brush>
  </inkml:definitions>
  <inkml:trace contextRef="#ctx0" brushRef="#br0">29 1 19706,'-15'42'1457,"4"22"-1401,9-17-56,1 16-56,16-7-247,1-17-470,15 5-3776,24-21 2184,-24-12-2262,13-3 4627,-35-14 0,-6 10 0,-3-3 0</inkml:trace>
</inkml:ink>
</file>

<file path=ppt/ink/ink2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0.442"/>
    </inkml:context>
    <inkml:brush xml:id="br0">
      <inkml:brushProperty name="width" value="0.04286" units="cm"/>
      <inkml:brushProperty name="height" value="0.04286" units="cm"/>
    </inkml:brush>
  </inkml:definitions>
  <inkml:trace contextRef="#ctx0" brushRef="#br0">1 46 6387,'2'8'4942,"0"-1"-1983,54-8-2701,-20 1-1334,25-2 1,4-2-3407,-9-7 4766,26-8 1,-61 7-1,-8 0 1</inkml:trace>
</inkml:ink>
</file>

<file path=ppt/ink/ink2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0.739"/>
    </inkml:context>
    <inkml:brush xml:id="br0">
      <inkml:brushProperty name="width" value="0.04286" units="cm"/>
      <inkml:brushProperty name="height" value="0.04286" units="cm"/>
    </inkml:brush>
  </inkml:definitions>
  <inkml:trace contextRef="#ctx0" brushRef="#br0">1 0 14831,'52'6'-829,"-1"0"0,39 4-3854,-54-11 4683,-7 1 0,-22 0 0,-9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9.592"/>
    </inkml:context>
    <inkml:brush xml:id="br0">
      <inkml:brushProperty name="width" value="0.08571" units="cm"/>
      <inkml:brushProperty name="height" value="0.08571" units="cm"/>
      <inkml:brushProperty name="color" value="#008C3A"/>
    </inkml:brush>
  </inkml:definitions>
  <inkml:trace contextRef="#ctx0" brushRef="#br0">0 338 9263,'15'10'3742,"-4"-2"-3192,-11-8 3091,0 0-3159,0-3-337,0-2-100,-1-8-23,-4-6-22,-1-7 45,0-9-22,3-6 22,3-4-34,1 3 1,8 3-1,1 9 45,5 5 22,-4 9 12,-4 6-90,-3 6-112,-2 2-135,2 2-56,13 0 292,-1 3 11,16 2 0,-2 5 0,3-1-45,-1 1-78,-4-1-34,-7 0 56,-6 0 101,-7 2 90,-4 4 0,-3 5-23,-1 7-67,-6 6-23,-5 5-77,-5 2-1,-1 3 34,5-2-1,1 0 68,5-5-22,3-6 11,1-6-34,2-8-22,0-4 22,0-5 34,0-3 11,4-1 190,16-3 34,4 1-78,17-6-23,-1-6 34,15-15-157,-17 4-79,3-3-89,-26 13 23,-7 7-326,-5 2-1321,-2 3-5716,-1 0 7508,-4 0 0,3 0 0,-2 0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6.253"/>
    </inkml:context>
    <inkml:brush xml:id="br0">
      <inkml:brushProperty name="width" value="0.08571" units="cm"/>
      <inkml:brushProperty name="height" value="0.08571" units="cm"/>
      <inkml:brushProperty name="color" value="#E71224"/>
    </inkml:brush>
  </inkml:definitions>
  <inkml:trace contextRef="#ctx0" brushRef="#br0">47 59 11358,'-12'-8'2958,"2"1"-2387,10 7 584,0 0-808,-6-18 102,5 13-91,-5-13-123,6 16 953,0 2-1221,-1 7 33,0 7 100,0 13 57,1 13 22,0 11-111,0 11 32,0-11 1,0 2 34,0 28-51,0-27 0,0-1 17,0 14 190,0 15-168,-1-28-33,-1 6-56,-1-33-12,1-6-22,1-9 90,1-6-57,0-3-503,0-3-505,0 7 124,0 3-797,0 7-1523,5 4-2689,3-5 5860,6-5 0,-6-6 0,1-5 0</inkml:trace>
</inkml:ink>
</file>

<file path=ppt/ink/ink2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0.885"/>
    </inkml:context>
    <inkml:brush xml:id="br0">
      <inkml:brushProperty name="width" value="0.04286" units="cm"/>
      <inkml:brushProperty name="height" value="0.04286" units="cm"/>
    </inkml:brush>
  </inkml:definitions>
  <inkml:trace contextRef="#ctx0" brushRef="#br0">0 23 14585,'55'-3'315,"0"1"1,4-1 0,-9-1 0,-22-2-1,5 1 1</inkml:trace>
</inkml:ink>
</file>

<file path=ppt/ink/ink2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8.911"/>
    </inkml:context>
    <inkml:brush xml:id="br0">
      <inkml:brushProperty name="width" value="0.04286" units="cm"/>
      <inkml:brushProperty name="height" value="0.04286" units="cm"/>
    </inkml:brush>
  </inkml:definitions>
  <inkml:trace contextRef="#ctx0" brushRef="#br0">1 15 19706,'36'-8'1782,"4"1"-6972,50 8 5190,-31-1 0,33 0 739,-34 0-1266,-18 0-9304,28 3 9271,-46-2 0,10 2 1,-32-3-1</inkml:trace>
</inkml:ink>
</file>

<file path=ppt/ink/ink2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9.962"/>
    </inkml:context>
    <inkml:brush xml:id="br0">
      <inkml:brushProperty name="width" value="0.04286" units="cm"/>
      <inkml:brushProperty name="height" value="0.04286" units="cm"/>
    </inkml:brush>
  </inkml:definitions>
  <inkml:trace contextRef="#ctx0" brushRef="#br0">227 228 18216,'-31'14'874,"-31"31"-740,27-21-179,-31 46-1176,46-21 739,8-4-739,71-24 537,-18-29 68,13-27 0,-4-10 1030,-20-8 768,-5-23 1,-9-2-769,-19 24 651,-5-45-628,2 78-1,-1 1-110,5 15-91,0 3-347,1 2 112,-1 5 952,2 39-454,4 10 1,1 6-465,2 31-2459,4-9 1,1-7 1125,-2-26 731,7 40 1,-14-79 0,1 11 0</inkml:trace>
</inkml:ink>
</file>

<file path=ppt/ink/ink2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2.776"/>
    </inkml:context>
    <inkml:brush xml:id="br0">
      <inkml:brushProperty name="width" value="0.04286" units="cm"/>
      <inkml:brushProperty name="height" value="0.04286" units="cm"/>
    </inkml:brush>
  </inkml:definitions>
  <inkml:trace contextRef="#ctx0" brushRef="#br0">1 1 14933,'15'73'1871,"5"-1"-7296,11-16 5604,2 5-67,-1 1 1331,-5-2-1399,-13-11 1,-3 0-67,1 5 825,-14 24-803,-9-62 45,-9-7 1098,-7-83-616,19 34-23,13-18 0,8 3-325,12 24 3281,25-4-3382,-9 34-22,-10 10 67,21 19-89,-15 20-1076,-21 48-1423,-65-40 1568,-3 8 897,-7-67 0,2-12 0,22 8 0,-11-17 0</inkml:trace>
</inkml:ink>
</file>

<file path=ppt/ink/ink2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3.244"/>
    </inkml:context>
    <inkml:brush xml:id="br0">
      <inkml:brushProperty name="width" value="0.04286" units="cm"/>
      <inkml:brushProperty name="height" value="0.04286" units="cm"/>
    </inkml:brush>
  </inkml:definitions>
  <inkml:trace contextRef="#ctx0" brushRef="#br0">66 0 18630,'-33'78'1009,"7"-2"-729,20-12-34,6-10 1,2 0-169,7 10-22,9 23-78,37-53-3127,15-22 404,-2-4 2745,-3-19 0,-50 5 0,-1 0 0</inkml:trace>
</inkml:ink>
</file>

<file path=ppt/ink/ink2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3.512"/>
    </inkml:context>
    <inkml:brush xml:id="br0">
      <inkml:brushProperty name="width" value="0.04286" units="cm"/>
      <inkml:brushProperty name="height" value="0.04286" units="cm"/>
    </inkml:brush>
  </inkml:definitions>
  <inkml:trace contextRef="#ctx0" brushRef="#br0">7 77 12692,'-3'-5'3563,"0"1"-3048,91-8-593,-33 6 78,37-8 0,0 0 0,-36 7 0,32-7 0</inkml:trace>
</inkml:ink>
</file>

<file path=ppt/ink/ink2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02.495"/>
    </inkml:context>
    <inkml:brush xml:id="br0">
      <inkml:brushProperty name="width" value="0.04286" units="cm"/>
      <inkml:brushProperty name="height" value="0.04286" units="cm"/>
    </inkml:brush>
  </inkml:definitions>
  <inkml:trace contextRef="#ctx0" brushRef="#br0">0 0 7650,'0'0'0</inkml:trace>
</inkml:ink>
</file>

<file path=ppt/ink/ink2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03.939"/>
    </inkml:context>
    <inkml:brush xml:id="br0">
      <inkml:brushProperty name="width" value="0.04286" units="cm"/>
      <inkml:brushProperty name="height" value="0.04286" units="cm"/>
    </inkml:brush>
  </inkml:definitions>
  <inkml:trace contextRef="#ctx0" brushRef="#br0">0 0 19919,'3'50'1255,"0"3"-1154,3 0-34,10-1 0,7 3-50,1-5 0,3-2-17,-1 4 0,-1-4-347,17 14 324,-35-53-840,-5-36 337,-10-16 548,-2-16 1,-1-3 189,-4-10 399,1 5 0,1 5-286,6 30-281,-4-12-144,9 42 928,-1 63-570,3-19 179,12 51 0,4 7-302,0-11-12,-1-24 0,3 9 0,-4-13-11,-2 0 124,2 21 67,-13-51-225,-1-16 415,0-1-269,0-14-157,0 0 67,1-2-526,-1-3-1658,1-11 280,-1 0-1199,-3-9 2969,-10-9 0,13 29 0,-5-2 0</inkml:trace>
</inkml:ink>
</file>

<file path=ppt/ink/ink2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04.305"/>
    </inkml:context>
    <inkml:brush xml:id="br0">
      <inkml:brushProperty name="width" value="0.04286" units="cm"/>
      <inkml:brushProperty name="height" value="0.04286" units="cm"/>
    </inkml:brush>
  </inkml:definitions>
  <inkml:trace contextRef="#ctx0" brushRef="#br0">3 61 17364,'-2'-34'437,"1"7"-359,1 27-7787,0 0 4751,6 0 2958,3 0 0,-8 0 0,-3 0 0</inkml:trace>
</inkml:ink>
</file>

<file path=ppt/ink/ink2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05.631"/>
    </inkml:context>
    <inkml:brush xml:id="br0">
      <inkml:brushProperty name="width" value="0.04286" units="cm"/>
      <inkml:brushProperty name="height" value="0.04286" units="cm"/>
    </inkml:brush>
  </inkml:definitions>
  <inkml:trace contextRef="#ctx0" brushRef="#br0">12 175 19034,'-11'-43'1277,"37"-11"-1053,2 35-101,27-11 157,-11 17-156,-11 5-46,11 2 68,7 4 11,15 13-51,-14 4 1,2 4-40,19 12 185,-20 1 0,-5 3-107,-11 3 12,4 24-66,-29-15-24,-18 0-561,-30-14 225,1-14-476,-20-4 0,-3-3 488,6-1 44,-41 11 190,61-13 68,16-4 358,3-2-179,11-3-224,-1 0-100,-11 0 111,3-1 11,-2 0 101,7 1-123,6-1-571,0 1 560,17 3 257,20 6-72,16-4 0,4-2-130,19 1 6,-1-9 1,-1-6 117,-8-14 90,2-14-146,-49-3-56,-32 3-11,-8 6-45,-4 6 101,-17-7-79,11 13-10,-18-10-68,3 15 33,9 5 23,-13 1 157,-13 5-112,23 3-34,-18 1-33,12 3-202,11 4-953,-14 7-5299,9 29 6476,19-2 0,1-1 0,19-18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6.838"/>
    </inkml:context>
    <inkml:brush xml:id="br0">
      <inkml:brushProperty name="width" value="0.08571" units="cm"/>
      <inkml:brushProperty name="height" value="0.08571" units="cm"/>
      <inkml:brushProperty name="color" value="#E71224"/>
    </inkml:brush>
  </inkml:definitions>
  <inkml:trace contextRef="#ctx0" brushRef="#br0">26 16 11067,'-13'-6'5053,"2"0"-4078,11 6 314,0 0-1267,-1-3 146,0 14 325,6 3-146,8 19-10,7 5-68,9 4-45,2 4-56,-1 1 67,3 1 225,-3-1 44,8 14-347,-11-21 22,2 6-11,-14-26-45,-2-7 56,-4-7 124,-2-3 190,1-5-67,5-12-281,7-11-111,10-20-34,6-8 0,3-7-45,0 2-336,10-12 269,-17 27-44,2 2-484,-22 31-625,-6 6-786,-3 4-7780,-2 13 8941,-7 3 1,4 0-1,-4-3 1</inkml:trace>
</inkml:ink>
</file>

<file path=ppt/ink/ink2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06.429"/>
    </inkml:context>
    <inkml:brush xml:id="br0">
      <inkml:brushProperty name="width" value="0.04286" units="cm"/>
      <inkml:brushProperty name="height" value="0.04286" units="cm"/>
    </inkml:brush>
  </inkml:definitions>
  <inkml:trace contextRef="#ctx0" brushRef="#br0">12 28 19919,'58'18'117,"-2"-13"1,1-5-95,8-4-23,35-6-112,-67 9 56,-17 1-12,-5 0-10,-48 3-236,-42 2 314,-3 0 605,8-2 0,4 0-22,24-2-460,27-10-156,74 5 10,15-6-1377,3 5 1164,-54 1-951,5-2 1187,-40-2 0,11 3 0,-13 1 0</inkml:trace>
</inkml:ink>
</file>

<file path=ppt/ink/ink2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08.030"/>
    </inkml:context>
    <inkml:brush xml:id="br0">
      <inkml:brushProperty name="width" value="0.04286" units="cm"/>
      <inkml:brushProperty name="height" value="0.04286" units="cm"/>
    </inkml:brush>
  </inkml:definitions>
  <inkml:trace contextRef="#ctx0" brushRef="#br0">38 1 16994,'15'38'1480,"-5"-8"-573,-18-27-179,1-2-89,0-2-235,-1-11-404,3 2-34,1-8-4785,1 10 4819,-5 10 0,4-1 0,-4 5 0</inkml:trace>
</inkml:ink>
</file>

<file path=ppt/ink/ink2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08.554"/>
    </inkml:context>
    <inkml:brush xml:id="br0">
      <inkml:brushProperty name="width" value="0.04286" units="cm"/>
      <inkml:brushProperty name="height" value="0.04286" units="cm"/>
    </inkml:brush>
  </inkml:definitions>
  <inkml:trace contextRef="#ctx0" brushRef="#br0">1 0 19874,'20'76'1115,"0"-1"0,-2 17-1059,10-10 0,0-3-12,-13-16-44,-1 16-817,-10-20-158,-2-30-8856,9-7 8714,0-36 1,1 2-1,-4-1 1</inkml:trace>
</inkml:ink>
</file>

<file path=ppt/ink/ink2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09.054"/>
    </inkml:context>
    <inkml:brush xml:id="br0">
      <inkml:brushProperty name="width" value="0.04286" units="cm"/>
      <inkml:brushProperty name="height" value="0.04286" units="cm"/>
    </inkml:brush>
  </inkml:definitions>
  <inkml:trace contextRef="#ctx0" brushRef="#br0">28 156 11773,'-13'-15'6678,"3"4"-5939,10 11 348,-4-48-930,14 31 190,34-37-246,-2 48-22,30 2-1686,-11 22 1,-1 5 1629,4 2-12,-4 2 0,-5 6-121,-15 25 144,-21-22 112,0 21-90,-22-37 33,-2-1 146,-25-9-279,4-7 2827,-39 3-8721,-20 11-3172,15-3 9197,-16 12 0,62-16 0,5-2 1</inkml:trace>
</inkml:ink>
</file>

<file path=ppt/ink/ink2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0.314"/>
    </inkml:context>
    <inkml:brush xml:id="br0">
      <inkml:brushProperty name="width" value="0.04286" units="cm"/>
      <inkml:brushProperty name="height" value="0.04286" units="cm"/>
    </inkml:brush>
  </inkml:definitions>
  <inkml:trace contextRef="#ctx0" brushRef="#br0">1 1 16961,'51'1'265,"-1"1"0,7-1 0,-5 0-6799,-6-1 4450,8 0-687,-31 0 2771,-11 2 0,-6-3 0,-6 1 0</inkml:trace>
</inkml:ink>
</file>

<file path=ppt/ink/ink2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0.480"/>
    </inkml:context>
    <inkml:brush xml:id="br0">
      <inkml:brushProperty name="width" value="0.04286" units="cm"/>
      <inkml:brushProperty name="height" value="0.04286" units="cm"/>
    </inkml:brush>
  </inkml:definitions>
  <inkml:trace contextRef="#ctx0" brushRef="#br0">0 40 14899,'89'-7'158,"0"0"1,-13 2 0,15-4 0,-10 1 0,-56 5-1</inkml:trace>
</inkml:ink>
</file>

<file path=ppt/ink/ink2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1.083"/>
    </inkml:context>
    <inkml:brush xml:id="br0">
      <inkml:brushProperty name="width" value="0.04286" units="cm"/>
      <inkml:brushProperty name="height" value="0.04286" units="cm"/>
    </inkml:brush>
  </inkml:definitions>
  <inkml:trace contextRef="#ctx0" brushRef="#br0">254 0 16221,'-75'12'1798,"26"14"1,7 8-1250,11 19-344,9 7 0,0 16 1,9-5-649,15-7 1,5-1-202,-9 33 0,18-7 644,53-32 0,7-17 0,-23-7 0,5-18 0,-1-1 0</inkml:trace>
</inkml:ink>
</file>

<file path=ppt/ink/ink2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1.821"/>
    </inkml:context>
    <inkml:brush xml:id="br0">
      <inkml:brushProperty name="width" value="0.04286" units="cm"/>
      <inkml:brushProperty name="height" value="0.04286" units="cm"/>
    </inkml:brush>
  </inkml:definitions>
  <inkml:trace contextRef="#ctx0" brushRef="#br0">40 605 13499,'33'-86'795,"-2"3"-6455,-16 22 5850,-3-5-499,-5-4 1574,-4 5 1961,-29-17-2766,-7 37-572,-3-1-34,3 60 168,29 5 2544,-3 23-2263,6 29 1332,2-22 1,2 5-1620,3 29 1,0 2-34,-2-27 1,0-1-29,3 11 0,-2-11 247,-4-32-23,4-35-33,17-33-146,4-13-45,22 26 0,6 11 34,3 13 0,10 18 0,-4 12 11,-22 23 45,-14 31-617,-104-32-179,7-13-4101,3-23 0,7-6 4852,35-4 0,-12-1 0,49 0 0</inkml:trace>
</inkml:ink>
</file>

<file path=ppt/ink/ink2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2.080"/>
    </inkml:context>
    <inkml:brush xml:id="br0">
      <inkml:brushProperty name="width" value="0.04286" units="cm"/>
      <inkml:brushProperty name="height" value="0.04286" units="cm"/>
    </inkml:brush>
  </inkml:definitions>
  <inkml:trace contextRef="#ctx0" brushRef="#br0">0 1 19246,'79'7'34,"-7"-2"-4235,-9-5-618,-19 0 4819,3 0 0,-32 0 0,-8 0 0</inkml:trace>
</inkml:ink>
</file>

<file path=ppt/ink/ink2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2.882"/>
    </inkml:context>
    <inkml:brush xml:id="br0">
      <inkml:brushProperty name="width" value="0.04286" units="cm"/>
      <inkml:brushProperty name="height" value="0.04286" units="cm"/>
    </inkml:brush>
  </inkml:definitions>
  <inkml:trace contextRef="#ctx0" brushRef="#br0">249 434 19325,'-56'22'572,"-2"5"-572,5 8-2813,-10 35 2701,45-39-628,39 3 628,32-55 112,27-20 45,-32-4 224,-21-7 0,-7-10-750,-6-15 1,-5-2 799,2 14 1,-2 3 55,-8-8 1,-3 15-343,-1 41-201,0 4 762,1 53-213,1-7 213,1 45 0,0 10 2899,6 8-8409,-4-6 1,0-6 2457,1-31 0,2-10 1,-4-46-1</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39.340"/>
    </inkml:context>
    <inkml:brush xml:id="br0">
      <inkml:brushProperty name="width" value="0.08571" units="cm"/>
      <inkml:brushProperty name="height" value="0.08571" units="cm"/>
    </inkml:brush>
  </inkml:definitions>
  <inkml:trace contextRef="#ctx0" brushRef="#br0">148 4 6025,'5'7'1277,"-1"-1"56,-4-6 1401,0 0-2286,-5-7-290,3 6-91,-5-7-67,4 8-112,-2-1-146,-2 1 67,-2 0 124,-3 0-22,-1 0-35,-3 0-704,1 1-1291,-3 5 2119,-3 1 0,9-1 0,1-1 0</inkml:trace>
</inkml:ink>
</file>

<file path=ppt/ink/ink2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3.281"/>
    </inkml:context>
    <inkml:brush xml:id="br0">
      <inkml:brushProperty name="width" value="0.04286" units="cm"/>
      <inkml:brushProperty name="height" value="0.04286" units="cm"/>
    </inkml:brush>
  </inkml:definitions>
  <inkml:trace contextRef="#ctx0" brushRef="#br0">0 1 16793,'30'43'1243,"-1"-1"1,2 2 0,-1 0-639,22 36-2078,-14-14 1,4 12 0,-5-7 1629,-7-15 0,-9 5-284,-13 18 0,-8 19 1,-6-1-1,-6-21-545,-7-26 0,-8-5 249,-10 20 1,-9 7 0,5-19-3276,-6-24 3254,8-14 0,32-9 0,10-6 1</inkml:trace>
</inkml:ink>
</file>

<file path=ppt/ink/ink2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3.867"/>
    </inkml:context>
    <inkml:brush xml:id="br0">
      <inkml:brushProperty name="width" value="0.04286" units="cm"/>
      <inkml:brushProperty name="height" value="0.04286" units="cm"/>
    </inkml:brush>
  </inkml:definitions>
  <inkml:trace contextRef="#ctx0" brushRef="#br0">92 1 19224,'-35'7'2006,"2"-4"-2129,20-9-180,3 2 101,30 4 202,-4 2-224,15 2-1165,-15 1 541,-18-5 0,11 4 0,-9-4 0</inkml:trace>
</inkml:ink>
</file>

<file path=ppt/ink/ink2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4.331"/>
    </inkml:context>
    <inkml:brush xml:id="br0">
      <inkml:brushProperty name="width" value="0.04286" units="cm"/>
      <inkml:brushProperty name="height" value="0.04286" units="cm"/>
    </inkml:brush>
  </inkml:definitions>
  <inkml:trace contextRef="#ctx0" brushRef="#br0">40 1 20177,'18'80'1411,"-3"0"-1041,-11-16 0,-3 33-146,-2-26-2277,-10 2 0,-4-2 1784,2-17 860,-16 33-1140,23-75-2868,3-8-6414,9-28 9711,0 5 1,2-10-1,-4 18 1</inkml:trace>
</inkml:ink>
</file>

<file path=ppt/ink/ink2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4.682"/>
    </inkml:context>
    <inkml:brush xml:id="br0">
      <inkml:brushProperty name="width" value="0.04286" units="cm"/>
      <inkml:brushProperty name="height" value="0.04286" units="cm"/>
    </inkml:brush>
  </inkml:definitions>
  <inkml:trace contextRef="#ctx0" brushRef="#br0">8 499 9543,'-4'-77'4476,"1"0"1,10 8-4292,-14-7 0,6 4 823,29 23-784,-3 18-56,15-6 0,-9 26 56,32 20-78,-18 8 22,20 18 124,-5 18-136,-5 12-77,-4 1-23,-21 7 22,-23-38 79,-15 2-123,-68-19-673,27-12-762,-9-4 1,0-3-1413,10-3-3361,-12 1 5326,23 12 0,31-12 0,10 1 0</inkml:trace>
</inkml:ink>
</file>

<file path=ppt/ink/ink2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7.117"/>
    </inkml:context>
    <inkml:brush xml:id="br0">
      <inkml:brushProperty name="width" value="0.04286" units="cm"/>
      <inkml:brushProperty name="height" value="0.04286" units="cm"/>
    </inkml:brush>
  </inkml:definitions>
  <inkml:trace contextRef="#ctx0" brushRef="#br0">0 1 15840,'70'66'740,"6"-13"-650,-1-42 44,16-5 129,-21-3 0,1 0-117,-20-2 0,3 1-1,45 5 1,-5 0-169,-20 0-61,-11 1 0,-11 0 96,-35-4 21,-2 0-22,-15-4-167,0 1-91,-8 20 236,-4-3 22,-5 13 0,-7-3-470,-5-2 459,9-8 370,-1-25-101,25-10-197,30-15 1,14 3-185,35 18 101,14 13 0,3 9 134,-45 2 0,0 2 971,15 3 1,8 2 0,-13-8-1017,4-13-28,-2-6 1,-6-7-1418,-27-16 1367,-2-2 0,-15 13 0,-9 11 0</inkml:trace>
</inkml:ink>
</file>

<file path=ppt/ink/ink2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7.984"/>
    </inkml:context>
    <inkml:brush xml:id="br0">
      <inkml:brushProperty name="width" value="0.04286" units="cm"/>
      <inkml:brushProperty name="height" value="0.04286" units="cm"/>
    </inkml:brush>
  </inkml:definitions>
  <inkml:trace contextRef="#ctx0" brushRef="#br0">89 1 18093,'18'87'773,"-8"-3"-717,-18-32 0,-5 3-62,-2 7 0,-1 0-28,2-6 1,-1-3 11,-11 43-23,20-77-11,2-5 45,5-45 78,2 5 0,1-31 224,4 12 931,17-49-1021,19 27-212,2-8 50,10 81 1,1 18-18,-9 9-22,-2 4 0,-5 5 123,-21 12-33,-17-27-169,-51-7 1,-18-8-2633,-25-14 1204,22 2 0,4-2-4993,12-4 6500,63 3 0,-6 1 0,9-1 0</inkml:trace>
</inkml:ink>
</file>

<file path=ppt/ink/ink2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8.317"/>
    </inkml:context>
    <inkml:brush xml:id="br0">
      <inkml:brushProperty name="width" value="0.04286" units="cm"/>
      <inkml:brushProperty name="height" value="0.04286" units="cm"/>
    </inkml:brush>
  </inkml:definitions>
  <inkml:trace contextRef="#ctx0" brushRef="#br0">238 1 20009,'-36'40'-180,"0"1"1,-29 31 179,15-4 0,27-40 0,-4 18 0</inkml:trace>
</inkml:ink>
</file>

<file path=ppt/ink/ink2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27.774"/>
    </inkml:context>
    <inkml:brush xml:id="br0">
      <inkml:brushProperty name="width" value="0.04286" units="cm"/>
      <inkml:brushProperty name="height" value="0.04286" units="cm"/>
    </inkml:brush>
  </inkml:definitions>
  <inkml:trace contextRef="#ctx0" brushRef="#br0">222 0 19347,'-6'63'214,"-3"-4"-147,-18 6-56,3-14 56,-8 16-44,1-3-1,7-17 56,-8 23-44,17-35-12,1 1-134,9-20-314,3-10-2005,1-3-1211,2-10 3642,4-6 0,-2 3 0,2 0 0</inkml:trace>
</inkml:ink>
</file>

<file path=ppt/ink/ink2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28.248"/>
    </inkml:context>
    <inkml:brush xml:id="br0">
      <inkml:brushProperty name="width" value="0.04286" units="cm"/>
      <inkml:brushProperty name="height" value="0.04286" units="cm"/>
    </inkml:brush>
  </inkml:definitions>
  <inkml:trace contextRef="#ctx0" brushRef="#br0">1 1 19235,'42'49'919,"0"-1"0,19 21-695,0 9 0,-2-1-168,-14-16-17,-4-7 1,-7-6 16,-24-27 44,-4-4-402,-6-12-931,0-3 1233,8-7 0,-6 4 0,6-4 0</inkml:trace>
</inkml:ink>
</file>

<file path=ppt/ink/ink2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28.623"/>
    </inkml:context>
    <inkml:brush xml:id="br0">
      <inkml:brushProperty name="width" value="0.04286" units="cm"/>
      <inkml:brushProperty name="height" value="0.04286" units="cm"/>
    </inkml:brush>
  </inkml:definitions>
  <inkml:trace contextRef="#ctx0" brushRef="#br0">1 19 17140,'61'-10'1614,"2"2"-7017,-2 8 5560,4 0 1274,2 0-1415,-15 1 1,0 1-73,14 1-3434,0-1 0,-2 0 3490,-14-5 0,-3 8 0,-51-4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39.992"/>
    </inkml:context>
    <inkml:brush xml:id="br0">
      <inkml:brushProperty name="width" value="0.08571" units="cm"/>
      <inkml:brushProperty name="height" value="0.08571" units="cm"/>
    </inkml:brush>
  </inkml:definitions>
  <inkml:trace contextRef="#ctx0" brushRef="#br0">0 195 9509,'8'4'3631,"-1"-1"-2914,-7-3 4672,0 0-5389,3-2-11,4 0-11,4-1 44,9 0-11,10 1 12,15 0-23,18-1 11,20-3-280,-32 2 1,2-1 268,6-1 0,2-2 11,5 1 1,1-2-7,0 0 1,0 0-1,-2 0 1,-1-1-1,-4 2 1,-3 0-77,-5 0 1,-3 1 70,37-5-22,-11 3-23,-8 3-89,-7 2-34,-6 2-12,-11 1-21,-7 0 461,-4 1-350,-14 0 217,-1 0-138,-13 0-34,-2 0-1065,-2 0 23,0-3-3171,-6-3 4258,-9-6 0,5 4 0,-3 0 0</inkml:trace>
</inkml:ink>
</file>

<file path=ppt/ink/ink2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29.256"/>
    </inkml:context>
    <inkml:brush xml:id="br0">
      <inkml:brushProperty name="width" value="0.04286" units="cm"/>
      <inkml:brushProperty name="height" value="0.04286" units="cm"/>
    </inkml:brush>
  </inkml:definitions>
  <inkml:trace contextRef="#ctx0" brushRef="#br0">1 1 17644,'36'73'2219,"-3"5"-2517,-21-20 1,-3 2 297,10 32-146,-1-4 1,0-3-427,-3-8-472,-3-19 1,-3-7-682,-6-26 596,-1-4 1129,4-37 0,-8 30 0,3-9 0</inkml:trace>
</inkml:ink>
</file>

<file path=ppt/ink/ink2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29.559"/>
    </inkml:context>
    <inkml:brush xml:id="br0">
      <inkml:brushProperty name="width" value="0.04286" units="cm"/>
      <inkml:brushProperty name="height" value="0.04286" units="cm"/>
    </inkml:brush>
  </inkml:definitions>
  <inkml:trace contextRef="#ctx0" brushRef="#br0">38 474 12165,'-19'-89'4151,"0"0"1,36 8-4152,-26-15 0,10 11-11,52 52 55,43 47 12,-29 9-6,-12-3 1,2 4-40,-12 8 1,-5 0-12,17 16-34,-20-8 0,-7 0 12,-17-2-1071,-50 6 1,-17-2-981,-4-8 297,-8-3 0,2-5 928,19-11 0,25-8 0,9-4 0</inkml:trace>
</inkml:ink>
</file>

<file path=ppt/ink/ink2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0.882"/>
    </inkml:context>
    <inkml:brush xml:id="br0">
      <inkml:brushProperty name="width" value="0.04286" units="cm"/>
      <inkml:brushProperty name="height" value="0.04286" units="cm"/>
    </inkml:brush>
  </inkml:definitions>
  <inkml:trace contextRef="#ctx0" brushRef="#br0">0 1 17062,'92'7'1132,"-8"-2"-1132,-37-4-2981,49 2-975,-37 1 2541,26 4 0,-75-8 0,-13-1 0</inkml:trace>
</inkml:ink>
</file>

<file path=ppt/ink/ink2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1.066"/>
    </inkml:context>
    <inkml:brush xml:id="br0">
      <inkml:brushProperty name="width" value="0.04286" units="cm"/>
      <inkml:brushProperty name="height" value="0.04286" units="cm"/>
    </inkml:brush>
  </inkml:definitions>
  <inkml:trace contextRef="#ctx0" brushRef="#br0">0 31 12244,'15'6'5680,"67"-13"-5142,-40 2-415,23-4 1,4 1-124,-1 5-1535,26-1 1535,-15 4 0,-39 0 0,2 0 0</inkml:trace>
</inkml:ink>
</file>

<file path=ppt/ink/ink2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1.924"/>
    </inkml:context>
    <inkml:brush xml:id="br0">
      <inkml:brushProperty name="width" value="0.04286" units="cm"/>
      <inkml:brushProperty name="height" value="0.04286" units="cm"/>
    </inkml:brush>
  </inkml:definitions>
  <inkml:trace contextRef="#ctx0" brushRef="#br0">227 0 15706,'-62'56'1288,"23"-6"1,5 5-1009,-2 34-241,13-2 1,4 3-40,10-36 0,5-1-73,4 16 0,10-3-275,15-13 1,12-7-958,15-8 0,7-6-796,-1-1 0,2-6 2101,10-9 0,-14-9 0,-42-5 0,-23-2 0</inkml:trace>
</inkml:ink>
</file>

<file path=ppt/ink/ink2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3.450"/>
    </inkml:context>
    <inkml:brush xml:id="br0">
      <inkml:brushProperty name="width" value="0.04286" units="cm"/>
      <inkml:brushProperty name="height" value="0.04286" units="cm"/>
    </inkml:brush>
  </inkml:definitions>
  <inkml:trace contextRef="#ctx0" brushRef="#br0">0 1 16389,'32'85'739,"-1"-1"1,-8-26 0,-3 0-684,-2 30 0,-5-5-11,-5-7-34,-3 16 23,-4-27-23,-1-31-11,0 2-359,0-48 359,-4-7 135,-8-66-12,4 30 353,3-4 1,3 4-545,8 20-55,9-11 44,45 68 90,-17-2 0,2 4 1,-1 6 56,6 29-920,-44-8-403,-13-7-829,-54-26 2084,-2-6 0,31-7 0,-5 3 0</inkml:trace>
</inkml:ink>
</file>

<file path=ppt/ink/ink2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3.790"/>
    </inkml:context>
    <inkml:brush xml:id="br0">
      <inkml:brushProperty name="width" value="0.04286" units="cm"/>
      <inkml:brushProperty name="height" value="0.04286" units="cm"/>
    </inkml:brush>
  </inkml:definitions>
  <inkml:trace contextRef="#ctx0" brushRef="#br0">0 29 18306,'70'-5'761,"-5"-1"-761,-17 2-493,-4-1-896,-6 1 326,1 1 0,-29 1 0,-1 2 0</inkml:trace>
</inkml:ink>
</file>

<file path=ppt/ink/ink2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4.917"/>
    </inkml:context>
    <inkml:brush xml:id="br0">
      <inkml:brushProperty name="width" value="0.04286" units="cm"/>
      <inkml:brushProperty name="height" value="0.04286" units="cm"/>
    </inkml:brush>
  </inkml:definitions>
  <inkml:trace contextRef="#ctx0" brushRef="#br0">243 532 19426,'-83'43'67,"20"11"-353,19-21 1,8 4-803,20 40 775,46-41-561,34-1 50,6-35 1,3-11 823,10-7-191,-15-20 1,-13-9 190,-38-12 61,-33-29 1,-11-3 118,-5 11-1254,8 11 0,-4-13 1,7 16 1386,5 7 919,9-3 0,3 10-739,5 38-437,3 3 941,9 48-2623,-1 3 2203,6 15 0,3 8 536,-2-3 0,0 3-1085,5 14 0,0 4-943,-4 1 0,-2-2-2329,-6-21 1,-3-4 3243,1 32 0,-10-54 0,0-24 0</inkml:trace>
</inkml:ink>
</file>

<file path=ppt/ink/ink2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5.476"/>
    </inkml:context>
    <inkml:brush xml:id="br0">
      <inkml:brushProperty name="width" value="0.04286" units="cm"/>
      <inkml:brushProperty name="height" value="0.04286" units="cm"/>
    </inkml:brush>
  </inkml:definitions>
  <inkml:trace contextRef="#ctx0" brushRef="#br0">1 1 15907,'50'36'921,"1"0"1,9 17 0,4 11 0,-6-5-659,-8-5 1,-4 6-1374,-4 12 0,3 17 0,-4 1 1,-12-13 1187,-12-9 1,-14-1 147,-9 26 1,-12 11 0,-10-17-3056,-12-31 0,-7-9 3000,-8 15 1,2-7 0,-2-9 0,37-33 0</inkml:trace>
</inkml:ink>
</file>

<file path=ppt/ink/ink2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7.633"/>
    </inkml:context>
    <inkml:brush xml:id="br0">
      <inkml:brushProperty name="width" value="0.04286" units="cm"/>
      <inkml:brushProperty name="height" value="0.04286" units="cm"/>
    </inkml:brush>
  </inkml:definitions>
  <inkml:trace contextRef="#ctx0" brushRef="#br0">0 0 18440,'29'68'1468,"-1"-3"-1261,-8-15 0,0 1-151,4 13-51,-2-4 1,-1-2-297,-5-8-6914,9 31 6357,-16-49 0,2 6 0,-9-33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40.698"/>
    </inkml:context>
    <inkml:brush xml:id="br0">
      <inkml:brushProperty name="width" value="0.08571" units="cm"/>
      <inkml:brushProperty name="height" value="0.08571" units="cm"/>
    </inkml:brush>
  </inkml:definitions>
  <inkml:trace contextRef="#ctx0" brushRef="#br0">268 0 9084,'1'8'3272,"1"-3"-2858,-2-5 168,0 0-110,-5 1-103,-6 4-111,-5 5-1,-8 5 80,1 5-247,-4 4-34,2 2-45,1 1-11,0 4 11,2-1 11,1 0-10,4-4 10,2-3 23,6-5 44,3-7-77,4-3 144,2-4 539,8 0-224,11 0-236,12 2-145,16 2-46,5 0-268,35 9-493,-24-3-313,15 4-573,-40-4 1603,-11 2 0,-14-7 0,-6 0 0</inkml:trace>
</inkml:ink>
</file>

<file path=ppt/ink/ink2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8.209"/>
    </inkml:context>
    <inkml:brush xml:id="br0">
      <inkml:brushProperty name="width" value="0.04286" units="cm"/>
      <inkml:brushProperty name="height" value="0.04286" units="cm"/>
    </inkml:brush>
  </inkml:definitions>
  <inkml:trace contextRef="#ctx0" brushRef="#br0">26 157 10159,'-9'-5'4875,"1"1"-2612,8 4-1478,0 0-315,-9-25 12,34 2-482,-2-13-2115,25 17 0,10 6 2115,30-1 17,-26 5 0,5 2 263,18 6 0,-3 4-336,17 8 33,-26-3 1,-7 7 22,-8 30-23,-26-9 46,0 14 178,-25 4 181,-26-12-371,-9 6 3266,-32-21-3524,-8-9-515,-11 0-1177,22-3 1,-1 0 1177,-37 10 0,57-14 0,48-14 0</inkml:trace>
</inkml:ink>
</file>

<file path=ppt/ink/ink2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0:02.901"/>
    </inkml:context>
    <inkml:brush xml:id="br0">
      <inkml:brushProperty name="width" value="0.04286" units="cm"/>
      <inkml:brushProperty name="height" value="0.04286" units="cm"/>
    </inkml:brush>
  </inkml:definitions>
  <inkml:trace contextRef="#ctx0" brushRef="#br0">0 1 19796,'57'20'862,"-8"-3"-817,-5-14-23,33 3 1,-6 1-12,16 3-11,-27-1-9831,0 5 9143,-35-8 0,12 4 0,-37-10 0</inkml:trace>
</inkml:ink>
</file>

<file path=ppt/ink/ink2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0:03.440"/>
    </inkml:context>
    <inkml:brush xml:id="br0">
      <inkml:brushProperty name="width" value="0.04286" units="cm"/>
      <inkml:brushProperty name="height" value="0.04286" units="cm"/>
    </inkml:brush>
  </inkml:definitions>
  <inkml:trace contextRef="#ctx0" brushRef="#br0">0 32 18272,'37'-18'1445,"-8"4"-5851,-27 88 4743,2-25-259,0 5 1,1 3 1498,9 11-1544,17 23-1749,-6-32 0,1-1 1716,1 16 0,9 1 0,-40-71 0</inkml:trace>
</inkml:ink>
</file>

<file path=ppt/ink/ink2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0:06.357"/>
    </inkml:context>
    <inkml:brush xml:id="br0">
      <inkml:brushProperty name="width" value="0.04286" units="cm"/>
      <inkml:brushProperty name="height" value="0.04286" units="cm"/>
    </inkml:brush>
  </inkml:definitions>
  <inkml:trace contextRef="#ctx0" brushRef="#br0">1 60 16714,'6'52'1064,"7"21"-1019,-4-24-22,8 22 10,7 8-22,-8-21-22,4 12-45,-11-25-33,-5-18 33,-2-1-12,-2-18 214,0-4 168,0-2 213,1-2-303,1-2-202,0-1-22,-1-1-78,1 0-191,1-1 191,0 1 78,4-2-561,57-10 292,-19 9-280,51-6-179,1 12 582,-20 1 140,-27 0 1,3 0 10,13 0 1,-1 0 5,21 1-19,-23 1 1,10 0 0,-5 0 7,0 1 0,-2 1 0,13 0 0,7 1-139,-3-2 1,5-1 0,-10 1 93,-18-2 1,-2 0 40,9 0 0,6 0 1,-7 0 8,-14-1 1,0 0 27,47-4 1,2-1-45,-36 3 0,6-1-751,1-2 1,16-1 0,6-1-1,-6 1 1,-16 1 766,-5 1 1,-2-1-2,31-2 0,13-1 0,-23 1 29,-18 3 46,29-5 10,-23 3 34,22-3-55,4 2-68,-19 3 0,-28 2 0,4 1-45,16 1 0,1 0 426,-12-6 0,-2 0-146,5 3 1,-2-4-1085,-11-10 0,-9-3 849,-15 3-100,22-15-192,-28 22-358,-5 1-100,8 10 3007,-17 2-2190,11 7 3381,-14-7-3168,-6 6 45,-4-4 348,-7 9-640,6-7 628,-2-1-560,6-4 124,1-1-181,0-1 886,-1 1 1647,-2-10-2521,-9-24 375,1-24 1,1-8-219,-3-31-410,6 32 1,0 7-5350,1 25 5546,-9 39 0,5 4 0,-3 1 0</inkml:trace>
</inkml:ink>
</file>

<file path=ppt/ink/ink2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01.625"/>
    </inkml:context>
    <inkml:brush xml:id="br0">
      <inkml:brushProperty name="width" value="0.04286" units="cm"/>
      <inkml:brushProperty name="height" value="0.04286" units="cm"/>
    </inkml:brush>
  </inkml:definitions>
  <inkml:trace contextRef="#ctx0" brushRef="#br0">0 25 17666,'16'44'539,"11"50"-461,-11-15-78,5 13 0,-9-22 157,-7-34-23,-3-10 583,0-2-672,-2-13-45,0-5-67,0-2 67,-2 0 22,-3 0-22,2-2-22,-2 1 67,4-3-135,1 0-145,8 0 156,28 0 57,-3 0 22,25-1 0,8-12 22,11-6-28,-23 6 1,0 0 5,20-4-28,-24 11 0,4 3-73,2 2 1,0 2-1,36-1 50,-35-1 1,-2 1-73,7-1 89,-19 0-111,9 0-58,42-1 192,-23-5 11,-13 3 0,1 0 0,21-8 0,-20 2 22,19-4-22,-35 4 0,44-7-22,-33 11 22,11-3 0,-8 7 46,20-1-2,-24 1 124,-2-2 0,2-1-67,19-2-56,1-1-40,-16 4 1,0 1 28,25 0-1742,-12 0 1,2 1 1696,16 0 28,-14 3 0,4 1-12,-12 2 1,5 1 16,17 1 1,11 1-1,-3 1 4,-16 1 0,-2 0 1,0 0-24,2-2 1,0 0 0,-8 1 1,0 2 1,-10-2 28,7-3-1174,-4-2 0,3-2 1140,17 1 0,1 1 0,-3 0-34,-21 1-1471,26 4 1505,-51-4 33,21 3-33,29-3 736,-29 0 0,1-1-736,27 1 2269,0-1-2236,-71-3 3326,9 0-3326,-18 0 12,12-4-56,8-5 11,7-2-45,34 2 0,6 2 34,-2 1-1124,-6 3 1,13 1 0,-11 1 1145,15 4-181,1 1 1,5 0 186,-20-1 0,2-1-6,2 1 0,6 1 0,-2-1 0,23 0 1,-2 0-1,-4 0 0,0 0-34,2 0 1,-4 1 11,-29-1 0,0 0 7,7 0 0,7 0 1,0 2-1,-5 1 0,-1 1 0,-3-1 4,13 0 0,-2 1-30,22 5 1,-13-1 29,-39-6 45,39 3-23,-68-8 34,6-2-45,-21 0 3183,-1 0-3306,8-2 687,5 0-452,-1-1-123,-1 1-370,3 4-55,13 0 133,62 4 258,-23-1-33,-7 1 0,-4-1 134,-19 0-101,7-1 202,-54-2-157,1 0-11,-7 0 0,9 0-11,2 0 11,2 0 157,-4 0 12,2 1 189,-2-1 258,3 0 1,0 0-584,0 0 852,-5-8-650,2 0-44,-9-19-168,0-7 44,-31-55-45,15 28 174,1 7 0,2 1 432,3 0-180,2-8-336,12 28 157,5 3-269,17 24 0,-11-2 0,11 8 0</inkml:trace>
</inkml:ink>
</file>

<file path=ppt/ink/ink2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0.292"/>
    </inkml:context>
    <inkml:brush xml:id="br0">
      <inkml:brushProperty name="width" value="0.04286" units="cm"/>
      <inkml:brushProperty name="height" value="0.04286" units="cm"/>
    </inkml:brush>
  </inkml:definitions>
  <inkml:trace contextRef="#ctx0" brushRef="#br0">117 62 17610,'-40'-18'1737,"8"4"-1614,31 14-32,1 0 737,-3-3-716,-1 0-89,-5-3-23,-2-1 0,4 3-34,-1 0-537,7 2-1,0 2-9187,1 0 7720,0 3 2039,0 0 0,0 1 0,0-1 0</inkml:trace>
</inkml:ink>
</file>

<file path=ppt/ink/ink2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0.765"/>
    </inkml:context>
    <inkml:brush xml:id="br0">
      <inkml:brushProperty name="width" value="0.04286" units="cm"/>
      <inkml:brushProperty name="height" value="0.04286" units="cm"/>
    </inkml:brush>
  </inkml:definitions>
  <inkml:trace contextRef="#ctx0" brushRef="#br0">98 150 17465,'-35'-54'549,"7"11"-628,28 43-212,0 0 280,0-2 11,0-1 257,0-10-110,0 5-147,-2-4-214,-4 6-178,-2 2-179,0 1-2600,2 1 2778,4 4 270,0-1 157,2 2-34,0-1-23,0-1 23,16-3 0,-12 2 0,12-2 0</inkml:trace>
</inkml:ink>
</file>

<file path=ppt/ink/ink2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1.410"/>
    </inkml:context>
    <inkml:brush xml:id="br0">
      <inkml:brushProperty name="width" value="0.04286" units="cm"/>
      <inkml:brushProperty name="height" value="0.04286" units="cm"/>
    </inkml:brush>
  </inkml:definitions>
  <inkml:trace contextRef="#ctx0" brushRef="#br0">175 2 17398,'-17'-1'22,"-2"5"-5660,-5 8 5739,0 7 1353,1 3-1275,1 5 337,-2 38-382,12-19 927,2 28-702,38-1-120,4-21 0,9 8 0,-3-4-172,-5-3 0,0 1-19,6 1 1,4 4 0,-11-7 119,-9 16-157,-13-20 23,-5 8-415,-29-7 2876,1-13-4254,-20 5-7261,-4-19 9020,22-22 0,0 14 0,25-11 0</inkml:trace>
</inkml:ink>
</file>

<file path=ppt/ink/ink2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1.610"/>
    </inkml:context>
    <inkml:brush xml:id="br0">
      <inkml:brushProperty name="width" value="0.04286" units="cm"/>
      <inkml:brushProperty name="height" value="0.04286" units="cm"/>
    </inkml:brush>
  </inkml:definitions>
  <inkml:trace contextRef="#ctx0" brushRef="#br0">0 177 15818,'88'-35'889,"-1"0"0,-30 8 0,0 4-889,19 11 0,-3 5-1155,13-2-861,-32 1-3184,2-2 3785,-35-1 0,-15 12 0,-8 0 0</inkml:trace>
</inkml:ink>
</file>

<file path=ppt/ink/ink2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1.935"/>
    </inkml:context>
    <inkml:brush xml:id="br0">
      <inkml:brushProperty name="width" value="0.04286" units="cm"/>
      <inkml:brushProperty name="height" value="0.04286" units="cm"/>
    </inkml:brush>
  </inkml:definitions>
  <inkml:trace contextRef="#ctx0" brushRef="#br0">166 1 17308,'-43'40'297,"1"0"0,-18 25-297,40 23-437,42-2-1949,37-10-5306,9-9 7692,-11-44 0,-1-8 0,-14-7 0,11-7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47.076"/>
    </inkml:context>
    <inkml:brush xml:id="br0">
      <inkml:brushProperty name="width" value="0.025" units="cm"/>
      <inkml:brushProperty name="height" value="0.025" units="cm"/>
    </inkml:brush>
  </inkml:definitions>
  <inkml:trace contextRef="#ctx0" brushRef="#br0">0 12 24575,'6'-6'0,"2"3"0,1 0 0,1 3 0,-5 0 0,-2 0 0</inkml:trace>
</inkml:ink>
</file>

<file path=ppt/ink/ink2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2.462"/>
    </inkml:context>
    <inkml:brush xml:id="br0">
      <inkml:brushProperty name="width" value="0.04286" units="cm"/>
      <inkml:brushProperty name="height" value="0.04286" units="cm"/>
    </inkml:brush>
  </inkml:definitions>
  <inkml:trace contextRef="#ctx0" brushRef="#br0">48 37 18754,'-6'70'425,"1"-2"-414,11-13-11,5 0-145,24 35-214,-14-40-21,11 18-1694,-26-55-2203,-8-16 3336,-12-26 971,-21-59 597,10 20-280,6 17 1,2-1 1243,0-20-1019,7 22-460,2-7-112,10 33-437,48 13 381,-16 16 1553,32 19 0,3 10-1732,-13 12-477,-20-5 1,-13 0-914,-31-13 967,-53-5 0,49-21 0,-2-1 0</inkml:trace>
</inkml:ink>
</file>

<file path=ppt/ink/ink2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2.814"/>
    </inkml:context>
    <inkml:brush xml:id="br0">
      <inkml:brushProperty name="width" value="0.04286" units="cm"/>
      <inkml:brushProperty name="height" value="0.04286" units="cm"/>
    </inkml:brush>
  </inkml:definitions>
  <inkml:trace contextRef="#ctx0" brushRef="#br0">0 0 16703,'70'30'1411,"0"0"1,-14-4 0,-3 1-1182,-5 4 0,-5 3 128,14 25 40,-28 4 0,-7 4-353,-2 18-931,-34-18 1,-15 9 0,-1-12-706,-20 9 185,-7-9 0,1-9 1406,17-27 0,19-14 0,8-5 0</inkml:trace>
</inkml:ink>
</file>

<file path=ppt/ink/ink2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3.329"/>
    </inkml:context>
    <inkml:brush xml:id="br0">
      <inkml:brushProperty name="width" value="0.04286" units="cm"/>
      <inkml:brushProperty name="height" value="0.04286" units="cm"/>
    </inkml:brush>
  </inkml:definitions>
  <inkml:trace contextRef="#ctx0" brushRef="#br0">0 8 15896,'56'-2'373,"0"-1"1,-2 1 0,-3 1-632,16 5-7161,-4 1 3889,-8 1 3882,-15 3 0,-18-4 0,-11 0 1</inkml:trace>
</inkml:ink>
</file>

<file path=ppt/ink/ink2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3.465"/>
    </inkml:context>
    <inkml:brush xml:id="br0">
      <inkml:brushProperty name="width" value="0.04286" units="cm"/>
      <inkml:brushProperty name="height" value="0.04286" units="cm"/>
    </inkml:brush>
  </inkml:definitions>
  <inkml:trace contextRef="#ctx0" brushRef="#br0">0 1 13600,'52'8'4358,"45"-2"-4560,-13-5-1025,-29 0 1,-1-1 1226,19-4 0,-37 3 0,6-3 0</inkml:trace>
</inkml:ink>
</file>

<file path=ppt/ink/ink2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4.761"/>
    </inkml:context>
    <inkml:brush xml:id="br0">
      <inkml:brushProperty name="width" value="0.04286" units="cm"/>
      <inkml:brushProperty name="height" value="0.04286" units="cm"/>
    </inkml:brush>
  </inkml:definitions>
  <inkml:trace contextRef="#ctx0" brushRef="#br0">471 0 15179,'3'56'577,"1"-1"0,-2 34-476,-21-3-2584,-26-11 0,-8-3 2495,-8 3 330,10-30 0,-11 3 1,9-18-309,-1-27 960,-24-23-932,75-37 0,16-7-85,0 3 23,0 2 0,10 8 247,37 33-180,-17 12 3244,26 13-3109,3 21-124,-13 0 101,22 13-162,-29-11 0,-2 0-1227,11 8 163,-16-10 1,-1-1 1046,-1-4 0,-22-12 0,0-3 0</inkml:trace>
</inkml:ink>
</file>

<file path=ppt/ink/ink2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4.995"/>
    </inkml:context>
    <inkml:brush xml:id="br0">
      <inkml:brushProperty name="width" value="0.04286" units="cm"/>
      <inkml:brushProperty name="height" value="0.04286" units="cm"/>
    </inkml:brush>
  </inkml:definitions>
  <inkml:trace contextRef="#ctx0" brushRef="#br0">0 1 16793,'0'0'0</inkml:trace>
</inkml:ink>
</file>

<file path=ppt/ink/ink2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5.795"/>
    </inkml:context>
    <inkml:brush xml:id="br0">
      <inkml:brushProperty name="width" value="0.04286" units="cm"/>
      <inkml:brushProperty name="height" value="0.04286" units="cm"/>
    </inkml:brush>
  </inkml:definitions>
  <inkml:trace contextRef="#ctx0" brushRef="#br0">9 165 17879,'47'74'1267,"-2"3"-1155,-13-2-112,3 15 0,-1 3-135,-1 1 40,-4-10 0,-5-7-1015,-18-38 1211,-2-23-986,-3-12-3070,3-54 2173,-2 9 684,2-29 1345,-3 2 1254,0 15 79,-12-18-303,-8 22 640,-34-10-1223,10 18-55,-17-4 537,11 11-817,17 8-180,0-9-89,21 4-79,31-46-112,23 46 1,9 3 72,-16-9 0,5 6-25,19 21 1,12 11-1,-4 11-126,16 29 0,-6 8 128,-3-17 1,-12 7 95,-16 35 0,-35-3-3786,-63-41 0,-19-9 1180,13 13 1,-2-4 2106,-24-16 0,8-9 1,30-3-1,14-1 1</inkml:trace>
</inkml:ink>
</file>

<file path=ppt/ink/ink2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6.343"/>
    </inkml:context>
    <inkml:brush xml:id="br0">
      <inkml:brushProperty name="width" value="0.04286" units="cm"/>
      <inkml:brushProperty name="height" value="0.04286" units="cm"/>
    </inkml:brush>
  </inkml:definitions>
  <inkml:trace contextRef="#ctx0" brushRef="#br0">0 30 11784,'83'-16'2084,"-14"2"-1490,-52 14-213,-6 0 448,-27 12-1120,-20 1 213,-14 6 593,8-7-269,20-7-548,39-25 212,1 15 34,17-14-1479,-16 27-426,-8 1 1961,-22 6 0,6-7 0,-11-3 0</inkml:trace>
</inkml:ink>
</file>

<file path=ppt/ink/ink2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56.202"/>
    </inkml:context>
    <inkml:brush xml:id="br0">
      <inkml:brushProperty name="width" value="0.04286" units="cm"/>
      <inkml:brushProperty name="height" value="0.04286" units="cm"/>
    </inkml:brush>
  </inkml:definitions>
  <inkml:trace contextRef="#ctx0" brushRef="#br0">14 1 7302,'-13'71'-1568,"18"-3"153,28-17 0,-9-22 0,2-6 0</inkml:trace>
</inkml:ink>
</file>

<file path=ppt/ink/ink2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2:01.186"/>
    </inkml:context>
    <inkml:brush xml:id="br0">
      <inkml:brushProperty name="width" value="0.04286" units="cm"/>
      <inkml:brushProperty name="height" value="0.04286" units="cm"/>
    </inkml:brush>
  </inkml:definitions>
  <inkml:trace contextRef="#ctx0" brushRef="#br0">0 8 21499,'64'-1'67,"0"0"-330,-10 2 0,1 0-410,14-1-2963,-4 0 0,-5-1-3490,-27-1 5711,3-1 0,-30 1 0,-4 2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359"/>
    </inkml:context>
    <inkml:brush xml:id="br0">
      <inkml:brushProperty name="width" value="0.04286" units="cm"/>
      <inkml:brushProperty name="height" value="0.04286" units="cm"/>
    </inkml:brush>
  </inkml:definitions>
  <inkml:trace contextRef="#ctx0" brushRef="#br0">135 135 8075,'-10'-8'3070,"2"1"-2655,8 7 918,0 0-1109,0-13-56,0 8-145,0-11-23,0 10-292,0-1 68,1-3 124,4 1-124,1-2 100,2 3 124,1 0 213,-3 2 370,1 1-11,-4-1 21,0 2 113,-1 1-179,-2 2-258,1 0-191,-1 0-33,0 5 302,-5 5-100,-4 10-79,-9 11-56,-4 11-11,-5 12-23,0 9-67,2 5-11,7 2-22,7-2 22,6-6 0,4-8-45,4-7 0,4-10 45,4-7-22,7-10 11,1-6-684,5-8-1423,3-2-1692,5-7 3810,2-7 0,-14 5 0,-6-4 0</inkml:trace>
</inkml:ink>
</file>

<file path=ppt/ink/ink2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2:01.480"/>
    </inkml:context>
    <inkml:brush xml:id="br0">
      <inkml:brushProperty name="width" value="0.04286" units="cm"/>
      <inkml:brushProperty name="height" value="0.04286" units="cm"/>
    </inkml:brush>
  </inkml:definitions>
  <inkml:trace contextRef="#ctx0" brushRef="#br0">5 30 14137,'-2'-16'4079,"-1"2"-3541,3 14-538,0 0 930,16 68-1401,15 24-252,-15-37 0,-1 4 723,3 25 0,-3-8 0,-6-29 0,-4 30 0</inkml:trace>
</inkml:ink>
</file>

<file path=ppt/ink/ink2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2:01.961"/>
    </inkml:context>
    <inkml:brush xml:id="br0">
      <inkml:brushProperty name="width" value="0.04286" units="cm"/>
      <inkml:brushProperty name="height" value="0.04286" units="cm"/>
    </inkml:brush>
  </inkml:definitions>
  <inkml:trace contextRef="#ctx0" brushRef="#br0">0 0 17610,'16'80'2399,"-1"2"-2019,-7-9 24,2 10-135,-3 6-90,-4-26 0,-1 10 1,-1-7-180,0-9 0,-2 0-475,-1 25 1,-1 10 0,0-16-961,-3 3-3481,-2-14 1,-1-4 4804,4-25 0,-3-4 0,6-25 0</inkml:trace>
</inkml:ink>
</file>

<file path=ppt/ink/ink2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2:02.603"/>
    </inkml:context>
    <inkml:brush xml:id="br0">
      <inkml:brushProperty name="width" value="0.04286" units="cm"/>
      <inkml:brushProperty name="height" value="0.04286" units="cm"/>
    </inkml:brush>
  </inkml:definitions>
  <inkml:trace contextRef="#ctx0" brushRef="#br0">19 163 4612,'-10'-15'3900,"1"3"-1773,42-35-1970,2 28 1427,34-36-1326,-3 44 61,-12 8 1,0 2-320,7 7 962,18 15-805,-68 11 3034,-32 11-3180,-17-3 685,-4-14-1660,10-8 964,34-11 124,87 35 55,-10 12-95,-25-25 0,-4 1 197,-3 25 335,-73-27-101,-14-12-717,-22-9-863,18-12 1065,12-8 0,27 7 0,-1 0 0</inkml:trace>
</inkml:ink>
</file>

<file path=ppt/ink/ink2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2:03.319"/>
    </inkml:context>
    <inkml:brush xml:id="br0">
      <inkml:brushProperty name="width" value="0.04286" units="cm"/>
      <inkml:brushProperty name="height" value="0.04286" units="cm"/>
    </inkml:brush>
  </inkml:definitions>
  <inkml:trace contextRef="#ctx0" brushRef="#br0">1 1 15952,'55'13'1199,"1"1"0,37 17-493,-65 5-246,-4 13-102,-5 11-2293,-11-9 0,-2 3 1968,1 31 397,-5-31 0,0 3-2660,-2 4 0,0-3-1647,0 6 3310,0 20 0,0-71 0,0-8 0</inkml:trace>
</inkml:ink>
</file>

<file path=ppt/ink/ink2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2:03.670"/>
    </inkml:context>
    <inkml:brush xml:id="br0">
      <inkml:brushProperty name="width" value="0.04286" units="cm"/>
      <inkml:brushProperty name="height" value="0.04286" units="cm"/>
    </inkml:brush>
  </inkml:definitions>
  <inkml:trace contextRef="#ctx0" brushRef="#br0">0 315 14316,'17'-88'1505,"-1"1"0,-2 5 1,11 25-1450,56 68-34,-12 5-33,-20-2 0,-1 3 45,22 19-34,-23-7 0,-1 2 44,16 14 57,-26 1 0,-11 1-101,-28-8-930,-62 23-700,16-51 0,-4-8-158,1 4 1,0-2 1787,-36-1 0,76-4 0,16 0 0</inkml:trace>
</inkml:ink>
</file>

<file path=ppt/ink/ink2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2:04.394"/>
    </inkml:context>
    <inkml:brush xml:id="br0">
      <inkml:brushProperty name="width" value="0.04286" units="cm"/>
      <inkml:brushProperty name="height" value="0.04286" units="cm"/>
    </inkml:brush>
  </inkml:definitions>
  <inkml:trace contextRef="#ctx0" brushRef="#br0">1 0 20121,'26'61'89,"-4"-16"-10,-15-10 44,7-19-45,14 2-44,36-12-113,10-5 124,9-7-45,-33 2-694,-49-2 503,-24 6-2240,-8 4 2431,20-1 0,8 0 0,10-1 0</inkml:trace>
</inkml:ink>
</file>

<file path=ppt/ink/ink2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2:04.992"/>
    </inkml:context>
    <inkml:brush xml:id="br0">
      <inkml:brushProperty name="width" value="0.04286" units="cm"/>
      <inkml:brushProperty name="height" value="0.04286" units="cm"/>
    </inkml:brush>
  </inkml:definitions>
  <inkml:trace contextRef="#ctx0" brushRef="#br0">77 28 13106,'-39'-5'4560,"6"-1"-3831,31 3-57,0-1 169,1 2-897,27-4 56,22 4 11,47 19-1210,-22 30 45,-24-5 306,-66 26 0,11-63 0,-6 4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712"/>
    </inkml:context>
    <inkml:brush xml:id="br0">
      <inkml:brushProperty name="width" value="0.04286" units="cm"/>
      <inkml:brushProperty name="height" value="0.04286" units="cm"/>
    </inkml:brush>
  </inkml:definitions>
  <inkml:trace contextRef="#ctx0" brushRef="#br0">77 101 11593,'-5'-9'3160,"0"2"-2566,5 7 235,0 0-436,-29-4-57,21 3 179,-21-5 337,38 2-68,11-2-370,21-3-301,16 0-68,14-1-45,4 3-662,-1 3-1310,-9 1-1221,-10 2-2757,-13-3 5950,-11-3 0,-14 3 0,-8-2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988"/>
    </inkml:context>
    <inkml:brush xml:id="br0">
      <inkml:brushProperty name="width" value="0.04286" units="cm"/>
      <inkml:brushProperty name="height" value="0.04286" units="cm"/>
    </inkml:brush>
  </inkml:definitions>
  <inkml:trace contextRef="#ctx0" brushRef="#br0">0 1 12770,'7'5'3014,"-1"0"-2274,-6-5-34,0 0-292,0 61-88,0-27-35,0 50-190,0-45-101,2-4-224,-1-5-539,1-6-1007,-1-5-2421,-1-5 4191,0-6 0,0-4 0,0-3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2.252"/>
    </inkml:context>
    <inkml:brush xml:id="br0">
      <inkml:brushProperty name="width" value="0.04286" units="cm"/>
      <inkml:brushProperty name="height" value="0.04286" units="cm"/>
    </inkml:brush>
  </inkml:definitions>
  <inkml:trace contextRef="#ctx0" brushRef="#br0">1 0 13723,'12'4'4605,"-3"0"-4291,-9-4-841,0 0-1893,5-3-3385,4 2 5805,10-1 0,-7 2 0,1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0.343"/>
    </inkml:context>
    <inkml:brush xml:id="br0">
      <inkml:brushProperty name="width" value="0.08571" units="cm"/>
      <inkml:brushProperty name="height" value="0.08571" units="cm"/>
      <inkml:brushProperty name="color" value="#008C3A"/>
    </inkml:brush>
  </inkml:definitions>
  <inkml:trace contextRef="#ctx0" brushRef="#br0">0 1 8131,'16'5'2835,"-3"-1"-1984,-13-4 460,0 0-727,8-5-36,-6 4-33,6-3-178,-8 4-730,0 0 360,4 0 33,1 6 33,4 1-33,-1 7-134,2-2-146,-3-2 213,-2-3 67,-2-4 56,-2-1 639,-1-2-583,-4 0 56,0 0-11,-4 0-12,1 0 35,1-1-180,4-2 0,0 0-112,2-2 112,0 0 33,0 1 34,0 2-2150,0 1 2083,0 5 67,0-1 34,0 2 22,0-2 2151,0-2-2274,-2 0-672,-2-1-1670,-5 0 2342,-6-1 0,6 0 0,0 0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3.376"/>
    </inkml:context>
    <inkml:brush xml:id="br0">
      <inkml:brushProperty name="width" value="0.04286" units="cm"/>
      <inkml:brushProperty name="height" value="0.04286" units="cm"/>
    </inkml:brush>
  </inkml:definitions>
  <inkml:trace contextRef="#ctx0" brushRef="#br0">23 0 10821,'1'7'4314,"1"-2"-3542,-2-5-256,0 0-57,-1 11-67,-3 8-235,-2 14-56,0 7-67,1 3-34,2 0 0,2-2-56,1-5-258,0-7-89,3-8-91,0-9 158,2-6 191,-2-5 145,-1-1 22,2-3-11,1-7-22,2-8 11,4-8-11,0-7-11,2 0 22,2-2 22,0 1 68,-1 4 44,-2 3 180,-3 7 369,-3 2-470,-2 9-213,-3 2 0,-1 6-336,0 1 336,0 7 135,0 6 44,2 11-11,0 6 22,3 4-100,-1 3-34,2-2-45,0-2 11,2-5-22,-1-6 0,2-8 45,0-5 135,2-6 179,6-1-68,4-7-78,8-8-34,1-6-78,1-4-34,-5 3 45,-9 7-135,-8 6-189,-6 4 156,-3 5 11,0 4-101,0 3-268,0 2 22,0 0 279,7-4 113,3-3 34,7-2-34,2 1-135,8 9-89,-5 0-134,9 9 44,-6-2-44,4-2 66,4-2 415,19-7 214,-11-7 167,12-12-34,-21-8 69,-3-10-91,-7-4-34,-7-2-112,-7 0 1,-10-3-303,-13 17-56,-13 3 56,-13 20 0,-8 14 45,-1 9-45,5 14-33,12 4-23,14 2 44,10-2 12,49 17 12,5-22-12,-1-14 0,4-4-1160,43-6-442,5-8-639,-4-5-3989,-16-9 6230,-18-4 0,-29 1 0,-15 1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4.044"/>
    </inkml:context>
    <inkml:brush xml:id="br0">
      <inkml:brushProperty name="width" value="0.04286" units="cm"/>
      <inkml:brushProperty name="height" value="0.04286" units="cm"/>
    </inkml:brush>
  </inkml:definitions>
  <inkml:trace contextRef="#ctx0" brushRef="#br0">11 0 12983,'9'0'2801,"-1"1"-2655,-8-1 795,0 0-179,0 26-425,0-1-192,-2 27-145,-3-9-404,-1 2-1243,-1-2-1692,3-4-3652,1-5 6991,2-11 0,1-11 0,0-8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4.598"/>
    </inkml:context>
    <inkml:brush xml:id="br0">
      <inkml:brushProperty name="width" value="0.04286" units="cm"/>
      <inkml:brushProperty name="height" value="0.04286" units="cm"/>
    </inkml:brush>
  </inkml:definitions>
  <inkml:trace contextRef="#ctx0" brushRef="#br0">1 1 10776,'10'1'4055,"-1"-1"-3606,-9 0 548,0 0-705,0 21 44,0 0 45,0 22-124,1-4-22,3 1-78,2 2-10,3-3 54,1-4-44,-2-5-79,0-6-22,-3-9-22,0-5 33,-2-6 202,1-4 224,2 0-157,7-8-224,8-9-67,10-12 0,4-7-45,0 3 11,-4 5 34,-10 10 33,-7 7-78,-9 7-201,-3 3-1,-2 1 202,0 8 45,0 6-45,0 10-34,0 17 1,0-12-169,0 9-414,0-18-483,0-1 46,1-5-4303,8 0-201,-1-8 5557,7 0 0,-8-6 0,-1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5.076"/>
    </inkml:context>
    <inkml:brush xml:id="br0">
      <inkml:brushProperty name="width" value="0.04286" units="cm"/>
      <inkml:brushProperty name="height" value="0.04286" units="cm"/>
    </inkml:brush>
  </inkml:definitions>
  <inkml:trace contextRef="#ctx0" brushRef="#br0">46 1 12109,'2'11'4919,"-1"-3"-4314,-1-8 112,0 0-425,0 10 548,0 10-336,0 20-45,0 14-44,-5 15-168,-1 8-214,-4 6-33,2-1-67,4-2-829,1-8-718,2-9-1355,1-10-1939,-2-13 4908,-1-14 0,0-13 0,0-8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5.912"/>
    </inkml:context>
    <inkml:brush xml:id="br0">
      <inkml:brushProperty name="width" value="0.04286" units="cm"/>
      <inkml:brushProperty name="height" value="0.04286" units="cm"/>
    </inkml:brush>
  </inkml:definitions>
  <inkml:trace contextRef="#ctx0" brushRef="#br0">18 328 11269,'-10'-6'3843,"2"0"-3238,8 6-213,0 0-157,71-2-10,-30-2-136,8 1 1,2-2 179,6-5-180,-3-3 46,1-3 10,-9 0 12,-6-1 78,-10 1 102,-9 1-1,-9 2-190,-6 1-68,-4 2-78,-2 0-11,0 2-67,-2 0 66,-4 2-66,-3-2 33,-5-1 45,-1 2-11,-1-2-34,0 3-3380,0 0 3201,-11 4 112,5 4-24,-9 11-88,9 8-44,2 10-169,7 5-303,5 1 3538,10 0-3313,21-4-236,15-6-280,60-10 785,-19-8 246,-24-11 0,-3-3 0,13-6 11,-12-9 246,-14 0 383,-14 1-204,-12 1 461,-7 2-651,-5 8-145,-4 0 67,-3 7 67,-2 1-111,0 0-124,2 0 56,1 2-23,3 5 169,1 8 168,4 17-168,5-4 178,6 10-178,3-13 0,2-3-22,-5-6 32,-4-7 57,-4-4 1098,-4-7-1288,-1-8-79,-1-6-45,0-8 45,-2-4 11,-2-1-11,-2-4-34,3-2 1,-1-3-1,4 1-67,10-13-111,1 16-483,14-4-863,3 19-885,9 8-2588,5 2 5031,4 6 0,-19 1 0,-7 2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6.743"/>
    </inkml:context>
    <inkml:brush xml:id="br0">
      <inkml:brushProperty name="width" value="0.04286" units="cm"/>
      <inkml:brushProperty name="height" value="0.04286" units="cm"/>
    </inkml:brush>
  </inkml:definitions>
  <inkml:trace contextRef="#ctx0" brushRef="#br0">2 1 11930,'-1'4'3966,"0"0"-3641,1-4 314,0 0 11,3 15-90,4 0-168,4 15-112,6-2 23,0 1 122,5-2-200,2-1-57,-1-8 78,-1-4 34,-5-7 90,-6-4 191,-1-2-158,-2-6-202,4-7-100,3-10-67,1-6-23,-2-1-11,-3 4-123,-3 3-448,-4 6-640,0 1-895,-2 4-2152,0-1 4258,0 0 0,0 5 0,-1 2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210"/>
    </inkml:context>
    <inkml:brush xml:id="br0">
      <inkml:brushProperty name="width" value="0.04286" units="cm"/>
      <inkml:brushProperty name="height" value="0.04286" units="cm"/>
    </inkml:brush>
  </inkml:definitions>
  <inkml:trace contextRef="#ctx0" brushRef="#br0">126 1 11952,'4'10'2454,"-1"-2"-1770,-3-8 1321,0 0-1478,-5 41-23,-3-11-212,-7 39-192,-1-22-44,-1 5-44,1-1-12,1-5-101,2-6-90,0-11-179,5-9 292,3-9-1,3-6-10,2-5 10,0-4 79,1-10 0,8-11 45,4-12-11,8-6-34,3-3 33,-1 1-33,0 3 67,-1 6 90,-4 5 113,0 5 77,-5 7 23,-2 5-68,-6 7-235,-2 3-67,-2 3-179,0 1 45,0 6 134,3 5 11,0 11 11,3 7 23,-3 3-34,4 3-11,0-2-235,3 0-662,2-3-548,1-2-1513,1-3-3204,-1-4 6162,-6-9 0,-2-6 0,-5-5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388"/>
    </inkml:context>
    <inkml:brush xml:id="br0">
      <inkml:brushProperty name="width" value="0.04286" units="cm"/>
      <inkml:brushProperty name="height" value="0.04286" units="cm"/>
    </inkml:brush>
  </inkml:definitions>
  <inkml:trace contextRef="#ctx0" brushRef="#br0">10 28 12468,'-5'-4'3182,"1"1"-2801,4 3-381,61 0-336,-19 0-2466,51 0-3428,-40-3 6230,-6-4 0,-23 3 0,-7-2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832"/>
    </inkml:context>
    <inkml:brush xml:id="br0">
      <inkml:brushProperty name="width" value="0.04286" units="cm"/>
      <inkml:brushProperty name="height" value="0.04286" units="cm"/>
    </inkml:brush>
  </inkml:definitions>
  <inkml:trace contextRef="#ctx0" brushRef="#br0">49 0 10630,'10'6'5479,"-2"-2"-4706,-8-4 202,0 0-886,1-3-77,0 6 425,0 5 168,-1 10-123,0 11-67,0 9-57,-4 5-11,-4 8-22,-5 2-224,-2 3 45,2-1-90,3-1 34,6-5-34,2-8 100,2-7 24,11-8 133,8-8-44,20-6-101,11-6-168,11-4-314,6-9-727,3-4-449,-8-5-3183,-4-8-3272,-29 9 7945,-7-3 0,-22 13 0,0 1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0.314"/>
    </inkml:context>
    <inkml:brush xml:id="br0">
      <inkml:brushProperty name="width" value="0.08571" units="cm"/>
      <inkml:brushProperty name="height" value="0.08571" units="cm"/>
      <inkml:brushProperty name="color" value="#E71224"/>
    </inkml:brush>
  </inkml:definitions>
  <inkml:trace contextRef="#ctx0" brushRef="#br0">365 16 6103,'12'5'684,"-3"-1"-595,-9-4 6612,0 0-6007,1-2 114,-1-1-24,1-3-179,-1 2-146,0 0 56,0 1-67,0 2 3754,0 0-4056,-4 13 44,-7 8-21,-11 23 55,-9 13-89,-6 16-57,-3 8-367,0 6 312,0 0-23,4-4 0,4-7 0,5-7 11,5-11-11,5-9 0,6-13-23,2-12 46,4-9 33,3-9 33,1-2-7296,1-3-401,1-11 7608,4-3 0,-3 0 0,4 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1.886"/>
    </inkml:context>
    <inkml:brush xml:id="br0">
      <inkml:brushProperty name="width" value="0.08571" units="cm"/>
      <inkml:brushProperty name="height" value="0.08571" units="cm"/>
      <inkml:brushProperty name="color" value="#008C3A"/>
    </inkml:brush>
  </inkml:definitions>
  <inkml:trace contextRef="#ctx0" brushRef="#br0">1 164 8871,'6'18'3541,"-1"-3"-2858,-5-15 1838,0 0-2521,4 0 0,5 0 280,13-2 157,13-10-224,17-9-101,13-13-112,3-3-145,-5 2-304,-14 6-335,-16 12-12,-15 9-716,-11 6-796,-5 7-740,-8 11 3048,-10 8 0,7-6 0,-6-3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2.090"/>
    </inkml:context>
    <inkml:brush xml:id="br0">
      <inkml:brushProperty name="width" value="0.08571" units="cm"/>
      <inkml:brushProperty name="height" value="0.08571" units="cm"/>
      <inkml:brushProperty name="color" value="#E71224"/>
    </inkml:brush>
  </inkml:definitions>
  <inkml:trace contextRef="#ctx0" brushRef="#br0">24 21 10384,'-3'-6'4380,"1"2"-883,2 4-2780,-3-4 22,2 2-67,-3-2-56,3 4-100,-2 0-68,1 0-123,0 0-90,1 0-280,0 1 45,1 6 326,4 7 32,9 13 23,10 7 11,12 9-134,8 7-11,4 2-91,-10-13 1,1 1-67,19 16-68,-19-18 1,-1-2-1,14 7 1,-2-2-1,-2-5-11,-1-4 0,-1-4 1,-4-4 10,-1-4 23,-5-5-12,-5-4-21,-6-1-12,-7-3-23,-5-3 23,-3 0 0,-3 0-22,0-1 22,-3 2 22,0 0 101,-1 3-78,-1-2 34,0-1 21,0-4-8122,-1-1 8022,-6-7 0,5 5 0,-6-5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6.647"/>
    </inkml:context>
    <inkml:brush xml:id="br0">
      <inkml:brushProperty name="width" value="0.08571" units="cm"/>
      <inkml:brushProperty name="height" value="0.08571" units="cm"/>
      <inkml:brushProperty name="color" value="#E71224"/>
    </inkml:brush>
  </inkml:definitions>
  <inkml:trace contextRef="#ctx0" brushRef="#br0">179 0 12983,'7'5'4202,"-2"-2"-3642,-5-3 1860,0 0-2229,-5 1-90,-4 9-3381,-9 9 3369,-4 14-22,0 12 57,0 6 10,1 9-55,1 10 55,2 10-44,3 10 11,4 5 0,6 1-79,3-1 34,4-5-45,7-6 23,8-6-34,11-10 123,25 13 0,-4-31-11,18 8-78,-16-32-34,-1-7-459,-5-9-1615,5-5 607,-18-4-1222,1-1 627,-18 0-3014,-2 0 5076,-3 0 0,-4 0 0,-2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103"/>
    </inkml:context>
    <inkml:brush xml:id="br0">
      <inkml:brushProperty name="width" value="0.08571" units="cm"/>
      <inkml:brushProperty name="height" value="0.08571" units="cm"/>
      <inkml:brushProperty name="color" value="#E71224"/>
    </inkml:brush>
  </inkml:definitions>
  <inkml:trace contextRef="#ctx0" brushRef="#br0">0 1 9017,'9'11'5221,"-2"-2"-3977,-7-9 694,0 0-1265,-6-6-360,4 5-279,-4 0 380,6 18 416,0 18-270,0 23-135,0 17-268,0 12 22,0 0-100,3-4 11,3-8-34,11 8-45,0-25-11,12 4 45,2-31-45,10-9-146,9-10-661,4-6-358,0-5-303,-4-4-3227,-5-13-2083,-22 0 6778,-5-9 0,-18 14 0,0 4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409"/>
    </inkml:context>
    <inkml:brush xml:id="br0">
      <inkml:brushProperty name="width" value="0.08571" units="cm"/>
      <inkml:brushProperty name="height" value="0.08571" units="cm"/>
      <inkml:brushProperty name="color" value="#E71224"/>
    </inkml:brush>
  </inkml:definitions>
  <inkml:trace contextRef="#ctx0" brushRef="#br0">6 112 12546,'-3'-5'3563,"1"2"-1927,2 3-1255,11-7-134,2 3-57,12-6-123,1 4-33,5 0-34,8-1-45,8 0-324,11 1-875,5-2-1535,2-1-3474,-7 0 6253,-15-3 0,-19 6 0,-13-1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958"/>
    </inkml:context>
    <inkml:brush xml:id="br0">
      <inkml:brushProperty name="width" value="0.08571" units="cm"/>
      <inkml:brushProperty name="height" value="0.08571" units="cm"/>
      <inkml:brushProperty name="color" value="#E71224"/>
    </inkml:brush>
  </inkml:definitions>
  <inkml:trace contextRef="#ctx0" brushRef="#br0">9 42 12826,'-4'-7'4572,"0"2"-3541,4 5 358,0 0-750,21-14-102,5 11-111,26-9-90,3 29 12,9 13-35,5 21-54,4 16-153,-37-28 0,0 1-569,0 4 0,-1 2 536,-1 1 0,-1 1-6,-1 2 0,-2-1-28,-4-1 1,-1-1-1497,-4-1 0,-2 0 1547,5 40-12,-12-3-44,-8-4-180,-8-28 0,-4-1-1019,-6 22-1306,-6-18 1,-3-3-5206,-8-6 7676,-9 2 0,24-34 0,7-9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8.431"/>
    </inkml:context>
    <inkml:brush xml:id="br0">
      <inkml:brushProperty name="width" value="0.08571" units="cm"/>
      <inkml:brushProperty name="height" value="0.08571" units="cm"/>
      <inkml:brushProperty name="color" value="#E71224"/>
    </inkml:brush>
  </inkml:definitions>
  <inkml:trace contextRef="#ctx0" brushRef="#br0">1 1 12927,'9'1'3743,"-2"-1"-3150,-7 0-122,0 0 190,13 1-90,12-1-369,21 1-202,9-1-224,4 0-852,-7 0-638,-9 2-1020,-12 7-2376,-10 5 5110,-10 8 0,-5-9 0,-6-2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8.632"/>
    </inkml:context>
    <inkml:brush xml:id="br0">
      <inkml:brushProperty name="width" value="0.08571" units="cm"/>
      <inkml:brushProperty name="height" value="0.08571" units="cm"/>
      <inkml:brushProperty name="color" value="#E71224"/>
    </inkml:brush>
  </inkml:definitions>
  <inkml:trace contextRef="#ctx0" brushRef="#br0">0 48 13801,'4'7'4426,"-1"-2"-3743,65-9-459,-28 1-134,59-2-90,-44 2-806,2 1-2175,2-3-5725,1-2 8706,-6-7 0,-22 6 0,-11-1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9.437"/>
    </inkml:context>
    <inkml:brush xml:id="br0">
      <inkml:brushProperty name="width" value="0.08571" units="cm"/>
      <inkml:brushProperty name="height" value="0.08571" units="cm"/>
      <inkml:brushProperty name="color" value="#E71224"/>
    </inkml:brush>
  </inkml:definitions>
  <inkml:trace contextRef="#ctx0" brushRef="#br0">15 372 11549,'-8'-12'5210,"1"1"-10030,7 11 5616,8-57-68,3 28 1241,9-47-1554,6 43 324,26-6-414,-5 12 89,3 6 1,5 4-112,20-1-197,-22 8 0,1 1 878,26 1-939,-8 4-45,-9 3-45,-5 16 45,-25 2 3481,-5 16-3413,-21 1 21,-5 4-10,-3-1-12,-20 14-34,3-14 35,-22 12-46,5-12 34,-9 3-45,-6 7-11,-3 4-11,0 4-45,5 1-34,-6 22-55,20-22 10,-2 16 12,25-28-124,4 16 1,14-16-415,14 12-1132,16-18-1849,15-6-4168,4-4 6962,-2-8 0,-23-11 0,-11-3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9.713"/>
    </inkml:context>
    <inkml:brush xml:id="br0">
      <inkml:brushProperty name="width" value="0.08571" units="cm"/>
      <inkml:brushProperty name="height" value="0.08571" units="cm"/>
      <inkml:brushProperty name="color" value="#E71224"/>
    </inkml:brush>
  </inkml:definitions>
  <inkml:trace contextRef="#ctx0" brushRef="#br0">1 40 19078,'8'6'5009,"-2"0"-4740,-6-6-751,0 0-2240,10 0-7109,-5-9 9711,7-8 1,-9 5-1,-1-2 1</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1.982"/>
    </inkml:context>
    <inkml:brush xml:id="br0">
      <inkml:brushProperty name="width" value="0.08571" units="cm"/>
      <inkml:brushProperty name="height" value="0.08571" units="cm"/>
      <inkml:brushProperty name="color" value="#E71224"/>
    </inkml:brush>
  </inkml:definitions>
  <inkml:trace contextRef="#ctx0" brushRef="#br0">425 2 11325,'-9'-1'2980,"2"0"-2374,7 1 894,0 0-816,-53 65 67,27-26-415,-8 6 0,0 3 269,7 7-212,-1-2-192,3 2-122,0-6-57,2 1-22,0-3-302,0 2-673,-1 2-1076,3 2-78,1-2-3081,8-7 5210,5-13 0,4-15 0,3-9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2.104"/>
    </inkml:context>
    <inkml:brush xml:id="br0">
      <inkml:brushProperty name="width" value="0.08571" units="cm"/>
      <inkml:brushProperty name="height" value="0.08571" units="cm"/>
      <inkml:brushProperty name="color" value="#008C3A"/>
    </inkml:brush>
  </inkml:definitions>
  <inkml:trace contextRef="#ctx0" brushRef="#br0">1 40 9633,'7'4'4560,"0"-1"-3933,-7-3-357,0 0-169,66-17-101,-38 10-135,52-11-840,-55 15-1210,-3 1-885,-1 2 3070,-5 0 0,-6 0 0,-5 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2.348"/>
    </inkml:context>
    <inkml:brush xml:id="br0">
      <inkml:brushProperty name="width" value="0.08571" units="cm"/>
      <inkml:brushProperty name="height" value="0.08571" units="cm"/>
      <inkml:brushProperty name="color" value="#E71224"/>
    </inkml:brush>
  </inkml:definitions>
  <inkml:trace contextRef="#ctx0" brushRef="#br0">12 22 12434,'0'-5'5076,"0"0"-3418,0 5-1658,-11-12 561,20 25 99,1-1 159,32 31-271,12 5-200,8-1-259,1-1-89,-2-4-78,-9-5-3874,-9-3 2338,-15-5-1019,-11-3-1300,-9-2 3933,-10-3 0,1-8 0,-3-4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3.114"/>
    </inkml:context>
    <inkml:brush xml:id="br0">
      <inkml:brushProperty name="width" value="0.08571" units="cm"/>
      <inkml:brushProperty name="height" value="0.08571" units="cm"/>
      <inkml:brushProperty name="color" value="#E71224"/>
    </inkml:brush>
  </inkml:definitions>
  <inkml:trace contextRef="#ctx0" brushRef="#br0">59 1 12322,'5'10'3720,"-2"-1"-3474,-3-9 91,0 0 648,-10 32-525,-1 4 44,-8 38-100,5 2-3561,6 9 3460,4 3-236,5-3-33,11-7-12,8-12 12,15-11-304,28 3-547,-12-22-741,18 0-907,-22-25-1244,-5-7 3709,-5-3 0,-17-1 0,-7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3.586"/>
    </inkml:context>
    <inkml:brush xml:id="br0">
      <inkml:brushProperty name="width" value="0.08571" units="cm"/>
      <inkml:brushProperty name="height" value="0.08571" units="cm"/>
      <inkml:brushProperty name="color" value="#E71224"/>
    </inkml:brush>
  </inkml:definitions>
  <inkml:trace contextRef="#ctx0" brushRef="#br0">117 68 16457,'-6'56'336,"1"-3"-370,5-12-11,11-5-55,6-8 100,14-8 89,6-9 12,3-6 56,0-8 22,-1-9-3280,-6-8 3696,-9-7 32,-9-3-123,-9-2-191,-4-1-122,-7 1-90,-4 0-22,-7 3 3425,-6 4-3493,-4 5-11,-7 7 0,-8 6-269,-28 4-952,17 10-4525,-12 3 1489,33 6 4257,11 2 0,10-8 0,7-3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059"/>
    </inkml:context>
    <inkml:brush xml:id="br0">
      <inkml:brushProperty name="width" value="0.08571" units="cm"/>
      <inkml:brushProperty name="height" value="0.08571" units="cm"/>
      <inkml:brushProperty name="color" value="#E71224"/>
    </inkml:brush>
  </inkml:definitions>
  <inkml:trace contextRef="#ctx0" brushRef="#br0">0 1 12176,'10'9'3653,"-3"-1"-2723,-7-8-135,52 0 57,-20 4-325,42 8-1,-32 11-32,-2 12 10,-1 10-34,-3 9-134,-14-8 1,-2 3-181,8 25-122,-11-24 0,-2-1 22,0 12-56,-4-6-258,-4-5-1221,-4 12-470,-8-16-1671,-13 12-1781,-13-20 5401,-14-4 0,17-15 0,5-8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607"/>
    </inkml:context>
    <inkml:brush xml:id="br0">
      <inkml:brushProperty name="width" value="0.08571" units="cm"/>
      <inkml:brushProperty name="height" value="0.08571" units="cm"/>
      <inkml:brushProperty name="color" value="#E71224"/>
    </inkml:brush>
  </inkml:definitions>
  <inkml:trace contextRef="#ctx0" brushRef="#br0">10 26 11067,'-5'-13'3664,"1"3"-2588,4 10-169,0 0-78,10 0-178,10 0-293,19 0-168,12 0-3582,8 0 3336,2 0-829,-4 0-1053,-4 0-1200,-8-1-2262,-9 1 5400,-12-1 0,-12 1 0,-7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808"/>
    </inkml:context>
    <inkml:brush xml:id="br0">
      <inkml:brushProperty name="width" value="0.08571" units="cm"/>
      <inkml:brushProperty name="height" value="0.08571" units="cm"/>
      <inkml:brushProperty name="color" value="#E71224"/>
    </inkml:brush>
  </inkml:definitions>
  <inkml:trace contextRef="#ctx0" brushRef="#br0">5 86 13039,'-2'-6'3496,"0"1"-3149,2 5-246,67-5-101,-23 1-107,6-2 1,2 1-1048,11-3-1110,1-3-2172,-5 1 4436,-9-3 0,-23 6 0,-10 2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5.464"/>
    </inkml:context>
    <inkml:brush xml:id="br0">
      <inkml:brushProperty name="width" value="0.08571" units="cm"/>
      <inkml:brushProperty name="height" value="0.08571" units="cm"/>
      <inkml:brushProperty name="color" value="#E71224"/>
    </inkml:brush>
  </inkml:definitions>
  <inkml:trace contextRef="#ctx0" brushRef="#br0">1 442 13308,'4'1'1591,"0"-1"-1064,11-48-382,1 13-77,15-43 21,-7 25-78,-2-1 628,-6-10-45,-7 21 1120,-4-3-1142,-5 33-303,0 5-269,0 8-157,0 0 269,0 21 23,0-1 44,0 23 78,0-2-55,7 6-45,3 9 67,19 34 45,-4-18-56,7 21-90,-10-33-56,-4-5-33,-3-5 11,-1-4-45,-5-6-11,-1-5-180,-3-6-336,-1-7-2689,-1 1-100,2-10-3732,-1 2 7048,-2-9 0,-1-4 0,-1-2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5.824"/>
    </inkml:context>
    <inkml:brush xml:id="br0">
      <inkml:brushProperty name="width" value="0.08571" units="cm"/>
      <inkml:brushProperty name="height" value="0.08571" units="cm"/>
      <inkml:brushProperty name="color" value="#E71224"/>
    </inkml:brush>
  </inkml:definitions>
  <inkml:trace contextRef="#ctx0" brushRef="#br0">0 123 13409,'4'6'3283,"-1"-2"-2801,-3-4 582,0 0-728,-1 5 34,1-4 33,-1 5-122,1-6-3438,3 0 3818,10 0-224,13 0-56,17-3-45,13-3-11,8-5-146,4-2-112,-1-2-67,-4 0-11,-12-1-303,-10 4-705,-15 1-3183,-7-1 1016,-11 3 3186,-2-3 0,-5 7 0,-1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6.048"/>
    </inkml:context>
    <inkml:brush xml:id="br0">
      <inkml:brushProperty name="width" value="0.08571" units="cm"/>
      <inkml:brushProperty name="height" value="0.08571" units="cm"/>
      <inkml:brushProperty name="color" value="#E71224"/>
    </inkml:brush>
  </inkml:definitions>
  <inkml:trace contextRef="#ctx0" brushRef="#br0">1 70 17319,'11'6'5435,"-1"-1"-4326,-10-5-1300,0 0-1254,2-9-4707,0-3 6152,5-17 0,-4 15 0,1-2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3.613"/>
    </inkml:context>
    <inkml:brush xml:id="br0">
      <inkml:brushProperty name="width" value="0.08571" units="cm"/>
      <inkml:brushProperty name="height" value="0.08571" units="cm"/>
    </inkml:brush>
  </inkml:definitions>
  <inkml:trace contextRef="#ctx0" brushRef="#br0">344 1 7325,'2'14'2364,"-1"-3"-1378,-1-11 2778,0 0-3214,-4 2-102,2-2-101,-3 2-190,4-2-67,0 0-68,0 1-11,-2 0 0,-1 0 45,1 1 124,-1-2 436,3 1 2141,0-1-2780,1 2 23,-2 2 68,-3 5-12,-3 6-23,-4 5-10,-2 5-12,-3 5 0,0 2-11,-1 3 11,1 2-11,0 1 11,-10 15-11,10-14 0,-7 7 0,12-20-11,3-5-11,2-5-1,2 3 46,-1-6-1,0 3-11,-1-4 23,-1 1-23,-2 4 45,-6 10-67,4-7 0,-3 3-23,10-11-11,2-7-89,2-2-1423,1-3-226,0-5-2709,1-7 4492,3-7 0,-2 5 0,1 2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3.942"/>
    </inkml:context>
    <inkml:brush xml:id="br0">
      <inkml:brushProperty name="width" value="0.08571" units="cm"/>
      <inkml:brushProperty name="height" value="0.08571" units="cm"/>
      <inkml:brushProperty name="color" value="#008C3A"/>
    </inkml:brush>
  </inkml:definitions>
  <inkml:trace contextRef="#ctx0" brushRef="#br0">1 327 6641,'11'1'4258,"-3"1"-3160,-8-2 3395,0 0-4325,0-8-134,0-5 56,0-13 44,0-6 68,0-6-23,0-2-56,4 3-89,3 1-1,5 7 23,4 5-45,0 5-11,0 6-89,-3 6 44,1 2 11,2 4-10,2 0 10,4 1-11,4 1 45,3 7-22,-1 3-57,1 9-21,-4 3 21,-1 3 79,-4 1 23,-5 2-23,-3-2 0,-3 1 11,-3-4 11,-2 1 23,-3-4-23,-1 2-22,0-1 45,0 2 22,0 5-55,0 4 21,0 5-22,0 4-11,0-1-56,0 1 0,0-4-22,1-3-34,2-7 22,2-6 12,1-6 11,3-9 67,1-2 67,7-4 314,6-1-101,11-6-34,4-5-55,7-6-45,-2-4 56,-1 0-90,-5 5 11,-8 3 101,-11 4-34,-7 5-44,-7 1-68,-3 2-44,-1 1-404,0-4-1120,0-4-2443,0-9 3933,-6-6 0,5 9 0,-5 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4.392"/>
    </inkml:context>
    <inkml:brush xml:id="br0">
      <inkml:brushProperty name="width" value="0.08571" units="cm"/>
      <inkml:brushProperty name="height" value="0.08571" units="cm"/>
    </inkml:brush>
  </inkml:definitions>
  <inkml:trace contextRef="#ctx0" brushRef="#br0">27 0 8837,'2'8'3933,"-1"-1"-3103,-1-7 817,0 0-718,-6 0-267,3 0-214,-6 0-135,6 1-145,-1 2-22,2 1 67,1 1 202,0 1-68,1 0 56,0 2-89,0 3 0,0 3 33,0 5-123,0 6-67,1 2 33,3 4-55,2 3-23,3 2-33,2 1-12,-1 0 11,2 2 57,5 12-68,-2-14-11,3 5 45,-5-20 22,4-1-45,-5-8 1,2 0-79,-7-8 33,-1 1-10,-1 1 22,3 12-45,-1-5 0,-1 7 0,-1-10-146,-3-2-324,0-5-1962,0-2-437,-1-6-3271,0-8 6140,-1-6 0,0 4 0,0 2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4.976"/>
    </inkml:context>
    <inkml:brush xml:id="br0">
      <inkml:brushProperty name="width" value="0.08571" units="cm"/>
      <inkml:brushProperty name="height" value="0.08571" units="cm"/>
    </inkml:brush>
  </inkml:definitions>
  <inkml:trace contextRef="#ctx0" brushRef="#br0">1 141 8849,'17'5'4728,"-3"-1"-3787,-14-4 650,0 0-1008,46 0-90,-22-1 44,42-1-21,-29-4-101,10-2-180,5-2-33,4-1-12,2 0-44,-3 0-34,-1 2-67,-3 0-45,-4 4-3325,-4-2 3437,-7 3 0,-7-2-45,-7 0 101,-5-2-168,-8 3 0,-4 1-235,-4 3-841,-1 1 3684,4-2-2978,3 1 124,5-3 33,3 0 67,0 0-268,-1 0-841,-4 2-1558,-4 0-3988,-4 1 6801,-15 1 0,9-1 0,-9 1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5.976"/>
    </inkml:context>
    <inkml:brush xml:id="br0">
      <inkml:brushProperty name="width" value="0.08571" units="cm"/>
      <inkml:brushProperty name="height" value="0.08571" units="cm"/>
    </inkml:brush>
  </inkml:definitions>
  <inkml:trace contextRef="#ctx0" brushRef="#br0">373 14 11369,'-7'-8'4796,"1"3"-3967,6 5 3171,0 0-3910,-4 4-67,-2 6 111,-7 10 68,-6 12-45,-3 11-90,-2 7-11,-1 7 22,1 4-55,-4 4 44,2 1-67,-3-2 56,4-5 33,3-9-33,5-9-11,6-10 0,4-9 45,2-4-79,2-8 11,0 1-11,1-3-134,-13 22-45,7-12-369,-8 11-707,12-22-616,2-4-1199,2-3-1221,4-12 4280,2-6 0,0 2 0,-1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6.665"/>
    </inkml:context>
    <inkml:brush xml:id="br0">
      <inkml:brushProperty name="width" value="0.08571" units="cm"/>
      <inkml:brushProperty name="height" value="0.08571" units="cm"/>
    </inkml:brush>
  </inkml:definitions>
  <inkml:trace contextRef="#ctx0" brushRef="#br0">27 31 8747,'-6'-5'5133,"1"0"-3834,5 5 707,0 0-1368,-7-9-77,5 6-102,-5-6 23,7 9 762,0 0-169,6 4-380,9 6-22,12 9-35,10 9-268,7 8-112,5 4 11,5 7-90,1 1-67,2 2-34,-2-1 12,-7-2-23,-6-3 23,-9-2 89,8 11-101,-14-15-33,6 4 22,-14-19-22,-1-6-11,-1-4 101,7 0-46,-4-6 23,6 0-44,-7-2-1,-1 2-22,-1-1 11,-2 2-56,-2-2 0,-2 0-12,-5-3-312,-3-1-1739,-3-1-872,-13-1-6108,-6-8 9043,-15-4 0,14 1 0,3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6.439"/>
    </inkml:context>
    <inkml:brush xml:id="br0">
      <inkml:brushProperty name="width" value="0.08571" units="cm"/>
      <inkml:brushProperty name="height" value="0.08571" units="cm"/>
    </inkml:brush>
  </inkml:definitions>
  <inkml:trace contextRef="#ctx0" brushRef="#br0">379 17 11571,'-10'-9'3732,"2"2"-2915,8 7 2477,0 0-3114,-3 0-45,-2 0-57,-6 8-56,-3 5-22,-6 12-22,-3 7 11,-3 9 11,-1 4 11,-1 8-11,-14 29 0,9-18-34,-7 18-55,14-29 33,6-7-90,2-7-101,6-10 79,5-10-425,3-9-181,2-6-458,6-16-1962,6-12-1691,7-17 4885,7-9 0,-11 20 0,-2 6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6.839"/>
    </inkml:context>
    <inkml:brush xml:id="br0">
      <inkml:brushProperty name="width" value="0.08571" units="cm"/>
      <inkml:brushProperty name="height" value="0.08571" units="cm"/>
    </inkml:brush>
  </inkml:definitions>
  <inkml:trace contextRef="#ctx0" brushRef="#br0">1 20 11123,'6'4'3764,"-1"-1"-3337,-5-3 200,0 0-549,5-12-78,-4 9-100,4-9-57,-5 12 414,0 0-55,2 4 67,0-1 34,2 3 190,-1 1-57,2 1-3412,1 6 3491,2 5-146,2 5-156,7 6-11,4 5-56,6 4-90,5 3-22,2-1 10,1-4-10,-4-3-23,-4-6 12,-8-4 10,-5-5 1,-6 0-12,-1 0-414,1 31-527,-2-20 3325,5 21-4703,-2-33-471,5-8-3260,-1-5 6028,0-15 0,-6 8 0,-3-7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7.245"/>
    </inkml:context>
    <inkml:brush xml:id="br0">
      <inkml:brushProperty name="width" value="0.08571" units="cm"/>
      <inkml:brushProperty name="height" value="0.08571" units="cm"/>
    </inkml:brush>
  </inkml:definitions>
  <inkml:trace contextRef="#ctx0" brushRef="#br0">24 137 8490,'-13'-4'4157,"2"1"-3204,11 3 794,0 0-637,10 2-181,5 0-200,18 1 246,34-1-606,-7-2-211,22-5-114,-26-1-44,-7-6-493,-6 0-123,-9-2-460,-4 2-784,-3-2-1322,0 1-3350,0-2 6532,-3-2 0,-9 7 0,-6 1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7.945"/>
    </inkml:context>
    <inkml:brush xml:id="br0">
      <inkml:brushProperty name="width" value="0.08571" units="cm"/>
      <inkml:brushProperty name="height" value="0.08571" units="cm"/>
    </inkml:brush>
  </inkml:definitions>
  <inkml:trace contextRef="#ctx0" brushRef="#br0">10 21 11347,'11'11'4146,"-2"-3"-3687,-9-8 908,0 0-672,1-17-45,-1 12-224,1-12-258,-1 17-269,0 0 22,0 3 79,0 9 79,0 11-57,0 19 23,-4 12-23,0 14-22,-4 6 12,3 4-12,-1-1 0,3-2 0,1-3 0,2-6-3426,1-4 3370,17 8 56,0-25 67,14 3 56,-3-28 46,2-9 10,1-4-11,2-5-101,-1-1 3359,-2-1-3426,-5 0-190,-2 0-405,-3 0-637,-3-3-494,-1-2-1467,-1-6 3193,-3-4 0,-5 6 0,-4 1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8.368"/>
    </inkml:context>
    <inkml:brush xml:id="br0">
      <inkml:brushProperty name="width" value="0.08571" units="cm"/>
      <inkml:brushProperty name="height" value="0.08571" units="cm"/>
    </inkml:brush>
  </inkml:definitions>
  <inkml:trace contextRef="#ctx0" brushRef="#br0">1 90 12972,'12'9'4336,"-2"-2"-3226,-10-7-170,0 0-782,4-6-91,7 1 191,17-8-90,18 0-146,19-5-22,9 0-740,0 2-1075,-10 6-1636,-15 5 3451,-12 3 0,-19 2 0,-8 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49.460"/>
    </inkml:context>
    <inkml:brush xml:id="br0">
      <inkml:brushProperty name="width" value="0.08571" units="cm"/>
      <inkml:brushProperty name="height" value="0.08571" units="cm"/>
    </inkml:brush>
  </inkml:definitions>
  <inkml:trace contextRef="#ctx0" brushRef="#br0">1 335 7627,'11'2'1412,"-1"0"-1054,-10-2 538,0 0-189,0-3-69,0 3-1343,0-3-920,-3 1 739,2 1 886,-1-3 135,0 1 358,1 1 1334,0 1 2139,1 1-3697,-2-1 22,1 0 942,-2 1-1233,2-1-34,1 0 1,0-1 33,0-1 0,0 0-34,5-2 12,1 2-1,5-2 23,3 2 0,3-1 23,3 0 44,2 1-11,1 0 22,-1-1-44,-1 2 11,0-2 11,1 1-23,4-3 12,4-2-11,7-1-23,7-3 0,31-4-22,-15 2 11,21 0-11,-28 7 11,-3 2 0,-4 3 0,-3-1 0,2 2 33,23-5-33,-13 1 0,40-7 0,-43 6 0,13-1-33,-27 6 33,-2 1 0,-2 0-45,15 0 34,-12 0 11,14 0 11,-13 0 0,3 0-11,3 0-56,20 0 45,-14 0 0,16 0-12,-18 0-10,4 0 10,3 0 1,-1-2 11,0 0 11,-4-1-11,-3 2-1,-3 0-55,6 1 56,-14 0 11,6 0 11,-11 0 0,3 0 34,10-3-22,6-4 10,7-4-3380,23-6 3347,-27 6-11,7-2 11,-38 11-34,-10 0 34,-7 2 11,-3 0-190,-2 0-3768,0-9 3947,0-9 0,0 5 0,0-2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4.500"/>
    </inkml:context>
    <inkml:brush xml:id="br0">
      <inkml:brushProperty name="width" value="0.08571" units="cm"/>
      <inkml:brushProperty name="height" value="0.08571" units="cm"/>
      <inkml:brushProperty name="color" value="#008C3A"/>
    </inkml:brush>
  </inkml:definitions>
  <inkml:trace contextRef="#ctx0" brushRef="#br0">1 57 8445,'6'-10'4616,"0"1"-3596,-6 9 504,0 0-1233,8-18-235,-4 13 101,8-10 448,-3 28-101,6 10-156,8 13-57,7 7 68,6 2-135,4-1-101,1 0-89,0-8-34,-7-4-179,-6-9-337,-10-7-347,-6-6-750,-7-7-1177,-1-2-2028,0-1 4818,-2 0 0,0 0 0,-2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5.984"/>
    </inkml:context>
    <inkml:brush xml:id="br0">
      <inkml:brushProperty name="width" value="0.08571" units="cm"/>
      <inkml:brushProperty name="height" value="0.08571" units="cm"/>
    </inkml:brush>
  </inkml:definitions>
  <inkml:trace contextRef="#ctx0" brushRef="#br0">1 2 11941,'9'1'3384,"-3"0"-2667,-6-1 1289,0 0-1457,5-1-168,-4 0-90,4-1 23,-5 2 952,1 0-1289,1 0 23,5 0 123,6 0 91,11 0-57,9 0-124,7 0-33,21 0-33,-17 0-293,10 0-447,-28 1-616,-2 5-661,-2 2-651,1 3-2778,0-2 5479,-1-4 0,-10-3 0,-4-2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6.360"/>
    </inkml:context>
    <inkml:brush xml:id="br0">
      <inkml:brushProperty name="width" value="0.08571" units="cm"/>
      <inkml:brushProperty name="height" value="0.08571" units="cm"/>
    </inkml:brush>
  </inkml:definitions>
  <inkml:trace contextRef="#ctx0" brushRef="#br0">0 56 10921,'9'10'3630,"-2"-1"-3170,-7-9 1400,0 0-1020,60 0-33,-14-3-572,4 1 1,3-2-102,19-4-4374,-3-3 4240,-8 3 188,-11 2-602,-7 1-516,-5 0-325,-2 1-549,-4 0-1524,-3 1 1155,-6 1 2173,-10-3 0,-6 4 0,-6-2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8.554"/>
    </inkml:context>
    <inkml:brush xml:id="br0">
      <inkml:brushProperty name="width" value="0.08571" units="cm"/>
      <inkml:brushProperty name="height" value="0.08571" units="cm"/>
    </inkml:brush>
  </inkml:definitions>
  <inkml:trace contextRef="#ctx0" brushRef="#br0">587 142 10328,'13'5'4470,"-2"0"-3349,-11-5-180,0 0-79,-31-50-368,9 31 88,-27-37-268,15 45 135,-3 4-57,-3 2-135,-2 3-178,-3 1 10,0 1 124,-22 3-213,20 4 34,-11 4-34,26 4-68,9 3 46,4 5 22,6 9 22,6 10 185,17 21 1,7 7-135,-2-23 0,3 1-629,13 34 0,4 0 589,-3-30 1,1-4-23,2 2 1,1-1-212,0 1 1,0-1 210,-1-1 0,0-1-5,-4-1 0,-1-1 16,20 39-5,-28-31 0,-4 1 27,2 21-10,-7 19-34,-20-38-493,-24 12-728,2-23-629,-16 2-368,17-28-2499,8-10 4717,5-10 0,10 0 0,1-4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8.812"/>
    </inkml:context>
    <inkml:brush xml:id="br0">
      <inkml:brushProperty name="width" value="0.08571" units="cm"/>
      <inkml:brushProperty name="height" value="0.08571" units="cm"/>
    </inkml:brush>
  </inkml:definitions>
  <inkml:trace contextRef="#ctx0" brushRef="#br0">25 302 13723,'-13'-18'3372,"2"3"-2475,11 15-135,0 0-102,79-41-43,-28 20-477,6-5 0,2-1-84,8 7-56,-5 1-3750,-5 4 2607,-2-1-2274,1 1-1088,7-4 4505,7-4 0,-29 10 0,-6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9.194"/>
    </inkml:context>
    <inkml:brush xml:id="br0">
      <inkml:brushProperty name="width" value="0.08571" units="cm"/>
      <inkml:brushProperty name="height" value="0.08571" units="cm"/>
    </inkml:brush>
  </inkml:definitions>
  <inkml:trace contextRef="#ctx0" brushRef="#br0">181 1 10977,'1'9'3922,"1"-2"-3082,-38 44-66,12-7-332,-3 4 1,1 3 151,-4 38-426,18-38 0,2 1-28,2 2 0,3 1-62,1 0 1,2-1-29,5-2 1,4-1 117,16 41 100,19-14-133,17-13-67,11-15-68,11-14-1091,11-17-1172,7-10-180,-47-12 0,-1-4 2443,46-14 0,-41 5 0,-17-2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9.577"/>
    </inkml:context>
    <inkml:brush xml:id="br0">
      <inkml:brushProperty name="width" value="0.08571" units="cm"/>
      <inkml:brushProperty name="height" value="0.08571" units="cm"/>
    </inkml:brush>
  </inkml:definitions>
  <inkml:trace contextRef="#ctx0" brushRef="#br0">379 19 12792,'-10'-10'3519,"2"1"-2724,8 9 349,0 0-528,-56 44-112,25-9-269,-9 3 1,0 5 189,-3 25-190,-1 12-3615,3 4 3380,7 0-819,13-8-604,11-12-90,15-15-930,14-18-279,12-16 2722,15-28 0,-20 9 0,-2-15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0.552"/>
    </inkml:context>
    <inkml:brush xml:id="br0">
      <inkml:brushProperty name="width" value="0.08571" units="cm"/>
      <inkml:brushProperty name="height" value="0.08571" units="cm"/>
    </inkml:brush>
  </inkml:definitions>
  <inkml:trace contextRef="#ctx0" brushRef="#br0">48 41 10451,'-13'-8'4964,"1"1"-3687,12 7 1614,0 0-2297,-10-11-23,8 8-179,-9-8-212,11 11-180,0 0 11,0 3 280,7 11 247,7 10-78,14 13-203,13 5-134,10 1-44,9-2-46,1-4-10,19 2-102,-28-13-571,4-1-481,-35-12-4438,-5-1-90,-10 0 5659,-1 6 0,-5-10 0,0 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1.636"/>
    </inkml:context>
    <inkml:brush xml:id="br0">
      <inkml:brushProperty name="width" value="0.08571" units="cm"/>
      <inkml:brushProperty name="height" value="0.08571" units="cm"/>
    </inkml:brush>
  </inkml:definitions>
  <inkml:trace contextRef="#ctx0" brushRef="#br0">8 1 12120,'9'4'2678,"-2"-1"-1591,-7-3-549,0 57 201,0-14-268,-2 54-101,-5-22-224,2 2-4297,-2 1 4162,5-6-11,17-8 470,12-11-1702,26-13-1402,14-14-2980,11-13 5614,4-11 0,-35-3 0,-10-2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1.913"/>
    </inkml:context>
    <inkml:brush xml:id="br0">
      <inkml:brushProperty name="width" value="0.08571" units="cm"/>
      <inkml:brushProperty name="height" value="0.08571" units="cm"/>
    </inkml:brush>
  </inkml:definitions>
  <inkml:trace contextRef="#ctx0" brushRef="#br0">11 7 12232,'-5'-3'1468,"2"0"-829,3 3-270,-2 59 13,2-20-91,8 52-89,6-36-146,13-2-56,5-5-875,4-8-537,0-9-2274,-1-10 3686,-8-11 0,-12-5 0,-7-5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104"/>
    </inkml:context>
    <inkml:brush xml:id="br0">
      <inkml:brushProperty name="width" value="0.08571" units="cm"/>
      <inkml:brushProperty name="height" value="0.08571" units="cm"/>
    </inkml:brush>
  </inkml:definitions>
  <inkml:trace contextRef="#ctx0" brushRef="#br0">21 103 14339,'-11'-6'2678,"2"2"-1917,9 4-457,65-5-170,-12 0-134,0 0 0,3-1-1065,20-5-1613,-10-1-3451,-14-3 6129,-15-1 0,-18 6 0,-10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0:58.310"/>
    </inkml:context>
    <inkml:brush xml:id="br0">
      <inkml:brushProperty name="width" value="0.08571" units="cm"/>
      <inkml:brushProperty name="height" value="0.08571" units="cm"/>
      <inkml:brushProperty name="color" value="#008C3A"/>
    </inkml:brush>
  </inkml:definitions>
  <inkml:trace contextRef="#ctx0" brushRef="#br0">1 0 11157,'9'13'3495,"-2"-3"-2956,-7-10 21,0 0-168,2 10 224,2 2-179,4 14-67,6 3 22,2 5-112,7 0 34,2 1-157,2 0-68,0 1 23,-3-1-89,0 3-23,-4-3-23,-4 3-346,-3-5-640,-4-2-515,-2-9-2330,0-9 3854,0-6 0,-3-6 0,0-1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5.036"/>
    </inkml:context>
    <inkml:brush xml:id="br0">
      <inkml:brushProperty name="width" value="0.08571" units="cm"/>
      <inkml:brushProperty name="height" value="0.08571" units="cm"/>
      <inkml:brushProperty name="color" value="#008C3A"/>
    </inkml:brush>
  </inkml:definitions>
  <inkml:trace contextRef="#ctx0" brushRef="#br0">1 0 9778,'15'3'1815,"-2"0"-918,-13-3 336,0 0-953,15 46-23,-2-21 68,13 33-56,-8-35-44,-2-7-57,-3-5 11,-3-4 45,-2-5-3336,-3-1 3302,-1-1-11,0 0-21,-2 0 279,-1 0-325,-1 4-34,0-3-1221,0 2-361,-4-3 1504,-5 0 0,3 0 0,-2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362"/>
    </inkml:context>
    <inkml:brush xml:id="br0">
      <inkml:brushProperty name="width" value="0.08571" units="cm"/>
      <inkml:brushProperty name="height" value="0.08571" units="cm"/>
    </inkml:brush>
  </inkml:definitions>
  <inkml:trace contextRef="#ctx0" brushRef="#br0">0 1 13633,'6'10'4246,"56"15"-3114,-19 15 0,0 7-908,5-11 0,-1 4-680,3 25 0,-10 4 489,-11 22-33,-14 1-739,-8-2-4958,-9-4 1528,-9-7 4169,-5-12 0,3-29 0,3-15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636"/>
    </inkml:context>
    <inkml:brush xml:id="br0">
      <inkml:brushProperty name="width" value="0.08571" units="cm"/>
      <inkml:brushProperty name="height" value="0.08571" units="cm"/>
    </inkml:brush>
  </inkml:definitions>
  <inkml:trace contextRef="#ctx0" brushRef="#br0">98 1 14473,'10'26'2947,"-1"62"-2947,-15-47-1849,-6 17 1,-4 1 785,-16-9 0,0-4 0,14-31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3.615"/>
    </inkml:context>
    <inkml:brush xml:id="br0">
      <inkml:brushProperty name="width" value="0.08571" units="cm"/>
      <inkml:brushProperty name="height" value="0.08571" units="cm"/>
    </inkml:brush>
  </inkml:definitions>
  <inkml:trace contextRef="#ctx0" brushRef="#br0">116 128 10137,'16'0'4638,"-4"1"-3651,-12-1 10,0 0-930,3 7 505,-11 11-192,-3 14-99,-13 14-169,-3 7-45,0 1-67,6-7-112,6-9-292,6-13-32,5-13 290,3-10 135,8-17-336,8-11 167,10-21 180,5-8 34,-1-8 67,-5-1 78,-4 2 1255,-4-4-1086,-7 33-348,-3 2-34,-6 31-224,2 2 258,5 9 56,8 9 23,10 14-46,10 6-21,10 4 21,7 0-22,6 0 1,2-3-12,-3-3 0,-3-6 0,-10-7-23,-9-6-178,-12-7 77,-8-5 113,-9-4 0,-4-1-45,-29 9 90,-5 1-12,-32 11-22,-2-1 11,-6 3 79,2-2 22,11-3-112,12-5-235,19-8-1245,15-3-974,14-6-4470,19-11 6924,12-8 0,-8 4 0,-2 2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047"/>
    </inkml:context>
    <inkml:brush xml:id="br0">
      <inkml:brushProperty name="width" value="0.08571" units="cm"/>
      <inkml:brushProperty name="height" value="0.08571" units="cm"/>
    </inkml:brush>
  </inkml:definitions>
  <inkml:trace contextRef="#ctx0" brushRef="#br0">110 1 13499,'4'11'2632,"-1"-2"-1836,-3-9-292,-33 59-101,15-10-195,-4 3 0,2 5 240,6 29-168,7 6 0,4-1-45,13-7-67,9-10-123,16-13-45,11-13-22,7-15-628,5-15-460,1-9-4422,-4-7 2809,-8-6-2991,-15-3 5714,-15-3 0,-10 3 0,-7 2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295"/>
    </inkml:context>
    <inkml:brush xml:id="br0">
      <inkml:brushProperty name="width" value="0.08571" units="cm"/>
      <inkml:brushProperty name="height" value="0.08571" units="cm"/>
    </inkml:brush>
  </inkml:definitions>
  <inkml:trace contextRef="#ctx0" brushRef="#br0">27 117 14473,'-15'-12'3900,"3"2"-3822,12 10 505,0 0-393,83-1-123,-16-2-67,4 2 0,3-2-311,-18 0 1,-3-1-497,0-1 1,-1 0-1939,41-7-2902,-21-5 5647,-22-2 0,-26 8 0,-13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730"/>
    </inkml:context>
    <inkml:brush xml:id="br0">
      <inkml:brushProperty name="width" value="0.08571" units="cm"/>
      <inkml:brushProperty name="height" value="0.08571" units="cm"/>
    </inkml:brush>
  </inkml:definitions>
  <inkml:trace contextRef="#ctx0" brushRef="#br0">16 4 14686,'-8'-2'2555,"1"1"-1188,7 1-123,0 0-236,77 71-358,-23-16-741,6 5 0,3 5 438,-20-14 1,-3 0-94,1 5 1,-1 4-171,-2 3 0,-2 2-62,-5-1 1,-6 4 27,-5 24 1,-10 3-239,-10-25 0,-7 1-76,-6 19 1,-11-4-516,-7-25 1,-8-4-3542,-24 20 0,-4-4 4320,15-22 0,2-4 0,-2 3 0,6-8 0,6-16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5.436"/>
    </inkml:context>
    <inkml:brush xml:id="br0">
      <inkml:brushProperty name="width" value="0.08571" units="cm"/>
      <inkml:brushProperty name="height" value="0.08571" units="cm"/>
    </inkml:brush>
  </inkml:definitions>
  <inkml:trace contextRef="#ctx0" brushRef="#br0">463 1 10877,'11'0'4146,"-2"0"-3374,-9 0 1660,0 0-2163,0 8 168,-3 10 168,-4 17-291,-7 17-90,-5 17-146,-9 15-22,12-36 0,-1 1-28,-3 3 0,0 1 28,-3 2 0,0 1-39,0 0 0,-1 0-223,1-1 1,0-1 199,1-2 0,1 0 6,2-5 0,0 0 12,-13 35-12,5-12-348,1 1-481,9-29-403,3-4-718,11-29-4258,9-16 6208,9-13 0,-4 5 0,2-2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5.952"/>
    </inkml:context>
    <inkml:brush xml:id="br0">
      <inkml:brushProperty name="width" value="0.08571" units="cm"/>
      <inkml:brushProperty name="height" value="0.08571" units="cm"/>
    </inkml:brush>
  </inkml:definitions>
  <inkml:trace contextRef="#ctx0" brushRef="#br0">56 230 9106,'-13'-5'3250,"3"1"-1928,10 4 11,0 0-929,-17 0-24,12-4 80,-6-6-12,31-8-291,14-11-56,19-5-79,4-6 124,-2 5-146,-9 9-11,-14 10-79,-10 9-3425,-9 6 3481,-1 1 23,-1 7 11,3 6 123,7 33-89,-5-1-23,4 28 45,-6-6-56,0 7-941,6 3-1748,9-1-3205,13-9 5894,10-16 0,-21-23 0,-5-15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6.920"/>
    </inkml:context>
    <inkml:brush xml:id="br0">
      <inkml:brushProperty name="width" value="0.08571" units="cm"/>
      <inkml:brushProperty name="height" value="0.08571" units="cm"/>
    </inkml:brush>
  </inkml:definitions>
  <inkml:trace contextRef="#ctx0" brushRef="#br0">2 10 11515,'2'-3'6319,"-5"-3"-6319,2 11 136,6 8 244,12 17-88,11 15 167,19 28-224,-12-15 1,9 11-79,-20-27-12,-3-5 12,-4-6-45,-4-7-56,-4-6-22,-3-6 10,-3-6 35,-2-3 313,0-2-392,-1-13-325,0-26 157,0-1 78,5-17 79,2 20-11,5 6-23,0 7-89,4 2 44,-4 11 0,2 2 23,-2 7 67,1 4 11,5 9 57,1 8 77,2 11-89,-1 7 67,-1 2-123,-1 3-22,-3-1-549,1-2-460,0-3-5042,12 8 6073,-4-22 0,-2 1 0,-12-22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7.708"/>
    </inkml:context>
    <inkml:brush xml:id="br0">
      <inkml:brushProperty name="width" value="0.08571" units="cm"/>
      <inkml:brushProperty name="height" value="0.08571" units="cm"/>
    </inkml:brush>
  </inkml:definitions>
  <inkml:trace contextRef="#ctx0" brushRef="#br0">52 394 11930,'-3'-8'885,"0"2"-538,3 6 852,0 0-874,30-18-67,-11 0 89,24-16 146,-21 5-3493,-6 3 3370,-8 1 112,-4 5-146,-4 1-56,-3 3-45,-5 1-144,-4 5-91,-4 2 3357,0 2-3390,0 4-1,1 0 23,1 2-23,-1 0-11,0 6-55,-1 3-248,-4 40 180,10-13 112,-2 28-56,21-27-112,10-4-11,17-11 78,15-10 157,11-11 56,5-16 34,1-8 0,-6-13 458,-3-3-77,-27 12 269,-5 6-695,-24 19-45,-5 17 11,-5 9-11,0 14-291,1 1-561,26-2 852,13-18 44,28-12-10,9-26 33,1-11 90,-5-9 201,-14 3 80,-15 9-124,-14 9 89,-13 10-314,-6 6-44,-4 6-90,1 7 34,6 6-515,22 2 526,7-8 67,24-13 0,-3-18-22,-2-14 280,-9-7 1243,-20-15-1119,-22 14-23,-20-7-46,-14 23-290,-5 8-90,2 10-347,6 4-1535,9 6-2533,8 4-5266,15-3 9681,19 2 0,-11-5 0,9-1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6.283"/>
    </inkml:context>
    <inkml:brush xml:id="br0">
      <inkml:brushProperty name="width" value="0.08571" units="cm"/>
      <inkml:brushProperty name="height" value="0.08571" units="cm"/>
      <inkml:brushProperty name="color" value="#008C3A"/>
    </inkml:brush>
  </inkml:definitions>
  <inkml:trace contextRef="#ctx0" brushRef="#br0">48 376 7616,'2'1'4359,"0"0"-1648,-2-1-2083,-12-38-46,7 20 68,-10-32-168,9 28-101,1-2-124,1-1 1,1 1-11,2 2-34,1 3-90,0 2-33,0 2-1,0-1-55,3 0 0,6 0 10,3 0-21,4 2-12,-3 2-11,-2 4-34,-7 3-111,-2 4-102,1 1 247,2 3 34,6 4 0,4 3 10,1 4 80,2-1-68,-4-3 11,-2-3 22,-4-5-33,-2 2-44,-1-3-12,-3 1-56,1 3 56,-2 0 56,3 4 44,3 11-55,0-2 22,3 13-11,1-8 12,4 3-12,3-3-23,5-1 1,1-3 11,1-3-45,-2-2 0,-7-5 0,-2-1 0,-6-2-12,-2-1 1,-1-1-22,-2 1 21,0 0-21,0 0-34,0 2 22,0 2-11,2 4 22,0 4-33,2 3-67,-3 2 66,2-1 68,-2-3 12,-1-1 10,-1-6 0,0 1-10,1-4-12,1 2 0,3 0-23,0 1-10,0-1-1,-1 1 34,0-4 11,-2-1-11,-1-4 23,-2 0-113,-1-1 90,1 0-67,2 0-34,0 0-11,2-1 56,-2 0 34,1 0 22,0 0 257,2 0 12,6-9-101,6-8-90,5-11 23,16-23-90,-10 14 1,7-10 77,-18 24 113,-5 6 101,-5 7 33,-4 6-90,-3 1-78,-1 3-493,-4 3-257,-6 7 425,-8 9-179,-7 6-594,2 2-762,5-8-975,9-7-1625,5-6 4292,4-5 0,0-1 0,0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8.623"/>
    </inkml:context>
    <inkml:brush xml:id="br0">
      <inkml:brushProperty name="width" value="0.08571" units="cm"/>
      <inkml:brushProperty name="height" value="0.08571" units="cm"/>
    </inkml:brush>
  </inkml:definitions>
  <inkml:trace contextRef="#ctx0" brushRef="#br0">109 31 11269,'7'-4'3742,"-2"0"-3025,-5 4-325,0 0-123,-47 67-156,29-24-113,-8 4 0,3 1-23,17 2-179,15-13 124,18-15 66,24-11-55,24-27-78,13-11-15,-43 4 0,0-4 160,36-26 201,-17-2 113,-19 8 325,-16 9 212,-13 9 35,-10 11-382,-4 8-504,-2 6-135,0 5 135,2 13 432,-2 40-230,1 8-112,-1 34-12,0-15-50,-3-12 0,0-1-128,1 8 77,-1-21 1,0-9 22,3-29 56,0-16 45,0-22-79,6-19 12,4-24-1,5-12 46,3-6-12,-1 2 67,-1 9 57,-2 12-12,-2 15 56,-3 15-11,-4 13-224,-2 9-34,-3 5-145,1 2 22,2 0 281,22 28-1,-4-7-56,18 26 23,-12-11-56,0 3-12,0 3-22,-1 0-482,-2-1-751,2-5-2218,13-2 1726,-9-15-1211,6-5-840,-20-12 3776,-8-2 0,-6 0 0,-2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8.795"/>
    </inkml:context>
    <inkml:brush xml:id="br0">
      <inkml:brushProperty name="width" value="0.08571" units="cm"/>
      <inkml:brushProperty name="height" value="0.08571" units="cm"/>
    </inkml:brush>
  </inkml:definitions>
  <inkml:trace contextRef="#ctx0" brushRef="#br0">1 215 16513,'22'-26'269,"9"-3"-1569,23 1-1065,5-3-2498,1-2 4863,-5-1 0,-24 16 0,-9 2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9.628"/>
    </inkml:context>
    <inkml:brush xml:id="br0">
      <inkml:brushProperty name="width" value="0.08571" units="cm"/>
      <inkml:brushProperty name="height" value="0.08571" units="cm"/>
    </inkml:brush>
  </inkml:definitions>
  <inkml:trace contextRef="#ctx0" brushRef="#br0">1 252 13936,'10'-5'5187,"-3"2"-4380,-7 3 168,0 0-908,3-10-67,-2 8-45,2-7 90,-7 20-34,0 1-67,-2 21 11,4-7 79,36 20-3393,2-18 3359,9-2 0,3-2-33,11 3-57,12 7-134,-41-15-78,-11-3 279,-11-2 23,-5 1 0,-13 4 2187,-10 5-2266,-17 7-123,-9 5-179,-4 0-314,7-4-156,12-8-270,15-11 673,19-10 392,24-19-135,22-11-179,23-21 370,10-8 410,-40 25 1,1 1-143,36-30 231,-25 7 0,-4-1-185,4-12-6,-17 17 0,-8 0 140,-20 5 19,-5 3-131,-4 7 135,-10-2-270,1 15-201,-8 1-33,4 16 311,-1 2-368,-3 14-44,-3 9 100,-1 19-168,3 6 12,7 4-79,5-4-425,46 1 649,3-24 45,24-18 0,7-10 0,-22-5 0,0-5-184,22-7 1,-3-4 183,16-22 45,-21-1 257,-22 5 1121,-20-3-538,-15 20-369,-6 4-382,-9 18-134,-2 11-44,-6 9 298,3 10-455,4 11 178,13 3 57,51 14 22,3-14-51,-8-15 1,3-4 5,38 5 6,-30-9 0,0 1 151,21 7 22,6 8 157,-60-11 584,-16 1-125,-21 2 1,-37 19-807,3-11-291,-21 11-1042,27-21-1234,12-3-3629,12-9 6196,6-7 0,5-4 0,0-3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8:59.647"/>
    </inkml:context>
    <inkml:brush xml:id="br0">
      <inkml:brushProperty name="width" value="0.08571" units="cm"/>
      <inkml:brushProperty name="height" value="0.08571" units="cm"/>
    </inkml:brush>
  </inkml:definitions>
  <inkml:trace contextRef="#ctx0" brushRef="#br0">424 1 10271,'-1'4'-134,"0"-1"8381,1-3-7721,-1 1-503,-2 8 55,-3 7-55,-4 14 268,-4 7-55,-21 43-147,4-10-56,7-19 1,-1 1 45,-14 33-34,-2 0-633,0-2 588,4-7-11,4-8 11,5-10-11,8-11 22,1-5-11,11-20-22,1-1-90,7-18 441,0-1-833,0 0-3676,0-2-2643,0-3 6823,7-19 0,-5 13 0,5-12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0.463"/>
    </inkml:context>
    <inkml:brush xml:id="br0">
      <inkml:brushProperty name="width" value="0.08571" units="cm"/>
      <inkml:brushProperty name="height" value="0.08571" units="cm"/>
    </inkml:brush>
  </inkml:definitions>
  <inkml:trace contextRef="#ctx0" brushRef="#br0">26 18 8098,'-12'-10'4515,"3"3"-3472,9 7 1018,0 0-1803,-1 4 44,-1-2-168,1 6-10,0-2 89,1 2 67,0 1-22,0-1 33,0 3-45,0 2 69,0 1-91,1 4-90,2 3 124,13 26-191,1-4 22,25 47-66,-13-31 22,14 21-12,-11-29 113,1-4-12,-3-7-55,-3-4 21,2 5-65,-11-11 9,2 8 1,-11-11-45,0 2 11,-1-1-22,2 3-22,-4-13-46,2-3 11,-4-12-21,-1-3 89,-2 0-8269,0 0 8269,-1-7 0,0 5 0,0-5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0.905"/>
    </inkml:context>
    <inkml:brush xml:id="br0">
      <inkml:brushProperty name="width" value="0.08571" units="cm"/>
      <inkml:brushProperty name="height" value="0.08571" units="cm"/>
    </inkml:brush>
  </inkml:definitions>
  <inkml:trace contextRef="#ctx0" brushRef="#br0">0 202 10316,'13'5'2689,"-3"-1"-1646,-10-4 133,0 0-112,58 10-134,-17-7-213,54 7-257,-31-13-191,3-1-3303,-7-4 3281,-7 0 11,6-2-213,-16 1 11,10-3-34,-8 0-22,11-5-112,8-4-157,5-3-213,-7-3-279,-12 3-338,-18 1 2138,-16 8-7471,-13 4 6432,-21 7 0,10 2 0,-9 2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1.495"/>
    </inkml:context>
    <inkml:brush xml:id="br0">
      <inkml:brushProperty name="width" value="0.08571" units="cm"/>
      <inkml:brushProperty name="height" value="0.08571" units="cm"/>
    </inkml:brush>
  </inkml:definitions>
  <inkml:trace contextRef="#ctx0" brushRef="#br0">282 1 13207,'13'4'4011,"-3"-1"-3518,-10-3 34,0 0-157,0 17 44,-8 8-55,-4 22-90,-11 7-56,-4 8-3459,-2 6 3346,-6 5-77,1 4-133,-4 1 87,4-5-167,5-8-180,10-11-985,8-9 424,6-21-369,4-7 157,1-14-474,0-3 0,0 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1.932"/>
    </inkml:context>
    <inkml:brush xml:id="br0">
      <inkml:brushProperty name="width" value="0.08571" units="cm"/>
      <inkml:brushProperty name="height" value="0.08571" units="cm"/>
    </inkml:brush>
  </inkml:definitions>
  <inkml:trace contextRef="#ctx0" brushRef="#br0">7 24 10731,'-4'-13'3731,"1"3"-2610,3 10-169,0 0-89,59 36 0,-15-16-466,3 4 1,3 2 196,22 2-213,1 0-90,1 5-145,-7-1-113,-11 5-10,-9 1-1,-11 2-22,-6-1-89,-6-4-225,-3-5-2723,13 2 572,-9-18-4370,14 1 6835,-13-27 0,-10 8 0,-5-8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2.494"/>
    </inkml:context>
    <inkml:brush xml:id="br0">
      <inkml:brushProperty name="width" value="0.08571" units="cm"/>
      <inkml:brushProperty name="height" value="0.08571" units="cm"/>
    </inkml:brush>
  </inkml:definitions>
  <inkml:trace contextRef="#ctx0" brushRef="#br0">1 17 20882,'46'1'1356,"7"0"-1356,8-1-78,4-2-2149,-1-1 1185,-9-3-466,-9 2-1417,-14 1-347,-9 2-1534,-13 1 4806,-5 8 0,-5-6 0,0 7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2.743"/>
    </inkml:context>
    <inkml:brush xml:id="br0">
      <inkml:brushProperty name="width" value="0.08571" units="cm"/>
      <inkml:brushProperty name="height" value="0.08571" units="cm"/>
    </inkml:brush>
  </inkml:definitions>
  <inkml:trace contextRef="#ctx0" brushRef="#br0">0 14 11224,'22'13'3967,"-4"-3"-3329,57-6-313,-24-3-269,7 1 0,3-1-56,13-5-34,-1-1-649,-11-5-382,-14 2-1422,-20 2-3339,-13 1 5826,-10 2 0,-5 1 0,0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7.188"/>
    </inkml:context>
    <inkml:brush xml:id="br0">
      <inkml:brushProperty name="width" value="0.08571" units="cm"/>
      <inkml:brushProperty name="height" value="0.08571" units="cm"/>
      <inkml:brushProperty name="color" value="#008C3A"/>
    </inkml:brush>
  </inkml:definitions>
  <inkml:trace contextRef="#ctx0" brushRef="#br0">124 198 8590,'0'15'4135,"1"-3"-3272,-1-12 874,0 0-942,0-4-89,0 3-67,0-4 874,0 5-1424,0 7 23,0 2-56,0 9-22,0 4 11,2 3-23,5 4 0,5 0-10,3 3-1,4-1 11,-2 0-44,2-1-12,-1-1-22,4 0-22,1-4 11,1-3-1,5-6 1,-2-5 67,1-6 34,-2-3-34,-3-2 0,-3 0 22,-5-2 23,-4 0-11,-4-2-23,-2 0 22,-1-3 12,3-3 22,1-7-11,3-6-33,0-11-1,1-3-11,-4-8 1,-2 4 21,-4 1 24,-2 5-12,0 6-1,-2 3 12,-3 5-11,-3 1 0,0 0 11,-4 0 34,1-1 44,-2 3 34,-1 0-112,-3 1 34,-2 1-79,-5 1-11,0 3-45,0 2-11,1 3 56,0 1 90,3 1-1,1-1 34,5 0 124,-1-1 0,7 0-12,0 2 0,4 3-112,0 1-78,2 1-45,1 0-45,0 0-67,-1 0 90,-2 0-124,-3 4-100,-6 7-393,-9 11-874,-7 13-1266,-8 16-2711,-3 17 5490,-2 18 0,17-36 0,6-5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8.068"/>
    </inkml:context>
    <inkml:brush xml:id="br0">
      <inkml:brushProperty name="width" value="0.08571" units="cm"/>
      <inkml:brushProperty name="height" value="0.08571" units="cm"/>
    </inkml:brush>
  </inkml:definitions>
  <inkml:trace contextRef="#ctx0" brushRef="#br0">1 1 11705,'2'12'3810,"0"-2"-2857,-2-10 2991,0 0-3866,0 6-33,3 12 358,2 19-223,5 21 5,0-1 0,0 3-107,8 37-162,-6-31 1,1 0 94,7 26 23,0-5-23,-4-6-3318,0 11 3307,-8-33 11,0 4-11,-7-39 0,-1-6-190,0-8-225,0-3-1072,0 0-1000,-5-4-1561,-5 0 4048,-3-15 0,3 9 0,4-9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9.088"/>
    </inkml:context>
    <inkml:brush xml:id="br0">
      <inkml:brushProperty name="width" value="0.08571" units="cm"/>
      <inkml:brushProperty name="height" value="0.08571" units="cm"/>
    </inkml:brush>
  </inkml:definitions>
  <inkml:trace contextRef="#ctx0" brushRef="#br0">26 287 10630,'-14'-19'5009,"3"3"-4349,11 16-379,0 0 122,3-46-100,12 21-46,11-37 23,14 34-77,8 3 9,3 2 158,0 4-79,-3 7-112,-3 5-33,-5 4-90,0 2 0,-3 3-56,-1 7 0,0 6 22,9 23-22,-12-5 0,7 16-22,-17-8 22,-3 3-45,-2 2 0,-3 2-67,-5-1 0,-4 2-11,-3-3-22,-3 0 77,-7-5-402,-21 9 100,-5-15-258,-21 7 292,5-18 112,-5-2 23,3-7 335,-21-4 12,32-7 11,-13-8-57,37-4 57,5-4 213,5-1-247,3 4 23,3 0-12,0 4 12,0 2 56,0 1-112,0 1-90,7 15 190,7 8 79,14 19-23,8 11 68,0-8 0,2 2 112,25 27-314,-20-25 0,2-2 313,19 12-77,-3-9-90,-8-10-34,-9-7 11,-11-8-78,-10-5 22,-4 5-90,-7-7-44,0 7 0,-7-5-34,1 0 12,-1-1-23,-2-2-12,1-4-716,0-4-426,0-4-5893,10-17 7047,-3-10 0,2 3 0,-7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9.748"/>
    </inkml:context>
    <inkml:brush xml:id="br0">
      <inkml:brushProperty name="width" value="0.08571" units="cm"/>
      <inkml:brushProperty name="height" value="0.08571" units="cm"/>
    </inkml:brush>
  </inkml:definitions>
  <inkml:trace contextRef="#ctx0" brushRef="#br0">191 25 9409,'-10'-14'3204,"2"3"-2397,8 11 1322,0 0-1558,-7 0-212,6 0-359,-5 0 0,6 0-135,0 0 135,0 7 79,0 2-12,-1 7-11,-5 1 23,-4 0 22,-5 0-23,-6-3 45,0-2 34,1-6 213,1-2 291,5-3-190,5-2-337,4-8-134,2-5-67,2-6-12,1-1-44,13 2 0,-6 9-101,13 3 134,-12 8-168,0 4 12,-6 1-247,-3 5-1816,-11-4 2309,-11-2 0,7-3 0,-3-2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1.758"/>
    </inkml:context>
    <inkml:brush xml:id="br0">
      <inkml:brushProperty name="width" value="0.08571" units="cm"/>
      <inkml:brushProperty name="height" value="0.08571" units="cm"/>
    </inkml:brush>
  </inkml:definitions>
  <inkml:trace contextRef="#ctx0" brushRef="#br0">405 3 12087,'15'-1'3652,"-3"-1"-3226,-12 2 112,0 0-67,-6 19 55,-6 3 12,-8 23-34,-7 3-22,-4 8-134,-6 7-35,-3 3-100,-4 8-56,-1 4-107,15-22 1,0 1-51,-11 23-224,16-23 0,5-5-1076,6-9-638,5-6 660,18-29-773,9-14-2038,10-12 4089,2-13 0,-12 10 0,-6 2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2.191"/>
    </inkml:context>
    <inkml:brush xml:id="br0">
      <inkml:brushProperty name="width" value="0.08571" units="cm"/>
      <inkml:brushProperty name="height" value="0.08571" units="cm"/>
    </inkml:brush>
  </inkml:definitions>
  <inkml:trace contextRef="#ctx0" brushRef="#br0">10 0 11896,'-5'0'4572,"0"0"-3710,5 0-54,3 29-237,15 5 0,14 33-78,23-1-3481,16 2 3206,-29-35 0,3-1-67,3-2 1,2-2-128,2-2 1,0-1 14,0-1 1,-1-2-7,38 17-21,-16-5-12,-20-7-191,-12 0-123,-21-9-291,-5-2-605,-14-7 2107,-1-1-5290,0-1 4492,0-4 0,0 0 0,0-3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3.056"/>
    </inkml:context>
    <inkml:brush xml:id="br0">
      <inkml:brushProperty name="width" value="0.08571" units="cm"/>
      <inkml:brushProperty name="height" value="0.08571" units="cm"/>
    </inkml:brush>
  </inkml:definitions>
  <inkml:trace contextRef="#ctx0" brushRef="#br0">164 53 10910,'2'11'2746,"0"-2"-2287,-2-9 516,0 0-314,-19-14-124,13 9-167,-14-11-370,18 14 0,1 1 1255,1-1-1120,-1 1-113,-2-4 12,0-1 11,-2-2 78,1 1 11,1 4-55,0 1-685,3 2 449,-2 0 157,-1 0-56,-2 3 34,-2 0-12,-6 3 1,1 1-57,-2-3 45,1 0 23,3-2-807,3-1-9002,3 0 9644,0-1 1,2 0-1,0 0 1</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4.264"/>
    </inkml:context>
    <inkml:brush xml:id="br0">
      <inkml:brushProperty name="width" value="0.08571" units="cm"/>
      <inkml:brushProperty name="height" value="0.08571" units="cm"/>
    </inkml:brush>
  </inkml:definitions>
  <inkml:trace contextRef="#ctx0" brushRef="#br0">46 0 11145,'4'2'2365,"-1"0"-1581,-3-2-78,-7 63-101,3-20-101,-6 53-44,5-36-57,-2-2-67,1-5-11,1-6 0,0-10-201,4-10-68,-1-11 11,2-9-67,0-4-123,0-3-24,0-11-760,8-26 392,-1-1 515,5-18 33,-3 17 35,-3 4 55,-2 3 280,-1-10-157,-2 14-78,1-8 34,3 16-45,-2 5 34,2 2 302,-2 2-325,0 4-56,-1-2-56,0 3 45,1 2-68,-2 2-33,1 1-22,-2 1-124,3 0 45,1 0 101,3 0-33,2 2 22,4 5 11,4 6 33,21 23 1,-4-3-12,21 20-11,-6-10-11,7 4-11,5-3-1702,-19-15 1,0-2 1700,16 11 12,6 3-11,-37-25 22,-13-7-11,-7-5 124,-5-2-102,-2-2 3303,-1 2-3504,-7 1 100,-8 5 79,-10 2 0,-9 3 0,-7 1 0,-9 0 23,-8-1-23,-8 0 0,2-4 0,3 2-12,0 0-200,26-4-719,3-2-189,26-4-6286,4-1 7406,18-8 0,-11 6 0,11-6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4.840"/>
    </inkml:context>
    <inkml:brush xml:id="br0">
      <inkml:brushProperty name="width" value="0.08571" units="cm"/>
      <inkml:brushProperty name="height" value="0.08571" units="cm"/>
    </inkml:brush>
  </inkml:definitions>
  <inkml:trace contextRef="#ctx0" brushRef="#br0">95 0 13218,'12'8'5032,"-3"-1"-4372,-9-7-290,0 0-359,0 3 168,-7 15 102,-4 14 21,-8 24-78,-2 16-67,3 12-242,2 7 197,4 0-56,5-3 0,4-9-33,2-7 33,8-11-45,6-6 11,9-9-10,7-8 229,17 0-218,-7-15-3415,15 1 3369,-12-16-55,1-4-213,2-3-393,-2-6-459,-1-7-873,-6-8-7815,-1-21 9599,-14 6 1,-6 4-1,-13 16 1</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5.335"/>
    </inkml:context>
    <inkml:brush xml:id="br0">
      <inkml:brushProperty name="width" value="0.08571" units="cm"/>
      <inkml:brushProperty name="height" value="0.08571" units="cm"/>
    </inkml:brush>
  </inkml:definitions>
  <inkml:trace contextRef="#ctx0" brushRef="#br0">60 114 9778,'-5'-8'2779,"1"2"-1344,4 6 1915,0 0-2476,-22 0-202,16 0-246,-16 0-112,22 0 201,0 0-89,11 0 168,15 0 33,28 0-235,30-8-314,-30 4 1,3-2-7,7-3 1,2 0-328,3 0 1,0 0 282,-4 0 0,-3 0-28,-6 3 0,-4 0-108,29-3-318,-30 5-224,-24 2-616,-16 2-1076,-15 0-1635,-15 0-1490,-14 8 5467,-12 3 0,17 0 0,5-2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7.586"/>
    </inkml:context>
    <inkml:brush xml:id="br0">
      <inkml:brushProperty name="width" value="0.08571" units="cm"/>
      <inkml:brushProperty name="height" value="0.08571" units="cm"/>
    </inkml:brush>
  </inkml:definitions>
  <inkml:trace contextRef="#ctx0" brushRef="#br0">1 632 13173,'14'9'2443,"-4"-1"-1950,-10-8 202,0 0-213,65-18-34,-25 7 68,56-17-46,-38 12-168,1-5-22,0 1-33,-6 1-79,-7 2-22,-8 3-112,-5 1-34,-3 4 11,2 1-3370,30-2 3359,-7 1-172,28-5 172,-17 2 0,4-2 0,-1 2-22,-5 2 10,-8 2 1,-8 4-11,-6 0-1,0 3 23,4-1 12,9-2-12,12-2-6,18-6 0,6-3-5,-32 6 0,0-1-373,39-6 1,-1-1 371,-44 8 1,-5 0-34,45-6 2812,-9 4-2845,-10 4-1,-6 4 339,-1 2-300,-15 0 1,2 0 39,38-1 0,-27 0 0,1-1-12,-13 0 1,3 0-17,21-2 0,1-1 22,-21 2 1,-1 0-92,14-1 1,-4 2 62,9 0 23,-10 3 11,-5 0 0,-2 0 0,1 0-11,21 0-1,-16-1 1,1 0-56,16-3 11,2-3 11,1-1 23,-5 1-23,-7 4 11,-11 1-44,-11 2-12,-11 2 1164,-3 4-1074,-1 1 44,38 8-10,-6-8-217,-16-2 1,1-2 182,37-3-22,4 0 22,1-1-11,-16 0 0,1 0-12,18 0 23,-25 0 0,-3 0 11,0 1-50,3 0 50,6 1-22,7-1-1,7 1-10,4-1 22,4 0-11,-1 0-113,-4 0 102,-4 0-1529,-27 2 0,1 0 1545,-14-1 1,0 1-12,19 0 0,0 1 103,-16-2 0,0 0-120,3-1 1,0 1-18,1-1 1,4 0-1033,25-3 1,1 0 1082,-23 2 0,-1-1 0,20-2 0,-4 1 97,18 1-97,-9 1 0,-3 1 5,-22 0 1,2 0-12,-11 0 1,1 0 847,22 0 0,2 0-859,-14 0 0,0 0 11,5-2 1,2-1 5,3 0 0,1 0 0,1-3 0,1 0 17,-1 0 0,-1 0 11,0 1 0,0 0-23,-4 1 1,0 0-1,-1 2 1,-1 0-6,-2 1 0,0 0 0,0 0 0,0-1-6,-2 1 1,3 0-667,-3-1 1,5-2 0,-4 1 671,14 0 0,1-1 0,-12 1 0,3-1 0,-3 0 924,6 0 0,-3-1-924,-1 0 0,-1 1 0,-6-1 0,-1 0-912,9 1 1,-5 0 945,21 0 359,0 1-315,-53 3 2163,-11 0-2174,-4 0 198,-4 0-209,-3 0 3392,-2 1-3325,-3-1 135,-2 2-11,-4-2 55,0 1-11,-3-1 718,0 0-1009,-8 0-370,3-2-986,-4-1-1994,6-4 3350,2-5 0,0 5 0,0-1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46.261"/>
    </inkml:context>
    <inkml:brush xml:id="br0">
      <inkml:brushProperty name="width" value="0.08571" units="cm"/>
      <inkml:brushProperty name="height" value="0.08571" units="cm"/>
      <inkml:brushProperty name="color" value="#5B2D90"/>
    </inkml:brush>
  </inkml:definitions>
  <inkml:trace contextRef="#ctx0" brushRef="#br0">70 131 11134,'12'11'2712,"-3"-1"-2253,-9-10 326,0 0-348,54-59-45,-17 40-196,4-13 0,3 2 95,10 23-179,3 4 34,-6 2-146,-5 3 0,-11 7 22,-7 7 68,-7 11-45,-7 6 33,-7 9 12,-3 6-45,-9 10-45,-12 6-68,-10 7-100,-13 4-334,-4 7 390,-1 4 84,23-40 0,1 1 28,2 0 0,1 0 0,2 1 0,1 1-68,-4 45-313,8 0-291,8-7-158,18-8 385,11-14 400,20-15 45,9-19 314,3-15 246,0-9-280,-4-9 90,-7-6-68,-12-5 376,-8-9-431,-12-4-10,-7-2-181,-6-4 11,-2-2-55,0-1-12,-6-3-90,-5-2-112,-9-2-89,-9-6 167,-5-2 124,-6-3 124,-9-2 33,-6-1-386,-8-1 576,-3 2 45,1-1 68,4-1 33,7 0-369,7 1-102,10 0-22,7 3-403,8 2-1009,10 6-1065,6 4-4010,7 8 6605,14 6 1,-9 13-1,8 7 1</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4:46.451"/>
    </inkml:context>
    <inkml:brush xml:id="br0">
      <inkml:brushProperty name="width" value="0.08571" units="cm"/>
      <inkml:brushProperty name="height" value="0.08571" units="cm"/>
    </inkml:brush>
  </inkml:definitions>
  <inkml:trace contextRef="#ctx0" brushRef="#br0">1 0 6831,'5'3'157,"0"0"-157,-5-3-295,0 0 0,0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4:48.490"/>
    </inkml:context>
    <inkml:brush xml:id="br0">
      <inkml:brushProperty name="width" value="0.08571" units="cm"/>
      <inkml:brushProperty name="height" value="0.08571" units="cm"/>
    </inkml:brush>
  </inkml:definitions>
  <inkml:trace contextRef="#ctx0" brushRef="#br0">48 112 6932,'-1'-8'1950,"0"1"-1659,1 7 9539,0 0-9911,-2-1 25,2 1-34,-2-1 90,2 4-11,0-1 11,0 2 0,0-1 11,0 1-11,0-1 22,-1 2-22,-1 0 12,0 2-1,1 1-11,-1-1-11,1 0-23,0-3 0,1-1 12,0 0 22,0 0 0,0 0 34,0 0-23,0 0-11,0 1 0,0-2 0,0 2 0,0 0 0,0 1-11,0 1-34,0-1 22,0 0-21,0 0 10,1-2 34,1 0 0,-1 0 0,0-1 11,1 2 0,1 0-11,1 2-33,1-1-46,-1 0-21,2-2 32,0 0 68,4-1 12,-4-1-12,4 0 11,-5 0-67,5 0 56,-3 1-56,4 1-34,0-2-11,-2 1 45,0-2 34,4 1 22,-4-1 34,5 0-12,-5 0 12,-1 0 10,-1 0 1,-2-1 11,-1 0-33,-1-1-1,0-1-22,-1 0 0,1 0 0,2-1 0,4-4 22,-2 1 12,4-2 33,-4 2 12,-1 1 10,0 1 68,-5-3-123,1 2 22,-2-3-34,0 4-11,0-2-11,0 2 0,0-2 0,0 2 0,0-2 0,0 1 23,0-2 10,0 1 12,0 2 0,0-1 11,0-1-45,0 0 0,0 0 12,0 1-1,0 2-22,0-1 11,0 0 0,0 1 12,0 0-12,0 2-11,0 0 0,-1 1-11,-2-3 11,0 3 22,-2-3 12,2 2-12,-1-1-22,0 0 0,0-1 23,0 0-23,-1-1 11,0 1-11,-1 1-23,1 0 1,0 2-23,1 0 0,1 1 45,1 0 0,1 0 45,-3 0 0,3-1-23,-3 0-10,-3-2-1,1 1-11,-3-1 11,2 1 0,-1 0-11,1-1 11,-2 1-11,2 0 0,-2 1 34,2-1-34,0 2-101,1-1-100,2 1-79,-3 2-101,-11 24-550,1-2-514,-9 23-1972,7-9 3417,2-1 0,8-15 0,2-7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6.253"/>
    </inkml:context>
    <inkml:brush xml:id="br0">
      <inkml:brushProperty name="width" value="0.08571" units="cm"/>
      <inkml:brushProperty name="height" value="0.08571" units="cm"/>
      <inkml:brushProperty name="color" value="#E71224"/>
    </inkml:brush>
  </inkml:definitions>
  <inkml:trace contextRef="#ctx0" brushRef="#br0">47 59 11358,'-12'-8'2958,"2"1"-2387,10 7 584,0 0-808,-6-18 102,5 13-91,-5-13-123,6 16 953,0 2-1221,-1 7 33,0 7 100,0 13 57,1 13 22,0 11-111,0 11 32,0-11 1,0 2 34,0 28-51,0-27 0,0-1 17,0 14 190,0 15-168,-1-28-33,-1 6-56,-1-33-12,1-6-22,1-9 90,1-6-57,0-3-503,0-3-505,0 7 124,0 3-797,0 7-1523,5 4-2689,3-5 5860,6-5 0,-6-6 0,1-5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6.838"/>
    </inkml:context>
    <inkml:brush xml:id="br0">
      <inkml:brushProperty name="width" value="0.08571" units="cm"/>
      <inkml:brushProperty name="height" value="0.08571" units="cm"/>
      <inkml:brushProperty name="color" value="#E71224"/>
    </inkml:brush>
  </inkml:definitions>
  <inkml:trace contextRef="#ctx0" brushRef="#br0">26 16 11067,'-13'-6'5053,"2"0"-4078,11 6 314,0 0-1267,-1-3 146,0 14 325,6 3-146,8 19-10,7 5-68,9 4-45,2 4-56,-1 1 67,3 1 225,-3-1 44,8 14-347,-11-21 22,2 6-11,-14-26-45,-2-7 56,-4-7 124,-2-3 190,1-5-67,5-12-281,7-11-111,10-20-34,6-8 0,3-7-45,0 2-336,10-12 269,-17 27-44,2 2-484,-22 31-625,-6 6-786,-3 4-7780,-2 13 8941,-7 3 1,4 0-1,-4-3 1</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39.340"/>
    </inkml:context>
    <inkml:brush xml:id="br0">
      <inkml:brushProperty name="width" value="0.08571" units="cm"/>
      <inkml:brushProperty name="height" value="0.08571" units="cm"/>
    </inkml:brush>
  </inkml:definitions>
  <inkml:trace contextRef="#ctx0" brushRef="#br0">148 4 6025,'5'7'1277,"-1"-1"56,-4-6 1401,0 0-2286,-5-7-290,3 6-91,-5-7-67,4 8-112,-2-1-146,-2 1 67,-2 0 124,-3 0-22,-1 0-35,-3 0-704,1 1-1291,-3 5 2119,-3 1 0,9-1 0,1-1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39.992"/>
    </inkml:context>
    <inkml:brush xml:id="br0">
      <inkml:brushProperty name="width" value="0.08571" units="cm"/>
      <inkml:brushProperty name="height" value="0.08571" units="cm"/>
    </inkml:brush>
  </inkml:definitions>
  <inkml:trace contextRef="#ctx0" brushRef="#br0">0 195 9509,'8'4'3631,"-1"-1"-2914,-7-3 4672,0 0-5389,3-2-11,4 0-11,4-1 44,9 0-11,10 1 12,15 0-23,18-1 11,20-3-280,-32 2 1,2-1 268,6-1 0,2-2 11,5 1 1,1-2-7,0 0 1,0 0-1,-2 0 1,-1-1-1,-4 2 1,-3 0-77,-5 0 1,-3 1 70,37-5-22,-11 3-23,-8 3-89,-7 2-34,-6 2-12,-11 1-21,-7 0 461,-4 1-350,-14 0 217,-1 0-138,-13 0-34,-2 0-1065,-2 0 23,0-3-3171,-6-3 4258,-9-6 0,5 4 0,-3 0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40.698"/>
    </inkml:context>
    <inkml:brush xml:id="br0">
      <inkml:brushProperty name="width" value="0.08571" units="cm"/>
      <inkml:brushProperty name="height" value="0.08571" units="cm"/>
    </inkml:brush>
  </inkml:definitions>
  <inkml:trace contextRef="#ctx0" brushRef="#br0">268 0 9084,'1'8'3272,"1"-3"-2858,-2-5 168,0 0-110,-5 1-103,-6 4-111,-5 5-1,-8 5 80,1 5-247,-4 4-34,2 2-45,1 1-11,0 4 11,2-1 11,1 0-10,4-4 10,2-3 23,6-5 44,3-7-77,4-3 144,2-4 539,8 0-224,11 0-236,12 2-145,16 2-46,5 0-268,35 9-493,-24-3-313,15 4-573,-40-4 1603,-11 2 0,-14-7 0,-6 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47.076"/>
    </inkml:context>
    <inkml:brush xml:id="br0">
      <inkml:brushProperty name="width" value="0.025" units="cm"/>
      <inkml:brushProperty name="height" value="0.025" units="cm"/>
    </inkml:brush>
  </inkml:definitions>
  <inkml:trace contextRef="#ctx0" brushRef="#br0">0 12 24575,'6'-6'0,"2"3"0,1 0 0,1 3 0,-5 0 0,-2 0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359"/>
    </inkml:context>
    <inkml:brush xml:id="br0">
      <inkml:brushProperty name="width" value="0.04286" units="cm"/>
      <inkml:brushProperty name="height" value="0.04286" units="cm"/>
    </inkml:brush>
  </inkml:definitions>
  <inkml:trace contextRef="#ctx0" brushRef="#br0">135 135 8075,'-10'-8'3070,"2"1"-2655,8 7 918,0 0-1109,0-13-56,0 8-145,0-11-23,0 10-292,0-1 68,1-3 124,4 1-124,1-2 100,2 3 124,1 0 213,-3 2 370,1 1-11,-4-1 21,0 2 113,-1 1-179,-2 2-258,1 0-191,-1 0-33,0 5 302,-5 5-100,-4 10-79,-9 11-56,-4 11-11,-5 12-23,0 9-67,2 5-11,7 2-22,7-2 22,6-6 0,4-8-45,4-7 0,4-10 45,4-7-22,7-10 11,1-6-684,5-8-1423,3-2-1692,5-7 3810,2-7 0,-14 5 0,-6-4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712"/>
    </inkml:context>
    <inkml:brush xml:id="br0">
      <inkml:brushProperty name="width" value="0.04286" units="cm"/>
      <inkml:brushProperty name="height" value="0.04286" units="cm"/>
    </inkml:brush>
  </inkml:definitions>
  <inkml:trace contextRef="#ctx0" brushRef="#br0">77 101 11593,'-5'-9'3160,"0"2"-2566,5 7 235,0 0-436,-29-4-57,21 3 179,-21-5 337,38 2-68,11-2-370,21-3-301,16 0-68,14-1-45,4 3-662,-1 3-1310,-9 1-1221,-10 2-2757,-13-3 5950,-11-3 0,-14 3 0,-8-2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20.408"/>
    </inkml:context>
    <inkml:brush xml:id="br0">
      <inkml:brushProperty name="width" value="0.08571" units="cm"/>
      <inkml:brushProperty name="height" value="0.08571" units="cm"/>
      <inkml:brushProperty name="color" value="#5B2D90"/>
    </inkml:brush>
  </inkml:definitions>
  <inkml:trace contextRef="#ctx0" brushRef="#br0">73 583 9689,'-13'-3'4269,"2"0"-3676,11 3 752,0 0-1020,-9 0-56,5 0-56,-6 0 11,9 0 258,1 0-325,-4 0 44,2 1 114,-4 1 21,3 1-34,-1-1-22,1 0-146,2-2 12,0 0-157,1-7-68,0-10 35,4-16-35,6-15 79,8-11 0,4-7 23,2-2-12,-1 2 0,-1 5 56,-6 9 90,-2 10 0,-9 11-11,-1 11 89,-4 9-100,0 6-46,0 4-246,0 1 68,5 5 89,2 10 11,5 12 56,3 17-33,0 11-23,1 8-11,2 7-11,0 1 0,0-2-23,1-3-56,0-6 57,0-7-12,-3-5-11,-2-7 22,-4-2 12,-2-4 11,0 3 0,0-2-1,0 5-10,1-2 22,1 0 11,-2-4-11,3-3 0,-4-6-11,1-7 11,-4-7 0,-1-6 56,-1-4-2107,-2-2 965,2 1-214,-2 3-538,0 3-817,-6 5-516,-4 2 3171,-7 1 0,7-7 0,1-3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988"/>
    </inkml:context>
    <inkml:brush xml:id="br0">
      <inkml:brushProperty name="width" value="0.04286" units="cm"/>
      <inkml:brushProperty name="height" value="0.04286" units="cm"/>
    </inkml:brush>
  </inkml:definitions>
  <inkml:trace contextRef="#ctx0" brushRef="#br0">0 1 12770,'7'5'3014,"-1"0"-2274,-6-5-34,0 0-292,0 61-88,0-27-35,0 50-190,0-45-101,2-4-224,-1-5-539,1-6-1007,-1-5-2421,-1-5 4191,0-6 0,0-4 0,0-3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2.252"/>
    </inkml:context>
    <inkml:brush xml:id="br0">
      <inkml:brushProperty name="width" value="0.04286" units="cm"/>
      <inkml:brushProperty name="height" value="0.04286" units="cm"/>
    </inkml:brush>
  </inkml:definitions>
  <inkml:trace contextRef="#ctx0" brushRef="#br0">1 0 13723,'12'4'4605,"-3"0"-4291,-9-4-841,0 0-1893,5-3-3385,4 2 5805,10-1 0,-7 2 0,1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3.376"/>
    </inkml:context>
    <inkml:brush xml:id="br0">
      <inkml:brushProperty name="width" value="0.04286" units="cm"/>
      <inkml:brushProperty name="height" value="0.04286" units="cm"/>
    </inkml:brush>
  </inkml:definitions>
  <inkml:trace contextRef="#ctx0" brushRef="#br0">23 0 10821,'1'7'4314,"1"-2"-3542,-2-5-256,0 0-57,-1 11-67,-3 8-235,-2 14-56,0 7-67,1 3-34,2 0 0,2-2-56,1-5-258,0-7-89,3-8-91,0-9 158,2-6 191,-2-5 145,-1-1 22,2-3-11,1-7-22,2-8 11,4-8-11,0-7-11,2 0 22,2-2 22,0 1 68,-1 4 44,-2 3 180,-3 7 369,-3 2-470,-2 9-213,-3 2 0,-1 6-336,0 1 336,0 7 135,0 6 44,2 11-11,0 6 22,3 4-100,-1 3-34,2-2-45,0-2 11,2-5-22,-1-6 0,2-8 45,0-5 135,2-6 179,6-1-68,4-7-78,8-8-34,1-6-78,1-4-34,-5 3 45,-9 7-135,-8 6-189,-6 4 156,-3 5 11,0 4-101,0 3-268,0 2 22,0 0 279,7-4 113,3-3 34,7-2-34,2 1-135,8 9-89,-5 0-134,9 9 44,-6-2-44,4-2 66,4-2 415,19-7 214,-11-7 167,12-12-34,-21-8 69,-3-10-91,-7-4-34,-7-2-112,-7 0 1,-10-3-303,-13 17-56,-13 3 56,-13 20 0,-8 14 45,-1 9-45,5 14-33,12 4-23,14 2 44,10-2 12,49 17 12,5-22-12,-1-14 0,4-4-1160,43-6-442,5-8-639,-4-5-3989,-16-9 6230,-18-4 0,-29 1 0,-15 1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4.044"/>
    </inkml:context>
    <inkml:brush xml:id="br0">
      <inkml:brushProperty name="width" value="0.04286" units="cm"/>
      <inkml:brushProperty name="height" value="0.04286" units="cm"/>
    </inkml:brush>
  </inkml:definitions>
  <inkml:trace contextRef="#ctx0" brushRef="#br0">11 0 12983,'9'0'2801,"-1"1"-2655,-8-1 795,0 0-179,0 26-425,0-1-192,-2 27-145,-3-9-404,-1 2-1243,-1-2-1692,3-4-3652,1-5 6991,2-11 0,1-11 0,0-8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4.598"/>
    </inkml:context>
    <inkml:brush xml:id="br0">
      <inkml:brushProperty name="width" value="0.04286" units="cm"/>
      <inkml:brushProperty name="height" value="0.04286" units="cm"/>
    </inkml:brush>
  </inkml:definitions>
  <inkml:trace contextRef="#ctx0" brushRef="#br0">1 1 10776,'10'1'4055,"-1"-1"-3606,-9 0 548,0 0-705,0 21 44,0 0 45,0 22-124,1-4-22,3 1-78,2 2-10,3-3 54,1-4-44,-2-5-79,0-6-22,-3-9-22,0-5 33,-2-6 202,1-4 224,2 0-157,7-8-224,8-9-67,10-12 0,4-7-45,0 3 11,-4 5 34,-10 10 33,-7 7-78,-9 7-201,-3 3-1,-2 1 202,0 8 45,0 6-45,0 10-34,0 17 1,0-12-169,0 9-414,0-18-483,0-1 46,1-5-4303,8 0-201,-1-8 5557,7 0 0,-8-6 0,-1 0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5.076"/>
    </inkml:context>
    <inkml:brush xml:id="br0">
      <inkml:brushProperty name="width" value="0.04286" units="cm"/>
      <inkml:brushProperty name="height" value="0.04286" units="cm"/>
    </inkml:brush>
  </inkml:definitions>
  <inkml:trace contextRef="#ctx0" brushRef="#br0">46 1 12109,'2'11'4919,"-1"-3"-4314,-1-8 112,0 0-425,0 10 548,0 10-336,0 20-45,0 14-44,-5 15-168,-1 8-214,-4 6-33,2-1-67,4-2-829,1-8-718,2-9-1355,1-10-1939,-2-13 4908,-1-14 0,0-13 0,0-8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5.912"/>
    </inkml:context>
    <inkml:brush xml:id="br0">
      <inkml:brushProperty name="width" value="0.04286" units="cm"/>
      <inkml:brushProperty name="height" value="0.04286" units="cm"/>
    </inkml:brush>
  </inkml:definitions>
  <inkml:trace contextRef="#ctx0" brushRef="#br0">18 328 11269,'-10'-6'3843,"2"0"-3238,8 6-213,0 0-157,71-2-10,-30-2-136,8 1 1,2-2 179,6-5-180,-3-3 46,1-3 10,-9 0 12,-6-1 78,-10 1 102,-9 1-1,-9 2-190,-6 1-68,-4 2-78,-2 0-11,0 2-67,-2 0 66,-4 2-66,-3-2 33,-5-1 45,-1 2-11,-1-2-34,0 3-3380,0 0 3201,-11 4 112,5 4-24,-9 11-88,9 8-44,2 10-169,7 5-303,5 1 3538,10 0-3313,21-4-236,15-6-280,60-10 785,-19-8 246,-24-11 0,-3-3 0,13-6 11,-12-9 246,-14 0 383,-14 1-204,-12 1 461,-7 2-651,-5 8-145,-4 0 67,-3 7 67,-2 1-111,0 0-124,2 0 56,1 2-23,3 5 169,1 8 168,4 17-168,5-4 178,6 10-178,3-13 0,2-3-22,-5-6 32,-4-7 57,-4-4 1098,-4-7-1288,-1-8-79,-1-6-45,0-8 45,-2-4 11,-2-1-11,-2-4-34,3-2 1,-1-3-1,4 1-67,10-13-111,1 16-483,14-4-863,3 19-885,9 8-2588,5 2 5031,4 6 0,-19 1 0,-7 2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6.743"/>
    </inkml:context>
    <inkml:brush xml:id="br0">
      <inkml:brushProperty name="width" value="0.04286" units="cm"/>
      <inkml:brushProperty name="height" value="0.04286" units="cm"/>
    </inkml:brush>
  </inkml:definitions>
  <inkml:trace contextRef="#ctx0" brushRef="#br0">2 1 11930,'-1'4'3966,"0"0"-3641,1-4 314,0 0 11,3 15-90,4 0-168,4 15-112,6-2 23,0 1 122,5-2-200,2-1-57,-1-8 78,-1-4 34,-5-7 90,-6-4 191,-1-2-158,-2-6-202,4-7-100,3-10-67,1-6-23,-2-1-11,-3 4-123,-3 3-448,-4 6-640,0 1-895,-2 4-2152,0-1 4258,0 0 0,0 5 0,-1 2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210"/>
    </inkml:context>
    <inkml:brush xml:id="br0">
      <inkml:brushProperty name="width" value="0.04286" units="cm"/>
      <inkml:brushProperty name="height" value="0.04286" units="cm"/>
    </inkml:brush>
  </inkml:definitions>
  <inkml:trace contextRef="#ctx0" brushRef="#br0">126 1 11952,'4'10'2454,"-1"-2"-1770,-3-8 1321,0 0-1478,-5 41-23,-3-11-212,-7 39-192,-1-22-44,-1 5-44,1-1-12,1-5-101,2-6-90,0-11-179,5-9 292,3-9-1,3-6-10,2-5 10,0-4 79,1-10 0,8-11 45,4-12-11,8-6-34,3-3 33,-1 1-33,0 3 67,-1 6 90,-4 5 113,0 5 77,-5 7 23,-2 5-68,-6 7-235,-2 3-67,-2 3-179,0 1 45,0 6 134,3 5 11,0 11 11,3 7 23,-3 3-34,4 3-11,0-2-235,3 0-662,2-3-548,1-2-1513,1-3-3204,-1-4 6162,-6-9 0,-2-6 0,-5-5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388"/>
    </inkml:context>
    <inkml:brush xml:id="br0">
      <inkml:brushProperty name="width" value="0.04286" units="cm"/>
      <inkml:brushProperty name="height" value="0.04286" units="cm"/>
    </inkml:brush>
  </inkml:definitions>
  <inkml:trace contextRef="#ctx0" brushRef="#br0">10 28 12468,'-5'-4'3182,"1"1"-2801,4 3-381,61 0-336,-19 0-2466,51 0-3428,-40-3 6230,-6-4 0,-23 3 0,-7-2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20.730"/>
    </inkml:context>
    <inkml:brush xml:id="br0">
      <inkml:brushProperty name="width" value="0.08571" units="cm"/>
      <inkml:brushProperty name="height" value="0.08571" units="cm"/>
      <inkml:brushProperty name="color" value="#5B2D90"/>
    </inkml:brush>
  </inkml:definitions>
  <inkml:trace contextRef="#ctx0" brushRef="#br0">17 292 10013,'-9'-7'3788,"2"0"-3127,7 7 2196,0 0-2398,3 0 349,14 0-349,14-8-190,21-7-56,12-14 33,12-6 1,5-4-1,2-3-212,-1 5-3426,-14 6 3459,-15 9-56,-21 10 0,-15 6-11,-12 5-56,-4 1 45,-1 0-56,0 8 3459,-2 5-4345,-5 10-1019,-3-2-2185,-3-6 4157,2-7 0,4-6 0,3-2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832"/>
    </inkml:context>
    <inkml:brush xml:id="br0">
      <inkml:brushProperty name="width" value="0.04286" units="cm"/>
      <inkml:brushProperty name="height" value="0.04286" units="cm"/>
    </inkml:brush>
  </inkml:definitions>
  <inkml:trace contextRef="#ctx0" brushRef="#br0">49 0 10630,'10'6'5479,"-2"-2"-4706,-8-4 202,0 0-886,1-3-77,0 6 425,0 5 168,-1 10-123,0 11-67,0 9-57,-4 5-11,-4 8-22,-5 2-224,-2 3 45,2-1-90,3-1 34,6-5-34,2-8 100,2-7 24,11-8 133,8-8-44,20-6-101,11-6-168,11-4-314,6-9-727,3-4-449,-8-5-3183,-4-8-3272,-29 9 7945,-7-3 0,-22 13 0,0 1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29.474"/>
    </inkml:context>
    <inkml:brush xml:id="br0">
      <inkml:brushProperty name="width" value="0.04286" units="cm"/>
      <inkml:brushProperty name="height" value="0.04286" units="cm"/>
      <inkml:brushProperty name="color" value="#E71224"/>
    </inkml:brush>
  </inkml:definitions>
  <inkml:trace contextRef="#ctx0" brushRef="#br0">416 727 20770,'36'-42'1457,"-14"-35"-1480,-24 46 23,-7-27-33,-1 43-23,-11-2 45,-37-13 11,12 10-34,-25-5-11,11 18-44,-35 11-315,21 51 410,54 6 0,12 7-3376,17 29 3375,17-30 1,17-10-29,38-30 1,4-19 11,-4-8-118,3-7 1,-11-11-164,-46-22-89,-19-14-325,-20 1 1875,10 2 1,5-3-856,9-28 1148,3 10 0,5 5-1193,9 16 84,-26-3 0,-10 2 487,-13 7-458,-11-13 458,19 28-650,8 19-190,3-1-291,-2 4 246,3 7-470,-2-12 392,1 9 89,-2-8-403,-1 12 246,-18 77 258,16-23 1,3 5-35,0 17 1,3 10-1,8 12 1,4 9 0,2-14-34,0-29 0,0-2 0,-2 9 0,0 5 0,0-17 67,6-16 124,-2-11 212,-3-6-616,-5-13 213,-20-35 0,9 16 0,-10-16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0.124"/>
    </inkml:context>
    <inkml:brush xml:id="br0">
      <inkml:brushProperty name="width" value="0.04286" units="cm"/>
      <inkml:brushProperty name="height" value="0.04286" units="cm"/>
      <inkml:brushProperty name="color" value="#E71224"/>
    </inkml:brush>
  </inkml:definitions>
  <inkml:trace contextRef="#ctx0" brushRef="#br0">299 18 15650,'38'-8'4571,"-9"0"-4425,-27 7-34,-2 0-56,-13 10 168,-13 25-34,-8 4 163,-1 13 1,-1 4-74,-5 8-124,8-4 1,-5 11 0,8-11-1199,2-1-90,-5 10 1,13-25-1334,21-44 2465,1-18 0,0 8 0,0-3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0.543"/>
    </inkml:context>
    <inkml:brush xml:id="br0">
      <inkml:brushProperty name="width" value="0.04286" units="cm"/>
      <inkml:brushProperty name="height" value="0.04286" units="cm"/>
      <inkml:brushProperty name="color" value="#E71224"/>
    </inkml:brush>
  </inkml:definitions>
  <inkml:trace contextRef="#ctx0" brushRef="#br0">0 1 20557,'12'61'1815,"7"4"-1574,3-20 1,3 0-130,13 28-45,-13-25 0,1 1 106,-2-2 1,-1-2 28,10 19-774,1-15 1,2-5-2006,4-7 2577,4-12 0,-26-21 0,-17-14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1.523"/>
    </inkml:context>
    <inkml:brush xml:id="br0">
      <inkml:brushProperty name="width" value="0.04286" units="cm"/>
      <inkml:brushProperty name="height" value="0.04286" units="cm"/>
      <inkml:brushProperty name="color" value="#E71224"/>
    </inkml:brush>
  </inkml:definitions>
  <inkml:trace contextRef="#ctx0" brushRef="#br0">0 0 20837,'79'16'-1967,"0"-1"1,0 1 0,1 0 0,-28-1 0,-2 0 1768,44 2 1,11 1 0,-52-4 0,-59-9 0,-17 0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1.716"/>
    </inkml:context>
    <inkml:brush xml:id="br0">
      <inkml:brushProperty name="width" value="0.04286" units="cm"/>
      <inkml:brushProperty name="height" value="0.04286" units="cm"/>
      <inkml:brushProperty name="color" value="#E71224"/>
    </inkml:brush>
  </inkml:definitions>
  <inkml:trace contextRef="#ctx0" brushRef="#br0">1 37 15213,'95'-4'0,"-1"-1"0,1 0 0,0 0 0,-17 1 0,1-1 0,-1 1 0,0 0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2.274"/>
    </inkml:context>
    <inkml:brush xml:id="br0">
      <inkml:brushProperty name="width" value="0.04286" units="cm"/>
      <inkml:brushProperty name="height" value="0.04286" units="cm"/>
      <inkml:brushProperty name="color" value="#E71224"/>
    </inkml:brush>
  </inkml:definitions>
  <inkml:trace contextRef="#ctx0" brushRef="#br0">78 1 19235,'1'72'1401,"-6"8"-6714,-12 3 5638,0 12 1263,2 3-1415,8 2 1,2-2-946,-2-16 641,2 5 0,4-31 131,4-85 0,-2 21 0,3-23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2.908"/>
    </inkml:context>
    <inkml:brush xml:id="br0">
      <inkml:brushProperty name="width" value="0.04286" units="cm"/>
      <inkml:brushProperty name="height" value="0.04286" units="cm"/>
      <inkml:brushProperty name="color" value="#E71224"/>
    </inkml:brush>
  </inkml:definitions>
  <inkml:trace contextRef="#ctx0" brushRef="#br0">0 106 11526,'89'-33'1638,"-1"1"0,1-1 1,5 25-1,9 10 0,-6 8 1,-22 5-1496,6 34-143,-14-11 0,8 5 0,-41-7-1076,-109 3 650,30-17 112,-5-5 1,-10 0-595,-38-1 0,-1-3 902,36-7 1,0 0 659,-6 2 0,-6 0 0,14-2 533,-1-3-1187,44 4 190,36 9 781,43 30 0,28 19 1,-11-8-827,-32-23 1,-1 1-79,33 22 1,11 9-1,-22-15 191,-30-16-1144,-19-16-828,-5-11 866,28-60 0,-51 51 0,24-26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3.241"/>
    </inkml:context>
    <inkml:brush xml:id="br0">
      <inkml:brushProperty name="width" value="0.04286" units="cm"/>
      <inkml:brushProperty name="height" value="0.04286" units="cm"/>
      <inkml:brushProperty name="color" value="#E71224"/>
    </inkml:brush>
  </inkml:definitions>
  <inkml:trace contextRef="#ctx0" brushRef="#br0">2 125 16031,'53'44'3176,"0"-1"1,-21 8-2001,54-55 1,-17-26-1233,-133-41-347,25 0-365,-16 38 1,-4 9 767,10 7 0,30 11 0,9 0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4.574"/>
    </inkml:context>
    <inkml:brush xml:id="br0">
      <inkml:brushProperty name="width" value="0.04286" units="cm"/>
      <inkml:brushProperty name="height" value="0.04286" units="cm"/>
      <inkml:brushProperty name="color" value="#E71224"/>
    </inkml:brush>
  </inkml:definitions>
  <inkml:trace contextRef="#ctx0" brushRef="#br0">728 1 16994,'-57'20'1258,"0"1"1,4 4 0,-1 6-1102,-20 24 0,-1 8-157,4-2 0,2 0-348,2-3 1,5-3-113,8-14 1,20-6 459,38-13 0,1-18 0,43-21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21.947"/>
    </inkml:context>
    <inkml:brush xml:id="br0">
      <inkml:brushProperty name="width" value="0.08571" units="cm"/>
      <inkml:brushProperty name="height" value="0.08571" units="cm"/>
      <inkml:brushProperty name="color" value="#5B2D90"/>
    </inkml:brush>
  </inkml:definitions>
  <inkml:trace contextRef="#ctx0" brushRef="#br0">0 148 12591,'10'6'3675,"-3"-1"-2969,-7-5 190,0 0-896,3-5-34,-1 4 34,3-4 0,1 2 315,5-1 133,7-3-168,6-2-101,8-1 0,10-2-89,10-1-57,10 1-10,7 0-1,7 1-3414,0 0 3359,-5 1-23,-9 3-45,-14 0-11,-16 4 22,-12 1 90,-12 2 11,-4 0 3359,-4 0-4042,-6 0-594,0 0-874,-8 0-2096,4 0 4236,1-6 0,5 4 0,1-5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4.857"/>
    </inkml:context>
    <inkml:brush xml:id="br0">
      <inkml:brushProperty name="width" value="0.04286" units="cm"/>
      <inkml:brushProperty name="height" value="0.04286" units="cm"/>
      <inkml:brushProperty name="color" value="#E71224"/>
    </inkml:brush>
  </inkml:definitions>
  <inkml:trace contextRef="#ctx0" brushRef="#br0">0 1 19986,'74'53'776,"0"1"0,0 0 0,-11-3 0,-3-2-883,26 12 1,-12-6-432,-44-16-7218,-18-3 5807,-1-5-251,8 11 2200,34-8 0,-56-20 0,15-4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5.776"/>
    </inkml:context>
    <inkml:brush xml:id="br0">
      <inkml:brushProperty name="width" value="0.04286" units="cm"/>
      <inkml:brushProperty name="height" value="0.04286" units="cm"/>
      <inkml:brushProperty name="color" value="#E71224"/>
    </inkml:brush>
  </inkml:definitions>
  <inkml:trace contextRef="#ctx0" brushRef="#br0">504 793 17588,'32'-5'3193,"-7"2"-3439,-38-5 195,-64 3 1,-18 5-84,0 9 33,27-6 0,-9-1 0,13 8-829,-7 31 897,109-2-35,17-9 113,18-29 0,22-13 0,-8-6 201,-6-11 1,-4-7-401,-9 9 1,1-3-1,-12-3 227,-16-9 0,-14-4 48,-15-4 1,-8 0-77,-1-12 67,-11-24 639,-5 25-477,14 8 0,4-2-83,-1-20-79,18-22 56,-9 67-266,-6 16-70,-17 53 0,-9 30 425,3 25 1,0 9-202,-1-24 0,-2 3 0,3 2-101,1 12 0,3 3 1,2-13-163,2-22 0,2-7-599,-4 3 0,10-18-5402,16-36 6208,-3-12 0,5-6 0,-9 3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6.377"/>
    </inkml:context>
    <inkml:brush xml:id="br0">
      <inkml:brushProperty name="width" value="0.04286" units="cm"/>
      <inkml:brushProperty name="height" value="0.04286" units="cm"/>
      <inkml:brushProperty name="color" value="#E71224"/>
    </inkml:brush>
  </inkml:definitions>
  <inkml:trace contextRef="#ctx0" brushRef="#br0">192 0 21521,'-44'69'-6,"15"-19"1,2 1-17,-9 21 22,14-24 0,3 5 229,7 32 1,9-1-73,9-6-85,-2-3 1,14-10 162,59-34-375,17-17 0,5-5-213,-32 2 1,-3-4-3553,24-8 0,-31-10 3905,-83-18 0,19 14 0,-10 7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6.809"/>
    </inkml:context>
    <inkml:brush xml:id="br0">
      <inkml:brushProperty name="width" value="0.04286" units="cm"/>
      <inkml:brushProperty name="height" value="0.04286" units="cm"/>
      <inkml:brushProperty name="color" value="#E71224"/>
    </inkml:brush>
  </inkml:definitions>
  <inkml:trace contextRef="#ctx0" brushRef="#br0">1 1 20468,'66'26'2600,"10"-2"-2108,10-10-231,-10-5 1,14 3 0,-9-2-2868,-20-2 1,-3 0 2605,33 0 0,-22-3 0,-58-5 0,-52-12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07.399"/>
    </inkml:context>
    <inkml:brush xml:id="br0">
      <inkml:brushProperty name="width" value="0.04286" units="cm"/>
      <inkml:brushProperty name="height" value="0.04286" units="cm"/>
      <inkml:brushProperty name="color" value="#E71224"/>
    </inkml:brush>
  </inkml:definitions>
  <inkml:trace contextRef="#ctx0" brushRef="#br0">696 691 21532,'-40'-41'56,"0"4"12,15 16 514,-25-19-504,18 15-78,-31-18-67,31 28 0,-13 2-213,-5 18 0,0 6 224,-1 3 5,1 1 1,2 3-51,8 16 12,12-5 89,-2 10-281,16 13 225,6-22 191,67 13-112,-13-36-80,42-27 1,4-10 56,-17 1-6,3-20 1,-9-5-62,-38 10 16,-7-21 1,-6-4 50,-10 9 50,-3-12 1,-2 3-29,-3 24 34,12-37 101,-1 55 269,4-3-426,-6 23-213,-14 10 213,-3 3-33,-17 18 33,13-6 436,-6 62-357,18-27 21,18 41 1,4 6-67,-3-12-62,9 7 0,-1-7-286,-15-41-1859,2 26 940,-14-54-8598,-20 10 9697,8-25 1,-10 2 0,15-6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07.866"/>
    </inkml:context>
    <inkml:brush xml:id="br0">
      <inkml:brushProperty name="width" value="0.04286" units="cm"/>
      <inkml:brushProperty name="height" value="0.04286" units="cm"/>
      <inkml:brushProperty name="color" value="#E71224"/>
    </inkml:brush>
  </inkml:definitions>
  <inkml:trace contextRef="#ctx0" brushRef="#br0">399 1 19561,'-39'64'907,"-2"1"-5274,2-10 4389,-5 5-22,-2-1 1200,1 0-1525,-10 12-67,19-27-4610,-5 5 2503,28-41 2072,32-58 0,-25 55 1,17-34-1</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08.232"/>
    </inkml:context>
    <inkml:brush xml:id="br0">
      <inkml:brushProperty name="width" value="0.04286" units="cm"/>
      <inkml:brushProperty name="height" value="0.04286" units="cm"/>
      <inkml:brushProperty name="color" value="#E71224"/>
    </inkml:brush>
  </inkml:definitions>
  <inkml:trace contextRef="#ctx0" brushRef="#br0">1 0 5847,'9'9'5546,"-2"-2"-1790,-7-12-3588,0 4 1139,0-4-993,0 11 746,8 9-450,25 22 1,9 5-431,19 16-330,-10-15 1,10 6 0,-10-9-502,7 3-3075,15 14-4129,-89-61 7855,-17-3 0,11-1 0,2 2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09.084"/>
    </inkml:context>
    <inkml:brush xml:id="br0">
      <inkml:brushProperty name="width" value="0.04286" units="cm"/>
      <inkml:brushProperty name="height" value="0.04286" units="cm"/>
      <inkml:brushProperty name="color" value="#E71224"/>
    </inkml:brush>
  </inkml:definitions>
  <inkml:trace contextRef="#ctx0" brushRef="#br0">0 13 18810,'49'-10'1322,"12"7"0,8 5-1115,-7 2 0,2 2-73,29 2 1,5 2 38,-3 2 1,-4 1-982,-29-4 0,-2 0 814,10 4 0,-9-2 504,-12 0-779,-26-3-90,-10-4-914,-12 0 1071,-1-2-1232,0 0-1480,0-2 2914,0-16 0,0-5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0.167"/>
    </inkml:context>
    <inkml:brush xml:id="br0">
      <inkml:brushProperty name="width" value="0.04286" units="cm"/>
      <inkml:brushProperty name="height" value="0.04286" units="cm"/>
      <inkml:brushProperty name="color" value="#E71224"/>
    </inkml:brush>
  </inkml:definitions>
  <inkml:trace contextRef="#ctx0" brushRef="#br0">311 340 19796,'-34'18'-79,"-7"1"12,-14 4 0,-3 2 22,5 6-303,-1 23 270,38-14 246,22 4-45,56-38 1,17-17-63,-30 3 1,1-8 109,23-22 1,10-13 0,-16 1-110,-29 13 0,-7-4-66,4-17 0,-1-10 0,-14 12-108,-24-1 56,-8-15 79,-7 54 111,8 8 213,3 4 225,6 5-415,2 0 280,0 1-336,0 6-1,-2 3 371,-10 25-134,-4-2-91,-13 19-3459,-2-5 3359,-4 8-218,-1 5 72,3 0-17,16-5 0,3 0-27,-2 12 4,10-7 1,3-3-1305,8-2-8487,1-10 9467,-1-20 1,-4-21 0,-1-3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0.732"/>
    </inkml:context>
    <inkml:brush xml:id="br0">
      <inkml:brushProperty name="width" value="0.04286" units="cm"/>
      <inkml:brushProperty name="height" value="0.04286" units="cm"/>
      <inkml:brushProperty name="color" value="#E71224"/>
    </inkml:brush>
  </inkml:definitions>
  <inkml:trace contextRef="#ctx0" brushRef="#br0">339 1 21880,'-40'44'-12,"-4"4"-623,-7 4 635,-2 4-90,4 1 57,-2 17 33,25-23 112,2 7 1088,96-9-887,-10-21-218,-1-8 1,5-4 45,-7-7 0,-3-4-376,24 1-516,-9-1 751,-29-23 0,-32 13 0,8-13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22.374"/>
    </inkml:context>
    <inkml:brush xml:id="br0">
      <inkml:brushProperty name="width" value="0.08571" units="cm"/>
      <inkml:brushProperty name="height" value="0.08571" units="cm"/>
      <inkml:brushProperty name="color" value="#5B2D90"/>
    </inkml:brush>
  </inkml:definitions>
  <inkml:trace contextRef="#ctx0" brushRef="#br0">62 145 10293,'-10'-16'3766,"1"4"-2780,9 12 795,0 0-1221,-19-45-67,14 31-100,-14-33-113,19 45-134,0 0-146,11 2 100,10-1-10,19 0 0,12-1 55,11 0-89,3 1 11,3 1-44,-1 1-23,-5 6-45,-10 3 45,-14 6 22,-12 2 102,-13 4-3180,-7 4 3415,-5 6-169,-8 7-112,-7 7-78,-11 3-22,-4 1-224,0-7-449,8-9-526,7-12-853,7-13-2676,4-12 5598,13-17 0,-9 8 0,9-7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1.084"/>
    </inkml:context>
    <inkml:brush xml:id="br0">
      <inkml:brushProperty name="width" value="0.04286" units="cm"/>
      <inkml:brushProperty name="height" value="0.04286" units="cm"/>
      <inkml:brushProperty name="color" value="#E71224"/>
    </inkml:brush>
  </inkml:definitions>
  <inkml:trace contextRef="#ctx0" brushRef="#br0">0 30 20770,'72'-16'1524,"10"3"-1266,15 13-622,-22 7 0,-1 1-1373,10-1 1737,-21 2 0,-9 0 0,-35-6 0,4-1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1.750"/>
    </inkml:context>
    <inkml:brush xml:id="br0">
      <inkml:brushProperty name="width" value="0.04286" units="cm"/>
      <inkml:brushProperty name="height" value="0.04286" units="cm"/>
      <inkml:brushProperty name="color" value="#E71224"/>
    </inkml:brush>
  </inkml:definitions>
  <inkml:trace contextRef="#ctx0" brushRef="#br0">1 4 20165,'94'-4'151,"-33"5"1,-2 3-847,16 8-728,9 6-4504,-50 5 5927,-35 1 0,6-4 0,-22-6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1.917"/>
    </inkml:context>
    <inkml:brush xml:id="br0">
      <inkml:brushProperty name="width" value="0.04286" units="cm"/>
      <inkml:brushProperty name="height" value="0.04286" units="cm"/>
      <inkml:brushProperty name="color" value="#E71224"/>
    </inkml:brush>
  </inkml:definitions>
  <inkml:trace contextRef="#ctx0" brushRef="#br0">1 1 15751,'93'11'732,"1"0"1,-5-2 0,-30-1 0,-57-6-1</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3.161"/>
    </inkml:context>
    <inkml:brush xml:id="br0">
      <inkml:brushProperty name="width" value="0.04286" units="cm"/>
      <inkml:brushProperty name="height" value="0.04286" units="cm"/>
      <inkml:brushProperty name="color" value="#E71224"/>
    </inkml:brush>
  </inkml:definitions>
  <inkml:trace contextRef="#ctx0" brushRef="#br0">273 0 21051,'-15'72'493,"-3"4"-1075,-4-19 0,-3 2 593,7-14 1,-1 4-479,-7 16 0,-4 8 0,5-10-799,-3 17-1396,-1-14 0,11-12 2662,26-42 0,-6-8 0,7-4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3.801"/>
    </inkml:context>
    <inkml:brush xml:id="br0">
      <inkml:brushProperty name="width" value="0.04286" units="cm"/>
      <inkml:brushProperty name="height" value="0.04286" units="cm"/>
      <inkml:brushProperty name="color" value="#E71224"/>
    </inkml:brush>
  </inkml:definitions>
  <inkml:trace contextRef="#ctx0" brushRef="#br0">9 324 9980,'37'-48'9693,"9"-20"-9346,-19 24 0,0 0-5301,25-37 4999,-33 59 1364,4 6-1690,35 19 247,-16 15-22,36 14 67,-39 5 1,-4 5-1,16 22 413,-17-21 0,-6 4-334,-3 48-124,-16-39-330,-25-3 0,-10-5-151,-11-17-421,-38-4 0,-8-8 791,8-9 21,-14-5 1,3-2 56,33-2 3694,-21-1-3010,60 2-449,4 0 784,10 15-1707,25 26 1,10 6 1146,1 12-260,22 17 0,1-5-244,-24-29-6510,20 23 1165,-46-61 5457,10 3 0,-7-8 0,3 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4.101"/>
    </inkml:context>
    <inkml:brush xml:id="br0">
      <inkml:brushProperty name="width" value="0.04286" units="cm"/>
      <inkml:brushProperty name="height" value="0.04286" units="cm"/>
      <inkml:brushProperty name="color" value="#E71224"/>
    </inkml:brush>
  </inkml:definitions>
  <inkml:trace contextRef="#ctx0" brushRef="#br0">115 154 17028,'-15'88'1334,"47"-16"-483,19-63 252,1-8 1,2-5-331,3-10 12,1-13-214,-66-38-571,-22 24-168,-33 0 0,-11 6-101,-6 11-3035,9 5 1,12 1-731,41 6 3466,32-6 1,-10 15 0,7 1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4.633"/>
    </inkml:context>
    <inkml:brush xml:id="br0">
      <inkml:brushProperty name="width" value="0.04286" units="cm"/>
      <inkml:brushProperty name="height" value="0.04286" units="cm"/>
      <inkml:brushProperty name="color" value="#E71224"/>
    </inkml:brush>
  </inkml:definitions>
  <inkml:trace contextRef="#ctx0" brushRef="#br0">697 25 19325,'-83'-16'695,"6"8"-404,25 37 0,2 11-201,-24 14-79,11-4 0,0 6-22,13-9 0,6-3-348,-16 14-357,-2 8-6792,44-44 7508,22-23 0,-2 2 0,10-13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4.943"/>
    </inkml:context>
    <inkml:brush xml:id="br0">
      <inkml:brushProperty name="width" value="0.04286" units="cm"/>
      <inkml:brushProperty name="height" value="0.04286" units="cm"/>
      <inkml:brushProperty name="color" value="#E71224"/>
    </inkml:brush>
  </inkml:definitions>
  <inkml:trace contextRef="#ctx0" brushRef="#br0">38 1 17734,'-23'46'2420,"9"7"-1720,27-6 1,9 2-365,10 31-241,-6-26 0,2 3-566,3 6 1,-4-4-5036,0-1 3769,10 23-1616,-35-73 3353,-3-5 0,3-3 0,-2 0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7.626"/>
    </inkml:context>
    <inkml:brush xml:id="br0">
      <inkml:brushProperty name="width" value="0.04286" units="cm"/>
      <inkml:brushProperty name="height" value="0.04286" units="cm"/>
      <inkml:brushProperty name="color" value="#E71224"/>
    </inkml:brush>
  </inkml:definitions>
  <inkml:trace contextRef="#ctx0" brushRef="#br0">1 0 20065,'63'5'1826,"7"4"-1591,4 5-62,-3 1 1,3 1-174,-15-4 0,4 0 3,5 2 1,9 2 0,-1-3-19,-2-3 0,0-3 1,2 0 212,12-1 0,3-2 0,-6-1-75,11 1 0,-8-3-50,-10-6 0,-20-2-499,-43 3-1882,-2 6-34,-12 1 2342,5 4 0,-6-5 0,0-2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8.102"/>
    </inkml:context>
    <inkml:brush xml:id="br0">
      <inkml:brushProperty name="width" value="0.04286" units="cm"/>
      <inkml:brushProperty name="height" value="0.04286" units="cm"/>
      <inkml:brushProperty name="color" value="#E71224"/>
    </inkml:brush>
  </inkml:definitions>
  <inkml:trace contextRef="#ctx0" brushRef="#br0">556 1 20143,'46'40'515,"-1"0"1,13 16-314,-9 19 156,-35-16-257,-8-17 123,-1 21 89,-5-22 58,-11-3 99,-37-2-2217,-16-17 1,-9-3 1556,17-2 0,-4 2-1240,-16 4 1,-9 3-1,12-2-2200,-15 9-438,23-7 1,10-2 4067,36-10 0,13-8 0,6-3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23.207"/>
    </inkml:context>
    <inkml:brush xml:id="br0">
      <inkml:brushProperty name="width" value="0.08571" units="cm"/>
      <inkml:brushProperty name="height" value="0.08571" units="cm"/>
      <inkml:brushProperty name="color" value="#5B2D90"/>
    </inkml:brush>
  </inkml:definitions>
  <inkml:trace contextRef="#ctx0" brushRef="#br0">6 34 9442,'3'12'3798,"-1"-2"-3091,-2-10 727,0 0-572,-4-3-178,2 2-359,-2-3-247,4 2-44,0-1-23,1-1 45,15-3 45,12-1 11,21-1-45,11 2-44,2 1-12,-1 5 0,-6 0 11,-9 3-10,-10 7-12,-6 7 67,-10 8 113,-6 7-46,-8 6 12,-3 7-113,-7 2-33,-6 5-67,-7-1 11,-6 0-67,-1-2 123,2-2 0,0-1 22,3-4 23,1-4-45,7-4 34,3-5-12,6-3-22,0-7-11,2-2 0,0-6 11,3 0 0,7-1 123,9 1 11,15-1 1,11-2 44,10-3 45,9-3 56,5-1-246,1 0 66,-3-4-55,-3-3 1,-8-6-35,-5 1 0,-11 0-11,-8 4 0,-13 2-11,-6 4 11,-8 1-34,-2 1-784,-2 0-482,-1-5-1770,0-1 3070,-9-5 0,6 4 0,-6 2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9.253"/>
    </inkml:context>
    <inkml:brush xml:id="br0">
      <inkml:brushProperty name="width" value="0.04286" units="cm"/>
      <inkml:brushProperty name="height" value="0.04286" units="cm"/>
      <inkml:brushProperty name="color" value="#E71224"/>
    </inkml:brush>
  </inkml:definitions>
  <inkml:trace contextRef="#ctx0" brushRef="#br0">0 71 18574,'8'57'1076,"-2"1"-6210,-6 27 5403,0-16 345,2-3 0,0-2-592,0-8 888,5 14-775,-3-60 134,3-12-56,1-18-185,5-27 0,-1-10 6,5-16-34,-4 7 0,2-1 3356,8-14-3356,-3 24-180,19 15 1,5 5-292,0 13-391,43-9-3645,-38 62-2932,-13-6 7439,3 24 0,-24-27 0,-6-6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9.752"/>
    </inkml:context>
    <inkml:brush xml:id="br0">
      <inkml:brushProperty name="width" value="0.04286" units="cm"/>
      <inkml:brushProperty name="height" value="0.04286" units="cm"/>
      <inkml:brushProperty name="color" value="#E71224"/>
    </inkml:brush>
  </inkml:definitions>
  <inkml:trace contextRef="#ctx0" brushRef="#br0">277 211 18810,'-58'61'56,"1"1"0,-4 19 0,12-6-56,24-16 22,-2 29-11,27-62 348,7-12-113,18-51 1,5-21-169,5-7-63,-6-1 0,4-13 0,-5 8-54,-10 19 0,-2 4 33,4-16 1,-1 5 262,7 8-223,-18 39 33,20-2 112,-9 20 56,20 46 1,3 15-236,-4-1 44,0 9 1,-3 6-6,-16-22 1,-5-5-51,1 14-2835,-11 5 0,-8-5-1547,-13-27 3545,-21 23 0,34-59 0,8-6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9.955"/>
    </inkml:context>
    <inkml:brush xml:id="br0">
      <inkml:brushProperty name="width" value="0.04286" units="cm"/>
      <inkml:brushProperty name="height" value="0.04286" units="cm"/>
      <inkml:brushProperty name="color" value="#E71224"/>
    </inkml:brush>
  </inkml:definitions>
  <inkml:trace contextRef="#ctx0" brushRef="#br0">0 1 14865,'85'5'-729,"-1"1"1,1-1 0,-1 1 0,25-2-1,-4 1 1,-37-1 0,-52-1 0,-24-2-1</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20.252"/>
    </inkml:context>
    <inkml:brush xml:id="br0">
      <inkml:brushProperty name="width" value="0.04286" units="cm"/>
      <inkml:brushProperty name="height" value="0.04286" units="cm"/>
      <inkml:brushProperty name="color" value="#E71224"/>
    </inkml:brush>
  </inkml:definitions>
  <inkml:trace contextRef="#ctx0" brushRef="#br0">173 1 18821,'-6'58'2252,"-2"6"-1804,12 1-262,-19-2 1,-10 12 0,2 0-4092,-2 22 0,4-1 3905,8-27 0,3 1 0,0-6 0,-7 4 0,13-22 0,43-46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20.569"/>
    </inkml:context>
    <inkml:brush xml:id="br0">
      <inkml:brushProperty name="width" value="0.04286" units="cm"/>
      <inkml:brushProperty name="height" value="0.04286" units="cm"/>
      <inkml:brushProperty name="color" value="#E71224"/>
    </inkml:brush>
  </inkml:definitions>
  <inkml:trace contextRef="#ctx0" brushRef="#br0">1 1 17554,'64'17'-728,"14"-3"0,4-1-897,-31-4 0,3-1 1625,14-3 0,8-2 0,-14-2 0,-4-4 0,12-7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21.095"/>
    </inkml:context>
    <inkml:brush xml:id="br0">
      <inkml:brushProperty name="width" value="0.04286" units="cm"/>
      <inkml:brushProperty name="height" value="0.04286" units="cm"/>
      <inkml:brushProperty name="color" value="#E71224"/>
    </inkml:brush>
  </inkml:definitions>
  <inkml:trace contextRef="#ctx0" brushRef="#br0">1 391 18194,'52'-21'123,"1"0"0,-5 3 0,1-4 106,18-26 1,-6-4 218,-3-12-476,0 15 0,-20 3-330,-79 6 268,13 30 140,-28 23 1,-3 11 61,-1 14 45,-2 15 0,3 11-79,24-16 1,15 5 795,26 24 0,19-1-510,6-23 0,13-8-185,9-8 1,10-4-1,3-6-86,9-8 1,3-8-1,-4-1-1683,3 2 1,-2-2 1589,14-1 0,-13-4-941,-30-4-6185,-93-1 7126,-14 1 0,-17 0 0,32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2.509"/>
    </inkml:context>
    <inkml:brush xml:id="br0">
      <inkml:brushProperty name="width" value="0.04286" units="cm"/>
      <inkml:brushProperty name="height" value="0.04286" units="cm"/>
      <inkml:brushProperty name="color" value="#E71224"/>
    </inkml:brush>
  </inkml:definitions>
  <inkml:trace contextRef="#ctx0" brushRef="#br0">79 0 17185,'-44'5'3059,"9"0"-2712,35-5 45,14 7-324,18 3-42,37 9 0,29 7 0,4-1 18,-22-8 1,2 0 0,2-1 0,0 2-42,3 1 0,1 2 0,-1-1 0,-2-2-7,22 2 0,-2-2 0,-28-5-186,-28-6 10,-9-2-1624,-40-4 975,0 0 0,0 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3.195"/>
    </inkml:context>
    <inkml:brush xml:id="br0">
      <inkml:brushProperty name="width" value="0.04286" units="cm"/>
      <inkml:brushProperty name="height" value="0.04286" units="cm"/>
      <inkml:brushProperty name="color" value="#E71224"/>
    </inkml:brush>
  </inkml:definitions>
  <inkml:trace contextRef="#ctx0" brushRef="#br0">695 1 16333,'-79'56'577,"37"-28"0,-4-3-560,-11-4 0,-2-2-40,7-1 1,-1 0-107,-12 9 0,2 2-101,19-2 1,2 2 184,-13 0 1,17 5 811,56 19 1,22-1-219,26 5-723,5-6 0,1-6-2493,-11-15 1819,-14-27 0,-42 9 0,-5-8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4.359"/>
    </inkml:context>
    <inkml:brush xml:id="br0">
      <inkml:brushProperty name="width" value="0.04286" units="cm"/>
      <inkml:brushProperty name="height" value="0.04286" units="cm"/>
      <inkml:brushProperty name="color" value="#E71224"/>
    </inkml:brush>
  </inkml:definitions>
  <inkml:trace contextRef="#ctx0" brushRef="#br0">584 434 13678,'21'-28'1176,"-63"-10"-5962,-56 26 4976,34 5 1,-3 3-163,-5 10 0,2 6 760,18 1 0,3 5-715,-8 14 1,24 3 979,80 6-1031,-5 4 413,33-40 1,13-19-408,-6-12 0,-3-14 117,-21 0 1,-2-7 0,-1 0 123,15-15 0,-6-3 145,-9-6 1,-14 6 2977,-23 14-3538,-17 27 146,-1 29 807,-10 56-236,-14 22-426,-5 3 1,-4 2-146,10-30 0,0-2-2034,-18 25 1,20-11 2033,57-32 0,-35 6 0,52-44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5.008"/>
    </inkml:context>
    <inkml:brush xml:id="br0">
      <inkml:brushProperty name="width" value="0.04286" units="cm"/>
      <inkml:brushProperty name="height" value="0.04286" units="cm"/>
      <inkml:brushProperty name="color" value="#E71224"/>
    </inkml:brush>
  </inkml:definitions>
  <inkml:trace contextRef="#ctx0" brushRef="#br0">0 149 15336,'59'12'325,"0"0"0,-1 0 0,-4-5-5067,28-12 5538,-9-4 1162,-14-7-1936,-59-39 827,-8 29-939,-39-24 90,18 42 213,12 4-124,10 2 3393,4 1-3370,3 1 246,0-1-302,-1 1-44,-1-2-416,-19-3 348,4 2-33,-16-2 44,-36 54-67,32 4-314,-20 14 393,47-25-9798,14-51 9666,-10 5 1,15-13 0,-7 17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4.448"/>
    </inkml:context>
    <inkml:brush xml:id="br0">
      <inkml:brushProperty name="width" value="0.08571" units="cm"/>
      <inkml:brushProperty name="height" value="0.08571" units="cm"/>
      <inkml:brushProperty name="color" value="#5B2D90"/>
    </inkml:brush>
  </inkml:definitions>
  <inkml:trace contextRef="#ctx0" brushRef="#br0">0 0 10328,'8'3'4436,"-2"-2"-3360,-6-1 4112,0 0-5267,0 12 79,2 7 0,5 15 12,5 6-12,7 6 0,4 4 22,3 3-11,1 1 0,0 1 12,1 2-23,0 0 0,-1-2-11,0-4 11,-2-5 23,-4-3-23,-3-2 11,-1-2-11,-2 3 0,0-1 11,-1 0-11,-3-4 0,-2-6-90,-2-8-89,-3-9-79,-2-6-89,-2-3-292,0-4-9192,0 1 9173,0-17 1,0 12 0,0-11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5.607"/>
    </inkml:context>
    <inkml:brush xml:id="br0">
      <inkml:brushProperty name="width" value="0.04286" units="cm"/>
      <inkml:brushProperty name="height" value="0.04286" units="cm"/>
      <inkml:brushProperty name="color" value="#E71224"/>
    </inkml:brush>
  </inkml:definitions>
  <inkml:trace contextRef="#ctx0" brushRef="#br0">0 183 15202,'52'-12'44,"0"-1"1,44-9 1075,-18 2-301,-25 3-181,-1-14-638,-38 12-202,-27-4 135,-14 9-2132,-33 6 1,-6 5 2153,6 4 491,-6 4 1,5 10-245,27 27 269,47 13 0,14 2-975,10 1 179,39-28 1,29-6 0,-22-6 0,-24-4 0,21-14 0,-1-1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5.942"/>
    </inkml:context>
    <inkml:brush xml:id="br0">
      <inkml:brushProperty name="width" value="0.04286" units="cm"/>
      <inkml:brushProperty name="height" value="0.04286" units="cm"/>
      <inkml:brushProperty name="color" value="#E71224"/>
    </inkml:brush>
  </inkml:definitions>
  <inkml:trace contextRef="#ctx0" brushRef="#br0">484 0 18362,'-14'59'593,"25"17"1,6-2-571,-8-19 77,8 8 1,-13-11-11,-68-49-432,-3-18 0,-7-3-3003,-5 12 1,3 5 3344,21 0 0,6 3 0,-14 10 0,84 20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7.058"/>
    </inkml:context>
    <inkml:brush xml:id="br0">
      <inkml:brushProperty name="width" value="0.04286" units="cm"/>
      <inkml:brushProperty name="height" value="0.04286" units="cm"/>
      <inkml:brushProperty name="color" value="#E71224"/>
    </inkml:brush>
  </inkml:definitions>
  <inkml:trace contextRef="#ctx0" brushRef="#br0">193 0 15482,'-53'21'2325,"0"-1"0,-33 14-2045,117-9-493,10-20 146,32-10 0,9-3-343,-28-1 1,-5 4 129,28 22 303,-58 22-124,-44 37 129,60-41 0,14-5-6,15 11 51,6-26 0,-17 0-28,-52 3 134,10 18 23,-33-6-40,61-6 1,15-6-4399,-13-5 1939,54 0 2297,-93-12 0,-5-1 0,1 1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7.891"/>
    </inkml:context>
    <inkml:brush xml:id="br0">
      <inkml:brushProperty name="width" value="0.04286" units="cm"/>
      <inkml:brushProperty name="height" value="0.04286" units="cm"/>
      <inkml:brushProperty name="color" value="#E71224"/>
    </inkml:brush>
  </inkml:definitions>
  <inkml:trace contextRef="#ctx0" brushRef="#br0">565 0 20658,'-62'55'-1059,"-1"0"0,1 0 0,0 0 1,-1 0-1,-8 4 0,-3 1 0,11-8 1,26-16 1058,29-16 0,8-21 0,0-2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8.077"/>
    </inkml:context>
    <inkml:brush xml:id="br0">
      <inkml:brushProperty name="width" value="0.04286" units="cm"/>
      <inkml:brushProperty name="height" value="0.04286" units="cm"/>
      <inkml:brushProperty name="color" value="#E71224"/>
    </inkml:brush>
  </inkml:definitions>
  <inkml:trace contextRef="#ctx0" brushRef="#br0">1 0 16905,'82'18'-173,"0"0"0,-1 0 1,1 0-1,2-2 1,-3-3 172,5 0 0,5-1 0,-26-7 0,-34-9 0,-27-20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9.890"/>
    </inkml:context>
    <inkml:brush xml:id="br0">
      <inkml:brushProperty name="width" value="0.04286" units="cm"/>
      <inkml:brushProperty name="height" value="0.04286" units="cm"/>
      <inkml:brushProperty name="color" value="#E71224"/>
    </inkml:brush>
  </inkml:definitions>
  <inkml:trace contextRef="#ctx0" brushRef="#br0">164 173 14462,'35'-46'1888,"0"0"0,20-27-7391,-55 68 5503,0 3 1621,-3 2-1419,-4 1-1174,-17 25 1151,6-1 101,-7 25 1,0 10-203,7-6 1,0 2-46,-9 23 1,-1 2 33,6-16 0,1-4 2235,-12 23-2302,13-43 336,70-56-325,24-25 1651,-14 8 1,3-1-1680,-5 0 1,-4 9-1419,9 26 1424,-30 8-68,-34 36 1,-11 9 56,2-4 22,3 19 157,61-50-68,-15-15-117,11-25 0,-2-10-621,-18-2 716,7-43-403,-44 50 258,-17 13 772,-29 73-212,22 5-886,1 20-3427,71-36 3831,30-40 0,-20-10 0,-4-4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0.194"/>
    </inkml:context>
    <inkml:brush xml:id="br0">
      <inkml:brushProperty name="width" value="0.04286" units="cm"/>
      <inkml:brushProperty name="height" value="0.04286" units="cm"/>
      <inkml:brushProperty name="color" value="#E71224"/>
    </inkml:brush>
  </inkml:definitions>
  <inkml:trace contextRef="#ctx0" brushRef="#br0">208 0 18754,'-13'53'418,"1"0"0,-2-4 1,-8 3-274,-18 5 1,-9 4-1,12-7-145,17 14-1670,30 3 1,22-12 1669,20-56 0,11-14 0,8 13 0,-9 2 0,-26-2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0.790"/>
    </inkml:context>
    <inkml:brush xml:id="br0">
      <inkml:brushProperty name="width" value="0.04286" units="cm"/>
      <inkml:brushProperty name="height" value="0.04286" units="cm"/>
      <inkml:brushProperty name="color" value="#E71224"/>
    </inkml:brush>
  </inkml:definitions>
  <inkml:trace contextRef="#ctx0" brushRef="#br0">439 1 16457,'-26'53'702,"-1"1"0,2-4 0,-3 0-1452,-5 4 1,0-3 1198,-18 32-321,16-27 1,3 1 706,-8 22-847,10-23 1,1-1-336,-1 4 343,10-4-198,51-93-3130,16-45 3164,-6-7 193,-24 26 0,-2-10 0,1 6 25,3 5 0,5 1 58,2 0 1,5-3-1,1 11-97,34-10 62,-4 58 0,0 21 28,13 49 291,-20 13 0,-10 8-207,-22-29 0,-16 0 1604,-24 13 1,-20-15-2631,-57-53-1041,28-12 0,2-8 1882,-12-27 0,37 16 0,31 20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1.361"/>
    </inkml:context>
    <inkml:brush xml:id="br0">
      <inkml:brushProperty name="width" value="0.04286" units="cm"/>
      <inkml:brushProperty name="height" value="0.04286" units="cm"/>
      <inkml:brushProperty name="color" value="#E71224"/>
    </inkml:brush>
  </inkml:definitions>
  <inkml:trace contextRef="#ctx0" brushRef="#br0">235 0 17185,'-14'59'795,"-1"0"1,-5 18 0,-2-3-707,-7 12-78,9-28 1,0 3-1094,-3 13 1,2-5-6987,1 5 8068,3-19 0,4-11 0,12-30 0,1-14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1.875"/>
    </inkml:context>
    <inkml:brush xml:id="br0">
      <inkml:brushProperty name="width" value="0.04286" units="cm"/>
      <inkml:brushProperty name="height" value="0.04286" units="cm"/>
      <inkml:brushProperty name="color" value="#E71224"/>
    </inkml:brush>
  </inkml:definitions>
  <inkml:trace contextRef="#ctx0" brushRef="#br0">0 42 14316,'97'-8'-95,"-31"10"0,1 4-4416,-10 3 0,-2 2 3732,2 1 1,-3-1 778,37 10 4692,-44-13-3314,-26-5 1476,-10 32-849,38 14-1769,22 6 397,-12-27 0,3-12 1628,-9-19 1,-8-15-1679,-10-53-583,-51 4-1025,-59 13 0,-9 16 346,41 30 1,-39-11-1,8 2 1,59 13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0:58.834"/>
    </inkml:context>
    <inkml:brush xml:id="br0">
      <inkml:brushProperty name="width" value="0.08571" units="cm"/>
      <inkml:brushProperty name="height" value="0.08571" units="cm"/>
      <inkml:brushProperty name="color" value="#008C3A"/>
    </inkml:brush>
  </inkml:definitions>
  <inkml:trace contextRef="#ctx0" brushRef="#br0">0 185 9173,'8'15'1894,"-2"-3"-1614,-6-12 1020,0 0-595,0 23-267,0-4-80,2 24-201,2-8-112,5 2-12,8 1-33,8-5-123,9-6 123,5-10 370,7-9 224,4-11 157,1-14-56,-3-11-79,-5-12-23,-10-2 2,-8 0 32,-10 4-223,-9 3-203,-3 3 1,-12 2-113,-7 2-33,-13 1 56,-9 2 101,-3 2 34,-1 2-102,4 4-89,4 3 45,8 5 12,6 0-113,6 4-102,6 1-357,3 2-550,4 1-716,-5 1-381,-5 14-965,-12 13 3071,-12 24 0,14-20 0,-1-1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41.146"/>
    </inkml:context>
    <inkml:brush xml:id="br0">
      <inkml:brushProperty name="width" value="0.08571" units="cm"/>
      <inkml:brushProperty name="height" value="0.08571" units="cm"/>
      <inkml:brushProperty name="color" value="#5B2D90"/>
    </inkml:brush>
  </inkml:definitions>
  <inkml:trace contextRef="#ctx0" brushRef="#br0">0 121 10328,'5'13'3036,"-1"-3"-2196,-4-10 1525,0 0-1783,0-3 1,0 2 280,0-2-964,8 3 101,8 0 123,20 0 23,18 0-90,23-1-11,17-4-23,-40 2 0,1 0-273,2-3 0,0 0 273,2 0 1,0-1-12,-3 0 0,-1 0 11,-2 0 1,0 0-307,41-5 284,-12 3-11,-13 4 0,-14 3 0,-10 2-1,-10 0 12,-7 0 0,-8 2 521,-5 0-510,-4 1 344,-2-2-175,3-1-3325,7 0 3324,7-3-90,6-4-21,5-2-46,-3-4 0,-5 4-22,-9 2 56,-10 5 0,-6 0 3471,-4 2-3639,-12 3 0,-3 5-45,-13 2-224,7 4-437,2-4-471,13-6-1479,2-1-4806,3-7 7574,-1-11 0,1 9 0,-1-8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2.828"/>
    </inkml:context>
    <inkml:brush xml:id="br0">
      <inkml:brushProperty name="width" value="0.04286" units="cm"/>
      <inkml:brushProperty name="height" value="0.04286" units="cm"/>
      <inkml:brushProperty name="color" value="#E71224"/>
    </inkml:brush>
  </inkml:definitions>
  <inkml:trace contextRef="#ctx0" brushRef="#br0">372 4 15739,'-51'0'314,"0"-1"0,-40 1 313,-6-2-783,57 1 1411,57 40-863,38-6-236,5 0 1,2 6 17,-14 9 0,-8 2-186,3 26 337,-43 6-694,-87-54-35,34-28 1,-2-6-735,0 1 1,5-2-5171,2-4 5460,40 10 0,0-1 0,6 2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3.112"/>
    </inkml:context>
    <inkml:brush xml:id="br0">
      <inkml:brushProperty name="width" value="0.04286" units="cm"/>
      <inkml:brushProperty name="height" value="0.04286" units="cm"/>
      <inkml:brushProperty name="color" value="#E71224"/>
    </inkml:brush>
  </inkml:definitions>
  <inkml:trace contextRef="#ctx0" brushRef="#br0">171 60 13868,'17'75'1468,"37"-12"874,23-52-774,9-51-1568,-36 8-134,-36-38-555,-75 44 0,-20 10-476,0-6-3329,-16 20 1,19 15 4493,69 8 0,-44-1 0,45-23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3.893"/>
    </inkml:context>
    <inkml:brush xml:id="br0">
      <inkml:brushProperty name="width" value="0.04286" units="cm"/>
      <inkml:brushProperty name="height" value="0.04286" units="cm"/>
      <inkml:brushProperty name="color" value="#E71224"/>
    </inkml:brush>
  </inkml:definitions>
  <inkml:trace contextRef="#ctx0" brushRef="#br0">0 458 14305,'46'-43'328,"0"0"1,-4 3 0,-6 3-49,-4 2-235,1-3 885,23-31-56,-13 6-840,0-1-886,-82 39 785,-30 50 56,0 12 0,2 11 151,23-1 0,18 6-174,36 17 1,22-5-410,-2-25 0,12-9-782,24-7 0,15-7 0,-10-11 1225,-18-13 0,-5-5 0,10 7 0,-8-2 0,-18-13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4.710"/>
    </inkml:context>
    <inkml:brush xml:id="br0">
      <inkml:brushProperty name="width" value="0.04286" units="cm"/>
      <inkml:brushProperty name="height" value="0.04286" units="cm"/>
      <inkml:brushProperty name="color" value="#E71224"/>
    </inkml:brush>
  </inkml:definitions>
  <inkml:trace contextRef="#ctx0" brushRef="#br0">0 80 16882,'41'-20'2847,"-8"43"-1828,-29 40-223,4 15 6331,46-42-7127,16-55 0,5-16 0,3 0 0,-4-7 0,-21 20 0,-66 64 0,5-17 0,-12 21 0,-11 36 0,20-42 0,-13 41 0,38-65-9831,14-15 0,9-11 11812,48-23 1,9-8-879,-49 21 1,1-2-294,17-10 1,7-5-1,-13 5-271,-7-4 334,-8-47-917,-33 54-46,1-23-33,-10 45-146,-4 4 269,-9 1 168,-54 47-67,13 8-17,17-15 0,3 3 173,8 29-33,33-19-885,47-13 1,14-8-2030,14-2 875,-10-9 0,-4-10 1815,-17-27 0,-39 4 0,-6 3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5.328"/>
    </inkml:context>
    <inkml:brush xml:id="br0">
      <inkml:brushProperty name="width" value="0.04286" units="cm"/>
      <inkml:brushProperty name="height" value="0.04286" units="cm"/>
      <inkml:brushProperty name="color" value="#E71224"/>
    </inkml:brush>
  </inkml:definitions>
  <inkml:trace contextRef="#ctx0" brushRef="#br0">192 1 18899,'-22'52'718,"-3"7"-718,-6 6 0,12 30 0,0 0 0,-17-24 0,16 5 0,0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5.677"/>
    </inkml:context>
    <inkml:brush xml:id="br0">
      <inkml:brushProperty name="width" value="0.04286" units="cm"/>
      <inkml:brushProperty name="height" value="0.04286" units="cm"/>
      <inkml:brushProperty name="color" value="#E71224"/>
    </inkml:brush>
  </inkml:definitions>
  <inkml:trace contextRef="#ctx0" brushRef="#br0">288 4 8000,'-4'-2'5748,"2"1"-3690,-38 58 0,-10 32-1772,27-44 0,1 1-283,-12 13 1,-4 6 0,7-8 53,3 19-258,19-38-1783,5-20-32,1-4-1791,3-14 3807,0 0 0,0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5.911"/>
    </inkml:context>
    <inkml:brush xml:id="br0">
      <inkml:brushProperty name="width" value="0.04286" units="cm"/>
      <inkml:brushProperty name="height" value="0.04286" units="cm"/>
      <inkml:brushProperty name="color" value="#E71224"/>
    </inkml:brush>
  </inkml:definitions>
  <inkml:trace contextRef="#ctx0" brushRef="#br0">1 0 15202,'57'23'386,"0"1"1,25 12-1934,-50-36 1547,-23-15 0,-4 9 0,-1-8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6.125"/>
    </inkml:context>
    <inkml:brush xml:id="br0">
      <inkml:brushProperty name="width" value="0.04286" units="cm"/>
      <inkml:brushProperty name="height" value="0.04286" units="cm"/>
      <inkml:brushProperty name="color" value="#E71224"/>
    </inkml:brush>
  </inkml:definitions>
  <inkml:trace contextRef="#ctx0" brushRef="#br0">0 88 6528,'49'-10'761,"-34"-12"1,18-8 0,-37 4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0.314"/>
    </inkml:context>
    <inkml:brush xml:id="br0">
      <inkml:brushProperty name="width" value="0.08571" units="cm"/>
      <inkml:brushProperty name="height" value="0.08571" units="cm"/>
      <inkml:brushProperty name="color" value="#E71224"/>
    </inkml:brush>
  </inkml:definitions>
  <inkml:trace contextRef="#ctx0" brushRef="#br0">365 16 6103,'12'5'684,"-3"-1"-595,-9-4 6612,0 0-6007,1-2 114,-1-1-24,1-3-179,-1 2-146,0 0 56,0 1-67,0 2 3754,0 0-4056,-4 13 44,-7 8-21,-11 23 55,-9 13-89,-6 16-57,-3 8-367,0 6 312,0 0-23,4-4 0,4-7 0,5-7 11,5-11-11,5-9 0,6-13-23,2-12 46,4-9 33,3-9 33,1-2-7296,1-3-401,1-11 7608,4-3 0,-3 0 0,4 3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2.090"/>
    </inkml:context>
    <inkml:brush xml:id="br0">
      <inkml:brushProperty name="width" value="0.08571" units="cm"/>
      <inkml:brushProperty name="height" value="0.08571" units="cm"/>
      <inkml:brushProperty name="color" value="#E71224"/>
    </inkml:brush>
  </inkml:definitions>
  <inkml:trace contextRef="#ctx0" brushRef="#br0">24 21 10384,'-3'-6'4380,"1"2"-883,2 4-2780,-3-4 22,2 2-67,-3-2-56,3 4-100,-2 0-68,1 0-123,0 0-90,1 0-280,0 1 45,1 6 326,4 7 32,9 13 23,10 7 11,12 9-134,8 7-11,4 2-91,-10-13 1,1 1-67,19 16-68,-19-18 1,-1-2-1,14 7 1,-2-2-1,-2-5-11,-1-4 0,-1-4 1,-4-4 10,-1-4 23,-5-5-12,-5-4-21,-6-1-12,-7-3-23,-5-3 23,-3 0 0,-3 0-22,0-1 22,-3 2 22,0 0 101,-1 3-78,-1-2 34,0-1 21,0-4-8122,-1-1 8022,-6-7 0,5 5 0,-6-5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41.660"/>
    </inkml:context>
    <inkml:brush xml:id="br0">
      <inkml:brushProperty name="width" value="0.08571" units="cm"/>
      <inkml:brushProperty name="height" value="0.08571" units="cm"/>
      <inkml:brushProperty name="color" value="#5B2D90"/>
    </inkml:brush>
  </inkml:definitions>
  <inkml:trace contextRef="#ctx0" brushRef="#br0">14 24 10440,'-4'-12'2901,"0"3"-2094,4 9 672,0 0-818,-3 0-22,3 0-404,-3 0-436,7-1 201,11 1 67,17-1 56,20 1 101,18 0 34,13 0-12,3 0-111,-5 2-23,-11 1 45,-20 3-56,-18 2-11,-15 4 122,-10 6 46,-5 8 11,-9 9-191,-9 9-33,-14 9-45,-13 5-11,-4 3-79,-5 4-324,3-2-3673,6-4 2855,9-6-1301,13-17-3204,11-16 5737,17-20 0,-4-2 0,6-7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6.647"/>
    </inkml:context>
    <inkml:brush xml:id="br0">
      <inkml:brushProperty name="width" value="0.08571" units="cm"/>
      <inkml:brushProperty name="height" value="0.08571" units="cm"/>
      <inkml:brushProperty name="color" value="#E71224"/>
    </inkml:brush>
  </inkml:definitions>
  <inkml:trace contextRef="#ctx0" brushRef="#br0">179 0 12983,'7'5'4202,"-2"-2"-3642,-5-3 1860,0 0-2229,-5 1-90,-4 9-3381,-9 9 3369,-4 14-22,0 12 57,0 6 10,1 9-55,1 10 55,2 10-44,3 10 11,4 5 0,6 1-79,3-1 34,4-5-45,7-6 23,8-6-34,11-10 123,25 13 0,-4-31-11,18 8-78,-16-32-34,-1-7-459,-5-9-1615,5-5 607,-18-4-1222,1-1 627,-18 0-3014,-2 0 5076,-3 0 0,-4 0 0,-2 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103"/>
    </inkml:context>
    <inkml:brush xml:id="br0">
      <inkml:brushProperty name="width" value="0.08571" units="cm"/>
      <inkml:brushProperty name="height" value="0.08571" units="cm"/>
      <inkml:brushProperty name="color" value="#E71224"/>
    </inkml:brush>
  </inkml:definitions>
  <inkml:trace contextRef="#ctx0" brushRef="#br0">0 1 9017,'9'11'5221,"-2"-2"-3977,-7-9 694,0 0-1265,-6-6-360,4 5-279,-4 0 380,6 18 416,0 18-270,0 23-135,0 17-268,0 12 22,0 0-100,3-4 11,3-8-34,11 8-45,0-25-11,12 4 45,2-31-45,10-9-146,9-10-661,4-6-358,0-5-303,-4-4-3227,-5-13-2083,-22 0 6778,-5-9 0,-18 14 0,0 4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409"/>
    </inkml:context>
    <inkml:brush xml:id="br0">
      <inkml:brushProperty name="width" value="0.08571" units="cm"/>
      <inkml:brushProperty name="height" value="0.08571" units="cm"/>
      <inkml:brushProperty name="color" value="#E71224"/>
    </inkml:brush>
  </inkml:definitions>
  <inkml:trace contextRef="#ctx0" brushRef="#br0">6 112 12546,'-3'-5'3563,"1"2"-1927,2 3-1255,11-7-134,2 3-57,12-6-123,1 4-33,5 0-34,8-1-45,8 0-324,11 1-875,5-2-1535,2-1-3474,-7 0 6253,-15-3 0,-19 6 0,-13-1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958"/>
    </inkml:context>
    <inkml:brush xml:id="br0">
      <inkml:brushProperty name="width" value="0.08571" units="cm"/>
      <inkml:brushProperty name="height" value="0.08571" units="cm"/>
      <inkml:brushProperty name="color" value="#E71224"/>
    </inkml:brush>
  </inkml:definitions>
  <inkml:trace contextRef="#ctx0" brushRef="#br0">9 42 12826,'-4'-7'4572,"0"2"-3541,4 5 358,0 0-750,21-14-102,5 11-111,26-9-90,3 29 12,9 13-35,5 21-54,4 16-153,-37-28 0,0 1-569,0 4 0,-1 2 536,-1 1 0,-1 1-6,-1 2 0,-2-1-28,-4-1 1,-1-1-1497,-4-1 0,-2 0 1547,5 40-12,-12-3-44,-8-4-180,-8-28 0,-4-1-1019,-6 22-1306,-6-18 1,-3-3-5206,-8-6 7676,-9 2 0,24-34 0,7-9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8.431"/>
    </inkml:context>
    <inkml:brush xml:id="br0">
      <inkml:brushProperty name="width" value="0.08571" units="cm"/>
      <inkml:brushProperty name="height" value="0.08571" units="cm"/>
      <inkml:brushProperty name="color" value="#E71224"/>
    </inkml:brush>
  </inkml:definitions>
  <inkml:trace contextRef="#ctx0" brushRef="#br0">1 1 12927,'9'1'3743,"-2"-1"-3150,-7 0-122,0 0 190,13 1-90,12-1-369,21 1-202,9-1-224,4 0-852,-7 0-638,-9 2-1020,-12 7-2376,-10 5 5110,-10 8 0,-5-9 0,-6-2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8.632"/>
    </inkml:context>
    <inkml:brush xml:id="br0">
      <inkml:brushProperty name="width" value="0.08571" units="cm"/>
      <inkml:brushProperty name="height" value="0.08571" units="cm"/>
      <inkml:brushProperty name="color" value="#E71224"/>
    </inkml:brush>
  </inkml:definitions>
  <inkml:trace contextRef="#ctx0" brushRef="#br0">0 48 13801,'4'7'4426,"-1"-2"-3743,65-9-459,-28 1-134,59-2-90,-44 2-806,2 1-2175,2-3-5725,1-2 8706,-6-7 0,-22 6 0,-11-1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9.437"/>
    </inkml:context>
    <inkml:brush xml:id="br0">
      <inkml:brushProperty name="width" value="0.08571" units="cm"/>
      <inkml:brushProperty name="height" value="0.08571" units="cm"/>
      <inkml:brushProperty name="color" value="#E71224"/>
    </inkml:brush>
  </inkml:definitions>
  <inkml:trace contextRef="#ctx0" brushRef="#br0">15 372 11549,'-8'-12'5210,"1"1"-10030,7 11 5616,8-57-68,3 28 1241,9-47-1554,6 43 324,26-6-414,-5 12 89,3 6 1,5 4-112,20-1-197,-22 8 0,1 1 878,26 1-939,-8 4-45,-9 3-45,-5 16 45,-25 2 3481,-5 16-3413,-21 1 21,-5 4-10,-3-1-12,-20 14-34,3-14 35,-22 12-46,5-12 34,-9 3-45,-6 7-11,-3 4-11,0 4-45,5 1-34,-6 22-55,20-22 10,-2 16 12,25-28-124,4 16 1,14-16-415,14 12-1132,16-18-1849,15-6-4168,4-4 6962,-2-8 0,-23-11 0,-11-3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9.713"/>
    </inkml:context>
    <inkml:brush xml:id="br0">
      <inkml:brushProperty name="width" value="0.08571" units="cm"/>
      <inkml:brushProperty name="height" value="0.08571" units="cm"/>
      <inkml:brushProperty name="color" value="#E71224"/>
    </inkml:brush>
  </inkml:definitions>
  <inkml:trace contextRef="#ctx0" brushRef="#br0">1 40 19078,'8'6'5009,"-2"0"-4740,-6-6-751,0 0-2240,10 0-7109,-5-9 9711,7-8 1,-9 5-1,-1-2 1</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1.982"/>
    </inkml:context>
    <inkml:brush xml:id="br0">
      <inkml:brushProperty name="width" value="0.08571" units="cm"/>
      <inkml:brushProperty name="height" value="0.08571" units="cm"/>
      <inkml:brushProperty name="color" value="#E71224"/>
    </inkml:brush>
  </inkml:definitions>
  <inkml:trace contextRef="#ctx0" brushRef="#br0">425 2 11325,'-9'-1'2980,"2"0"-2374,7 1 894,0 0-816,-53 65 67,27-26-415,-8 6 0,0 3 269,7 7-212,-1-2-192,3 2-122,0-6-57,2 1-22,0-3-302,0 2-673,-1 2-1076,3 2-78,1-2-3081,8-7 5210,5-13 0,4-15 0,3-9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2.348"/>
    </inkml:context>
    <inkml:brush xml:id="br0">
      <inkml:brushProperty name="width" value="0.08571" units="cm"/>
      <inkml:brushProperty name="height" value="0.08571" units="cm"/>
      <inkml:brushProperty name="color" value="#E71224"/>
    </inkml:brush>
  </inkml:definitions>
  <inkml:trace contextRef="#ctx0" brushRef="#br0">12 22 12434,'0'-5'5076,"0"0"-3418,0 5-1658,-11-12 561,20 25 99,1-1 159,32 31-271,12 5-200,8-1-259,1-1-89,-2-4-78,-9-5-3874,-9-3 2338,-15-5-1019,-11-3-1300,-9-2 3933,-10-3 0,1-8 0,-3-4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42.538"/>
    </inkml:context>
    <inkml:brush xml:id="br0">
      <inkml:brushProperty name="width" value="0.08571" units="cm"/>
      <inkml:brushProperty name="height" value="0.08571" units="cm"/>
      <inkml:brushProperty name="color" value="#5B2D90"/>
    </inkml:brush>
  </inkml:definitions>
  <inkml:trace contextRef="#ctx0" brushRef="#br0">157 1 8613,'12'14'3922,"-2"-3"-3205,-10-11 459,0 0-671,2-2-91,-1 1-212,1-1-56,-2 10 44,-4 8-156,-6 12-1,-4 7-33,-6 8 11,3 3-11,-3 5 34,5 2-34,-2-2 11,4-1-11,0-5 23,3-5 44,1-6 22,1-8 1,1-4 0,3-5-79,1-6 34,3 2 11,0-2 45,10 4 67,7 2-45,15 0-11,12-1 23,9-5 55,6-5-67,4-4-78,-3-2 11,-11 0-56,-11 0-22,-17 0-292,-10 0-493,-7 0-762,-4 0-1097,0 2-5107,0 6 7773,0 5 0,0-3 0,0-1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3.114"/>
    </inkml:context>
    <inkml:brush xml:id="br0">
      <inkml:brushProperty name="width" value="0.08571" units="cm"/>
      <inkml:brushProperty name="height" value="0.08571" units="cm"/>
      <inkml:brushProperty name="color" value="#E71224"/>
    </inkml:brush>
  </inkml:definitions>
  <inkml:trace contextRef="#ctx0" brushRef="#br0">59 1 12322,'5'10'3720,"-2"-1"-3474,-3-9 91,0 0 648,-10 32-525,-1 4 44,-8 38-100,5 2-3561,6 9 3460,4 3-236,5-3-33,11-7-12,8-12 12,15-11-304,28 3-547,-12-22-741,18 0-907,-22-25-1244,-5-7 3709,-5-3 0,-17-1 0,-7 0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3.586"/>
    </inkml:context>
    <inkml:brush xml:id="br0">
      <inkml:brushProperty name="width" value="0.08571" units="cm"/>
      <inkml:brushProperty name="height" value="0.08571" units="cm"/>
      <inkml:brushProperty name="color" value="#E71224"/>
    </inkml:brush>
  </inkml:definitions>
  <inkml:trace contextRef="#ctx0" brushRef="#br0">117 68 16457,'-6'56'336,"1"-3"-370,5-12-11,11-5-55,6-8 100,14-8 89,6-9 12,3-6 56,0-8 22,-1-9-3280,-6-8 3696,-9-7 32,-9-3-123,-9-2-191,-4-1-122,-7 1-90,-4 0-22,-7 3 3425,-6 4-3493,-4 5-11,-7 7 0,-8 6-269,-28 4-952,17 10-4525,-12 3 1489,33 6 4257,11 2 0,10-8 0,7-3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059"/>
    </inkml:context>
    <inkml:brush xml:id="br0">
      <inkml:brushProperty name="width" value="0.08571" units="cm"/>
      <inkml:brushProperty name="height" value="0.08571" units="cm"/>
      <inkml:brushProperty name="color" value="#E71224"/>
    </inkml:brush>
  </inkml:definitions>
  <inkml:trace contextRef="#ctx0" brushRef="#br0">0 1 12176,'10'9'3653,"-3"-1"-2723,-7-8-135,52 0 57,-20 4-325,42 8-1,-32 11-32,-2 12 10,-1 10-34,-3 9-134,-14-8 1,-2 3-181,8 25-122,-11-24 0,-2-1 22,0 12-56,-4-6-258,-4-5-1221,-4 12-470,-8-16-1671,-13 12-1781,-13-20 5401,-14-4 0,17-15 0,5-8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607"/>
    </inkml:context>
    <inkml:brush xml:id="br0">
      <inkml:brushProperty name="width" value="0.08571" units="cm"/>
      <inkml:brushProperty name="height" value="0.08571" units="cm"/>
      <inkml:brushProperty name="color" value="#E71224"/>
    </inkml:brush>
  </inkml:definitions>
  <inkml:trace contextRef="#ctx0" brushRef="#br0">10 26 11067,'-5'-13'3664,"1"3"-2588,4 10-169,0 0-78,10 0-178,10 0-293,19 0-168,12 0-3582,8 0 3336,2 0-829,-4 0-1053,-4 0-1200,-8-1-2262,-9 1 5400,-12-1 0,-12 1 0,-7 0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808"/>
    </inkml:context>
    <inkml:brush xml:id="br0">
      <inkml:brushProperty name="width" value="0.08571" units="cm"/>
      <inkml:brushProperty name="height" value="0.08571" units="cm"/>
      <inkml:brushProperty name="color" value="#E71224"/>
    </inkml:brush>
  </inkml:definitions>
  <inkml:trace contextRef="#ctx0" brushRef="#br0">5 86 13039,'-2'-6'3496,"0"1"-3149,2 5-246,67-5-101,-23 1-107,6-2 1,2 1-1048,11-3-1110,1-3-2172,-5 1 4436,-9-3 0,-23 6 0,-10 2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5.464"/>
    </inkml:context>
    <inkml:brush xml:id="br0">
      <inkml:brushProperty name="width" value="0.08571" units="cm"/>
      <inkml:brushProperty name="height" value="0.08571" units="cm"/>
      <inkml:brushProperty name="color" value="#E71224"/>
    </inkml:brush>
  </inkml:definitions>
  <inkml:trace contextRef="#ctx0" brushRef="#br0">1 442 13308,'4'1'1591,"0"-1"-1064,11-48-382,1 13-77,15-43 21,-7 25-78,-2-1 628,-6-10-45,-7 21 1120,-4-3-1142,-5 33-303,0 5-269,0 8-157,0 0 269,0 21 23,0-1 44,0 23 78,0-2-55,7 6-45,3 9 67,19 34 45,-4-18-56,7 21-90,-10-33-56,-4-5-33,-3-5 11,-1-4-45,-5-6-11,-1-5-180,-3-6-336,-1-7-2689,-1 1-100,2-10-3732,-1 2 7048,-2-9 0,-1-4 0,-1-2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5.824"/>
    </inkml:context>
    <inkml:brush xml:id="br0">
      <inkml:brushProperty name="width" value="0.08571" units="cm"/>
      <inkml:brushProperty name="height" value="0.08571" units="cm"/>
      <inkml:brushProperty name="color" value="#E71224"/>
    </inkml:brush>
  </inkml:definitions>
  <inkml:trace contextRef="#ctx0" brushRef="#br0">0 123 13409,'4'6'3283,"-1"-2"-2801,-3-4 582,0 0-728,-1 5 34,1-4 33,-1 5-122,1-6-3438,3 0 3818,10 0-224,13 0-56,17-3-45,13-3-11,8-5-146,4-2-112,-1-2-67,-4 0-11,-12-1-303,-10 4-705,-15 1-3183,-7-1 1016,-11 3 3186,-2-3 0,-5 7 0,-1 0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6.048"/>
    </inkml:context>
    <inkml:brush xml:id="br0">
      <inkml:brushProperty name="width" value="0.08571" units="cm"/>
      <inkml:brushProperty name="height" value="0.08571" units="cm"/>
      <inkml:brushProperty name="color" value="#E71224"/>
    </inkml:brush>
  </inkml:definitions>
  <inkml:trace contextRef="#ctx0" brushRef="#br0">1 70 17319,'11'6'5435,"-1"-1"-4326,-10-5-1300,0 0-1254,2-9-4707,0-3 6152,5-17 0,-4 15 0,1-2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3.613"/>
    </inkml:context>
    <inkml:brush xml:id="br0">
      <inkml:brushProperty name="width" value="0.08571" units="cm"/>
      <inkml:brushProperty name="height" value="0.08571" units="cm"/>
    </inkml:brush>
  </inkml:definitions>
  <inkml:trace contextRef="#ctx0" brushRef="#br0">344 1 7325,'2'14'2364,"-1"-3"-1378,-1-11 2778,0 0-3214,-4 2-102,2-2-101,-3 2-190,4-2-67,0 0-68,0 1-11,-2 0 0,-1 0 45,1 1 124,-1-2 436,3 1 2141,0-1-2780,1 2 23,-2 2 68,-3 5-12,-3 6-23,-4 5-10,-2 5-12,-3 5 0,0 2-11,-1 3 11,1 2-11,0 1 11,-10 15-11,10-14 0,-7 7 0,12-20-11,3-5-11,2-5-1,2 3 46,-1-6-1,0 3-11,-1-4 23,-1 1-23,-2 4 45,-6 10-67,4-7 0,-3 3-23,10-11-11,2-7-89,2-2-1423,1-3-226,0-5-2709,1-7 4492,3-7 0,-2 5 0,1 2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4.392"/>
    </inkml:context>
    <inkml:brush xml:id="br0">
      <inkml:brushProperty name="width" value="0.08571" units="cm"/>
      <inkml:brushProperty name="height" value="0.08571" units="cm"/>
    </inkml:brush>
  </inkml:definitions>
  <inkml:trace contextRef="#ctx0" brushRef="#br0">27 0 8837,'2'8'3933,"-1"-1"-3103,-1-7 817,0 0-718,-6 0-267,3 0-214,-6 0-135,6 1-145,-1 2-22,2 1 67,1 1 202,0 1-68,1 0 56,0 2-89,0 3 0,0 3 33,0 5-123,0 6-67,1 2 33,3 4-55,2 3-23,3 2-33,2 1-12,-1 0 11,2 2 57,5 12-68,-2-14-11,3 5 45,-5-20 22,4-1-45,-5-8 1,2 0-79,-7-8 33,-1 1-10,-1 1 22,3 12-45,-1-5 0,-1 7 0,-1-10-146,-3-2-324,0-5-1962,0-2-437,-1-6-3271,0-8 6140,-1-6 0,0 4 0,0 2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42.977"/>
    </inkml:context>
    <inkml:brush xml:id="br0">
      <inkml:brushProperty name="width" value="0.08571" units="cm"/>
      <inkml:brushProperty name="height" value="0.08571" units="cm"/>
      <inkml:brushProperty name="color" value="#5B2D90"/>
    </inkml:brush>
  </inkml:definitions>
  <inkml:trace contextRef="#ctx0" brushRef="#br0">0 1 11011,'8'1'4392,"-1"-1"-3507,-7 0 2085,0 0-2600,0 7 223,0 9-212,0 14-246,0 15-91,0 14-21,0 9-1,-1 9-11,0 5 1,0-1-12,1-2 0,0-8 0,0-6-12,0-5-32,0-3 21,1-2 12,1-7-67,2-7-1,-1-14-44,-1-8-269,1-7-22,-3-2 122,3 3-291,-2-1-739,3 5-1176,-1-2-1839,1-3 4337,-1-4 0,-2-5 0,0-3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4.976"/>
    </inkml:context>
    <inkml:brush xml:id="br0">
      <inkml:brushProperty name="width" value="0.08571" units="cm"/>
      <inkml:brushProperty name="height" value="0.08571" units="cm"/>
    </inkml:brush>
  </inkml:definitions>
  <inkml:trace contextRef="#ctx0" brushRef="#br0">1 141 8849,'17'5'4728,"-3"-1"-3787,-14-4 650,0 0-1008,46 0-90,-22-1 44,42-1-21,-29-4-101,10-2-180,5-2-33,4-1-12,2 0-44,-3 0-34,-1 2-67,-3 0-45,-4 4-3325,-4-2 3437,-7 3 0,-7-2-45,-7 0 101,-5-2-168,-8 3 0,-4 1-235,-4 3-841,-1 1 3684,4-2-2978,3 1 124,5-3 33,3 0 67,0 0-268,-1 0-841,-4 2-1558,-4 0-3988,-4 1 6801,-15 1 0,9-1 0,-9 1 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5.976"/>
    </inkml:context>
    <inkml:brush xml:id="br0">
      <inkml:brushProperty name="width" value="0.08571" units="cm"/>
      <inkml:brushProperty name="height" value="0.08571" units="cm"/>
    </inkml:brush>
  </inkml:definitions>
  <inkml:trace contextRef="#ctx0" brushRef="#br0">373 14 11369,'-7'-8'4796,"1"3"-3967,6 5 3171,0 0-3910,-4 4-67,-2 6 111,-7 10 68,-6 12-45,-3 11-90,-2 7-11,-1 7 22,1 4-55,-4 4 44,2 1-67,-3-2 56,4-5 33,3-9-33,5-9-11,6-10 0,4-9 45,2-4-79,2-8 11,0 1-11,1-3-134,-13 22-45,7-12-369,-8 11-707,12-22-616,2-4-1199,2-3-1221,4-12 4280,2-6 0,0 2 0,-1 0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6.665"/>
    </inkml:context>
    <inkml:brush xml:id="br0">
      <inkml:brushProperty name="width" value="0.08571" units="cm"/>
      <inkml:brushProperty name="height" value="0.08571" units="cm"/>
    </inkml:brush>
  </inkml:definitions>
  <inkml:trace contextRef="#ctx0" brushRef="#br0">27 31 8747,'-6'-5'5133,"1"0"-3834,5 5 707,0 0-1368,-7-9-77,5 6-102,-5-6 23,7 9 762,0 0-169,6 4-380,9 6-22,12 9-35,10 9-268,7 8-112,5 4 11,5 7-90,1 1-67,2 2-34,-2-1 12,-7-2-23,-6-3 23,-9-2 89,8 11-101,-14-15-33,6 4 22,-14-19-22,-1-6-11,-1-4 101,7 0-46,-4-6 23,6 0-44,-7-2-1,-1 2-22,-1-1 11,-2 2-56,-2-2 0,-2 0-12,-5-3-312,-3-1-1739,-3-1-872,-13-1-6108,-6-8 9043,-15-4 0,14 1 0,3 0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6.439"/>
    </inkml:context>
    <inkml:brush xml:id="br0">
      <inkml:brushProperty name="width" value="0.08571" units="cm"/>
      <inkml:brushProperty name="height" value="0.08571" units="cm"/>
    </inkml:brush>
  </inkml:definitions>
  <inkml:trace contextRef="#ctx0" brushRef="#br0">379 17 11571,'-10'-9'3732,"2"2"-2915,8 7 2477,0 0-3114,-3 0-45,-2 0-57,-6 8-56,-3 5-22,-6 12-22,-3 7 11,-3 9 11,-1 4 11,-1 8-11,-14 29 0,9-18-34,-7 18-55,14-29 33,6-7-90,2-7-101,6-10 79,5-10-425,3-9-181,2-6-458,6-16-1962,6-12-1691,7-17 4885,7-9 0,-11 20 0,-2 6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6.839"/>
    </inkml:context>
    <inkml:brush xml:id="br0">
      <inkml:brushProperty name="width" value="0.08571" units="cm"/>
      <inkml:brushProperty name="height" value="0.08571" units="cm"/>
    </inkml:brush>
  </inkml:definitions>
  <inkml:trace contextRef="#ctx0" brushRef="#br0">1 20 11123,'6'4'3764,"-1"-1"-3337,-5-3 200,0 0-549,5-12-78,-4 9-100,4-9-57,-5 12 414,0 0-55,2 4 67,0-1 34,2 3 190,-1 1-57,2 1-3412,1 6 3491,2 5-146,2 5-156,7 6-11,4 5-56,6 4-90,5 3-22,2-1 10,1-4-10,-4-3-23,-4-6 12,-8-4 10,-5-5 1,-6 0-12,-1 0-414,1 31-527,-2-20 3325,5 21-4703,-2-33-471,5-8-3260,-1-5 6028,0-15 0,-6 8 0,-3-7 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7.245"/>
    </inkml:context>
    <inkml:brush xml:id="br0">
      <inkml:brushProperty name="width" value="0.08571" units="cm"/>
      <inkml:brushProperty name="height" value="0.08571" units="cm"/>
    </inkml:brush>
  </inkml:definitions>
  <inkml:trace contextRef="#ctx0" brushRef="#br0">24 137 8490,'-13'-4'4157,"2"1"-3204,11 3 794,0 0-637,10 2-181,5 0-200,18 1 246,34-1-606,-7-2-211,22-5-114,-26-1-44,-7-6-493,-6 0-123,-9-2-460,-4 2-784,-3-2-1322,0 1-3350,0-2 6532,-3-2 0,-9 7 0,-6 1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7.945"/>
    </inkml:context>
    <inkml:brush xml:id="br0">
      <inkml:brushProperty name="width" value="0.08571" units="cm"/>
      <inkml:brushProperty name="height" value="0.08571" units="cm"/>
    </inkml:brush>
  </inkml:definitions>
  <inkml:trace contextRef="#ctx0" brushRef="#br0">10 21 11347,'11'11'4146,"-2"-3"-3687,-9-8 908,0 0-672,1-17-45,-1 12-224,1-12-258,-1 17-269,0 0 22,0 3 79,0 9 79,0 11-57,0 19 23,-4 12-23,0 14-22,-4 6 12,3 4-12,-1-1 0,3-2 0,1-3 0,2-6-3426,1-4 3370,17 8 56,0-25 67,14 3 56,-3-28 46,2-9 10,1-4-11,2-5-101,-1-1 3359,-2-1-3426,-5 0-190,-2 0-405,-3 0-637,-3-3-494,-1-2-1467,-1-6 3193,-3-4 0,-5 6 0,-4 1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8.368"/>
    </inkml:context>
    <inkml:brush xml:id="br0">
      <inkml:brushProperty name="width" value="0.08571" units="cm"/>
      <inkml:brushProperty name="height" value="0.08571" units="cm"/>
    </inkml:brush>
  </inkml:definitions>
  <inkml:trace contextRef="#ctx0" brushRef="#br0">1 90 12972,'12'9'4336,"-2"-2"-3226,-10-7-170,0 0-782,4-6-91,7 1 191,17-8-90,18 0-146,19-5-22,9 0-740,0 2-1075,-10 6-1636,-15 5 3451,-12 3 0,-19 2 0,-8 0 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49.460"/>
    </inkml:context>
    <inkml:brush xml:id="br0">
      <inkml:brushProperty name="width" value="0.08571" units="cm"/>
      <inkml:brushProperty name="height" value="0.08571" units="cm"/>
    </inkml:brush>
  </inkml:definitions>
  <inkml:trace contextRef="#ctx0" brushRef="#br0">1 335 7627,'11'2'1412,"-1"0"-1054,-10-2 538,0 0-189,0-3-69,0 3-1343,0-3-920,-3 1 739,2 1 886,-1-3 135,0 1 358,1 1 1334,0 1 2139,1 1-3697,-2-1 22,1 0 942,-2 1-1233,2-1-34,1 0 1,0-1 33,0-1 0,0 0-34,5-2 12,1 2-1,5-2 23,3 2 0,3-1 23,3 0 44,2 1-11,1 0 22,-1-1-44,-1 2 11,0-2 11,1 1-23,4-3 12,4-2-11,7-1-23,7-3 0,31-4-22,-15 2 11,21 0-11,-28 7 11,-3 2 0,-4 3 0,-3-1 0,2 2 33,23-5-33,-13 1 0,40-7 0,-43 6 0,13-1-33,-27 6 33,-2 1 0,-2 0-45,15 0 34,-12 0 11,14 0 11,-13 0 0,3 0-11,3 0-56,20 0 45,-14 0 0,16 0-12,-18 0-10,4 0 10,3 0 1,-1-2 11,0 0 11,-4-1-11,-3 2-1,-3 0-55,6 1 56,-14 0 11,6 0 11,-11 0 0,3 0 34,10-3-22,6-4 10,7-4-3380,23-6 3347,-27 6-11,7-2 11,-38 11-34,-10 0 34,-7 2 11,-3 0-190,-2 0-3768,0-9 3947,0-9 0,0 5 0,0-2 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5.984"/>
    </inkml:context>
    <inkml:brush xml:id="br0">
      <inkml:brushProperty name="width" value="0.08571" units="cm"/>
      <inkml:brushProperty name="height" value="0.08571" units="cm"/>
    </inkml:brush>
  </inkml:definitions>
  <inkml:trace contextRef="#ctx0" brushRef="#br0">1 2 11941,'9'1'3384,"-3"0"-2667,-6-1 1289,0 0-1457,5-1-168,-4 0-90,4-1 23,-5 2 952,1 0-1289,1 0 23,5 0 123,6 0 91,11 0-57,9 0-124,7 0-33,21 0-33,-17 0-293,10 0-447,-28 1-616,-2 5-661,-2 2-651,1 3-2778,0-2 5479,-1-4 0,-10-3 0,-4-2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5.424"/>
    </inkml:context>
    <inkml:brush xml:id="br0">
      <inkml:brushProperty name="width" value="0.08571" units="cm"/>
      <inkml:brushProperty name="height" value="0.08571" units="cm"/>
      <inkml:brushProperty name="color" value="#5B2D90"/>
    </inkml:brush>
  </inkml:definitions>
  <inkml:trace contextRef="#ctx0" brushRef="#br0">0 2 12692,'6'4'3978,"-1"0"-2948,-5-4 853,0 0-1513,-3-4-46,2 3-122,-3-4-213,4 5 11,1 21 224,8 12-79,4 33-10,9 10-67,1 14 10,2 1-33,0 0-23,2 1 1,0-2-1,0-1-11,2-4 56,-2-9-67,-3-9-22,0-13-90,-2-11-337,0-11-592,-3-12-954,3-10-952,2-6-4145,8-17 7092,4-5 0,-14 1 0,-4 2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6.360"/>
    </inkml:context>
    <inkml:brush xml:id="br0">
      <inkml:brushProperty name="width" value="0.08571" units="cm"/>
      <inkml:brushProperty name="height" value="0.08571" units="cm"/>
    </inkml:brush>
  </inkml:definitions>
  <inkml:trace contextRef="#ctx0" brushRef="#br0">0 56 10921,'9'10'3630,"-2"-1"-3170,-7-9 1400,0 0-1020,60 0-33,-14-3-572,4 1 1,3-2-102,19-4-4374,-3-3 4240,-8 3 188,-11 2-602,-7 1-516,-5 0-325,-2 1-549,-4 0-1524,-3 1 1155,-6 1 2173,-10-3 0,-6 4 0,-6-2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8.554"/>
    </inkml:context>
    <inkml:brush xml:id="br0">
      <inkml:brushProperty name="width" value="0.08571" units="cm"/>
      <inkml:brushProperty name="height" value="0.08571" units="cm"/>
    </inkml:brush>
  </inkml:definitions>
  <inkml:trace contextRef="#ctx0" brushRef="#br0">587 142 10328,'13'5'4470,"-2"0"-3349,-11-5-180,0 0-79,-31-50-368,9 31 88,-27-37-268,15 45 135,-3 4-57,-3 2-135,-2 3-178,-3 1 10,0 1 124,-22 3-213,20 4 34,-11 4-34,26 4-68,9 3 46,4 5 22,6 9 22,6 10 185,17 21 1,7 7-135,-2-23 0,3 1-629,13 34 0,4 0 589,-3-30 1,1-4-23,2 2 1,1-1-212,0 1 1,0-1 210,-1-1 0,0-1-5,-4-1 0,-1-1 16,20 39-5,-28-31 0,-4 1 27,2 21-10,-7 19-34,-20-38-493,-24 12-728,2-23-629,-16 2-368,17-28-2499,8-10 4717,5-10 0,10 0 0,1-4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8.812"/>
    </inkml:context>
    <inkml:brush xml:id="br0">
      <inkml:brushProperty name="width" value="0.08571" units="cm"/>
      <inkml:brushProperty name="height" value="0.08571" units="cm"/>
    </inkml:brush>
  </inkml:definitions>
  <inkml:trace contextRef="#ctx0" brushRef="#br0">25 302 13723,'-13'-18'3372,"2"3"-2475,11 15-135,0 0-102,79-41-43,-28 20-477,6-5 0,2-1-84,8 7-56,-5 1-3750,-5 4 2607,-2-1-2274,1 1-1088,7-4 4505,7-4 0,-29 10 0,-6 0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9.194"/>
    </inkml:context>
    <inkml:brush xml:id="br0">
      <inkml:brushProperty name="width" value="0.08571" units="cm"/>
      <inkml:brushProperty name="height" value="0.08571" units="cm"/>
    </inkml:brush>
  </inkml:definitions>
  <inkml:trace contextRef="#ctx0" brushRef="#br0">181 1 10977,'1'9'3922,"1"-2"-3082,-38 44-66,12-7-332,-3 4 1,1 3 151,-4 38-426,18-38 0,2 1-28,2 2 0,3 1-62,1 0 1,2-1-29,5-2 1,4-1 117,16 41 100,19-14-133,17-13-67,11-15-68,11-14-1091,11-17-1172,7-10-180,-47-12 0,-1-4 2443,46-14 0,-41 5 0,-17-2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9.577"/>
    </inkml:context>
    <inkml:brush xml:id="br0">
      <inkml:brushProperty name="width" value="0.08571" units="cm"/>
      <inkml:brushProperty name="height" value="0.08571" units="cm"/>
    </inkml:brush>
  </inkml:definitions>
  <inkml:trace contextRef="#ctx0" brushRef="#br0">379 19 12792,'-10'-10'3519,"2"1"-2724,8 9 349,0 0-528,-56 44-112,25-9-269,-9 3 1,0 5 189,-3 25-190,-1 12-3615,3 4 3380,7 0-819,13-8-604,11-12-90,15-15-930,14-18-279,12-16 2722,15-28 0,-20 9 0,-2-15 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0.552"/>
    </inkml:context>
    <inkml:brush xml:id="br0">
      <inkml:brushProperty name="width" value="0.08571" units="cm"/>
      <inkml:brushProperty name="height" value="0.08571" units="cm"/>
    </inkml:brush>
  </inkml:definitions>
  <inkml:trace contextRef="#ctx0" brushRef="#br0">48 41 10451,'-13'-8'4964,"1"1"-3687,12 7 1614,0 0-2297,-10-11-23,8 8-179,-9-8-212,11 11-180,0 0 11,0 3 280,7 11 247,7 10-78,14 13-203,13 5-134,10 1-44,9-2-46,1-4-10,19 2-102,-28-13-571,4-1-481,-35-12-4438,-5-1-90,-10 0 5659,-1 6 0,-5-10 0,0 0 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1.636"/>
    </inkml:context>
    <inkml:brush xml:id="br0">
      <inkml:brushProperty name="width" value="0.08571" units="cm"/>
      <inkml:brushProperty name="height" value="0.08571" units="cm"/>
    </inkml:brush>
  </inkml:definitions>
  <inkml:trace contextRef="#ctx0" brushRef="#br0">8 1 12120,'9'4'2678,"-2"-1"-1591,-7-3-549,0 57 201,0-14-268,-2 54-101,-5-22-224,2 2-4297,-2 1 4162,5-6-11,17-8 470,12-11-1702,26-13-1402,14-14-2980,11-13 5614,4-11 0,-35-3 0,-10-2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1.913"/>
    </inkml:context>
    <inkml:brush xml:id="br0">
      <inkml:brushProperty name="width" value="0.08571" units="cm"/>
      <inkml:brushProperty name="height" value="0.08571" units="cm"/>
    </inkml:brush>
  </inkml:definitions>
  <inkml:trace contextRef="#ctx0" brushRef="#br0">11 7 12232,'-5'-3'1468,"2"0"-829,3 3-270,-2 59 13,2-20-91,8 52-89,6-36-146,13-2-56,5-5-875,4-8-537,0-9-2274,-1-10 3686,-8-11 0,-12-5 0,-7-5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104"/>
    </inkml:context>
    <inkml:brush xml:id="br0">
      <inkml:brushProperty name="width" value="0.08571" units="cm"/>
      <inkml:brushProperty name="height" value="0.08571" units="cm"/>
    </inkml:brush>
  </inkml:definitions>
  <inkml:trace contextRef="#ctx0" brushRef="#br0">21 103 14339,'-11'-6'2678,"2"2"-1917,9 4-457,65-5-170,-12 0-134,0 0 0,3-1-1065,20-5-1613,-10-1-3451,-14-3 6129,-15-1 0,-18 6 0,-10 2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362"/>
    </inkml:context>
    <inkml:brush xml:id="br0">
      <inkml:brushProperty name="width" value="0.08571" units="cm"/>
      <inkml:brushProperty name="height" value="0.08571" units="cm"/>
    </inkml:brush>
  </inkml:definitions>
  <inkml:trace contextRef="#ctx0" brushRef="#br0">0 1 13633,'6'10'4246,"56"15"-3114,-19 15 0,0 7-908,5-11 0,-1 4-680,3 25 0,-10 4 489,-11 22-33,-14 1-739,-8-2-4958,-9-4 1528,-9-7 4169,-5-12 0,3-29 0,3-15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44.654"/>
    </inkml:context>
    <inkml:brush xml:id="br0">
      <inkml:brushProperty name="width" value="0.08571" units="cm"/>
      <inkml:brushProperty name="height" value="0.08571" units="cm"/>
      <inkml:brushProperty name="color" value="#5B2D90"/>
    </inkml:brush>
  </inkml:definitions>
  <inkml:trace contextRef="#ctx0" brushRef="#br0">11 64 9117,'-6'-3'4606,"2"1"-3867,4 2 729,0 0-706,12 0-258,14-2-146,20-4-111,17-3-135,6-3-112,2 1 0,-3 2-123,-10 3-146,-5 4-190,-11 1-124,-2 1-145,-5 0-225,5 3-582,2 0-5163,6 1 6698,2-6 0,-22 1 0,-5-4 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636"/>
    </inkml:context>
    <inkml:brush xml:id="br0">
      <inkml:brushProperty name="width" value="0.08571" units="cm"/>
      <inkml:brushProperty name="height" value="0.08571" units="cm"/>
    </inkml:brush>
  </inkml:definitions>
  <inkml:trace contextRef="#ctx0" brushRef="#br0">98 1 14473,'10'26'2947,"-1"62"-2947,-15-47-1849,-6 17 1,-4 1 785,-16-9 0,0-4 0,14-31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3.615"/>
    </inkml:context>
    <inkml:brush xml:id="br0">
      <inkml:brushProperty name="width" value="0.08571" units="cm"/>
      <inkml:brushProperty name="height" value="0.08571" units="cm"/>
    </inkml:brush>
  </inkml:definitions>
  <inkml:trace contextRef="#ctx0" brushRef="#br0">116 128 10137,'16'0'4638,"-4"1"-3651,-12-1 10,0 0-930,3 7 505,-11 11-192,-3 14-99,-13 14-169,-3 7-45,0 1-67,6-7-112,6-9-292,6-13-32,5-13 290,3-10 135,8-17-336,8-11 167,10-21 180,5-8 34,-1-8 67,-5-1 78,-4 2 1255,-4-4-1086,-7 33-348,-3 2-34,-6 31-224,2 2 258,5 9 56,8 9 23,10 14-46,10 6-21,10 4 21,7 0-22,6 0 1,2-3-12,-3-3 0,-3-6 0,-10-7-23,-9-6-178,-12-7 77,-8-5 113,-9-4 0,-4-1-45,-29 9 90,-5 1-12,-32 11-22,-2-1 11,-6 3 79,2-2 22,11-3-112,12-5-235,19-8-1245,15-3-974,14-6-4470,19-11 6924,12-8 0,-8 4 0,-2 2 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047"/>
    </inkml:context>
    <inkml:brush xml:id="br0">
      <inkml:brushProperty name="width" value="0.08571" units="cm"/>
      <inkml:brushProperty name="height" value="0.08571" units="cm"/>
    </inkml:brush>
  </inkml:definitions>
  <inkml:trace contextRef="#ctx0" brushRef="#br0">110 1 13499,'4'11'2632,"-1"-2"-1836,-3-9-292,-33 59-101,15-10-195,-4 3 0,2 5 240,6 29-168,7 6 0,4-1-45,13-7-67,9-10-123,16-13-45,11-13-22,7-15-628,5-15-460,1-9-4422,-4-7 2809,-8-6-2991,-15-3 5714,-15-3 0,-10 3 0,-7 2 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295"/>
    </inkml:context>
    <inkml:brush xml:id="br0">
      <inkml:brushProperty name="width" value="0.08571" units="cm"/>
      <inkml:brushProperty name="height" value="0.08571" units="cm"/>
    </inkml:brush>
  </inkml:definitions>
  <inkml:trace contextRef="#ctx0" brushRef="#br0">27 117 14473,'-15'-12'3900,"3"2"-3822,12 10 505,0 0-393,83-1-123,-16-2-67,4 2 0,3-2-311,-18 0 1,-3-1-497,0-1 1,-1 0-1939,41-7-2902,-21-5 5647,-22-2 0,-26 8 0,-13 0 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730"/>
    </inkml:context>
    <inkml:brush xml:id="br0">
      <inkml:brushProperty name="width" value="0.08571" units="cm"/>
      <inkml:brushProperty name="height" value="0.08571" units="cm"/>
    </inkml:brush>
  </inkml:definitions>
  <inkml:trace contextRef="#ctx0" brushRef="#br0">16 4 14686,'-8'-2'2555,"1"1"-1188,7 1-123,0 0-236,77 71-358,-23-16-741,6 5 0,3 5 438,-20-14 1,-3 0-94,1 5 1,-1 4-171,-2 3 0,-2 2-62,-5-1 1,-6 4 27,-5 24 1,-10 3-239,-10-25 0,-7 1-76,-6 19 1,-11-4-516,-7-25 1,-8-4-3542,-24 20 0,-4-4 4320,15-22 0,2-4 0,-2 3 0,6-8 0,6-16 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5.436"/>
    </inkml:context>
    <inkml:brush xml:id="br0">
      <inkml:brushProperty name="width" value="0.08571" units="cm"/>
      <inkml:brushProperty name="height" value="0.08571" units="cm"/>
    </inkml:brush>
  </inkml:definitions>
  <inkml:trace contextRef="#ctx0" brushRef="#br0">463 1 10877,'11'0'4146,"-2"0"-3374,-9 0 1660,0 0-2163,0 8 168,-3 10 168,-4 17-291,-7 17-90,-5 17-146,-9 15-22,12-36 0,-1 1-28,-3 3 0,0 1 28,-3 2 0,0 1-39,0 0 0,-1 0-223,1-1 1,0-1 199,1-2 0,1 0 6,2-5 0,0 0 12,-13 35-12,5-12-348,1 1-481,9-29-403,3-4-718,11-29-4258,9-16 6208,9-13 0,-4 5 0,2-2 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5.952"/>
    </inkml:context>
    <inkml:brush xml:id="br0">
      <inkml:brushProperty name="width" value="0.08571" units="cm"/>
      <inkml:brushProperty name="height" value="0.08571" units="cm"/>
    </inkml:brush>
  </inkml:definitions>
  <inkml:trace contextRef="#ctx0" brushRef="#br0">56 230 9106,'-13'-5'3250,"3"1"-1928,10 4 11,0 0-929,-17 0-24,12-4 80,-6-6-12,31-8-291,14-11-56,19-5-79,4-6 124,-2 5-146,-9 9-11,-14 10-79,-10 9-3425,-9 6 3481,-1 1 23,-1 7 11,3 6 123,7 33-89,-5-1-23,4 28 45,-6-6-56,0 7-941,6 3-1748,9-1-3205,13-9 5894,10-16 0,-21-23 0,-5-15 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6.920"/>
    </inkml:context>
    <inkml:brush xml:id="br0">
      <inkml:brushProperty name="width" value="0.08571" units="cm"/>
      <inkml:brushProperty name="height" value="0.08571" units="cm"/>
    </inkml:brush>
  </inkml:definitions>
  <inkml:trace contextRef="#ctx0" brushRef="#br0">2 10 11515,'2'-3'6319,"-5"-3"-6319,2 11 136,6 8 244,12 17-88,11 15 167,19 28-224,-12-15 1,9 11-79,-20-27-12,-3-5 12,-4-6-45,-4-7-56,-4-6-22,-3-6 10,-3-6 35,-2-3 313,0-2-392,-1-13-325,0-26 157,0-1 78,5-17 79,2 20-11,5 6-23,0 7-89,4 2 44,-4 11 0,2 2 23,-2 7 67,1 4 11,5 9 57,1 8 77,2 11-89,-1 7 67,-1 2-123,-1 3-22,-3-1-549,1-2-460,0-3-5042,12 8 6073,-4-22 0,-2 1 0,-12-22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7.708"/>
    </inkml:context>
    <inkml:brush xml:id="br0">
      <inkml:brushProperty name="width" value="0.08571" units="cm"/>
      <inkml:brushProperty name="height" value="0.08571" units="cm"/>
    </inkml:brush>
  </inkml:definitions>
  <inkml:trace contextRef="#ctx0" brushRef="#br0">52 394 11930,'-3'-8'885,"0"2"-538,3 6 852,0 0-874,30-18-67,-11 0 89,24-16 146,-21 5-3493,-6 3 3370,-8 1 112,-4 5-146,-4 1-56,-3 3-45,-5 1-144,-4 5-91,-4 2 3357,0 2-3390,0 4-1,1 0 23,1 2-23,-1 0-11,0 6-55,-1 3-248,-4 40 180,10-13 112,-2 28-56,21-27-112,10-4-11,17-11 78,15-10 157,11-11 56,5-16 34,1-8 0,-6-13 458,-3-3-77,-27 12 269,-5 6-695,-24 19-45,-5 17 11,-5 9-11,0 14-291,1 1-561,26-2 852,13-18 44,28-12-10,9-26 33,1-11 90,-5-9 201,-14 3 80,-15 9-124,-14 9 89,-13 10-314,-6 6-44,-4 6-90,1 7 34,6 6-515,22 2 526,7-8 67,24-13 0,-3-18-22,-2-14 280,-9-7 1243,-20-15-1119,-22 14-23,-20-7-46,-14 23-290,-5 8-90,2 10-347,6 4-1535,9 6-2533,8 4-5266,15-3 9681,19 2 0,-11-5 0,9-1 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8.623"/>
    </inkml:context>
    <inkml:brush xml:id="br0">
      <inkml:brushProperty name="width" value="0.08571" units="cm"/>
      <inkml:brushProperty name="height" value="0.08571" units="cm"/>
    </inkml:brush>
  </inkml:definitions>
  <inkml:trace contextRef="#ctx0" brushRef="#br0">109 31 11269,'7'-4'3742,"-2"0"-3025,-5 4-325,0 0-123,-47 67-156,29-24-113,-8 4 0,3 1-23,17 2-179,15-13 124,18-15 66,24-11-55,24-27-78,13-11-15,-43 4 0,0-4 160,36-26 201,-17-2 113,-19 8 325,-16 9 212,-13 9 35,-10 11-382,-4 8-504,-2 6-135,0 5 135,2 13 432,-2 40-230,1 8-112,-1 34-12,0-15-50,-3-12 0,0-1-128,1 8 77,-1-21 1,0-9 22,3-29 56,0-16 45,0-22-79,6-19 12,4-24-1,5-12 46,3-6-12,-1 2 67,-1 9 57,-2 12-12,-2 15 56,-3 15-11,-4 13-224,-2 9-34,-3 5-145,1 2 22,2 0 281,22 28-1,-4-7-56,18 26 23,-12-11-56,0 3-12,0 3-22,-1 0-482,-2-1-751,2-5-2218,13-2 1726,-9-15-1211,6-5-840,-20-12 3776,-8-2 0,-6 0 0,-2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45.411"/>
    </inkml:context>
    <inkml:brush xml:id="br0">
      <inkml:brushProperty name="width" value="0.08571" units="cm"/>
      <inkml:brushProperty name="height" value="0.08571" units="cm"/>
      <inkml:brushProperty name="color" value="#5B2D90"/>
    </inkml:brush>
  </inkml:definitions>
  <inkml:trace contextRef="#ctx0" brushRef="#br0">11 1 9901,'-6'9'3934,"1"-3"-3677,5-6-257,0 0 515,22-5-178,10 8-57,26-2 0,6 11-67,2 2-79,-4 2-33,-5 1 0,-7 3-34,-4 3 0,-7 4 12,-4 2-57,-4 2 1,-5 1 10,-4-1-22,-7 1 68,-7 1 11,-5 1-90,-3 6-56,-13 3-393,-8 5-727,-16 2-393,-2-1-1792,7-5 3361,10-6 0,11-18 0,8-7 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8.795"/>
    </inkml:context>
    <inkml:brush xml:id="br0">
      <inkml:brushProperty name="width" value="0.08571" units="cm"/>
      <inkml:brushProperty name="height" value="0.08571" units="cm"/>
    </inkml:brush>
  </inkml:definitions>
  <inkml:trace contextRef="#ctx0" brushRef="#br0">1 215 16513,'22'-26'269,"9"-3"-1569,23 1-1065,5-3-2498,1-2 4863,-5-1 0,-24 16 0,-9 2 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9.628"/>
    </inkml:context>
    <inkml:brush xml:id="br0">
      <inkml:brushProperty name="width" value="0.08571" units="cm"/>
      <inkml:brushProperty name="height" value="0.08571" units="cm"/>
    </inkml:brush>
  </inkml:definitions>
  <inkml:trace contextRef="#ctx0" brushRef="#br0">1 252 13936,'10'-5'5187,"-3"2"-4380,-7 3 168,0 0-908,3-10-67,-2 8-45,2-7 90,-7 20-34,0 1-67,-2 21 11,4-7 79,36 20-3393,2-18 3359,9-2 0,3-2-33,11 3-57,12 7-134,-41-15-78,-11-3 279,-11-2 23,-5 1 0,-13 4 2187,-10 5-2266,-17 7-123,-9 5-179,-4 0-314,7-4-156,12-8-270,15-11 673,19-10 392,24-19-135,22-11-179,23-21 370,10-8 410,-40 25 1,1 1-143,36-30 231,-25 7 0,-4-1-185,4-12-6,-17 17 0,-8 0 140,-20 5 19,-5 3-131,-4 7 135,-10-2-270,1 15-201,-8 1-33,4 16 311,-1 2-368,-3 14-44,-3 9 100,-1 19-168,3 6 12,7 4-79,5-4-425,46 1 649,3-24 45,24-18 0,7-10 0,-22-5 0,0-5-184,22-7 1,-3-4 183,16-22 45,-21-1 257,-22 5 1121,-20-3-538,-15 20-369,-6 4-382,-9 18-134,-2 11-44,-6 9 298,3 10-455,4 11 178,13 3 57,51 14 22,3-14-51,-8-15 1,3-4 5,38 5 6,-30-9 0,0 1 151,21 7 22,6 8 157,-60-11 584,-16 1-125,-21 2 1,-37 19-807,3-11-291,-21 11-1042,27-21-1234,12-3-3629,12-9 6196,6-7 0,5-4 0,0-3 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0:52.612"/>
    </inkml:context>
    <inkml:brush xml:id="br0">
      <inkml:brushProperty name="width" value="0.08571" units="cm"/>
      <inkml:brushProperty name="height" value="0.08571" units="cm"/>
    </inkml:brush>
  </inkml:definitions>
  <inkml:trace contextRef="#ctx0" brushRef="#br0">815 3333 7862,'-9'-8'2095,"1"1"-1299,8 7 6734,0 0-7418,-3 1-11,2-1 11,-3 1-45,3 0 34,-1-1 22,-2 1-33,-2-1 33,-2 0 146,-2 0-22,0 0-102,-1-5-55,-5-6 123,-16-27-101,3 0-11,-13-20-57,8 11 113,-13-22-22,11 16 10,-8-13-111,14 23 134,3 0-89,1 4 22,-4-15-101,9 15-23,-4-11-10,12 13 21,1-4 1,3-7 11,1-6 23,2-4 21,-1-3 1,-1-1 0,-4 1 11,-4 3 34,-5 7-23,-4 6 22,-12-3-77,10 16-1,-4-3-11,17 15-34,4-1-55,4-2-23,2-23 33,2 6 57,1-17 11,1 10 11,0 3-45,0-2 45,0 0-3392,0 2 3392,0 0 0,0 3 0,0 4 22,0 6-22,0 7 23,-1 4-46,-5-3 1,0 5 3369,-3-6-3493,4 4-213,3-6 135,1-5-89,2-26 178,4 12 135,1-14-11,1 26-34,-2 3-55,-1 5 44,-3 4 11,0-2-11,-1 3 45,0 1-23,1 3-56,0 6-22,2 4-123,0 4-57,2-2 35,5 0 33,4-2 101,4 0 22,3-2 90,-2 1-34,15-7 34,-14 6-34,11-3-34,-16 8 79,3 1 0,3 2-12,4-3 12,6-1 12,5-4 22,9-2-34,5-5 0,23-2 0,-21 5-57,10 3 57,-29 7-11,-2 2 11,0 0 0,2 0 11,5 0 68,45-4-56,-28-1-23,33-6 11,-41 0-22,1-2 22,2 2 0,2 1-11,2 0 0,0 0 0,3 0 0,2-1 23,5-1-23,2-2 11,6-1-17,-21 3 1,2-1-7,23-6 12,20-5-11,-38 11 0,-6 2 11,0 2 0,27-2 0,-13 0 11,25-2-11,-21 1 0,0-1 0,-3 2-11,-3 1 11,-5 0 0,-2 2 11,-3 1-11,-4 0 0,-2 1 11,-3-1-11,-4 3-11,11-1 22,-13 3 12,10-1-1,-12 0 34,3 0 0,5-2-11,36-8 56,-7 0-518,-20 4 1,2-2 416,40-6 0,-45 7 0,0 1-6,-1 1 1,2 0-1,14 1 1,-1 2-17,31-1 22,-37 4 0,-1 1 0,20 1 11,0 0 11,3 1 12,5-1 33,-20 0 0,1 1-34,-15-1 1,0-1-23,17-1 1,-1 0 611,24-3-601,-3-3-22,1 3-1645,-21 2 1,3 1 1644,-14 0 0,1 0-11,22 0 0,0-1-214,-16-1 1,-1-1 218,2 0 1,2 0-1,1-2 1,3 0 1,-5 0 0,4 0 1,-3 0-3,8-1 1,-1 0 5,20-1 0,-5 1-6,-37 5 0,-5 1-16,35-1 22,-14 3 11,15 0-11,-22 3-9,18 0 20,-21 2 3061,9-1-3049,5-1-12,9-1 645,3 0-667,2-2 5,-29 1 1,1-2 16,28 1-11,-34 0 0,-2 0-11,13 0-1,8 0 24,-23 0-12,4 0 0,-23 0 275,-1-1-241,4-3-3418,26-6 3362,-8 1 44,21-4-44,-16 6 10,2 2 12,-3 2-11,-2 2-22,-5 1 33,-5 0 0,1 0 0,-2 1 11,5-1 0,6 1 0,7-1-11,-7 0 0,3 0 11,34 0-11,-27 0 0,0 0-11,30 0-11,1 0 22,-1 0-1140,-25 1 0,1 1 1140,-15-2 0,0 1 0,17 1 0,0 0-46,-19-1 1,-1 0 45,-1 0 0,0-1 5,0 1 1,1-1 17,47 0-23,-2 0 0,-6 0-11,-7 0 11,-10 2 0,-8 0 2228,-7 2-2216,-1 0-1,14-3 0,7 1-11,-25-2 0,1 1-412,39-1 1,0 1 405,-32-1 0,-4 0-5,2-1 0,0 0 1476,-4-1 0,0-1-1465,9-1 0,-3-1 0,15-2 180,-2 1-102,-53 4-56,-13 2 12,-5 0 1426,-3 0-1415,1-2-34,0 1-11,2-1 0,-2 1-280,1 1 336,2 3 0,3 4 0,2 4-33,1 4-12,-1 0-11,1 4 34,0 1-23,-1 3-11,-2 5 22,-2 2-11,-3 6 146,-9 32-67,-5-11-74,-4-2 1,-2 1-17,-8 10 0,-6 20 0,22-33 0,4-1 0,6-2 0,7 21 12,0-18-12,7 16 0,1-20 11,-1 1 0,1 4-11,-3-1 22,1 3-10,-3-1-1,4 20 11,-3-21-11,1 14-11,-4-26 12,3 24-12,-1-15 0,4 21 0,1-19-12,2 0 12,4-5 12,6 8-12,-9-19 11,0 1-11,-12-18 22,-4-6 12,-1 0-11,-1 0-1,0 2 12,0 7-12,0 5-22,0 5-11,-1 5-67,-1 0 32,1-1 1,-3 8 34,4-12 11,-2 7-22,2-10 11,-2-1 11,2 1 0,-1 14-12,1-14 1,0 7 22,0-19-22,0-6 22,0-4-22,0-2 11,0-2 0,0 2 11,0 1-11,0 3 0,0 5 0,0 3 12,0 1-12,0 10-12,0-7 1,0 4 0,0-11 11,0-5 34,0-4 190,0-4 1064,0-2-1176,0-5 46,0 2-69,0-3-22,0 4-201,0 1 22,-5 1-449,-6 0-1444,-11 0-2600,-14 0 4605,-16-4 0,21 2 0,0-2 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8:59.647"/>
    </inkml:context>
    <inkml:brush xml:id="br0">
      <inkml:brushProperty name="width" value="0.08571" units="cm"/>
      <inkml:brushProperty name="height" value="0.08571" units="cm"/>
    </inkml:brush>
  </inkml:definitions>
  <inkml:trace contextRef="#ctx0" brushRef="#br0">424 1 10271,'-1'4'-134,"0"-1"8381,1-3-7721,-1 1-503,-2 8 55,-3 7-55,-4 14 268,-4 7-55,-21 43-147,4-10-56,7-19 1,-1 1 45,-14 33-34,-2 0-633,0-2 588,4-7-11,4-8 11,5-10-11,8-11 22,1-5-11,11-20-22,1-1-90,7-18 441,0-1-833,0 0-3676,0-2-2643,0-3 6823,7-19 0,-5 13 0,5-12 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0.463"/>
    </inkml:context>
    <inkml:brush xml:id="br0">
      <inkml:brushProperty name="width" value="0.08571" units="cm"/>
      <inkml:brushProperty name="height" value="0.08571" units="cm"/>
    </inkml:brush>
  </inkml:definitions>
  <inkml:trace contextRef="#ctx0" brushRef="#br0">26 18 8098,'-12'-10'4515,"3"3"-3472,9 7 1018,0 0-1803,-1 4 44,-1-2-168,1 6-10,0-2 89,1 2 67,0 1-22,0-1 33,0 3-45,0 2 69,0 1-91,1 4-90,2 3 124,13 26-191,1-4 22,25 47-66,-13-31 22,14 21-12,-11-29 113,1-4-12,-3-7-55,-3-4 21,2 5-65,-11-11 9,2 8 1,-11-11-45,0 2 11,-1-1-22,2 3-22,-4-13-46,2-3 11,-4-12-21,-1-3 89,-2 0-8269,0 0 8269,-1-7 0,0 5 0,0-5 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0.905"/>
    </inkml:context>
    <inkml:brush xml:id="br0">
      <inkml:brushProperty name="width" value="0.08571" units="cm"/>
      <inkml:brushProperty name="height" value="0.08571" units="cm"/>
    </inkml:brush>
  </inkml:definitions>
  <inkml:trace contextRef="#ctx0" brushRef="#br0">0 202 10316,'13'5'2689,"-3"-1"-1646,-10-4 133,0 0-112,58 10-134,-17-7-213,54 7-257,-31-13-191,3-1-3303,-7-4 3281,-7 0 11,6-2-213,-16 1 11,10-3-34,-8 0-22,11-5-112,8-4-157,5-3-213,-7-3-279,-12 3-338,-18 1 2138,-16 8-7471,-13 4 6432,-21 7 0,10 2 0,-9 2 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1.495"/>
    </inkml:context>
    <inkml:brush xml:id="br0">
      <inkml:brushProperty name="width" value="0.08571" units="cm"/>
      <inkml:brushProperty name="height" value="0.08571" units="cm"/>
    </inkml:brush>
  </inkml:definitions>
  <inkml:trace contextRef="#ctx0" brushRef="#br0">282 1 13207,'13'4'4011,"-3"-1"-3518,-10-3 34,0 0-157,0 17 44,-8 8-55,-4 22-90,-11 7-56,-4 8-3459,-2 6 3346,-6 5-77,1 4-133,-4 1 87,4-5-167,5-8-180,10-11-985,8-9 424,6-21-369,4-7 157,1-14-474,0-3 0,0 0 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1.932"/>
    </inkml:context>
    <inkml:brush xml:id="br0">
      <inkml:brushProperty name="width" value="0.08571" units="cm"/>
      <inkml:brushProperty name="height" value="0.08571" units="cm"/>
    </inkml:brush>
  </inkml:definitions>
  <inkml:trace contextRef="#ctx0" brushRef="#br0">7 24 10731,'-4'-13'3731,"1"3"-2610,3 10-169,0 0-89,59 36 0,-15-16-466,3 4 1,3 2 196,22 2-213,1 0-90,1 5-145,-7-1-113,-11 5-10,-9 1-1,-11 2-22,-6-1-89,-6-4-225,-3-5-2723,13 2 572,-9-18-4370,14 1 6835,-13-27 0,-10 8 0,-5-8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2.494"/>
    </inkml:context>
    <inkml:brush xml:id="br0">
      <inkml:brushProperty name="width" value="0.08571" units="cm"/>
      <inkml:brushProperty name="height" value="0.08571" units="cm"/>
    </inkml:brush>
  </inkml:definitions>
  <inkml:trace contextRef="#ctx0" brushRef="#br0">1 17 20882,'46'1'1356,"7"0"-1356,8-1-78,4-2-2149,-1-1 1185,-9-3-466,-9 2-1417,-14 1-347,-9 2-1534,-13 1 4806,-5 8 0,-5-6 0,0 7 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2.743"/>
    </inkml:context>
    <inkml:brush xml:id="br0">
      <inkml:brushProperty name="width" value="0.08571" units="cm"/>
      <inkml:brushProperty name="height" value="0.08571" units="cm"/>
    </inkml:brush>
  </inkml:definitions>
  <inkml:trace contextRef="#ctx0" brushRef="#br0">0 14 11224,'22'13'3967,"-4"-3"-3329,57-6-313,-24-3-269,7 1 0,3-1-56,13-5-34,-1-1-649,-11-5-382,-14 2-1422,-20 2-3339,-13 1 5826,-10 2 0,-5 1 0,0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6.550"/>
    </inkml:context>
    <inkml:brush xml:id="br0">
      <inkml:brushProperty name="width" value="0.08571" units="cm"/>
      <inkml:brushProperty name="height" value="0.08571" units="cm"/>
      <inkml:brushProperty name="color" value="#5B2D90"/>
    </inkml:brush>
  </inkml:definitions>
  <inkml:trace contextRef="#ctx0" brushRef="#br0">0 42 10641,'6'-1'4538,"-1"-1"-3182,-5 2 33,0 0-817,0-17-214,0 13-134,0-14 68,0 18 89,0 24 45,4 6-225,3 33-22,5 7-44,3 16-1,3 5-22,-1 2 12,1-1-57,-2-9 90,-2-7-79,-5-8-22,-1-5-33,-5-7-12,1-7-11,-4-6-22,1-11-270,1-8-571,-2-9-728,2-8-952,0-4-1390,3 0 3085,1 1 0,-2-2 0,0 3 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8.068"/>
    </inkml:context>
    <inkml:brush xml:id="br0">
      <inkml:brushProperty name="width" value="0.08571" units="cm"/>
      <inkml:brushProperty name="height" value="0.08571" units="cm"/>
    </inkml:brush>
  </inkml:definitions>
  <inkml:trace contextRef="#ctx0" brushRef="#br0">1 1 11705,'2'12'3810,"0"-2"-2857,-2-10 2991,0 0-3866,0 6-33,3 12 358,2 19-223,5 21 5,0-1 0,0 3-107,8 37-162,-6-31 1,1 0 94,7 26 23,0-5-23,-4-6-3318,0 11 3307,-8-33 11,0 4-11,-7-39 0,-1-6-190,0-8-225,0-3-1072,0 0-1000,-5-4-1561,-5 0 4048,-3-15 0,3 9 0,4-9 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9.088"/>
    </inkml:context>
    <inkml:brush xml:id="br0">
      <inkml:brushProperty name="width" value="0.08571" units="cm"/>
      <inkml:brushProperty name="height" value="0.08571" units="cm"/>
    </inkml:brush>
  </inkml:definitions>
  <inkml:trace contextRef="#ctx0" brushRef="#br0">26 287 10630,'-14'-19'5009,"3"3"-4349,11 16-379,0 0 122,3-46-100,12 21-46,11-37 23,14 34-77,8 3 9,3 2 158,0 4-79,-3 7-112,-3 5-33,-5 4-90,0 2 0,-3 3-56,-1 7 0,0 6 22,9 23-22,-12-5 0,7 16-22,-17-8 22,-3 3-45,-2 2 0,-3 2-67,-5-1 0,-4 2-11,-3-3-22,-3 0 77,-7-5-402,-21 9 100,-5-15-258,-21 7 292,5-18 112,-5-2 23,3-7 335,-21-4 12,32-7 11,-13-8-57,37-4 57,5-4 213,5-1-247,3 4 23,3 0-12,0 4 12,0 2 56,0 1-112,0 1-90,7 15 190,7 8 79,14 19-23,8 11 68,0-8 0,2 2 112,25 27-314,-20-25 0,2-2 313,19 12-77,-3-9-90,-8-10-34,-9-7 11,-11-8-78,-10-5 22,-4 5-90,-7-7-44,0 7 0,-7-5-34,1 0 12,-1-1-23,-2-2-12,1-4-716,0-4-426,0-4-5893,10-17 7047,-3-10 0,2 3 0,-7 0 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9.748"/>
    </inkml:context>
    <inkml:brush xml:id="br0">
      <inkml:brushProperty name="width" value="0.08571" units="cm"/>
      <inkml:brushProperty name="height" value="0.08571" units="cm"/>
    </inkml:brush>
  </inkml:definitions>
  <inkml:trace contextRef="#ctx0" brushRef="#br0">191 25 9409,'-10'-14'3204,"2"3"-2397,8 11 1322,0 0-1558,-7 0-212,6 0-359,-5 0 0,6 0-135,0 0 135,0 7 79,0 2-12,-1 7-11,-5 1 23,-4 0 22,-5 0-23,-6-3 45,0-2 34,1-6 213,1-2 291,5-3-190,5-2-337,4-8-134,2-5-67,2-6-12,1-1-44,13 2 0,-6 9-101,13 3 134,-12 8-168,0 4 12,-6 1-247,-3 5-1816,-11-4 2309,-11-2 0,7-3 0,-3-2 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1.758"/>
    </inkml:context>
    <inkml:brush xml:id="br0">
      <inkml:brushProperty name="width" value="0.08571" units="cm"/>
      <inkml:brushProperty name="height" value="0.08571" units="cm"/>
    </inkml:brush>
  </inkml:definitions>
  <inkml:trace contextRef="#ctx0" brushRef="#br0">405 3 12087,'15'-1'3652,"-3"-1"-3226,-12 2 112,0 0-67,-6 19 55,-6 3 12,-8 23-34,-7 3-22,-4 8-134,-6 7-35,-3 3-100,-4 8-56,-1 4-107,15-22 1,0 1-51,-11 23-224,16-23 0,5-5-1076,6-9-638,5-6 660,18-29-773,9-14-2038,10-12 4089,2-13 0,-12 10 0,-6 2 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2.191"/>
    </inkml:context>
    <inkml:brush xml:id="br0">
      <inkml:brushProperty name="width" value="0.08571" units="cm"/>
      <inkml:brushProperty name="height" value="0.08571" units="cm"/>
    </inkml:brush>
  </inkml:definitions>
  <inkml:trace contextRef="#ctx0" brushRef="#br0">10 0 11896,'-5'0'4572,"0"0"-3710,5 0-54,3 29-237,15 5 0,14 33-78,23-1-3481,16 2 3206,-29-35 0,3-1-67,3-2 1,2-2-128,2-2 1,0-1 14,0-1 1,-1-2-7,38 17-21,-16-5-12,-20-7-191,-12 0-123,-21-9-291,-5-2-605,-14-7 2107,-1-1-5290,0-1 4492,0-4 0,0 0 0,0-3 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3.056"/>
    </inkml:context>
    <inkml:brush xml:id="br0">
      <inkml:brushProperty name="width" value="0.08571" units="cm"/>
      <inkml:brushProperty name="height" value="0.08571" units="cm"/>
    </inkml:brush>
  </inkml:definitions>
  <inkml:trace contextRef="#ctx0" brushRef="#br0">164 53 10910,'2'11'2746,"0"-2"-2287,-2-9 516,0 0-314,-19-14-124,13 9-167,-14-11-370,18 14 0,1 1 1255,1-1-1120,-1 1-113,-2-4 12,0-1 11,-2-2 78,1 1 11,1 4-55,0 1-685,3 2 449,-2 0 157,-1 0-56,-2 3 34,-2 0-12,-6 3 1,1 1-57,-2-3 45,1 0 23,3-2-807,3-1-9002,3 0 9644,0-1 1,2 0-1,0 0 1</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4.264"/>
    </inkml:context>
    <inkml:brush xml:id="br0">
      <inkml:brushProperty name="width" value="0.08571" units="cm"/>
      <inkml:brushProperty name="height" value="0.08571" units="cm"/>
    </inkml:brush>
  </inkml:definitions>
  <inkml:trace contextRef="#ctx0" brushRef="#br0">46 0 11145,'4'2'2365,"-1"0"-1581,-3-2-78,-7 63-101,3-20-101,-6 53-44,5-36-57,-2-2-67,1-5-11,1-6 0,0-10-201,4-10-68,-1-11 11,2-9-67,0-4-123,0-3-24,0-11-760,8-26 392,-1-1 515,5-18 33,-3 17 35,-3 4 55,-2 3 280,-1-10-157,-2 14-78,1-8 34,3 16-45,-2 5 34,2 2 302,-2 2-325,0 4-56,-1-2-56,0 3 45,1 2-68,-2 2-33,1 1-22,-2 1-124,3 0 45,1 0 101,3 0-33,2 2 22,4 5 11,4 6 33,21 23 1,-4-3-12,21 20-11,-6-10-11,7 4-11,5-3-1702,-19-15 1,0-2 1700,16 11 12,6 3-11,-37-25 22,-13-7-11,-7-5 124,-5-2-102,-2-2 3303,-1 2-3504,-7 1 100,-8 5 79,-10 2 0,-9 3 0,-7 1 0,-9 0 23,-8-1-23,-8 0 0,2-4 0,3 2-12,0 0-200,26-4-719,3-2-189,26-4-6286,4-1 7406,18-8 0,-11 6 0,11-6 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4.840"/>
    </inkml:context>
    <inkml:brush xml:id="br0">
      <inkml:brushProperty name="width" value="0.08571" units="cm"/>
      <inkml:brushProperty name="height" value="0.08571" units="cm"/>
    </inkml:brush>
  </inkml:definitions>
  <inkml:trace contextRef="#ctx0" brushRef="#br0">95 0 13218,'12'8'5032,"-3"-1"-4372,-9-7-290,0 0-359,0 3 168,-7 15 102,-4 14 21,-8 24-78,-2 16-67,3 12-242,2 7 197,4 0-56,5-3 0,4-9-33,2-7 33,8-11-45,6-6 11,9-9-10,7-8 229,17 0-218,-7-15-3415,15 1 3369,-12-16-55,1-4-213,2-3-393,-2-6-459,-1-7-873,-6-8-7815,-1-21 9599,-14 6 1,-6 4-1,-13 16 1</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5.335"/>
    </inkml:context>
    <inkml:brush xml:id="br0">
      <inkml:brushProperty name="width" value="0.08571" units="cm"/>
      <inkml:brushProperty name="height" value="0.08571" units="cm"/>
    </inkml:brush>
  </inkml:definitions>
  <inkml:trace contextRef="#ctx0" brushRef="#br0">60 114 9778,'-5'-8'2779,"1"2"-1344,4 6 1915,0 0-2476,-22 0-202,16 0-246,-16 0-112,22 0 201,0 0-89,11 0 168,15 0 33,28 0-235,30-8-314,-30 4 1,3-2-7,7-3 1,2 0-328,3 0 1,0 0 282,-4 0 0,-3 0-28,-6 3 0,-4 0-108,29-3-318,-30 5-224,-24 2-616,-16 2-1076,-15 0-1635,-15 0-1490,-14 8 5467,-12 3 0,17 0 0,5-2 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7.586"/>
    </inkml:context>
    <inkml:brush xml:id="br0">
      <inkml:brushProperty name="width" value="0.08571" units="cm"/>
      <inkml:brushProperty name="height" value="0.08571" units="cm"/>
    </inkml:brush>
  </inkml:definitions>
  <inkml:trace contextRef="#ctx0" brushRef="#br0">1 632 13173,'14'9'2443,"-4"-1"-1950,-10-8 202,0 0-213,65-18-34,-25 7 68,56-17-46,-38 12-168,1-5-22,0 1-33,-6 1-79,-7 2-22,-8 3-112,-5 1-34,-3 4 11,2 1-3370,30-2 3359,-7 1-172,28-5 172,-17 2 0,4-2 0,-1 2-22,-5 2 10,-8 2 1,-8 4-11,-6 0-1,0 3 23,4-1 12,9-2-12,12-2-6,18-6 0,6-3-5,-32 6 0,0-1-373,39-6 1,-1-1 371,-44 8 1,-5 0-34,45-6 2812,-9 4-2845,-10 4-1,-6 4 339,-1 2-300,-15 0 1,2 0 39,38-1 0,-27 0 0,1-1-12,-13 0 1,3 0-17,21-2 0,1-1 22,-21 2 1,-1 0-92,14-1 1,-4 2 62,9 0 23,-10 3 11,-5 0 0,-2 0 0,1 0-11,21 0-1,-16-1 1,1 0-56,16-3 11,2-3 11,1-1 23,-5 1-23,-7 4 11,-11 1-44,-11 2-12,-11 2 1164,-3 4-1074,-1 1 44,38 8-10,-6-8-217,-16-2 1,1-2 182,37-3-22,4 0 22,1-1-11,-16 0 0,1 0-12,18 0 23,-25 0 0,-3 0 11,0 1-50,3 0 50,6 1-22,7-1-1,7 1-10,4-1 22,4 0-11,-1 0-113,-4 0 102,-4 0-1529,-27 2 0,1 0 1545,-14-1 1,0 1-12,19 0 0,0 1 103,-16-2 0,0 0-120,3-1 1,0 1-18,1-1 1,4 0-1033,25-3 1,1 0 1082,-23 2 0,-1-1 0,20-2 0,-4 1 97,18 1-97,-9 1 0,-3 1 5,-22 0 1,2 0-12,-11 0 1,1 0 847,22 0 0,2 0-859,-14 0 0,0 0 11,5-2 1,2-1 5,3 0 0,1 0 0,1-3 0,1 0 17,-1 0 0,-1 0 11,0 1 0,0 0-23,-4 1 1,0 0-1,-1 2 1,-1 0-6,-2 1 0,0 0 0,0 0 0,0-1-6,-2 1 1,3 0-667,-3-1 1,5-2 0,-4 1 671,14 0 0,1-1 0,-12 1 0,3-1 0,-3 0 924,6 0 0,-3-1-924,-1 0 0,-1 1 0,-6-1 0,-1 0-912,9 1 1,-5 0 945,21 0 359,0 1-315,-53 3 2163,-11 0-2174,-4 0 198,-4 0-209,-3 0 3392,-2 1-3325,-3-1 135,-2 2-11,-4-2 55,0 1-11,-3-1 718,0 0-1009,-8 0-370,3-2-986,-4-1-1994,6-4 3350,2-5 0,0 5 0,0-1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7.674"/>
    </inkml:context>
    <inkml:brush xml:id="br0">
      <inkml:brushProperty name="width" value="0.08571" units="cm"/>
      <inkml:brushProperty name="height" value="0.08571" units="cm"/>
      <inkml:brushProperty name="color" value="#5B2D90"/>
    </inkml:brush>
  </inkml:definitions>
  <inkml:trace contextRef="#ctx0" brushRef="#br0">23 69 11358,'-13'-12'2006,"3"2"-1177,10 10 516,0 0-651,33-12 80,-5 9-114,39-9-244,-5 12-260,17 0-156,5 0-280,2 0-538,-10 0-773,-11 0-762,-11 0-3429,-8 0 5782,-6-9 0,-18 7 0,-6-7 0</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4:46.451"/>
    </inkml:context>
    <inkml:brush xml:id="br0">
      <inkml:brushProperty name="width" value="0.08571" units="cm"/>
      <inkml:brushProperty name="height" value="0.08571" units="cm"/>
    </inkml:brush>
  </inkml:definitions>
  <inkml:trace contextRef="#ctx0" brushRef="#br0">1 0 6831,'5'3'157,"0"0"-157,-5-3-295,0 0 0,0 0 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4:48.490"/>
    </inkml:context>
    <inkml:brush xml:id="br0">
      <inkml:brushProperty name="width" value="0.08571" units="cm"/>
      <inkml:brushProperty name="height" value="0.08571" units="cm"/>
    </inkml:brush>
  </inkml:definitions>
  <inkml:trace contextRef="#ctx0" brushRef="#br0">48 112 6932,'-1'-8'1950,"0"1"-1659,1 7 9539,0 0-9911,-2-1 25,2 1-34,-2-1 90,2 4-11,0-1 11,0 2 0,0-1 11,0 1-11,0-1 22,-1 2-22,-1 0 12,0 2-1,1 1-11,-1-1-11,1 0-23,0-3 0,1-1 12,0 0 22,0 0 0,0 0 34,0 0-23,0 0-11,0 1 0,0-2 0,0 2 0,0 0 0,0 1-11,0 1-34,0-1 22,0 0-21,0 0 10,1-2 34,1 0 0,-1 0 0,0-1 11,1 2 0,1 0-11,1 2-33,1-1-46,-1 0-21,2-2 32,0 0 68,4-1 12,-4-1-12,4 0 11,-5 0-67,5 0 56,-3 1-56,4 1-34,0-2-11,-2 1 45,0-2 34,4 1 22,-4-1 34,5 0-12,-5 0 12,-1 0 10,-1 0 1,-2-1 11,-1 0-33,-1-1-1,0-1-22,-1 0 0,1 0 0,2-1 0,4-4 22,-2 1 12,4-2 33,-4 2 12,-1 1 10,0 1 68,-5-3-123,1 2 22,-2-3-34,0 4-11,0-2-11,0 2 0,0-2 0,0 2 0,0-2 0,0 1 23,0-2 10,0 1 12,0 2 0,0-1 11,0-1-45,0 0 0,0 0 12,0 1-1,0 2-22,0-1 11,0 0 0,0 1 12,0 0-12,0 2-11,0 0 0,-1 1-11,-2-3 11,0 3 22,-2-3 12,2 2-12,-1-1-22,0 0 0,0-1 23,0 0-23,-1-1 11,0 1-11,-1 1-23,1 0 1,0 2-23,1 0 0,1 1 45,1 0 0,1 0 45,-3 0 0,3-1-23,-3 0-10,-3-2-1,1 1-11,-3-1 11,2 1 0,-1 0-11,1-1 11,-2 1-11,2 0 0,-2 1 34,2-1-34,0 2-101,1-1-100,2 1-79,-3 2-101,-11 24-550,1-2-514,-9 23-1972,7-9 3417,2-1 0,8-15 0,2-7 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6.253"/>
    </inkml:context>
    <inkml:brush xml:id="br0">
      <inkml:brushProperty name="width" value="0.08571" units="cm"/>
      <inkml:brushProperty name="height" value="0.08571" units="cm"/>
      <inkml:brushProperty name="color" value="#E71224"/>
    </inkml:brush>
  </inkml:definitions>
  <inkml:trace contextRef="#ctx0" brushRef="#br0">47 59 11358,'-12'-8'2958,"2"1"-2387,10 7 584,0 0-808,-6-18 102,5 13-91,-5-13-123,6 16 953,0 2-1221,-1 7 33,0 7 100,0 13 57,1 13 22,0 11-111,0 11 32,0-11 1,0 2 34,0 28-51,0-27 0,0-1 17,0 14 190,0 15-168,-1-28-33,-1 6-56,-1-33-12,1-6-22,1-9 90,1-6-57,0-3-503,0-3-505,0 7 124,0 3-797,0 7-1523,5 4-2689,3-5 5860,6-5 0,-6-6 0,1-5 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6.838"/>
    </inkml:context>
    <inkml:brush xml:id="br0">
      <inkml:brushProperty name="width" value="0.08571" units="cm"/>
      <inkml:brushProperty name="height" value="0.08571" units="cm"/>
      <inkml:brushProperty name="color" value="#E71224"/>
    </inkml:brush>
  </inkml:definitions>
  <inkml:trace contextRef="#ctx0" brushRef="#br0">26 16 11067,'-13'-6'5053,"2"0"-4078,11 6 314,0 0-1267,-1-3 146,0 14 325,6 3-146,8 19-10,7 5-68,9 4-45,2 4-56,-1 1 67,3 1 225,-3-1 44,8 14-347,-11-21 22,2 6-11,-14-26-45,-2-7 56,-4-7 124,-2-3 190,1-5-67,5-12-281,7-11-111,10-20-34,6-8 0,3-7-45,0 2-336,10-12 269,-17 27-44,2 2-484,-22 31-625,-6 6-786,-3 4-7780,-2 13 8941,-7 3 1,4 0-1,-4-3 1</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2.120"/>
    </inkml:context>
    <inkml:brush xml:id="br0">
      <inkml:brushProperty name="width" value="0.08571" units="cm"/>
      <inkml:brushProperty name="height" value="0.08571" units="cm"/>
      <inkml:brushProperty name="color" value="#E71224"/>
    </inkml:brush>
  </inkml:definitions>
  <inkml:trace contextRef="#ctx0" brushRef="#br0">412 1 13409,'4'1'4269,"0"-1"-3361,-4 0-640,-21 21 46,0 5-12,-22 26-122,7 4 44,-3 9-45,1 9-44,-1 6-68,2 4-22,0 0-45,4-6 0,4-9-213,7-14-493,7-13-2790,8-14 269,4-14-2420,9-22 5647,6-16 0,-3 5 0,1-2 0</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2.428"/>
    </inkml:context>
    <inkml:brush xml:id="br0">
      <inkml:brushProperty name="width" value="0.08571" units="cm"/>
      <inkml:brushProperty name="height" value="0.08571" units="cm"/>
      <inkml:brushProperty name="color" value="#E71224"/>
    </inkml:brush>
  </inkml:definitions>
  <inkml:trace contextRef="#ctx0" brushRef="#br0">1 1 14171,'11'7'2622,"-2"-2"-2555,-9-5 1143,0 0-459,57 13-102,-9 6-453,2-2 1,4 2-177,30 22 58,5 3-67,-4 1-11,-8-3-269,-15-4-448,-14-8-526,-16-8-1088,-12-8-1232,-11-7 3563,-7-5 0,-2-2 0,-2 0 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3.056"/>
    </inkml:context>
    <inkml:brush xml:id="br0">
      <inkml:brushProperty name="width" value="0.08571" units="cm"/>
      <inkml:brushProperty name="height" value="0.08571" units="cm"/>
      <inkml:brushProperty name="color" value="#E71224"/>
    </inkml:brush>
  </inkml:definitions>
  <inkml:trace contextRef="#ctx0" brushRef="#br0">132 10 11784,'10'-4'5132,"-2"2"-4113,-8 2 236,0 0-1143,0-3-112,0 21 550,-4 7-550,-9 31-968,-3-6 1,-2 2-2070,-12 31-918,9-30 0,2-1 3955,2 5 0,8-27 0,7-12 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4.495"/>
    </inkml:context>
    <inkml:brush xml:id="br0">
      <inkml:brushProperty name="width" value="0.08571" units="cm"/>
      <inkml:brushProperty name="height" value="0.08571" units="cm"/>
      <inkml:brushProperty name="color" value="#E71224"/>
    </inkml:brush>
  </inkml:definitions>
  <inkml:trace contextRef="#ctx0" brushRef="#br0">0 1 13723,'12'12'1568,"-2"-1"-245,-10-11-461,0 0 57,14 53-392,-1-11 67,14 53-292,-5-22-89,1 4-135,-1-1-123,-9-26 1,0 0-348,6 19-953,1 12-874,-9-42-1489,-3-9-1458,-1-15 5166,-4-7 0,-1-7 0,-2-1 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5.290"/>
    </inkml:context>
    <inkml:brush xml:id="br0">
      <inkml:brushProperty name="width" value="0.08571" units="cm"/>
      <inkml:brushProperty name="height" value="0.08571" units="cm"/>
      <inkml:brushProperty name="color" value="#E71224"/>
    </inkml:brush>
  </inkml:definitions>
  <inkml:trace contextRef="#ctx0" brushRef="#br0">1 156 10977,'3'8'3798,"-1"-2"-3002,-3-56-460,1 29 45,4-38-145,8 43 78,8 6-1,11 2-10,7 4-68,10 3 46,10 1-192,6 0-22,6 5-67,-5 1 0,-7 2-11,-14-2-326,-8 5 136,-15 1 167,-5 11 12,-12 4 22,-2 10-135,-2 4-21,-6 2-24,-2 3-66,-7-4 168,-10 12 78,3-17 44,-10 3 113,5-23-67,-21-7-135,11-5 45,-12-4 11,19-7 0,5-3 101,6-5 79,0 1-79,8 5-79,2 1-33,7 6-515,0 0 750,8 10 45,4 3 34,8 12 101,6 7 112,3 7 111,6 5-156,5 3-101,5 1-123,3 2 201,1-3 314,2 2-314,0-4-3492,17 13 3123,-21-18 33,13 16-123,-37-34-1008,-1 1-471,-15-17-908,-2-4-2599,-3-8 5834,0-5 0,0 2 0,0 1 0</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5.912"/>
    </inkml:context>
    <inkml:brush xml:id="br0">
      <inkml:brushProperty name="width" value="0.08571" units="cm"/>
      <inkml:brushProperty name="height" value="0.08571" units="cm"/>
      <inkml:brushProperty name="color" value="#E71224"/>
    </inkml:brush>
  </inkml:definitions>
  <inkml:trace contextRef="#ctx0" brushRef="#br0">97 94 9341,'9'9'4348,"-2"-2"-3295,-7-7 1054,0 0-1950,0 3 11,0 4 212,0 4-256,0 8-80,0 2-44,0 2-11,7-1-112,7 0 123,13-4 34,10-4-1192,7-5 1203,1-6 146,-4-2 112,-8-3 89,-11-6 459,-9-17-570,-7-1-35,-6-13 1135,-12 8-1302,-7-1-35,-12 3 1,-6 2-22,-2 5-57,-23 0-414,19 12-717,-15 1-259,27 13-928,3 10-2344,7 9 3848,9 10 0,4-14 0,7-3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7.923"/>
    </inkml:context>
    <inkml:brush xml:id="br0">
      <inkml:brushProperty name="width" value="0.08571" units="cm"/>
      <inkml:brushProperty name="height" value="0.08571" units="cm"/>
      <inkml:brushProperty name="color" value="#5B2D90"/>
    </inkml:brush>
  </inkml:definitions>
  <inkml:trace contextRef="#ctx0" brushRef="#br0">90 32 14204,'-22'-17'3014,"3"3"-2240,19 14-57,0 0-684,-21 4 135,15 19 90,-15 20-168,21 30-68,3 21-22,2-42 0,1 2-325,1 2 1,2 0 33,1 2 0,1 1-275,1-1 0,0 0-611,1 0 1,0-1-651,1-3 1,1-2 1826,13 36 0,-12-38 0,-4-21 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7.074"/>
    </inkml:context>
    <inkml:brush xml:id="br0">
      <inkml:brushProperty name="width" value="0.08571" units="cm"/>
      <inkml:brushProperty name="height" value="0.08571" units="cm"/>
      <inkml:brushProperty name="color" value="#E71224"/>
    </inkml:brush>
  </inkml:definitions>
  <inkml:trace contextRef="#ctx0" brushRef="#br0">341 0 10731,'2'8'3529,"0"-1"-2902,-2-7 1100,0 0-1246,-15 42-111,2-9-90,-17 40-67,6-17-3425,-3 1 3301,1 2-765,-2-5 732,2-3-11,-1-7-45,3-4-34,-1-5-470,2-4 2514,0-3-4374,6-5-1315,6-9 3679,6-6 0,5-6 0,0-2 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7.472"/>
    </inkml:context>
    <inkml:brush xml:id="br0">
      <inkml:brushProperty name="width" value="0.08571" units="cm"/>
      <inkml:brushProperty name="height" value="0.08571" units="cm"/>
      <inkml:brushProperty name="color" value="#E71224"/>
    </inkml:brush>
  </inkml:definitions>
  <inkml:trace contextRef="#ctx0" brushRef="#br0">0 0 12199,'9'2'4829,"-2"-1"-4191,-7-1-358,0 0 203,23-1 166,7 13-122,29 6-23,3 19-134,8 5-12,0 7-290,-1-1-243,-6-2 175,-7-4-168,-9-7-415,-13-6-437,-8-8-929,-9-4-1648,-3-5-3977,-3-5 7574,1-3 0,-6-3 0,-1-1 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8.819"/>
    </inkml:context>
    <inkml:brush xml:id="br0">
      <inkml:brushProperty name="width" value="0.08571" units="cm"/>
      <inkml:brushProperty name="height" value="0.08571" units="cm"/>
      <inkml:brushProperty name="color" value="#E71224"/>
    </inkml:brush>
  </inkml:definitions>
  <inkml:trace contextRef="#ctx0" brushRef="#br0">78 1 10204,'13'3'3821,"-3"1"-2902,-10-4 1546,0 0-2241,0 2 146,-1 9 280,-5 12-225,-6 15-66,-5 14-135,-4 10-112,9-12 0,2 1-44,-1 28-40,4-28 0,3-1-17,13 12 0,11-10-11,17-7-414,47-5-382,-16-18-67,25-4-425,-34-16-1502,-9-2-2332,-11-2 5122,-13 0 0,-12-1 0,-8 1 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9.324"/>
    </inkml:context>
    <inkml:brush xml:id="br0">
      <inkml:brushProperty name="width" value="0.08571" units="cm"/>
      <inkml:brushProperty name="height" value="0.08571" units="cm"/>
      <inkml:brushProperty name="color" value="#E71224"/>
    </inkml:brush>
  </inkml:definitions>
  <inkml:trace contextRef="#ctx0" brushRef="#br0">30 1 12120,'0'2'3642,"0"1"-2690,0-3-257,-5 29-236,2 1-77,-5 31-125,4-4-100,-1 4 0,3 2-68,0-2-10,2-3-57,1-6-11,8-8-3380,8-6 3425,13-9-45,12-8-11,7-11-1468,37-7-45,-23-11-873,16-4-1491,-42-5 3877,-15-1 0,-11 8 0,-8 2 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9.640"/>
    </inkml:context>
    <inkml:brush xml:id="br0">
      <inkml:brushProperty name="width" value="0.08571" units="cm"/>
      <inkml:brushProperty name="height" value="0.08571" units="cm"/>
      <inkml:brushProperty name="color" value="#E71224"/>
    </inkml:brush>
  </inkml:definitions>
  <inkml:trace contextRef="#ctx0" brushRef="#br0">18 60 8905,'-10'-3'5478,"2"0"-4379,60 1-1,-17-2-549,44-1-236,-28-1-279,0 2-34,-3 2-974,-4 0-1671,-7-1-5441,-7-2 8086,-6-4 0,-12 3 0,-5 1 0</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00.277"/>
    </inkml:context>
    <inkml:brush xml:id="br0">
      <inkml:brushProperty name="width" value="0.08571" units="cm"/>
      <inkml:brushProperty name="height" value="0.08571" units="cm"/>
      <inkml:brushProperty name="color" value="#E71224"/>
    </inkml:brush>
  </inkml:definitions>
  <inkml:trace contextRef="#ctx0" brushRef="#br0">0 0 13162,'12'3'3025,"-3"-1"-2980,-9-2 2129,0 0-1334,69 50-100,-25-10-640,7 2 0,0 3 517,7 25 43,-6 9-3276,-7 5 2763,-9 4-103,-13 0-190,-11-2-22,-17-2-393,-19 0-1142,-18-1 61,14-41 1,-6 0 1641,-18 8 0,0-4 0,1 3 0,-17 1 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3.402"/>
    </inkml:context>
    <inkml:brush xml:id="br0">
      <inkml:brushProperty name="width" value="0.08571" units="cm"/>
      <inkml:brushProperty name="height" value="0.08571" units="cm"/>
      <inkml:brushProperty name="color" value="#E71224"/>
    </inkml:brush>
  </inkml:definitions>
  <inkml:trace contextRef="#ctx0" brushRef="#br0">1 5 12255,'19'4'3988,"57"0"-3259,-26-7-640,1 2 1,3 0-90,25-3-45,-7 1-650,-8 3-873,-15 0-953,-10 0-2174,-13 1 4695,-12 4 0,-7-2 0,-7 2 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3.603"/>
    </inkml:context>
    <inkml:brush xml:id="br0">
      <inkml:brushProperty name="width" value="0.08571" units="cm"/>
      <inkml:brushProperty name="height" value="0.08571" units="cm"/>
      <inkml:brushProperty name="color" value="#E71224"/>
    </inkml:brush>
  </inkml:definitions>
  <inkml:trace contextRef="#ctx0" brushRef="#br0">0 73 13588,'37'7'1927,"16"-15"0,2-4-1276,-4-1-567,6-2 0,2 0-84,5 6-213,-8 4-874,-9 3-1815,-11 1-2847,-10 1 5749,-8 1 0,-10-1 0,-3 1 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8.322"/>
    </inkml:context>
    <inkml:brush xml:id="br0">
      <inkml:brushProperty name="width" value="0.08571" units="cm"/>
      <inkml:brushProperty name="height" value="0.08571" units="cm"/>
      <inkml:brushProperty name="color" value="#E71224"/>
    </inkml:brush>
  </inkml:definitions>
  <inkml:trace contextRef="#ctx0" brushRef="#br0">289 1 10103,'0'7'3586,"1"-1"-2040,-1-6-403,-10 51-527,-1-17-190,-10 45-157,0-28-56,-2 1-67,-1 0-45,-2 2 0,-2-2-57,0 0-21,1-2-23,3-4-90,4-8-3661,6-10 2922,5-11-3418,6-15-582,13-21 4829,8-21 0,-2 13 0,0-2 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8.834"/>
    </inkml:context>
    <inkml:brush xml:id="br0">
      <inkml:brushProperty name="width" value="0.08571" units="cm"/>
      <inkml:brushProperty name="height" value="0.08571" units="cm"/>
      <inkml:brushProperty name="color" value="#E71224"/>
    </inkml:brush>
  </inkml:definitions>
  <inkml:trace contextRef="#ctx0" brushRef="#br0">42 40 9162,'11'-3'4975,"-2"1"-3809,-9 2 749,0 0-1433,5-15-168,-4 11-78,6-12-80,-7 16-111,1 0 45,4 8 201,4 7 0,10 13-56,6 14 1,5 5-68,4 6-101,15 22-67,-13-19 0,7 10-11,-19-30-22,-4-6-35,-3-8-10,-5-7 0,-2-6 33,-5-4 45,-2-3 33,-2 0-89,-1-1-101,0 2 157,-9 10 157,-6 1-101,-15 12-11,-9 0-45,-9 4-33,-3 0 33,0 2 0,7-3-34,9-3-90,8-6-89,7-4 68,4-7-550,5-4-168,2-3 863,2-9 0,3 5 0,2-6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0.006"/>
    </inkml:context>
    <inkml:brush xml:id="br0">
      <inkml:brushProperty name="width" value="0.08571" units="cm"/>
      <inkml:brushProperty name="height" value="0.08571" units="cm"/>
      <inkml:brushProperty name="color" value="#008C3A"/>
    </inkml:brush>
  </inkml:definitions>
  <inkml:trace contextRef="#ctx0" brushRef="#br0">7 173 10675,'-4'-4'3865,"1"2"-1220,3 2-2152,74-32-269,-25 12-196,5-2 0,1 0-28,7-1-23,-9 6-481,-7 4-1132,-7 3-1019,-6 6-2186,-8 1 4841,-12 3 0,-7 0 0,-6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8.267"/>
    </inkml:context>
    <inkml:brush xml:id="br0">
      <inkml:brushProperty name="width" value="0.08571" units="cm"/>
      <inkml:brushProperty name="height" value="0.08571" units="cm"/>
      <inkml:brushProperty name="color" value="#5B2D90"/>
    </inkml:brush>
  </inkml:definitions>
  <inkml:trace contextRef="#ctx0" brushRef="#br0">1 8 13913,'0'-4'1793,"1"0"-482,-1 4-774,16 86-301,-3-20-175,1 5 1,1 5-40,-4-19 1,-1-1-270,2 5 1,-1 1 201,2 1 0,-1 0-190,0-1 0,0 0-611,0-4 0,-1-2-661,0-6 0,0-2-5014,12 24 6521,2-29 0,-10-23 0,-1-17 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9.440"/>
    </inkml:context>
    <inkml:brush xml:id="br0">
      <inkml:brushProperty name="width" value="0.08571" units="cm"/>
      <inkml:brushProperty name="height" value="0.08571" units="cm"/>
      <inkml:brushProperty name="color" value="#E71224"/>
    </inkml:brush>
  </inkml:definitions>
  <inkml:trace contextRef="#ctx0" brushRef="#br0">285 18 10137,'0'-10'3395,"-1"2"-2723,1 8-425,0 0-35,-43 65 69,22-28-96,-7 8 0,0 2 240,5 5-66,0 2 0,1 1-113,2-2-78,1-1 11,2-4-78,2-5-101,2-6-89,6-9-685,3-6-3674,9-13 1423,11-15 3025,9-15 0,-7 4 0,-3-1 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9.792"/>
    </inkml:context>
    <inkml:brush xml:id="br0">
      <inkml:brushProperty name="width" value="0.08571" units="cm"/>
      <inkml:brushProperty name="height" value="0.08571" units="cm"/>
      <inkml:brushProperty name="color" value="#E71224"/>
    </inkml:brush>
  </inkml:definitions>
  <inkml:trace contextRef="#ctx0" brushRef="#br0">1 0 9969,'9'12'4235,"-2"-2"-3349,-7-10 211,0 0-166,0 5-23,11 9-180,7 13-112,17 9-123,6 7-230,-4-10 0,2 0-162,19 18-308,-10-11 0,-2-1-791,0 1-604,2 3-773,-29-24 2375,-8-2 0,-6-8 0,-4-2 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0.301"/>
    </inkml:context>
    <inkml:brush xml:id="br0">
      <inkml:brushProperty name="width" value="0.08571" units="cm"/>
      <inkml:brushProperty name="height" value="0.08571" units="cm"/>
      <inkml:brushProperty name="color" value="#E71224"/>
    </inkml:brush>
  </inkml:definitions>
  <inkml:trace contextRef="#ctx0" brushRef="#br0">1 152 9689,'11'4'3036,"-2"-1"-1825,-9-3-91,0 0 168,52 5-414,-8-6-325,55-3-178,-15-9-267,10-7 187,3 1 11,-1 1-156,-8 3-57,-9 2-9,-9 3-69,-10 0-11,-10 1 0,-7-1-11,-9 3-57,-7 0-279,-4 2-818,4 3 302,-6 1-336,7 1 242,-8 2-2762,1 3 3719,-8 2 0,-4-1 0,-7-3 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0.872"/>
    </inkml:context>
    <inkml:brush xml:id="br0">
      <inkml:brushProperty name="width" value="0.08571" units="cm"/>
      <inkml:brushProperty name="height" value="0.08571" units="cm"/>
      <inkml:brushProperty name="color" value="#E71224"/>
    </inkml:brush>
  </inkml:definitions>
  <inkml:trace contextRef="#ctx0" brushRef="#br0">222 1 11280,'15'2'3540,"-3"-1"-3113,-12-1 659,0 0-705,-18 41-112,1-8-146,-18 39-33,3-16-12,-2 3-3436,-1-3 3369,4-7-11,7-10-235,9-13-1513,8-12 717,6-10-5210,27-35 6241,-6 0 0,8-5 0,-15 15 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1.404"/>
    </inkml:context>
    <inkml:brush xml:id="br0">
      <inkml:brushProperty name="width" value="0.08571" units="cm"/>
      <inkml:brushProperty name="height" value="0.08571" units="cm"/>
      <inkml:brushProperty name="color" value="#E71224"/>
    </inkml:brush>
  </inkml:definitions>
  <inkml:trace contextRef="#ctx0" brushRef="#br0">123 1 10899,'3'3'4325,"-1"1"-2924,-2-4-1144,8-4 203,2 3-113,11 1 68,1 7-23,5 7-45,2 7-11,2 7 57,0 9 44,3 8-163,-2 4 0,1 2-206,9 13-24,-11-14 1,-1-2-45,-2-7 11,-7-8-11,-5-9-448,-7-5 68,-4-9-696,-4 2-101,-7-6 662,-4 3-415,-6-5-426,-6-1 818,5-2 34,-2-1-124,6 0 124,-2-2 191,1-1 290,-1-1 23,1 1 381,-1 1 292,-2 0 1030,-13 1-1031,5 0-11,-15 1-90,5 0 281,-29 7-460,15 0-156,-16 7-124,28-5-112,10-2-68,10-3-2666,11-2-1569,7-1-739,14-1 5042,12 0 0,-8 0 0,0 0 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1.885"/>
    </inkml:context>
    <inkml:brush xml:id="br0">
      <inkml:brushProperty name="width" value="0.08571" units="cm"/>
      <inkml:brushProperty name="height" value="0.08571" units="cm"/>
      <inkml:brushProperty name="color" value="#E71224"/>
    </inkml:brush>
  </inkml:definitions>
  <inkml:trace contextRef="#ctx0" brushRef="#br0">50 1 13039,'12'9'4079,"-3"-1"-3889,-9-8-190,0 0 616,0 21-302,0 3 67,0 25-101,-4 3-3448,-3 7 3359,-5 5-148,3-14 1,-1 1 79,-2 24-90,-1 21-33,10-41-22,2-11 0,7-9 3306,7-12-3362,29-9 42,-3-8-513,20-13-44,-14-5-2007,3-15 0,-19 7-2419,-4-5 5019,-20 9 0,-4 6 0,-1 3 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2.170"/>
    </inkml:context>
    <inkml:brush xml:id="br0">
      <inkml:brushProperty name="width" value="0.08571" units="cm"/>
      <inkml:brushProperty name="height" value="0.08571" units="cm"/>
      <inkml:brushProperty name="color" value="#E71224"/>
    </inkml:brush>
  </inkml:definitions>
  <inkml:trace contextRef="#ctx0" brushRef="#br0">8 131 13263,'-4'-8'3160,"1"1"-2891,3 7 448,0 0 493,21 0-504,11 0-482,32-2-224,11-6-3863,10-6 2194,2-8-236,-8 1-1501,-11 0 3406,-24 7 0,-19 5 0,-16 5 0</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2.961"/>
    </inkml:context>
    <inkml:brush xml:id="br0">
      <inkml:brushProperty name="width" value="0.08571" units="cm"/>
      <inkml:brushProperty name="height" value="0.08571" units="cm"/>
      <inkml:brushProperty name="color" value="#E71224"/>
    </inkml:brush>
  </inkml:definitions>
  <inkml:trace contextRef="#ctx0" brushRef="#br0">1047 1 8210,'2'8'2499,"0"-2"-2197,-2-6 2522,0 0-2130,3 0-200,-2 0 1769,2 0-2174,-3 3 23,-4 1-22,-1 2-34,-5 0-11,-2-1 22,0 0 11,-12 1-78,3-1 0,-8 2 11,5-3-11,-15 6 0,8-4-11,-14 4-11,12-4 22,-2-1 22,-2 1-11,-18 1 1,14 0-12,-12 0 11,22-3 11,1-1-11,3-1 1,-2 0-12,-1 0-12,-3 1 1,-4 2 11,-4 3 11,-5 2-11,-1 2 12,-2 1-24,-10 4 12,22-5 0,0 0-22,27-7-23,7-3-22,2-2-2476,1 0-1166,8 0 3709,5 0 0,-2 0 0,0 0 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3.634"/>
    </inkml:context>
    <inkml:brush xml:id="br0">
      <inkml:brushProperty name="width" value="0.08571" units="cm"/>
      <inkml:brushProperty name="height" value="0.08571" units="cm"/>
      <inkml:brushProperty name="color" value="#E71224"/>
    </inkml:brush>
  </inkml:definitions>
  <inkml:trace contextRef="#ctx0" brushRef="#br0">17 31 9106,'-6'-13'4056,"2"2"-3372,4 11 357,0 0-704,0-3 22,-1 3 77,1-3-55,-2 3-123,0 0-3526,1 0 0,0 0 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4.226"/>
    </inkml:context>
    <inkml:brush xml:id="br0">
      <inkml:brushProperty name="width" value="0.08571" units="cm"/>
      <inkml:brushProperty name="height" value="0.08571" units="cm"/>
      <inkml:brushProperty name="color" value="#E71224"/>
    </inkml:brush>
  </inkml:definitions>
  <inkml:trace contextRef="#ctx0" brushRef="#br0">43 192 8849,'-12'-2'3003,"3"0"-1984,9 2-122,0 0-573,-11 0-122,8 0 212,-4 0 125,17 0-136,12 0-134,10-2-113,11-2 80,10-2 44,43-11-224,-14 4-530,-23 3 1,0-1 507,35-4-23,-23 3 0,0 1-6,-20 2 1,-1 0-1,14-2 1,-4 0 28,0-3 0,-16 3 10,-17 3 348,-11 2-168,-9 3-56,-4 2-2817,-3 1-410,-12 0 3059,-5-1 0,3 0 0,-1-1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8.629"/>
    </inkml:context>
    <inkml:brush xml:id="br0">
      <inkml:brushProperty name="width" value="0.08571" units="cm"/>
      <inkml:brushProperty name="height" value="0.08571" units="cm"/>
      <inkml:brushProperty name="color" value="#5B2D90"/>
    </inkml:brush>
  </inkml:definitions>
  <inkml:trace contextRef="#ctx0" brushRef="#br0">313 13 13768,'9'-7'1815,"-1"1"-1132,-8 6-190,-71 38-202,29 0-246,-8 0 0,0 5-1121,2 41 1076,28-33 0,3 3-17,5 5 0,3 2-196,1 3 0,6 0-39,6-2 0,6-1-73,2-6 0,5-3 269,7-6 0,6-4 56,38 19-2779,9-22 3462,6-21-21,-1-23-367,-4-19 333,-11-18 100,-22-17-336,-20-9-2191,-15-5 2046,-32-1-23,-10 7 282,-25 12-427,-8 17-79,-2 16-269,0 13-930,3 14-1266,8 11 347,9 11 2118,17 4 0,12-12 0,12-7 0</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5.857"/>
    </inkml:context>
    <inkml:brush xml:id="br0">
      <inkml:brushProperty name="width" value="0.08571" units="cm"/>
      <inkml:brushProperty name="height" value="0.08571" units="cm"/>
      <inkml:brushProperty name="color" value="#E71224"/>
    </inkml:brush>
  </inkml:definitions>
  <inkml:trace contextRef="#ctx0" brushRef="#br0">472 355 9666,'2'5'3866,"-1"-1"-2095,-1-4-1133,-74-4 35,30 10-449,-6-5 0,-2 3 22,0 12-179,8 3 23,5 3-45,9 6 11,5 7-12,4 9-10,3 5-12,3 7-3772,5 41 3504,10-43-46,12 21-55,13-61 145,13-8-89,6-14-90,6-12-89,-3-13 256,-5-12 91,-11-6 123,-12-3 0,-10-5 11,-6 1 3426,-5 0-3313,-17-14 33,4 18-12,-14-9 23,10 20-123,3 0 56,2-1 492,4-14-21,4 17 67,1-3-292,2 26-33,1 7-45,0 5-34,-1 4-235,1 1-246,1 2 246,0 12 414,1 11-212,1 19 111,8 12-156,6 11 34,9 7-56,2 5-35,0 1-55,-3-1 45,-1-8-45,-3-8 11,1 3-56,-6-23-34,-1 0-773,-7-26-963,0-9-1189,4-3 2959,15-26 0,-15 16 0,10-16 0</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6.276"/>
    </inkml:context>
    <inkml:brush xml:id="br0">
      <inkml:brushProperty name="width" value="0.08571" units="cm"/>
      <inkml:brushProperty name="height" value="0.08571" units="cm"/>
      <inkml:brushProperty name="color" value="#E71224"/>
    </inkml:brush>
  </inkml:definitions>
  <inkml:trace contextRef="#ctx0" brushRef="#br0">210 0 11739,'6'5'4594,"-2"-1"-3798,-4-4 448,0 0-1043,0 10 315,-8 11-225,-5 18-33,-12 16-2869,-4 10 2678,-2 8-553,10-24 0,2-1 396,-7 20-336,-4 6-504,20-44-2263,4-13 907,4-11 106,2-15 2180,2-11 0,-1 5 0,1-1 0</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6.555"/>
    </inkml:context>
    <inkml:brush xml:id="br0">
      <inkml:brushProperty name="width" value="0.08571" units="cm"/>
      <inkml:brushProperty name="height" value="0.08571" units="cm"/>
      <inkml:brushProperty name="color" value="#E71224"/>
    </inkml:brush>
  </inkml:definitions>
  <inkml:trace contextRef="#ctx0" brushRef="#br0">27 38 10697,'-14'-18'4056,"3"3"-3182,11 15 247,0 0-583,-2-4-79,12 5 102,6 3 32,16 12-145,11 12 23,7 7-224,9 5-124,3 2-123,3-1-11,-7-7-348,-4-5-448,-13-9-571,-8-7-1446,-8-6 2824,-8-2 0,-8-4 0,-5 1 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7.111"/>
    </inkml:context>
    <inkml:brush xml:id="br0">
      <inkml:brushProperty name="width" value="0.08571" units="cm"/>
      <inkml:brushProperty name="height" value="0.08571" units="cm"/>
      <inkml:brushProperty name="color" value="#E71224"/>
    </inkml:brush>
  </inkml:definitions>
  <inkml:trace contextRef="#ctx0" brushRef="#br0">16 251 9655,'-9'-2'4964,"3"-1"-3452,6 3-525,78-8-159,-17-2-452,4 0 0,5-1-589,-19 0 0,-1-1 448,4 0 1,0-1 10,1 0 1,-1 0-1519,-1 0 0,0 1 1333,-3 0 1,-2 0-638,40-8 632,-16 1-207,-15 2 163,-14 5 437,-17 3-1413,-11 5 2031,-11 2-4406,-17 5-2195,-7 6 5534,-14 4 0,14-4 0,3-2 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8.561"/>
    </inkml:context>
    <inkml:brush xml:id="br0">
      <inkml:brushProperty name="width" value="0.08571" units="cm"/>
      <inkml:brushProperty name="height" value="0.08571" units="cm"/>
      <inkml:brushProperty name="color" value="#E71224"/>
    </inkml:brush>
  </inkml:definitions>
  <inkml:trace contextRef="#ctx0" brushRef="#br0">460 283 11403,'13'12'4941,"-3"-1"-3955,-10-11 1143,0 0-1703,-9-5-11,-2 2-68,-11-3-89,-3 3-123,-5 2-135,-7 0 0,-36 23-6,30 4 0,-1 5-17,0 1 1,2 3 16,2 10 1,6 1-365,5 24-1064,29 7 538,31-32 111,30-6-178,22-44 33,8-21 560,-4-19 359,-36-10 0,-6-6 280,1-19-200,-18 17 0,-10-1 312,-31-11 1,-2-2 413,-12 6 12,3 12-34,4 20-123,6 16-112,5 14 33,2 6-257,5 3-16,-1 0-197,2 2 22,0 7 23,1 6 178,0 10 1,6 8-90,4 8 203,18 33-281,-4-11-135,8 26 12,-10-23-34,0 0-392,-5-6-371,0-9-1141,-3-8-3998,-4-11 2731,-1-5-3720,-3-9 6891,2-7 0,-5-6 0,1-4 0</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8.952"/>
    </inkml:context>
    <inkml:brush xml:id="br0">
      <inkml:brushProperty name="width" value="0.08571" units="cm"/>
      <inkml:brushProperty name="height" value="0.08571" units="cm"/>
      <inkml:brushProperty name="color" value="#E71224"/>
    </inkml:brush>
  </inkml:definitions>
  <inkml:trace contextRef="#ctx0" brushRef="#br0">0 1 12714,'9'4'3384,"-2"-1"-2947,-7-3 34,0 0 549,4 22-304,-3 8 69,3 29-393,-4 6-3526,0 7 3212,0 2-78,0-4-143,7-3 131,4-11-44,12-9-280,53-10 168,-23-22-180,3-16 1,-1-7-717,-8-9 2189,6-12-4755,-35 12 3683,-9 1 1,-6 6-1,-3 2 1</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9.268"/>
    </inkml:context>
    <inkml:brush xml:id="br0">
      <inkml:brushProperty name="width" value="0.08571" units="cm"/>
      <inkml:brushProperty name="height" value="0.08571" units="cm"/>
      <inkml:brushProperty name="color" value="#E71224"/>
    </inkml:brush>
  </inkml:definitions>
  <inkml:trace contextRef="#ctx0" brushRef="#br0">21 200 10316,'-4'-10'4347,"0"2"-3215,4 8 303,0 0-1021,-7-1-156,5 1 168,-1-1 380,17 1-43,17-1-360,22-6-3607,17-9 2341,14-9-2334,3-7-691,-6-1 3888,-14 0 0,-31 15 0,-15 3 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0.891"/>
    </inkml:context>
    <inkml:brush xml:id="br0">
      <inkml:brushProperty name="width" value="0.08571" units="cm"/>
      <inkml:brushProperty name="height" value="0.08571" units="cm"/>
      <inkml:brushProperty name="color" value="#E71224"/>
    </inkml:brush>
  </inkml:definitions>
  <inkml:trace contextRef="#ctx0" brushRef="#br0">38 177 11033,'-21'-2'2555,"5"1"-1502,16 1 2444,0 0-3072,3 0 180,10 0-212,14-1-125,18-4-77,15-3-79,10-5-45,8-3-22,2 0-45,2-2-437,-22 1 0,-1 0-336,10-2-348,20-10-190,-66 21-471,-12 3-2420,-5 4 4202,-16 1 0,7 0 0,-7 0 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1.197"/>
    </inkml:context>
    <inkml:brush xml:id="br0">
      <inkml:brushProperty name="width" value="0.08571" units="cm"/>
      <inkml:brushProperty name="height" value="0.08571" units="cm"/>
      <inkml:brushProperty name="color" value="#E71224"/>
    </inkml:brush>
  </inkml:definitions>
  <inkml:trace contextRef="#ctx0" brushRef="#br0">0 102 11616,'13'4'4112,"-3"0"-3731,-10-4 23,0 0-12,55-21-34,-20 7-179,47-16-55,-35 14-124,-4 3-56,-5 5-202,-7 3-661,-4 3-1075,-8 2-1166,-5 0-2285,-7 0 5445,-4 0 0,-3 0 0,0 0 0</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7.351"/>
    </inkml:context>
    <inkml:brush xml:id="br0">
      <inkml:brushProperty name="width" value="0.08571" units="cm"/>
      <inkml:brushProperty name="height" value="0.08571" units="cm"/>
      <inkml:brushProperty name="color" value="#E71224"/>
    </inkml:brush>
  </inkml:definitions>
  <inkml:trace contextRef="#ctx0" brushRef="#br0">295 0 13364,'3'1'4874,"0"-1"-3507,-3 0-1008,-37 41-169,13-5-156,-33 39-34,22-13-751,0-1-1154,1-1-1848,3-6 3753,6-7 0,11-22 0,5-9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9.220"/>
    </inkml:context>
    <inkml:brush xml:id="br0">
      <inkml:brushProperty name="width" value="0.08571" units="cm"/>
      <inkml:brushProperty name="height" value="0.08571" units="cm"/>
      <inkml:brushProperty name="color" value="#5B2D90"/>
    </inkml:brush>
  </inkml:definitions>
  <inkml:trace contextRef="#ctx0" brushRef="#br0">0 0 13028,'1'14'1367,"0"-3"-919,-1-11-268,0 0-102,77 2-78,-33 2-589,10-2 1,1 0-2751,-2 1 3339,-5-9 0,-22 4 0,-10-6 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6.333"/>
    </inkml:context>
    <inkml:brush xml:id="br0">
      <inkml:brushProperty name="width" value="0.08571" units="cm"/>
      <inkml:brushProperty name="height" value="0.08571" units="cm"/>
      <inkml:brushProperty name="color" value="#E71224"/>
    </inkml:brush>
  </inkml:definitions>
  <inkml:trace contextRef="#ctx0" brushRef="#br0">448 0 12098,'2'10'4896,"0"-3"-3898,-2-7 884,0 0-1523,0 8 33,-1-4-3493,-7 10 3247,-6-1-12,-12 9-66,-9 11-1,-5 9-45,-4 13 23,1 7-45,0 5 5,15-19 1,1 0-6,-11 22 0,-6 15-67,21-39-314,7-9-359,4-10-5613,6-8 1894,3-14 5307,7-15 0,-3 3 0,4-8 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6.707"/>
    </inkml:context>
    <inkml:brush xml:id="br0">
      <inkml:brushProperty name="width" value="0.08571" units="cm"/>
      <inkml:brushProperty name="height" value="0.08571" units="cm"/>
      <inkml:brushProperty name="color" value="#E71224"/>
    </inkml:brush>
  </inkml:definitions>
  <inkml:trace contextRef="#ctx0" brushRef="#br0">0 0 12490,'10'10'4493,"-2"-2"-3619,-8-8-425,0 0-382,-6-3-67,5 11 918,8 7-66,14 19-236,22 10-212,9 5-68,10-1-123,5-3-124,5-5-89,-3-5-89,-7-5-1379,-5-1 101,-26-10-762,-8 0-986,-20-7-3597,-11 0 6712,-9-3 0,5-5 0,-4-3 0</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9.109"/>
    </inkml:context>
    <inkml:brush xml:id="br0">
      <inkml:brushProperty name="width" value="0.08571" units="cm"/>
      <inkml:brushProperty name="height" value="0.08571" units="cm"/>
      <inkml:brushProperty name="color" value="#E71224"/>
    </inkml:brush>
  </inkml:definitions>
  <inkml:trace contextRef="#ctx0" brushRef="#br0">1 1 11795,'2'7'2857,"0"-1"-2296,-2-6 1892,0 0-1690,39 4-136,-3-3-280,37 4-336,-12-5-3403,3 0 2676,-3 0-786,-4 0-1691,-6-2-2612,-12-3 5805,-11-1 0,-15 1 0,-8 2 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9.344"/>
    </inkml:context>
    <inkml:brush xml:id="br0">
      <inkml:brushProperty name="width" value="0.08571" units="cm"/>
      <inkml:brushProperty name="height" value="0.08571" units="cm"/>
      <inkml:brushProperty name="color" value="#E71224"/>
    </inkml:brush>
  </inkml:definitions>
  <inkml:trace contextRef="#ctx0" brushRef="#br0">1 58 15034,'17'1'3608,"-3"1"-2914,-14-2-111,68-17-124,-24 8-342,7-2 1,2 1-106,10 2-12,0 5-628,-6 1-559,-6 3-561,-9 6-1132,-8 4-2622,-5 5 5502,-6-2 0,-11-7 0,-4-3 0</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6.813"/>
    </inkml:context>
    <inkml:brush xml:id="br0">
      <inkml:brushProperty name="width" value="0.08571" units="cm"/>
      <inkml:brushProperty name="height" value="0.08571" units="cm"/>
      <inkml:brushProperty name="color" value="#E71224"/>
    </inkml:brush>
  </inkml:definitions>
  <inkml:trace contextRef="#ctx0" brushRef="#br0">53 1 9812,'13'9'3272,"-2"-1"-2745,-11-8 3439,0 0-4000,-2 4 34,-3 5 56,-5 10-56,-3 7-3414,-2 8 3391,0 7 12,6 2-112,2 23 67,8-16 56,23 27-78,-2-40-2583,18 7 2067,-12-24-470,-2-7 2189,-2-4-2525,-2-6-1055,-1-1 2455,1-2 0,-11 0 0,0 0 0</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7.171"/>
    </inkml:context>
    <inkml:brush xml:id="br0">
      <inkml:brushProperty name="width" value="0.08571" units="cm"/>
      <inkml:brushProperty name="height" value="0.08571" units="cm"/>
      <inkml:brushProperty name="color" value="#E71224"/>
    </inkml:brush>
  </inkml:definitions>
  <inkml:trace contextRef="#ctx0" brushRef="#br0">6 5 8905,'-3'-2'1882,"1"0"-22,2 2-1379,0 48-155,4-25-158,2 36 101,4-37-112,2-5-3449,0-1 3292,1-5-67,0-3-1210,11-5-830,0-4-2363,10-9 4470,-5-6 0,-13 4 0,-5 1 0</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7.369"/>
    </inkml:context>
    <inkml:brush xml:id="br0">
      <inkml:brushProperty name="width" value="0.08571" units="cm"/>
      <inkml:brushProperty name="height" value="0.08571" units="cm"/>
      <inkml:brushProperty name="color" value="#E71224"/>
    </inkml:brush>
  </inkml:definitions>
  <inkml:trace contextRef="#ctx0" brushRef="#br0">0 58 8355,'8'1'2925,"-2"1"-2388,-6-2 259,0 0-796,14 1-22,0-1-752,15 1-379,-3-8-640,2-2-504,-3-6 2297,-3-1 0,-12 7 0,-4 3 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7.702"/>
    </inkml:context>
    <inkml:brush xml:id="br0">
      <inkml:brushProperty name="width" value="0.08571" units="cm"/>
      <inkml:brushProperty name="height" value="0.08571" units="cm"/>
      <inkml:brushProperty name="color" value="#E71224"/>
    </inkml:brush>
  </inkml:definitions>
  <inkml:trace contextRef="#ctx0" brushRef="#br0">0 1 11246,'5'10'1770,"-2"-2"-649,-3-8 907,0 0-1333,57 51-370,-19-19-236,4 5 1,0 3 33,6 6 23,-8 7-3471,-10 5 3325,-12 3-258,-9 5-761,-7 1-1961,-13 0-3497,-6-2 6477,-11-7 0,10-25 0,5-11 0</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0.100"/>
    </inkml:context>
    <inkml:brush xml:id="br0">
      <inkml:brushProperty name="width" value="0.08571" units="cm"/>
      <inkml:brushProperty name="height" value="0.08571" units="cm"/>
      <inkml:brushProperty name="color" value="#E71224"/>
    </inkml:brush>
  </inkml:definitions>
  <inkml:trace contextRef="#ctx0" brushRef="#br0">0 0 15504,'13'14'1793,"-3"-4"-740,-10-10-392,0 66 79,0-13-539,1 3 1,1 2 112,1 25-1,6 1-223,2-6-34,5-5-56,-2-9-302,1-10-494,-5-13-660,-2-11-292,-4-13 1748,7-10 0,-8-5 0,5-4 0</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0.816"/>
    </inkml:context>
    <inkml:brush xml:id="br0">
      <inkml:brushProperty name="width" value="0.08571" units="cm"/>
      <inkml:brushProperty name="height" value="0.08571" units="cm"/>
      <inkml:brushProperty name="color" value="#E71224"/>
    </inkml:brush>
  </inkml:definitions>
  <inkml:trace contextRef="#ctx0" brushRef="#br0">3 157 9767,'4'11'3956,"-1"-3"-2993,-9-55-425,4 27-280,0-37-135,16 42 11,11 1 124,14 3 100,9 5-111,7 2 0,4 3-102,1 10-111,-1 7 44,-4 12-66,-6 7-124,8 21 89,-29-22 23,2 13 56,-29-28-33,-1 2-23,-4 0-135,-6 0 57,-6 0-101,-6-2 33,-4-1 101,-4-2-90,-3-1 12,-3-2 45,-2-2-169,-12-1 202,13-5 45,-6 0 112,21-5 258,6 0 0,6 0-112,5 0-415,2 0-247,2 0 404,1 7 292,5 5 111,11 12 12,14 6-46,18 4 259,13 2 22,11-2-157,1 0-134,-5-3-124,-12-3 134,-13-2-89,-12-5-111,-10-3-102,-8-6-33,-6-4-34,-3-5-314,-2-2-2846,3-1-314,2-3-3831,7-2 7305,3-4 0,-6 3 0,-2 2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9.422"/>
    </inkml:context>
    <inkml:brush xml:id="br0">
      <inkml:brushProperty name="width" value="0.08571" units="cm"/>
      <inkml:brushProperty name="height" value="0.08571" units="cm"/>
      <inkml:brushProperty name="color" value="#5B2D90"/>
    </inkml:brush>
  </inkml:definitions>
  <inkml:trace contextRef="#ctx0" brushRef="#br0">130 21 13184,'-30'-11'3519,"7"1"-2432,-9 76-392,22-19-466,-7 5 1,2 2-129,13 21-101,15 5-785,11 3 180,21 4-34,-19-45 1,3-1-1839,34 35-929,3-12 3406,1-18 0,-30-22 0,-7-13 0</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1.274"/>
    </inkml:context>
    <inkml:brush xml:id="br0">
      <inkml:brushProperty name="width" value="0.08571" units="cm"/>
      <inkml:brushProperty name="height" value="0.08571" units="cm"/>
      <inkml:brushProperty name="color" value="#E71224"/>
    </inkml:brush>
  </inkml:definitions>
  <inkml:trace contextRef="#ctx0" brushRef="#br0">98 117 11302,'1'11'2622,"-1"-3"-2163,0-8 673,0 0-762,12 15-68,-2-6-156,10 14 11,-2-11 45,3 0 67,7-2 89,7-5 34,6-1-89,6-3 33,-1-1-168,-2-1 90,-9-4 291,-9-1 291,-12-6-246,-7-1-359,-5-3-77,-9-3-3506,-5-1 3382,-8-2 0,-3 1-34,0-1-146,2 4-56,-2 0-246,1 4-146,-7 3 3358,-3 5-3592,-6 3-215,-5 11-1018,-3 11-1133,-2 15-2431,4 10 5625,5 3 0,18-21 0,7-6 0</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2.481"/>
    </inkml:context>
    <inkml:brush xml:id="br0">
      <inkml:brushProperty name="width" value="0.08571" units="cm"/>
      <inkml:brushProperty name="height" value="0.08571" units="cm"/>
      <inkml:brushProperty name="color" value="#E71224"/>
    </inkml:brush>
  </inkml:definitions>
  <inkml:trace contextRef="#ctx0" brushRef="#br0">266 1 11874,'12'1'3641,"-3"0"-2801,-9-1-268,-29 62-1228,9-27 1161,-25 54-127,15-41-142,0 3-292,4 0 100,2-2-32,-3 16-35,9-18-234,-2 9-528,10-26 240,5-7-3074,2-8 3722,8-13 0,-3 0 0,3-8 1</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3.014"/>
    </inkml:context>
    <inkml:brush xml:id="br0">
      <inkml:brushProperty name="width" value="0.08571" units="cm"/>
      <inkml:brushProperty name="height" value="0.08571" units="cm"/>
      <inkml:brushProperty name="color" value="#E71224"/>
    </inkml:brush>
  </inkml:definitions>
  <inkml:trace contextRef="#ctx0" brushRef="#br0">62 51 10462,'2'-2'4583,"0"1"-1984,-2 1-2184,-29-21-124,22 16-145,-23-16-146,30 21 11,0 2-3168,0 7 3661,6 10 91,10 11 77,16 8 0,17 3-168,19 4-235,13 0-1275,-36-22 1,1-1 1083,-1-1 1,1 0-34,40 17-61,-12-6-74,-16-7 1544,-14-7-11034,-13-6 9580,-16-7 0,-5-1 0,-10-4 0</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8.742"/>
    </inkml:context>
    <inkml:brush xml:id="br0">
      <inkml:brushProperty name="width" value="0.08571" units="cm"/>
      <inkml:brushProperty name="height" value="0.08571" units="cm"/>
      <inkml:brushProperty name="color" value="#E71224"/>
    </inkml:brush>
  </inkml:definitions>
  <inkml:trace contextRef="#ctx0" brushRef="#br0">129 1 10933,'10'10'1389,"-2"-1"-975,-8-9 158,0 0 33,-42 65 56,24-24-331,-8 6 1,1 3 297,10 8-304,3 0-3503,6 1 3314,3-4-135,14-5-22,12-6-113,17-7-963,15-8-11,9-11-1267,7-9-2408,-1-9 4784,0-12 0,-32 6 0,-10-6 0</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9.102"/>
    </inkml:context>
    <inkml:brush xml:id="br0">
      <inkml:brushProperty name="width" value="0.08571" units="cm"/>
      <inkml:brushProperty name="height" value="0.08571" units="cm"/>
      <inkml:brushProperty name="color" value="#E71224"/>
    </inkml:brush>
  </inkml:definitions>
  <inkml:trace contextRef="#ctx0" brushRef="#br0">70 18 10675,'-8'-10'2442,"1"2"-1803,7 8-180,-19 57 68,11-23-22,-14 47-147,18-39-44,2-1-214,2-5-100,9-5-56,4-6-571,13-7-471,7-6-1334,7-6-2105,1-5 4537,-3-8 0,-16 5 0,-7-5 0</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9.362"/>
    </inkml:context>
    <inkml:brush xml:id="br0">
      <inkml:brushProperty name="width" value="0.08571" units="cm"/>
      <inkml:brushProperty name="height" value="0.08571" units="cm"/>
      <inkml:brushProperty name="color" value="#E71224"/>
    </inkml:brush>
  </inkml:definitions>
  <inkml:trace contextRef="#ctx0" brushRef="#br0">0 12 9901,'25'-1'2690,"-5"0"-2421,37-3-113,-30 3-156,46-4-145,-41 5-1032,0 0-1545,6 0 2722,2 0 0,-17 0 0,-4 0 0</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9.686"/>
    </inkml:context>
    <inkml:brush xml:id="br0">
      <inkml:brushProperty name="width" value="0.08571" units="cm"/>
      <inkml:brushProperty name="height" value="0.08571" units="cm"/>
      <inkml:brushProperty name="color" value="#E71224"/>
    </inkml:brush>
  </inkml:definitions>
  <inkml:trace contextRef="#ctx0" brushRef="#br0">1 0 12501,'11'9'4135,"-3"-3"-3239,50 47 46,-22-18-562,6 4 1,1 3 269,2 12-732,-3 3 451,-7 2 163,-6 0-498,-7-2-3779,-7 18 2693,-9-21-1615,-11 15-3082,-14-26 5749,-13-3 0,10-18 0,3-8 0</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7:03.663"/>
    </inkml:context>
    <inkml:brush xml:id="br0">
      <inkml:brushProperty name="width" value="0.08571" units="cm"/>
      <inkml:brushProperty name="height" value="0.08571" units="cm"/>
      <inkml:brushProperty name="color" value="#E71224"/>
    </inkml:brush>
  </inkml:definitions>
  <inkml:trace contextRef="#ctx0" brushRef="#br0">182 894 13039,'-3'-8'2588,"2"2"-2117,1 6 1625,0 0-1436,13 60-111,0-11-291,0 4 0,1 4-3325,10 35 3184,-12-38 1,0 3-12,1 6 1,0 2-603,0 7 1,0 2 517,1 2 1,0 1-251,0 0 1,-1 0 232,0-5 1,0-1 5,-1-4 0,1-3 6,-2-5 0,1-2-880,-1-4 0,1-2 908,10 43 681,0-9-726,-2-6 797,-1-11-887,-4-9 456,-1-12-556,-2 4 2795,-4-20-2784,0 3 2069,-6-21-1901,-1-6 0,0-3 67,0-3 157,9-4-202,-3 0-11,5-1-79,-6 1-21,-1 2-102,-1 1 34,4 0 0,0 0 34,11 0 134,0 0 44,27 0-44,-13-1 0,16-1 0,-10-1 12,-1 0-12,5 1 22,26 0-11,-12 2-11,22 0 0,-21-3 45,4-3 11,0-5-34,2-2 1,0 1-23,-5 0 0,17 1 0,-24 4-23,11 2 23,-25 3-3392,2 2 3404,0-1-135,5-4 123,4-2 0,3-5 0,4 0 0,-4-2 0,1 0 0,12-2 0,-15 3 0,-2 1 0,-6 5-11,-1 2 3331,0 4-3320,6-2 217,9-1-262,10-3-28,-10-1 0,2-1 29,33-4 38,-30 4 0,0 1-5,19 0 11,-28 5 0,1 2-11,24-1 0,21 2 11,-28 0-23,2 0 1,4 0-29,-19 0 1,1 0 27,31 0-168,-29 0 0,-1 0 179,23 0-21,-1 0 22,-2 0 11,-4 0-12,1 0 12,-4-2-22,1-1 0,1-4 10,-2 0 1,0-1-11,-3 1 16,-8 3 1,1 0 16,18 1 0,-19 1 0,-1 1 0,10 1 1,5 0-1654,-16 0 0,3-1 1631,36-1 5,-31 0 0,-1-1-370,34-4 370,-50 2 1,2 0-1,2-1 1,2-1 5,1 0 0,2 0-6,1-2 0,0 0-5,2 0 0,0 0-6,-1-2 0,0 0 17,-2 1 0,-1 0 6,-2 0 0,-1 0 5,-4 2 0,-2 1 11,44-5-5,-23 4 0,1 1 5,21-2 81,-24 4 1,-2 0-126,12-2 10,3 1 12,4-3-6,-24 3 1,1 0 5,-12 1 0,0 0 0,15-2 0,-1 1 11,27-1-351,-5 0 340,-7 1 23,-9 0 3002,-10 0-2991,-13-2 571,-9 0-280,-12 1-22,5-2-303,-12 3 590,14 0-623,-18 3-12,6 1 22,-14 2 12,0 0 11,-3 0 34,2-1 11,-3 0 11,2-1 89,-2-1 57,7-2-146,4-1-45,5-3 34,0-1 112,-2 2 190,-5 2-190,-6 3-157,-3 2-112,-3 1 594,1-1-34,-1-3 11,1-10-392,-3-1-56,-2-9-11,-3 1-22,-3-3 22,2-3 0,1-3 0,1-2 0,0-1 0,-2-3-11,-3-3-45,-3-3-34,-5-6 90,-2-3-33,-13-34 21,7 17-38,9 23 0,0 0 16,-9-19 34,-2 3-45,-4 4-3369,-23-17 3414,10 21 0,-18-16-29,17 25-39,1-1-66,1 1-112,-14-20 234,17 15 12,-9-14 0,21 19-33,-1 1-46,-1 2 57,-3 1 3394,-1 4-3394,1 5 10,-1 4-28,2 3-173,1-1-34,0 1 102,3-2 145,-11-14 33,10 8 90,-11-9-123,13 16 0,-3 1-100,0 4-80,-10-10 12,11 8 101,-6-8 67,16 10 79,1-1-57,3 4 124,-1 4-124,3 3-22,-1 4-146,0 4 90,-3 2 0,1 2 45,-2 0-22,1 2 21,-1 3 24,7-1 21,0 2 1,4-3-23,-6-1-11,-8 4 22,-55 10-33,19-2 16,10-3 1,-1 1-17,-17 3 11,-1-1-45,-3 0 12,-1-2-3393,-2-1 3404,-6-1 22,-5 1 33,-9 0-22,21-3 1,-1 0-7,16-2 1,-3 0-6,-4 0 0,-5 1 0,5-2-532,8 0 1,1-1 508,-13 1 1,2-1 0,-12 0 22,9-1-34,2-1 0,-1 2 2700,-1 1-2666,-3 3 0,-1 1 0,1 0 11,5 3-11,5-1-23,9 1-33,6 2 1444,7-3-1523,-10 7 135,13-6 0,-8 2 246,10-6-201,-22 0-3448,9-1 3403,-16 3 0,19-2 0,2 1-23,2-1-44,-17 4 56,11-3 0,-17 1 11,16-2-23,-6-1 23,-1 0-44,-5-1 10,1 0-112,-1 1-22,2 0-128,0 1 262,-1 0 23,0 2 11,-2 1-34,2 1 1,-2 2-46,-20 5 51,16-4 0,1-1-50,-14 5-12,-4-3 90,-3 2-22,0-3-23,3-3-201,5-4 52,6-4 183,5-2 0,-22-2 11,20 0-2199,-19 0 2199,22 0 1861,-3 3-1861,0 2-23,2 5 46,5 1-23,-27 9-45,35-10 230,-21 5-208,40-12 27,0-1 7,-1 0 3219,-1 0-3207,-2 1 531,-3 0-542,-19 4-24,15-2-21,-12 2 10,20-3 12,4 0 11,-1-3 11,4 0 12,2-1-23,0 0 11,0 0 79,-40 0-23,22 0 0,-33 2-45,35 3-22,3 0-11,4 5-101,-3 2-56,14-2 101,-2 0 67,14-4 22,3-4 90,2 0 23,5-2-23,2 0-67,2 1-34,0-1-11,-1 1-202,-9 3 124,0-1-101,-14 11 44,10-4 0,-7 5 12,10-4 33,2-4 79,3 1 22,-2 0 12,4-3-1,-2 0-22,5-4-3149,1-1-895,8-1 4044,2-5 0,0 4 0,-2-4 0</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39.340"/>
    </inkml:context>
    <inkml:brush xml:id="br0">
      <inkml:brushProperty name="width" value="0.08571" units="cm"/>
      <inkml:brushProperty name="height" value="0.08571" units="cm"/>
    </inkml:brush>
  </inkml:definitions>
  <inkml:trace contextRef="#ctx0" brushRef="#br0">148 4 6025,'5'7'1277,"-1"-1"56,-4-6 1401,0 0-2286,-5-7-290,3 6-91,-5-7-67,4 8-112,-2-1-146,-2 1 67,-2 0 124,-3 0-22,-1 0-35,-3 0-704,1 1-1291,-3 5 2119,-3 1 0,9-1 0,1-1 0</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39.992"/>
    </inkml:context>
    <inkml:brush xml:id="br0">
      <inkml:brushProperty name="width" value="0.08571" units="cm"/>
      <inkml:brushProperty name="height" value="0.08571" units="cm"/>
    </inkml:brush>
  </inkml:definitions>
  <inkml:trace contextRef="#ctx0" brushRef="#br0">0 195 9509,'8'4'3631,"-1"-1"-2914,-7-3 4672,0 0-5389,3-2-11,4 0-11,4-1 44,9 0-11,10 1 12,15 0-23,18-1 11,20-3-280,-32 2 1,2-1 268,6-1 0,2-2 11,5 1 1,1-2-7,0 0 1,0 0-1,-2 0 1,-1-1-1,-4 2 1,-3 0-77,-5 0 1,-3 1 70,37-5-22,-11 3-23,-8 3-89,-7 2-34,-6 2-12,-11 1-21,-7 0 461,-4 1-350,-14 0 217,-1 0-138,-13 0-34,-2 0-1065,-2 0 23,0-3-3171,-6-3 4258,-9-6 0,5 4 0,-3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9.699"/>
    </inkml:context>
    <inkml:brush xml:id="br0">
      <inkml:brushProperty name="width" value="0.08571" units="cm"/>
      <inkml:brushProperty name="height" value="0.08571" units="cm"/>
      <inkml:brushProperty name="color" value="#5B2D90"/>
    </inkml:brush>
  </inkml:definitions>
  <inkml:trace contextRef="#ctx0" brushRef="#br0">0 19 13588,'13'9'-56,"-3"-3"-1771,-10-6-2419,0 0 4246,70-15 0,-53 11 0,53-11 0</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40.698"/>
    </inkml:context>
    <inkml:brush xml:id="br0">
      <inkml:brushProperty name="width" value="0.08571" units="cm"/>
      <inkml:brushProperty name="height" value="0.08571" units="cm"/>
    </inkml:brush>
  </inkml:definitions>
  <inkml:trace contextRef="#ctx0" brushRef="#br0">268 0 9084,'1'8'3272,"1"-3"-2858,-2-5 168,0 0-110,-5 1-103,-6 4-111,-5 5-1,-8 5 80,1 5-247,-4 4-34,2 2-45,1 1-11,0 4 11,2-1 11,1 0-10,4-4 10,2-3 23,6-5 44,3-7-77,4-3 144,2-4 539,8 0-224,11 0-236,12 2-145,16 2-46,5 0-268,35 9-493,-24-3-313,15 4-573,-40-4 1603,-11 2 0,-14-7 0,-6 0 0</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47.076"/>
    </inkml:context>
    <inkml:brush xml:id="br0">
      <inkml:brushProperty name="width" value="0.025" units="cm"/>
      <inkml:brushProperty name="height" value="0.025" units="cm"/>
    </inkml:brush>
  </inkml:definitions>
  <inkml:trace contextRef="#ctx0" brushRef="#br0">0 12 24575,'6'-6'0,"2"3"0,1 0 0,1 3 0,-5 0 0,-2 0 0</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359"/>
    </inkml:context>
    <inkml:brush xml:id="br0">
      <inkml:brushProperty name="width" value="0.04286" units="cm"/>
      <inkml:brushProperty name="height" value="0.04286" units="cm"/>
    </inkml:brush>
  </inkml:definitions>
  <inkml:trace contextRef="#ctx0" brushRef="#br0">135 135 8075,'-10'-8'3070,"2"1"-2655,8 7 918,0 0-1109,0-13-56,0 8-145,0-11-23,0 10-292,0-1 68,1-3 124,4 1-124,1-2 100,2 3 124,1 0 213,-3 2 370,1 1-11,-4-1 21,0 2 113,-1 1-179,-2 2-258,1 0-191,-1 0-33,0 5 302,-5 5-100,-4 10-79,-9 11-56,-4 11-11,-5 12-23,0 9-67,2 5-11,7 2-22,7-2 22,6-6 0,4-8-45,4-7 0,4-10 45,4-7-22,7-10 11,1-6-684,5-8-1423,3-2-1692,5-7 3810,2-7 0,-14 5 0,-6-4 0</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712"/>
    </inkml:context>
    <inkml:brush xml:id="br0">
      <inkml:brushProperty name="width" value="0.04286" units="cm"/>
      <inkml:brushProperty name="height" value="0.04286" units="cm"/>
    </inkml:brush>
  </inkml:definitions>
  <inkml:trace contextRef="#ctx0" brushRef="#br0">77 101 11593,'-5'-9'3160,"0"2"-2566,5 7 235,0 0-436,-29-4-57,21 3 179,-21-5 337,38 2-68,11-2-370,21-3-301,16 0-68,14-1-45,4 3-662,-1 3-1310,-9 1-1221,-10 2-2757,-13-3 5950,-11-3 0,-14 3 0,-8-2 0</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988"/>
    </inkml:context>
    <inkml:brush xml:id="br0">
      <inkml:brushProperty name="width" value="0.04286" units="cm"/>
      <inkml:brushProperty name="height" value="0.04286" units="cm"/>
    </inkml:brush>
  </inkml:definitions>
  <inkml:trace contextRef="#ctx0" brushRef="#br0">0 1 12770,'7'5'3014,"-1"0"-2274,-6-5-34,0 0-292,0 61-88,0-27-35,0 50-190,0-45-101,2-4-224,-1-5-539,1-6-1007,-1-5-2421,-1-5 4191,0-6 0,0-4 0,0-3 0</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2.252"/>
    </inkml:context>
    <inkml:brush xml:id="br0">
      <inkml:brushProperty name="width" value="0.04286" units="cm"/>
      <inkml:brushProperty name="height" value="0.04286" units="cm"/>
    </inkml:brush>
  </inkml:definitions>
  <inkml:trace contextRef="#ctx0" brushRef="#br0">1 0 13723,'12'4'4605,"-3"0"-4291,-9-4-841,0 0-1893,5-3-3385,4 2 5805,10-1 0,-7 2 0,1 0 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3.376"/>
    </inkml:context>
    <inkml:brush xml:id="br0">
      <inkml:brushProperty name="width" value="0.04286" units="cm"/>
      <inkml:brushProperty name="height" value="0.04286" units="cm"/>
    </inkml:brush>
  </inkml:definitions>
  <inkml:trace contextRef="#ctx0" brushRef="#br0">23 0 10821,'1'7'4314,"1"-2"-3542,-2-5-256,0 0-57,-1 11-67,-3 8-235,-2 14-56,0 7-67,1 3-34,2 0 0,2-2-56,1-5-258,0-7-89,3-8-91,0-9 158,2-6 191,-2-5 145,-1-1 22,2-3-11,1-7-22,2-8 11,4-8-11,0-7-11,2 0 22,2-2 22,0 1 68,-1 4 44,-2 3 180,-3 7 369,-3 2-470,-2 9-213,-3 2 0,-1 6-336,0 1 336,0 7 135,0 6 44,2 11-11,0 6 22,3 4-100,-1 3-34,2-2-45,0-2 11,2-5-22,-1-6 0,2-8 45,0-5 135,2-6 179,6-1-68,4-7-78,8-8-34,1-6-78,1-4-34,-5 3 45,-9 7-135,-8 6-189,-6 4 156,-3 5 11,0 4-101,0 3-268,0 2 22,0 0 279,7-4 113,3-3 34,7-2-34,2 1-135,8 9-89,-5 0-134,9 9 44,-6-2-44,4-2 66,4-2 415,19-7 214,-11-7 167,12-12-34,-21-8 69,-3-10-91,-7-4-34,-7-2-112,-7 0 1,-10-3-303,-13 17-56,-13 3 56,-13 20 0,-8 14 45,-1 9-45,5 14-33,12 4-23,14 2 44,10-2 12,49 17 12,5-22-12,-1-14 0,4-4-1160,43-6-442,5-8-639,-4-5-3989,-16-9 6230,-18-4 0,-29 1 0,-15 1 0</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4.044"/>
    </inkml:context>
    <inkml:brush xml:id="br0">
      <inkml:brushProperty name="width" value="0.04286" units="cm"/>
      <inkml:brushProperty name="height" value="0.04286" units="cm"/>
    </inkml:brush>
  </inkml:definitions>
  <inkml:trace contextRef="#ctx0" brushRef="#br0">11 0 12983,'9'0'2801,"-1"1"-2655,-8-1 795,0 0-179,0 26-425,0-1-192,-2 27-145,-3-9-404,-1 2-1243,-1-2-1692,3-4-3652,1-5 6991,2-11 0,1-11 0,0-8 0</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4.598"/>
    </inkml:context>
    <inkml:brush xml:id="br0">
      <inkml:brushProperty name="width" value="0.04286" units="cm"/>
      <inkml:brushProperty name="height" value="0.04286" units="cm"/>
    </inkml:brush>
  </inkml:definitions>
  <inkml:trace contextRef="#ctx0" brushRef="#br0">1 1 10776,'10'1'4055,"-1"-1"-3606,-9 0 548,0 0-705,0 21 44,0 0 45,0 22-124,1-4-22,3 1-78,2 2-10,3-3 54,1-4-44,-2-5-79,0-6-22,-3-9-22,0-5 33,-2-6 202,1-4 224,2 0-157,7-8-224,8-9-67,10-12 0,4-7-45,0 3 11,-4 5 34,-10 10 33,-7 7-78,-9 7-201,-3 3-1,-2 1 202,0 8 45,0 6-45,0 10-34,0 17 1,0-12-169,0 9-414,0-18-483,0-1 46,1-5-4303,8 0-201,-1-8 5557,7 0 0,-8-6 0,-1 0 0</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5.076"/>
    </inkml:context>
    <inkml:brush xml:id="br0">
      <inkml:brushProperty name="width" value="0.04286" units="cm"/>
      <inkml:brushProperty name="height" value="0.04286" units="cm"/>
    </inkml:brush>
  </inkml:definitions>
  <inkml:trace contextRef="#ctx0" brushRef="#br0">46 1 12109,'2'11'4919,"-1"-3"-4314,-1-8 112,0 0-425,0 10 548,0 10-336,0 20-45,0 14-44,-5 15-168,-1 8-214,-4 6-33,2-1-67,4-2-829,1-8-718,2-9-1355,1-10-1939,-2-13 4908,-1-14 0,0-13 0,0-8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9.879"/>
    </inkml:context>
    <inkml:brush xml:id="br0">
      <inkml:brushProperty name="width" value="0.08571" units="cm"/>
      <inkml:brushProperty name="height" value="0.08571" units="cm"/>
      <inkml:brushProperty name="color" value="#5B2D90"/>
    </inkml:brush>
  </inkml:definitions>
  <inkml:trace contextRef="#ctx0" brushRef="#br0">0 1 9386,'5'6'-986,"-1"0"986,-4-6 0,0 0 0,0 0 0</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5.912"/>
    </inkml:context>
    <inkml:brush xml:id="br0">
      <inkml:brushProperty name="width" value="0.04286" units="cm"/>
      <inkml:brushProperty name="height" value="0.04286" units="cm"/>
    </inkml:brush>
  </inkml:definitions>
  <inkml:trace contextRef="#ctx0" brushRef="#br0">18 328 11269,'-10'-6'3843,"2"0"-3238,8 6-213,0 0-157,71-2-10,-30-2-136,8 1 1,2-2 179,6-5-180,-3-3 46,1-3 10,-9 0 12,-6-1 78,-10 1 102,-9 1-1,-9 2-190,-6 1-68,-4 2-78,-2 0-11,0 2-67,-2 0 66,-4 2-66,-3-2 33,-5-1 45,-1 2-11,-1-2-34,0 3-3380,0 0 3201,-11 4 112,5 4-24,-9 11-88,9 8-44,2 10-169,7 5-303,5 1 3538,10 0-3313,21-4-236,15-6-280,60-10 785,-19-8 246,-24-11 0,-3-3 0,13-6 11,-12-9 246,-14 0 383,-14 1-204,-12 1 461,-7 2-651,-5 8-145,-4 0 67,-3 7 67,-2 1-111,0 0-124,2 0 56,1 2-23,3 5 169,1 8 168,4 17-168,5-4 178,6 10-178,3-13 0,2-3-22,-5-6 32,-4-7 57,-4-4 1098,-4-7-1288,-1-8-79,-1-6-45,0-8 45,-2-4 11,-2-1-11,-2-4-34,3-2 1,-1-3-1,4 1-67,10-13-111,1 16-483,14-4-863,3 19-885,9 8-2588,5 2 5031,4 6 0,-19 1 0,-7 2 0</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6.743"/>
    </inkml:context>
    <inkml:brush xml:id="br0">
      <inkml:brushProperty name="width" value="0.04286" units="cm"/>
      <inkml:brushProperty name="height" value="0.04286" units="cm"/>
    </inkml:brush>
  </inkml:definitions>
  <inkml:trace contextRef="#ctx0" brushRef="#br0">2 1 11930,'-1'4'3966,"0"0"-3641,1-4 314,0 0 11,3 15-90,4 0-168,4 15-112,6-2 23,0 1 122,5-2-200,2-1-57,-1-8 78,-1-4 34,-5-7 90,-6-4 191,-1-2-158,-2-6-202,4-7-100,3-10-67,1-6-23,-2-1-11,-3 4-123,-3 3-448,-4 6-640,0 1-895,-2 4-2152,0-1 4258,0 0 0,0 5 0,-1 2 0</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210"/>
    </inkml:context>
    <inkml:brush xml:id="br0">
      <inkml:brushProperty name="width" value="0.04286" units="cm"/>
      <inkml:brushProperty name="height" value="0.04286" units="cm"/>
    </inkml:brush>
  </inkml:definitions>
  <inkml:trace contextRef="#ctx0" brushRef="#br0">126 1 11952,'4'10'2454,"-1"-2"-1770,-3-8 1321,0 0-1478,-5 41-23,-3-11-212,-7 39-192,-1-22-44,-1 5-44,1-1-12,1-5-101,2-6-90,0-11-179,5-9 292,3-9-1,3-6-10,2-5 10,0-4 79,1-10 0,8-11 45,4-12-11,8-6-34,3-3 33,-1 1-33,0 3 67,-1 6 90,-4 5 113,0 5 77,-5 7 23,-2 5-68,-6 7-235,-2 3-67,-2 3-179,0 1 45,0 6 134,3 5 11,0 11 11,3 7 23,-3 3-34,4 3-11,0-2-235,3 0-662,2-3-548,1-2-1513,1-3-3204,-1-4 6162,-6-9 0,-2-6 0,-5-5 0</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388"/>
    </inkml:context>
    <inkml:brush xml:id="br0">
      <inkml:brushProperty name="width" value="0.04286" units="cm"/>
      <inkml:brushProperty name="height" value="0.04286" units="cm"/>
    </inkml:brush>
  </inkml:definitions>
  <inkml:trace contextRef="#ctx0" brushRef="#br0">10 28 12468,'-5'-4'3182,"1"1"-2801,4 3-381,61 0-336,-19 0-2466,51 0-3428,-40-3 6230,-6-4 0,-23 3 0,-7-2 0</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832"/>
    </inkml:context>
    <inkml:brush xml:id="br0">
      <inkml:brushProperty name="width" value="0.04286" units="cm"/>
      <inkml:brushProperty name="height" value="0.04286" units="cm"/>
    </inkml:brush>
  </inkml:definitions>
  <inkml:trace contextRef="#ctx0" brushRef="#br0">49 0 10630,'10'6'5479,"-2"-2"-4706,-8-4 202,0 0-886,1-3-77,0 6 425,0 5 168,-1 10-123,0 11-67,0 9-57,-4 5-11,-4 8-22,-5 2-224,-2 3 45,2-1-90,3-1 34,6-5-34,2-8 100,2-7 24,11-8 133,8-8-44,20-6-101,11-6-168,11-4-314,6-9-727,3-4-449,-8-5-3183,-4-8-3272,-29 9 7945,-7-3 0,-22 13 0,0 1 0</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17.136"/>
    </inkml:context>
    <inkml:brush xml:id="br0">
      <inkml:brushProperty name="width" value="0.04286" units="cm"/>
      <inkml:brushProperty name="height" value="0.04286" units="cm"/>
    </inkml:brush>
  </inkml:definitions>
  <inkml:trace contextRef="#ctx0" brushRef="#br0">1 1811 9610,'5'11'3945,"-1"-1"-3195,-4-10 3990,0 0-4763,2-1-21,2-5-24,4-3 57,7-6-45,6-4 23,9-4-12,5-2 34,9-3-34,7-2 22,7-1-66,9-1-23,6-2-45,7-1-972,4-2 961,3-4 22,3-2-122,-44 20 1,1-1 261,2-1 1,0 0 5,1 0 0,1-1 0,0 0 0,0 0 16,0 0 1,-2 1-12,-1 0 1,0 1 11,-3 1 0,-1 1-17,42-20-276,-3 2 321,2 1-45,5-1 22,-18 8 1,3-1-23,-15 6 0,2 0-349,21-10 0,0 0 349,-20 9 0,-3 0 0,0 1 0,-1-2 0,-3 2 0,-2 0 33,-5 2 1,-1 0 90,36-20 137,-37 19 0,-3 1-26,16-11 364,7-6-454,-31 15 249,2-1-349,0-3 772,3-1-772,4-2 89,24-17 0,-17 16 700,13-7-577,-32 22 35,-11 8-80,-10 5-44,-7 3-44,-4 3 77,-1-1-43,0 2 144,0-2-179,0 2 56,0-2 68,0 1 44,0-1-11,0 2-336,-4 0-101,-3 0-560,-9 0-1243,-8 6-2029,-10 5 3989,-11 4 0,18-4 0,3-5 0</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18.598"/>
    </inkml:context>
    <inkml:brush xml:id="br0">
      <inkml:brushProperty name="width" value="0.04286" units="cm"/>
      <inkml:brushProperty name="height" value="0.04286" units="cm"/>
    </inkml:brush>
  </inkml:definitions>
  <inkml:trace contextRef="#ctx0" brushRef="#br0">198 0 9722,'13'8'2869,"-3"-2"-2376,-10-6 1759,0 0-1759,0 7-11,0 2-123,-2 9-35,-6 5-212,-5 6-22,-7 6-45,-6 3-12,-1 4-33,-3-1-11,3-2 0,3-4 11,6-6-11,5-4 22,5-9-22,5-6 0,2-6-34,1-3 45,0-1 291,1-4-157,6-5-22,4-5 0,4-3-44,-1 4-35,-5 3-33,-4 5 0,-3 3-56,-2 1-179,0 1 78,2 0 45,0 0 101,6 0 22,3 0 0,6 0 1,4 0-1,6 0-11,18 0 11,-9 1-11,12 0 0,-17-1 0,-4 0 22,-3 0 12,-4 0 22,-5 0 34,-4-2 10,-5-3 35,-3-2-46,-2 0-21,-1 0-56,0 0 10,-1 0-22,-4 0 0,-2-1 22,-7-1-10,0-2-12,-4-2 11,-2-3 0,-12-10-22,8 8 11,-6-5 11,15 13-11,5 2-34,5 3-33,3 2 56,2 2-57,0 1 12,2 0-78,-1 0-281,1 0-2431,-2 0 2846,-6 0 0,4 0 0,-4 0 0</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0.610"/>
    </inkml:context>
    <inkml:brush xml:id="br0">
      <inkml:brushProperty name="width" value="0.04286" units="cm"/>
      <inkml:brushProperty name="height" value="0.04286" units="cm"/>
    </inkml:brush>
  </inkml:definitions>
  <inkml:trace contextRef="#ctx0" brushRef="#br0">0 0 10977,'12'4'4460,"-3"-1"-3395,-9-3 379,0 0-1129,0-3-91,0 3-135,0-3-55,0 8 358,0 8-11,0 11-33,0 9-102,2 6-123,2 3-100,2-1-23,0-4 0,2-6-45,-1-8-336,0-6-348,-1-7-470,-3-5-66,1-3-192,-3-2-706,0 0-2319,-1-3 4482,0-5 0,0 4 0,0-4 0</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0.954"/>
    </inkml:context>
    <inkml:brush xml:id="br0">
      <inkml:brushProperty name="width" value="0.04286" units="cm"/>
      <inkml:brushProperty name="height" value="0.04286" units="cm"/>
    </inkml:brush>
  </inkml:definitions>
  <inkml:trace contextRef="#ctx0" brushRef="#br0">18 88 7784,'2'7'3272,"-1"-2"-2364,-1-5 413,0 0-514,-9-6-157,7 4-67,-7-5-169,9 7-156,0 0 33,6-1 393,7-2-225,15-2-44,13-2-269,10-1-124,6-3-22,-1-1-605,-6 1-493,-8 1-1445,-11 4-1828,-7 1 4371,-10 3 0,-6 0 0,-5 1 0</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1.254"/>
    </inkml:context>
    <inkml:brush xml:id="br0">
      <inkml:brushProperty name="width" value="0.04286" units="cm"/>
      <inkml:brushProperty name="height" value="0.04286" units="cm"/>
    </inkml:brush>
  </inkml:definitions>
  <inkml:trace contextRef="#ctx0" brushRef="#br0">0 0 10753,'2'8'2690,"0"-3"-1951,-2-5 930,0 0-951,15 39-46,-3-13-202,14 34-111,-8-22-191,1 2-134,-1-2-34,-2-1-134,-1-6-674,-3-4-704,-2-7-729,-1-6-1681,-2-8 3922,-1-2 0,-4-4 0,-1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9.998"/>
    </inkml:context>
    <inkml:brush xml:id="br0">
      <inkml:brushProperty name="width" value="0.08571" units="cm"/>
      <inkml:brushProperty name="height" value="0.08571" units="cm"/>
      <inkml:brushProperty name="color" value="#5B2D90"/>
    </inkml:brush>
  </inkml:definitions>
  <inkml:trace contextRef="#ctx0" brushRef="#br0">0 36 12076,'14'16'2835,"-3"-4"-2690,-11-12-1265,0 0-4158,32-10 5278,3-10 0,4 5 0,-13-3 0</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1.458"/>
    </inkml:context>
    <inkml:brush xml:id="br0">
      <inkml:brushProperty name="width" value="0.04286" units="cm"/>
      <inkml:brushProperty name="height" value="0.04286" units="cm"/>
    </inkml:brush>
  </inkml:definitions>
  <inkml:trace contextRef="#ctx0" brushRef="#br0">0 8 10776,'9'8'2980,"-2"-1"-2565,-7-7-158,0 0-582,53 1-795,-26-1-1255,42 1-1267,-39-3 3642,-7-8 0,-9 6 0,-5-5 0</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1.668"/>
    </inkml:context>
    <inkml:brush xml:id="br0">
      <inkml:brushProperty name="width" value="0.04286" units="cm"/>
      <inkml:brushProperty name="height" value="0.04286" units="cm"/>
    </inkml:brush>
  </inkml:definitions>
  <inkml:trace contextRef="#ctx0" brushRef="#br0">2 1 10305,'-1'8'3160,"1"-2"-2309,0-6 539,0 0-897,0 47-101,5-19-157,2 37-145,5-31-90,1-4-482,2-5-1367,1-5-1389,6-10-1390,2-4 4628,1-8 0,-9 2 0,-6-3 0</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1.974"/>
    </inkml:context>
    <inkml:brush xml:id="br0">
      <inkml:brushProperty name="width" value="0.04286" units="cm"/>
      <inkml:brushProperty name="height" value="0.04286" units="cm"/>
    </inkml:brush>
  </inkml:definitions>
  <inkml:trace contextRef="#ctx0" brushRef="#br0">8 1 11246,'2'6'3216,"0"0"-2487,-2-6-91,0 0-10,-5 51-236,3-24 0,-3 40-90,5-39-67,0-3-78,4-3 34,7-5 0,8-1-68,11-6 0,5-3-123,6-4-45,3-2-807,0-1-694,-4-2-1390,-6-6-2318,-7-3 5254,-10-6 0,-8 8 0,-6 1 0</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2.162"/>
    </inkml:context>
    <inkml:brush xml:id="br0">
      <inkml:brushProperty name="width" value="0.04286" units="cm"/>
      <inkml:brushProperty name="height" value="0.04286" units="cm"/>
    </inkml:brush>
  </inkml:definitions>
  <inkml:trace contextRef="#ctx0" brushRef="#br0">0 37 10832,'1'3'1647,"0"-1"-1815,-1-2-1188,57-12-1949,-40 6 3305,41-10 0,-55 12 0,-3 1 0</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2.388"/>
    </inkml:context>
    <inkml:brush xml:id="br0">
      <inkml:brushProperty name="width" value="0.04286" units="cm"/>
      <inkml:brushProperty name="height" value="0.04286" units="cm"/>
    </inkml:brush>
  </inkml:definitions>
  <inkml:trace contextRef="#ctx0" brushRef="#br0">12 113 10697,'-7'-13'3989,"2"2"-3249,63 1-382,-19 4-358,49-9-201,-37 6-1032,-6 0-1300,-9-1-3192,-8 0 5725,-10 1 0,-9 3 0,-5 1 0</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2.965"/>
    </inkml:context>
    <inkml:brush xml:id="br0">
      <inkml:brushProperty name="width" value="0.04286" units="cm"/>
      <inkml:brushProperty name="height" value="0.04286" units="cm"/>
    </inkml:brush>
  </inkml:definitions>
  <inkml:trace contextRef="#ctx0" brushRef="#br0">20 19 11672,'-11'-10'3720,"2"2"-3093,9 8-268,0 0 325,0 14-35,0 3 2,0 16-327,4 0-245,2 3-79,4-2-549,0-4-1524,-1-6-2813,0-9 4886,1-6 0,-5-7 0,-1-2 0</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3.602"/>
    </inkml:context>
    <inkml:brush xml:id="br0">
      <inkml:brushProperty name="width" value="0.04286" units="cm"/>
      <inkml:brushProperty name="height" value="0.04286" units="cm"/>
    </inkml:brush>
  </inkml:definitions>
  <inkml:trace contextRef="#ctx0" brushRef="#br0">17 22 10114,'-9'-12'3754,"1"2"-2791,8 10 864,0 0-1334,4 24-78,3-5-68,6 22-55,3-12-124,3 1-79,-1-3 46,2-4-34,-4-4-34,-3-7-22,-3-3-34,-6-5 45,1-2 33,-4-1 12,0-1-90,-1-1-11,0-5-33,1-3-34,1-3-45,1-2 78,2 2 12,2-1-1,3 0 23,3 0 23,1 1 77,1 3 80,-2 1-1,-3 3 22,-5 2-88,-1 1-91,-4 2-22,2 0 0,1 0 56,1 1 124,4 6 66,2 6 90,4 6-22,2 3-214,0 1-100,-1 0-33,-1-2-572,-1-5-2992,7 1-840,-5-9 4437,5-1 0,-11-7 0,-3 0 0</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4.183"/>
    </inkml:context>
    <inkml:brush xml:id="br0">
      <inkml:brushProperty name="width" value="0.04286" units="cm"/>
      <inkml:brushProperty name="height" value="0.04286" units="cm"/>
    </inkml:brush>
  </inkml:definitions>
  <inkml:trace contextRef="#ctx0" brushRef="#br0">125 0 8131,'9'8'4258,"-2"-2"-2969,-7-6 660,0 0-1108,50 32-303,-35-23-90,37 23 101,-49-31-34,-2-1 348,-1 0-863,0-3-23,-3-3-89,-5-2-33,-4 0-12,-6 4 90,-1 2 56,-5 2 11,-5 8 22,-2 5 23,-1 10-45,1 4 0,7 1-90,6 1-44,10-2 78,4-1 45,18-4 11,8-5 11,21-5-11,10-6-763,7-4-1119,6-4-7037,21-12 8919,-29 4 0,-4-4 0,-39 8 0</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7.786"/>
    </inkml:context>
    <inkml:brush xml:id="br0">
      <inkml:brushProperty name="width" value="0.04286" units="cm"/>
      <inkml:brushProperty name="height" value="0.04286" units="cm"/>
    </inkml:brush>
  </inkml:definitions>
  <inkml:trace contextRef="#ctx0" brushRef="#br0">39 282 8019,'0'10'4549,"1"-2"-3439,-1-8 4593,0 0-5456,0-7-180,-2-8 0,-5-15-33,-1-13 67,-3-7 55,4-1 12,4 7-123,2 13-45,1 12-123,0 11-45,3 7 90,9 9 78,7 8 11,12 12 11,1 6-22,2 2 0,-5-4 0,-5-5 0,-7-5 11,-5-4 23,-5-8-12,-1-1-22,-4-6 0,2 1 12,-2 0-12,0 1-12,0 3 1,0 2-11,-1 3 22,-1 4 11,0 1 11,0 2-10,-4 0 10,-7 13-33,2-10-34,-2 9-67,8-13 67,2 1-11,2-3 23,23 8 33,3-11 67,28 1-67,-1-12-34,9-6-11,3-7 1,0-8-1,-3-8-22,-8-4-24,-8-3 148,-6-10-23,-19 11-34,-5-3 0,-15 14 0,-2 5-45,-5 1 22,-5 3-11,-5 2 34,-17 0-22,8 6-1,-13 0 23,11 4-44,-1 0 32,0 7-21,1 5 22,-1 12-12,2 7 12,4 7-90,9 6 12,5 2 21,47 14 68,3-23 56,42 0-22,-4-28-34,0-11-146,0-11-341,-31-3 0,0-4 16,20-15 415,9-15 56,-39 13 45,-10 3 67,-11 5 168,-9 7 202,-5 7 78,-5 8-157,0 3-55,0 3-348,0 1 0,0 2 56,-3 7 45,-2 8 11,-3 10 33,-1 6-33,1 4 258,1 19-269,1-14-56,-1 11 22,2-25-11,-2-8-23,1-8 68,1-7-101,1-3-157,0-10-33,0-6-34,2-14 45,0-9 33,5-25 146,4 15 23,3-13 89,2 28 22,0 7 34,-3 7 157,2 4-224,-5 6-101,1 2-12,-4 5-32,-1 1-68,2 0 78,1 0 0,5 5 12,3 6 22,4 11 67,9 25-44,-8-7 10,6 13-33,-11-18 45,0-4-45,-3-2 11,0-5-11,-1-1-347,2-2-123,-5-8-349,-1-2-233,-4-8-629,-1-3-2980,-2 0 4661,-7-5 0,4 4 0,-4-3 0</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7.974"/>
    </inkml:context>
    <inkml:brush xml:id="br0">
      <inkml:brushProperty name="width" value="0.04286" units="cm"/>
      <inkml:brushProperty name="height" value="0.04286" units="cm"/>
    </inkml:brush>
  </inkml:definitions>
  <inkml:trace contextRef="#ctx0" brushRef="#br0">21 106 12568,'-11'-4'4337,"2"1"-3900,89-3-202,-21 1-235,3-1 0,3 0-672,18-5-2040,-8-3-2442,-9-2 5154,-13-1 0,-24 8 0,-12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00.158"/>
    </inkml:context>
    <inkml:brush xml:id="br0">
      <inkml:brushProperty name="width" value="0.08571" units="cm"/>
      <inkml:brushProperty name="height" value="0.08571" units="cm"/>
      <inkml:brushProperty name="color" value="#5B2D90"/>
    </inkml:brush>
  </inkml:definitions>
  <inkml:trace contextRef="#ctx0" brushRef="#br0">1 74 13756,'18'16'4270,"-3"-3"-3710,-15-13-2981,0 0 2421,55-46 0,-41 35 0,41-34 0</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9.092"/>
    </inkml:context>
    <inkml:brush xml:id="br0">
      <inkml:brushProperty name="width" value="0.04286" units="cm"/>
      <inkml:brushProperty name="height" value="0.04286" units="cm"/>
    </inkml:brush>
  </inkml:definitions>
  <inkml:trace contextRef="#ctx0" brushRef="#br0">104 35 11347,'6'4'4964,"-1"-1"-4404,-5-3 673,0 0-415,18-19-426,-14 15-22,13-14-135,-17 18 314,0 0-426,-2 0-89,-2 0 33,-1 0-67,-3 0 11,3 0 0,1 0 23,0 0-23,2 0 0,1 0 1289,0 0-1311,0 0 11,-4 0 0,-1 1 45,-5 4 11,-1 2-23,0 2 46,-2 2-46,1 1-22,1 0 12,-1 5-23,5-1-34,1 3-22,5 0 0,1 0 11,10 1 45,12-3 23,17 1-12,16-3-11,10 3-67,4-1-12,16 13 35,-29-6-12,3 6 0,-36-11-34,-12-5-11,-5-2 68,-5-4 33,-6-1 0,-9 0-45,-11-1-258,-34 4 79,11-3-79,-18 0 46,25-3 178,8-3 79,14 0-156,10-1-438,7 0 594,22 0 22,7 0-10,27-4-12,7-4 0,13-7 0,6-5-167,5-5 212,0-4 67,-5-3 134,-8-3 46,-14-2 156,-13-1 45,-16-1-179,-12 4-23,-9 4-257,-5 6 22,-2 7-56,-8 4 121,-20 6-121,-6 5 11,-20 14 23,6 10-23,-3 12-11,8 5-78,14 6 55,14 0 23,28 4 79,25-4 49,18-18 1,9-5-96,-10-7 1,2-3-308,23 2 1,0-4 206,-22-6 0,-4-4-415,41-3-223,-22-4-147,-26-5-907,-24 1 1759,-29-1 0,2 7 0,-11 0 0</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1.688"/>
    </inkml:context>
    <inkml:brush xml:id="br0">
      <inkml:brushProperty name="width" value="0.04286" units="cm"/>
      <inkml:brushProperty name="height" value="0.04286" units="cm"/>
    </inkml:brush>
  </inkml:definitions>
  <inkml:trace contextRef="#ctx0" brushRef="#br0">21 401 11179,'-11'-2'3003,"1"0"-2084,10 2 2230,0 0-2589,23-9-56,-9 2-112,22-8-157,-7 2-78,13-3-22,15-4-46,20-5-67,-29 11 1,2-1-265,6-1 1,2 0 280,5-2 0,1 1-17,1-1 1,0 1 44,-1-1 1,0 1-29,-4 1 0,-1 0 6,-5 3 0,-2-1-12,34-8 1,-22 4 123,-25 6 101,-18 5-224,-14 2-34,-5 4 359,-2 0-1099,0 1-996,-3 0-1446,-9 0-1782,-9 0 4964,-12 2 0,13-2 0,1 2 0</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2.388"/>
    </inkml:context>
    <inkml:brush xml:id="br0">
      <inkml:brushProperty name="width" value="0.04286" units="cm"/>
      <inkml:brushProperty name="height" value="0.04286" units="cm"/>
    </inkml:brush>
  </inkml:definitions>
  <inkml:trace contextRef="#ctx0" brushRef="#br0">201 1 10552,'3'11'2588,"0"-2"-2117,-3-9-68,0 0 146,-1 12-112,-6-1-134,-6 12-1,-7-1-89,-5 0-124,0 1-21,0-1 10,2 0 23,4-4-90,1 0 11,6-5-22,3-1-11,3-4-67,4-1 78,1-2 370,8-1 280,12-1-180,15-3-201,14 0-67,5 0-23,2 0-145,-6 0-34,-9 0-11,-10 1-112,-12 0-147,-10 2-55,-5 2-100,-2 0-662,0 2-7384,4-2 8471,-4-2 0,3-2 0,-4-1 0</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4.342"/>
    </inkml:context>
    <inkml:brush xml:id="br0">
      <inkml:brushProperty name="width" value="0.04286" units="cm"/>
      <inkml:brushProperty name="height" value="0.04286" units="cm"/>
    </inkml:brush>
  </inkml:definitions>
  <inkml:trace contextRef="#ctx0" brushRef="#br0">214 115 10608,'-8'-11'3820,"1"3"-3024,7 8 582,0 0-941,-56 28-202,32-12-55,-44 24-113,48-17-11,4 2-23,7 2-33,4 0-44,7 0 44,17-3 100,16-4-32,25-6-35,12-7 34,4-4-22,-5-3 0,-9-4-23,-12-2 114,-13-6 177,-10-1 214,-13-3-315,-7-1-55,-6-5 34,-4-3-79,-20-21-33,0 10 100,-17-15 134,7 17-33,1 4-212,0 3-68,0 8 0,0 7-784,-10 6-886,13 12-650,0 12-2890,20 11 5210,7 8 0,2-15 0,1-6 0</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4.890"/>
    </inkml:context>
    <inkml:brush xml:id="br0">
      <inkml:brushProperty name="width" value="0.04286" units="cm"/>
      <inkml:brushProperty name="height" value="0.04286" units="cm"/>
    </inkml:brush>
  </inkml:definitions>
  <inkml:trace contextRef="#ctx0" brushRef="#br0">8 23 12176,'-4'-13'3227,"0"3"-2745,4 10 1389,0 0-1053,5 35-101,3-8-167,4 34-226,3-16-111,0 2-157,1-1-22,0-3-34,0-5-146,-2-6-459,0-6-795,-4-7-853,-1-8-1321,-2-5-2208,-1-4 5782,-4-9 0,1 5 0,-3-5 0</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5.489"/>
    </inkml:context>
    <inkml:brush xml:id="br0">
      <inkml:brushProperty name="width" value="0.04286" units="cm"/>
      <inkml:brushProperty name="height" value="0.04286" units="cm"/>
    </inkml:brush>
  </inkml:definitions>
  <inkml:trace contextRef="#ctx0" brushRef="#br0">17 44 8602,'-2'-1'5087,"1"0"-2006,1 1-2565,-10-9-24,7 4-43,3-8-113,18 7-67,16 2-56,11 1 224,8 2-101,4 1-157,1 8-111,-3 5 32,0 14-44,-3 5 0,-1 7-22,-2 3-23,-3 0-11,-8-2-11,-6-5-11,-12-5-12,-9-7 23,-7-1 11,-9-6-11,-11 0-146,-10-4-101,-13-1-101,-3-4-806,-13-3 213,17-2-292,-3-2-381,23 0-1747,2 0 3372,3 0 0,6 0 0,2 0 0</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6.158"/>
    </inkml:context>
    <inkml:brush xml:id="br0">
      <inkml:brushProperty name="width" value="0.04286" units="cm"/>
      <inkml:brushProperty name="height" value="0.04286" units="cm"/>
    </inkml:brush>
  </inkml:definitions>
  <inkml:trace contextRef="#ctx0" brushRef="#br0">105 1 11549,'1'10'3843,"-1"-2"-3059,0-8 303,0 0-650,-11 0-67,3 2 0,-9 5 168,5 6-46,0 10-267,-2 6-46,2 6-56,1 4-55,5 4-12,3 1-23,3 1-10,1-2-12,10-2 11,6-5 12,10-5 11,8-10 167,5-6-44,7-8-89,4-4 10,5-3-44,1-3-45,-2-3-168,-2-4-425,-7-2-1828,4-6 505,-20 5-885,-4-4-2891,-20 8 5692,-8 0 0,2 4 0,-2 1 0</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6.510"/>
    </inkml:context>
    <inkml:brush xml:id="br0">
      <inkml:brushProperty name="width" value="0.04286" units="cm"/>
      <inkml:brushProperty name="height" value="0.04286" units="cm"/>
    </inkml:brush>
  </inkml:definitions>
  <inkml:trace contextRef="#ctx0" brushRef="#br0">14 131 12333,'-7'-12'4493,"1"3"-3798,6 9-246,0 0 32,60-6-134,-21 0-235,53-4-112,-36-1-246,-2 2-483,-6-3-671,-11 2-987,-10-1-3025,-11 0 5412,-8-1 0,-5 6 0,-3 1 0</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6.818"/>
    </inkml:context>
    <inkml:brush xml:id="br0">
      <inkml:brushProperty name="width" value="0.04286" units="cm"/>
      <inkml:brushProperty name="height" value="0.04286" units="cm"/>
    </inkml:brush>
  </inkml:definitions>
  <inkml:trace contextRef="#ctx0" brushRef="#br0">0 66 11280,'3'6'4023,"51"-13"-2993,-18 0-436,51-10-123,-25 7-147,8 1-178,1 1-146,-5 2-246,-12 2-673,-16 2-1848,-18 1-3699,-11 1 6466,-8 0 0,-1 0 0,0 0 0</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7.605"/>
    </inkml:context>
    <inkml:brush xml:id="br0">
      <inkml:brushProperty name="width" value="0.04286" units="cm"/>
      <inkml:brushProperty name="height" value="0.04286" units="cm"/>
    </inkml:brush>
  </inkml:definitions>
  <inkml:trace contextRef="#ctx0" brushRef="#br0">1 20 16636,'0'4'5031,"1"-1"-3989,-1-3 415,0 0-1110,0-1-347,0 0-2029,0-1-1511,0 0 3540,0-6 0,0 4 0,0-4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12.191"/>
    </inkml:context>
    <inkml:brush xml:id="br0">
      <inkml:brushProperty name="width" value="0.08571" units="cm"/>
      <inkml:brushProperty name="height" value="0.08571" units="cm"/>
      <inkml:brushProperty name="color" value="#5B2D90"/>
    </inkml:brush>
  </inkml:definitions>
  <inkml:trace contextRef="#ctx0" brushRef="#br0">0 639 9241,'12'4'3495,"-3"-1"-2710,-9-3 3551,0 0-4336,0 6 56,0 3 23,0 8-57,0 1-22,0 3-11,1-3 11,8 0 0,4-2 23,10 1-12,6-1 0,6 1 0,8 0 0,3 0-11,8-1 0,2-1 12,6-6-1,0-4 0,5-3 34,3-5-3437,4-7 3414,3-4-260,-20-1 0,1-1 238,26-6-86,-31 9 1,-1 2 85,10-2 11,-7 5 11,-1 1-10,-1 0-12,2-3 11,5-3 0,5-7 0,4-1 23,0-3-34,1 2 0,-6 1-11,-3 4 11,-8 4 0,-5 2 11,-4 4-11,0-2 3049,-1 2-3060,7-5 768,4-2-757,7-3-11,9-1 11,-17 3 0,0 1-22,28-7 22,-30 7 0,-2 1-12,6-1 12,-4 2 267,-7 3-278,0 3 11,-2 0-12,3 1 12,-2 1-11,0-1 0,-1 3 0,13-3 11,-12 1 0,13 0 11,-12-4-11,7 0 0,8-5 0,8-1 0,6 0 0,0 3-11,0 5 11,-2 3 0,-4 2-11,-2 1 11,0 0 0,1 3 11,4-2-11,5 2 11,7-3-11,6-1 22,11-7-22,-47 3 0,0-1-179,3-2 1,0-2 172,-2 2 0,0-1 0,-2 1 1,0 0-17,38-4-23,-7 2 45,-28 5 0,-1 1-67,30-4 44,-28 2 1,0-1 22,27-4-11,1-4 11,-1 2-11,-2 1-12,-6 2 0,-3 5 12,-7 1 11,-4 4-11,-5 0-3270,-2 0 3281,1 0 22,4-2-22,8-4 0,7-4 0,7-4 0,2-1-2044,-1 0 2044,-4 4 0,-3 5-185,-4 3 185,-3 3-11,0 0 2210,2 0-2210,5 0 22,4 0-22,7 0 11,7-1 0,-42 0 0,0 0 0,1 1 0,0-1-1111,0 0 0,0 1 1100,41 0-11,-9 3 2029,-16 5-2007,-7 4 0,-7 6 0,1-1 0,2 5 0,3 1 171,5 7-171,2 5 0,3 6 0,-3 5 11,-1 3-11,-5 1 12,-2-1-1,-4-3-11,-2 0 33,-3-2-21,-3 2 134,16 19-124,-19-16-22,11 13 23,-26-25-23,-6-4 0,-4-9 3305,-7-5-3305,-2-6 261,-5-5-261,0-2-23,-1 0 23,-2 1 0,1 2 12,-2 1-12,1 0-12,-1-1 12,1 0 0,0-3 12,0-3-12,0 1 11,-1-3 874,0 0-885,0-11-23,0-4 1,-2-12-34,0-5 45,-1-4-23,2-6 12,1-1 22,5-1-12,4 3-10,5 2 0,6 5-23,0 5 11,-1 4-11,-1 8-44,-4 4-1,1 6-67,-2 3 90,25 2 22,0 1 12,24 0 22,-6 2 11,7 0 0,5 0-12,7-1 12,9-1 12,9-2-427,7-7 415,-49 3 0,0-2 5,-1-1 1,0-1-6,42-6 0,-8 6 0,-10 5 0,-8 3 12,-3 2-12,1 0 0,5 2-3233,6 0 3233,9 1 11,7-1-38,8-2 33,-47 0 0,0 0-35,3 0 1,0 0 28,0 0 0,0 0-1080,-1 0 0,0 0 1080,-3 0 0,0 0 0,46 0 1486,-1 0-1486,1 0 5,-44 0 1,2 0 5,2 0 0,1-1-11,6-2 0,0-1 0,4 0 0,0-2 0,3-1 0,1-2 0,2 1 0,-1-1 11,0 1 1,0 0-12,-3 0 0,2 0 0,22 2 0,0 1 22,-24 1 1,0 1-12,18 1 0,-2 1-6,-24 0 1,-3 2 5,3-1 1,1 0-26,2 0 1,1 0 18,3 0 1,1 0-6,3 0 0,1 0-503,2-3 1,2-1 496,0 0 0,0-1 0,0-2 1,0 0 734,-4 1 1,-2 0-713,-2 2 0,-2 1-47,-5 1 1,-3 0 29,-4 1 0,-1 1-183,-3 1 0,-1 0 183,46 3 11,2-1-11,-45-1 0,2-1 0,2 0 0,2-2-12,3-3 1,1-3 0,1 2 0,-1-2 5,0-4 1,-2-2 5,-3 2 0,-1 0 0,-3 0 0,-2 2 22,41-6 1274,-8 6-1284,-12 5 44,-1 2-56,-3 2 22,5 0-22,4 0-22,5 0 22,0 0 0,0-4-34,-7-1 68,-11-3-23,-15 2-11,-18 1 1432,-12 2-1197,-14 1 792,-4 2-1027,-3-1 580,6 0-602,2-2 381,9-1-382,-1 0 23,2-2 11,-5 2 12,-4-1 22,-4 3-45,-3 0-12,2 1-88,-1 1 66,6 0-22,4 0 45,8 0 11,6 2-11,4 5 11,2 2-12,-1 5 12,-6-4 12,-6-3 133,-10-2 180,-5-4-112,-4 0-213,-1-1 1210,3 0-1064,-8 1 78,0-1-11,-8 2 0,-2-2 89,-1 1-55,-1 0-158,5 0-89,2 2-123,4-3-739,1 2-1357,3-1-4246,0 1 6465,-2-24 0,2 16 0,-2-16 0</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299"/>
    </inkml:context>
    <inkml:brush xml:id="br0">
      <inkml:brushProperty name="width" value="0.08571" units="cm"/>
      <inkml:brushProperty name="height" value="0.08571" units="cm"/>
    </inkml:brush>
  </inkml:definitions>
  <inkml:trace contextRef="#ctx0" brushRef="#br0">485 9 10529,'-1'-5'504,"0"2"1199,1 3-1109,-10 21-145,7-16-147,-7 16-112,10-21 4349,0 0-4226,-3-2-66,0 0-23,-5-2-123,-2 2-45,-27 1-56,-2 0 0,-24 1 34,9 0-12,2 5 23,6 2-45,9 8-34,9-1-22,5 5 0,6-1 34,1 4-45,5 0-12,3 0-269,4 9 169,7-9 78,12 6 101,10-11 12,12 2-12,8 2 0,2 2 0,2 3-56,-3 2 44,-6 1 12,-5 0 23,-6-2 22,-5-1-34,-8-5 146,-6 3 22,-5-6-101,-13 2-78,-11-2-157,-13-3-179,-7-4-4333,-6-5 3235,19-12-1547,3-7-2655,28-11 5636,13-6 0,-7 13 0,6 4 0</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748"/>
    </inkml:context>
    <inkml:brush xml:id="br0">
      <inkml:brushProperty name="width" value="0.08571" units="cm"/>
      <inkml:brushProperty name="height" value="0.08571" units="cm"/>
    </inkml:brush>
  </inkml:definitions>
  <inkml:trace contextRef="#ctx0" brushRef="#br0">87 1 12770,'-1'7'1781,"0"-1"-1613,-7 46-123,6-22 0,-6 41 79,20-37 44,7-5 67,18-7 224,5-9 90,4-7 247,-6-5-225,-3-10 203,-13-2 167,-9-11-515,-8 0-57,-6-1-122,-12 0-90,-5 0-68,-15 2-33,-4 5-56,-3 2-11,-1 4-303,2 4-885,1 2-1288,5 2-1536,4 9 4023,3 6 0,11-3 0,4 1 0</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8.679"/>
    </inkml:context>
    <inkml:brush xml:id="br0">
      <inkml:brushProperty name="width" value="0.08571" units="cm"/>
      <inkml:brushProperty name="height" value="0.08571" units="cm"/>
    </inkml:brush>
  </inkml:definitions>
  <inkml:trace contextRef="#ctx0" brushRef="#br0">203 429 8355,'12'2'2846,"11"-70"-1882,-14 28 89,8-55-4318,-10 48 4341,-3 6 960,-3 7-1107,-5 4-177,-7 7 88,-3 4-190,-3 5-90,2 4 3179,5 5-3560,4 2-44,3 2-270,-19 13 102,0 10 33,-22 20-45,6 14 22,3 10-122,9 6-538,17 25 223,26-30 45,23 5 180,26-46 146,15-13-348,11-16 47,2-16 266,-4-13 124,-7-12 22,-12-3 80,-11 2 323,-15 3 180,-14 7 124,-13 8 424,-10 9-995,-5 8-147,-3 6-11,0 4-157,1 0 157,1 1 457,15 18-277,1 0 21,14 19-100,0-6-56,4 2 0,1-1-23,3-5 0,-5-3 12,-6-7 22,-9-7 157,-8-4 314,-7-5 279,-3-1-66,-2-6-23,1-51-594,3 8-44,3-48-46,4 26-10,3 6 21,0 13-55,-1 15-314,-7 19-706,-2 9-795,-1 7 134,5 6-1445,7 11-2623,5 8 5760,-1 10 0,-8-14 0,-5-3 0</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046"/>
    </inkml:context>
    <inkml:brush xml:id="br0">
      <inkml:brushProperty name="width" value="0.08571" units="cm"/>
      <inkml:brushProperty name="height" value="0.08571" units="cm"/>
    </inkml:brush>
  </inkml:definitions>
  <inkml:trace contextRef="#ctx0" brushRef="#br0">1 282 11000,'22'0'5221,"51"-24"-4291,-39 6-325,45-25-257,-35 13-191,-1-2 89,-4 2 471,-8 5 135,-12 4-303,-10 6-258,-6 1 34,-14-2-325,-2 7-89,-29 5 89,7 21 22,-18 15 79,13 18-34,4 9 0,10 4-3392,22 19 3393,24-27-12,25 9 22,24-37-78,15-9-90,7-10-582,-2-6-1222,-12-5-1411,-17-4-6521,-21-2 9826,-20-2 0,-10 6 0,-9 1 0</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848"/>
    </inkml:context>
    <inkml:brush xml:id="br0">
      <inkml:brushProperty name="width" value="0.08571" units="cm"/>
      <inkml:brushProperty name="height" value="0.08571" units="cm"/>
    </inkml:brush>
  </inkml:definitions>
  <inkml:trace contextRef="#ctx0" brushRef="#br0">322 1 14048,'8'7'1994,"-2"-1"-1882,-45 57-34,14-21-61,-4 6 0,-2 2 5,-9 15 45,-2-1-44,1-4-23,4-10-280,10-13-4561,11-14 4841,9-19 0,6-2 0,1-8 0</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110"/>
    </inkml:context>
    <inkml:brush xml:id="br0">
      <inkml:brushProperty name="width" value="0.08571" units="cm"/>
      <inkml:brushProperty name="height" value="0.08571" units="cm"/>
    </inkml:brush>
  </inkml:definitions>
  <inkml:trace contextRef="#ctx0" brushRef="#br0">0 1 20468,'52'16'620,"-1"1"0,-2 0 0,-4 3-6101,15 25 5514,-5 5-33,-4 3 972,-9-1-2104,-6-1-473,-9-5-1969,-5-6-5026,-6-11 8600,-3-11 0,-7-10 0,-2-7 0</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546"/>
    </inkml:context>
    <inkml:brush xml:id="br0">
      <inkml:brushProperty name="width" value="0.08571" units="cm"/>
      <inkml:brushProperty name="height" value="0.08571" units="cm"/>
    </inkml:brush>
  </inkml:definitions>
  <inkml:trace contextRef="#ctx0" brushRef="#br0">109 0 14775,'11'5'3967,"-2"-1"-3306,-9-4 695,0 0-1356,-20 56-370,2-20-2016,-15 50-3777,9-35 6163,6 0 0,8-22 0,5-7 0</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839"/>
    </inkml:context>
    <inkml:brush xml:id="br0">
      <inkml:brushProperty name="width" value="0.08571" units="cm"/>
      <inkml:brushProperty name="height" value="0.08571" units="cm"/>
    </inkml:brush>
  </inkml:definitions>
  <inkml:trace contextRef="#ctx0" brushRef="#br0">1 20 13184,'64'2'2253,"-13"-1"-3889,38-4-3843,-31-2 5479,-9-2 0,-25 2 0,-9 3 0</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996"/>
    </inkml:context>
    <inkml:brush xml:id="br0">
      <inkml:brushProperty name="width" value="0.08571" units="cm"/>
      <inkml:brushProperty name="height" value="0.08571" units="cm"/>
    </inkml:brush>
  </inkml:definitions>
  <inkml:trace contextRef="#ctx0" brushRef="#br0">0 77 13947,'31'14'2313,"21"-7"1,3-5-1944,4-10-370,5 2 0,2-1-1860,19-12-3485,-4 0 5345,-11-2 0,-31 11 0,-14 1 0</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1.803"/>
    </inkml:context>
    <inkml:brush xml:id="br0">
      <inkml:brushProperty name="width" value="0.08571" units="cm"/>
      <inkml:brushProperty name="height" value="0.08571" units="cm"/>
    </inkml:brush>
  </inkml:definitions>
  <inkml:trace contextRef="#ctx0" brushRef="#br0">18 177 15191,'-9'-5'2453,"1"1"-2049,8 4-1,-1 60-100,6-21-214,3 54-66,6-35-12,3 0-11,1-5-11,-1-8-113,0-5 57,-9-19-22,0-5 44,-8-14-45,0-2-257,0-5 235,-7-4-46,-8-20 58,0 0-68,-5-17 112,14 1 56,2-10 201,4-10 225,3 13 0,1 0 56,3-24-113,7-15 69,-4 49-35,1 15-291,0 11-168,17 7 45,1 6 22,22 2-22,1 9-12,7 7 1,3 12-56,-4 7-23,-9 3-134,-14 2-34,-17-2 235,-10-1-67,-26-2-269,-13-2 57,-25-2-690,-3-10 0,-3-3 633,-10 1 330,16-5 1,6-4 39,18-8 45,11 0-45,12 1 0,5 2 79,4 5 358,1 3 807,19 10-471,0-4-67,19 4-112,-3-7-326,21-4-268,-11-3-1154,15-4-1938,-17-3-4517,1-1 7609,-1-1 0,-19 1 0,-7-1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38.458"/>
    </inkml:context>
    <inkml:brush xml:id="br0">
      <inkml:brushProperty name="width" value="0.08571" units="cm"/>
      <inkml:brushProperty name="height" value="0.08571" units="cm"/>
      <inkml:brushProperty name="color" value="#008C3A"/>
    </inkml:brush>
  </inkml:definitions>
  <inkml:trace contextRef="#ctx0" brushRef="#br0">967 141 9465,'7'2'4549,"-1"-1"-3540,-6-1 3371,0 0-4144,0-3-225,0-2-11,0-5-11,-6-4-11,-2-1-90,-10-3-79,-1 0 67,-6 1 80,-3 0-80,-8 5 68,-6 3-22,-9 5-12,-10 3 79,-5 1-3403,-5 7 3414,2 5 22,1 12-27,4 3 5,6 8 33,4 4-33,5 6 12,5 9-1,7 4-11,5 8 0,8 3 0,6 2 0,6 1-11,2 0-1,5 0-10,2-1-79,2-1-56,10 1-22,12-3-123,20-2-107,4-26 0,8-4 201,-11-10 1,4-3-57,17 4 0,2-5 108,34-8 99,-6-8 35,-8-5 22,-19-6 22,-19 1 3279,-20-4-2707,-16 1-463,-7-1-131,-4 0-157,-8-6-67,-5-2 381,-12-3-628,-4-3 147,-8-1-35,-6-4 247,-8-1 112,-9-4 56,-4 0 157,1 2 179,3 2-101,12 7-235,8 4 79,13 7-79,11 4-56,7 4-180,7 1-413,2 1 537,3 1 11,4 3 45,8 0 269,7-1 78,12 0-33,15-3-56,17-10-135,16-5 34,7-8-23,-2 1-67,-12 4-67,-20 5-33,-20 6-23,-17 4-101,-11 2-448,-5 1-146,-2 1-2140,0 5-4100,0 2 6991,0 1 0,0-3 0,0-5 0</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042"/>
    </inkml:context>
    <inkml:brush xml:id="br0">
      <inkml:brushProperty name="width" value="0.08571" units="cm"/>
      <inkml:brushProperty name="height" value="0.08571" units="cm"/>
    </inkml:brush>
  </inkml:definitions>
  <inkml:trace contextRef="#ctx0" brushRef="#br0">1 129 12860,'15'13'4504,"-2"-3"-3786,62 10-226,-29-15-246,9 6 1,0-4 235,4-19-11,-6-7 156,-10-11-190,-16-2-78,-13-1 212,-13 5-67,-19 5-234,-10 11-69,-17 6 57,-7 11-325,-25 21-1737,22-3 1804,-4 12 0,41-21 0,11-6 0</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735"/>
    </inkml:context>
    <inkml:brush xml:id="br0">
      <inkml:brushProperty name="width" value="0.08571" units="cm"/>
      <inkml:brushProperty name="height" value="0.08571" units="cm"/>
    </inkml:brush>
  </inkml:definitions>
  <inkml:trace contextRef="#ctx0" brushRef="#br0">281 0 13465,'17'3'3921,"-4"-1"-3562,-13-2 34,0 0-214,-29 48-112,4-9-50,-1 3 0,-2 3-6,-17 24-22,1 1-269,2-3-696,9-11-1253,10-14-628,12-14-1457,7-15 4314,12-10 0,-6-4 0,6-2 0</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992"/>
    </inkml:context>
    <inkml:brush xml:id="br0">
      <inkml:brushProperty name="width" value="0.08571" units="cm"/>
      <inkml:brushProperty name="height" value="0.08571" units="cm"/>
    </inkml:brush>
  </inkml:definitions>
  <inkml:trace contextRef="#ctx0" brushRef="#br0">25 10 13387,'-14'-5'5087,"3"1"-4639,11 4-236,0 0 719,26 28-159,8 4-368,37 31-908,9-4 543,-35-28 0,2-1-39,0-2 0,0-1-1925,-1-3 0,-1-1-47,36 15-1927,-13-10 3899,-13-8 0,-25-11 0,-11-3 0</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8.578"/>
    </inkml:context>
    <inkml:brush xml:id="br0">
      <inkml:brushProperty name="width" value="0.08571" units="cm"/>
      <inkml:brushProperty name="height" value="0.08571" units="cm"/>
    </inkml:brush>
  </inkml:definitions>
  <inkml:trace contextRef="#ctx0" brushRef="#br0">52 1 7022,'-7'0'4079,"2"0"-2724,5 0 5189,0 0-6701,-3 3-67,0 10 224,-3 11 11,1 20 1,-1 10-24,1 7 1,2 3 11,2-3-11,1-4-11,0-4 10,0-8 12,0-5 23,0-6-1,0-6-22,0-7 23,0-6-1,0-7 68,0-5 44,0-2-224,0 2 68,-1 2 22,-1 5 0,0 1-34,1 0-762,0-3-1971,1-4-4314,0-2 7081,4-18 0,-3 11 0,3-11 0</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200"/>
    </inkml:context>
    <inkml:brush xml:id="br0">
      <inkml:brushProperty name="width" value="0.08571" units="cm"/>
      <inkml:brushProperty name="height" value="0.08571" units="cm"/>
    </inkml:brush>
  </inkml:definitions>
  <inkml:trace contextRef="#ctx0" brushRef="#br0">1 0 8826,'9'13'3026,"-2"-2"-2937,-7-11 718,0 0-438,56-13 102,-20 10-135,50-5 90,-32 15-157,0 7-57,-5-1-65,-6 2-102,-9 2 111,-5 3-88,-6 5-12,-4 3-23,-2 5 57,-7 0-1,-3 2 35,-4-2 144,-6-1-66,-13-2-146,-14 0-56,-19-1-235,-10 1-672,-22 13 88,24-13 147,-3 8-191,37-21-605,13-8-78,6-5 1546,25-24 0,-16 16 0,15-16 0</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748"/>
    </inkml:context>
    <inkml:brush xml:id="br0">
      <inkml:brushProperty name="width" value="0.08571" units="cm"/>
      <inkml:brushProperty name="height" value="0.08571" units="cm"/>
    </inkml:brush>
  </inkml:definitions>
  <inkml:trace contextRef="#ctx0" brushRef="#br0">23 1 10406,'9'2'2308,"-2"0"-1894,-7-2 573,0 0-651,-14 52 11,9-20 1,-10 42-46,12-32-33,2-3-157,0-3-22,1-4-79,0-4 22,0-3-33,0-4-67,0-4-942,0-4-491,2-5-753,5-5-671,7-5 2924,5-12 0,-7 7 0,-1-6 0</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0.426"/>
    </inkml:context>
    <inkml:brush xml:id="br0">
      <inkml:brushProperty name="width" value="0.08571" units="cm"/>
      <inkml:brushProperty name="height" value="0.08571" units="cm"/>
    </inkml:brush>
  </inkml:definitions>
  <inkml:trace contextRef="#ctx0" brushRef="#br0">2 164 8053,'0'-20'3473,"-1"4"-2677,1 16 22,0 0-571,4-15-23,3 8 0,7-13-56,4 12-112,4-3-12,2-1 1,1-1 67,-2 1-67,-4 2-45,-2 3-22,-2 1 22,-4 2 0,-1 2-157,-4 2-112,0 0 269,1 2 11,4 9 79,4 6 67,21 19-90,-5-10-67,14 5 0,-15-19 101,-4-6-23,-7-3 269,-7-3-347,-6 0-425,-4-2-774,-8-3-1490,-5-3 2689,-6-4 0,5 5 0,3 2 0</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1.227"/>
    </inkml:context>
    <inkml:brush xml:id="br0">
      <inkml:brushProperty name="width" value="0.08571" units="cm"/>
      <inkml:brushProperty name="height" value="0.08571" units="cm"/>
    </inkml:brush>
  </inkml:definitions>
  <inkml:trace contextRef="#ctx0" brushRef="#br0">117 57 10081,'7'11'3631,"-1"-2"-2904,-6-9-177,0 0-337,-48 44-90,30-20-123,-34 34-11,44-31-79,4-4-111,6-2-203,14-3 191,13-3 123,16-6 68,6-4 22,0-3 22,-7-2 135,-10 0-146,-8-1 112,-12 0 214,-5-1-12,-4-1-56,-1-2-101,2-5-56,10-18-112,-2 2 11,5-13 23,-7 10 78,-4 1 22,-4 4 101,-3 2 12,-4 2 56,-12-5-147,1 8-100,-9-4-56,7 11-179,-3 4-22,-5 2-282,-8 3-368,-8 5-1536,-3 10-3641,-2 5 6028,5 6 0,17-11 0,9-3 0</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2.432"/>
    </inkml:context>
    <inkml:brush xml:id="br0">
      <inkml:brushProperty name="width" value="0.08571" units="cm"/>
      <inkml:brushProperty name="height" value="0.08571" units="cm"/>
    </inkml:brush>
  </inkml:definitions>
  <inkml:trace contextRef="#ctx0" brushRef="#br0">75 601 7302,'19'-15'112,"22"-61"572,-28 33-247,4-5 0,-1-2 436,-7-13-200,-4 1 111,-4 1 102,-1 7 200,-4 10-436,-3 11-235,-5 11-79,-1 8-191,2 5-134,3 5 45,1 2-56,2 1-78,-2 1 22,-3 4 56,-4 10 11,-2 10-11,-2 17 45,3 10-45,1 12 0,6 8 0,4 5 0,3 5-45,4-4 45,6-3 34,5-7-34,4-10 0,1-12 0,-5-9 0,1-7-45,-7-15-235,1-2 90,-6-12 190,0 0 0,-1-11-112,0-6 67,-2-13-22,0-4-34,0-2 112,0-4-11,2 16 23,6 1 21,3 19 23,11 3 57,5 8-12,8 6-45,4 11 22,4 5-10,-5 3 78,4 10-57,-21-13 47,-3 5 178,-24-18-325,-15-2-68,-18-5-403,-18-4-89,-9-3-2577,-27-11 100,31 6 3037,-7-5 0,48 7 0,9 1 0</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464"/>
    </inkml:context>
    <inkml:brush xml:id="br0">
      <inkml:brushProperty name="width" value="0.08571" units="cm"/>
      <inkml:brushProperty name="height" value="0.08571" units="cm"/>
    </inkml:brush>
  </inkml:definitions>
  <inkml:trace contextRef="#ctx0" brushRef="#br0">110 0 8658,'4'5'1748,"-1"-1"-997,-3-4-45,0 0-23,0 57-224,0-24-212,-2 50 22,-3-36-190,-6 3 10,-5 3 68,-2 3-56,-2 2-12,2 1-44,4-1-45,5-4 0,5-3 22,5-8-22,11-6 12,6-8 88,14-8-10,8-9-56,6-6 22,7-4-56,1-5-45,0-2-45,-4-4-44,-8-1-45,-9 0 156,-4-3 124,-12 1-34,1-6 23,-9-1-34,2-4 11,-4-4-22,-2-2 44,-2-1 247,-2-5 12,-1 12-56,-5 0-292,-3 14-90,-6 5 68,-1 3-34,-1 1 11,0 0-45,-8 19 68,4 1-12,-6 24 23,8-3-34,4 9-146,6 0-257,4-1-358,15-5 111,12-8 101,20-13 516,48-10 122,-16-20-10,-23 0 0,-2-5 89,15-21 34,-10-4 380,-13-3 203,-11 1-303,-12 1 751,-7-4-617,-8 17-224,-2 1-10,-2 18-180,0 4-651,0 1 494,0 12 57,0 4 10,0 11-45,0 3 12,3-1-34,0-3-34,4-4-112,0-5-22,0-5 67,0-5 101,-1-3 0,-1-2 135,3-1 123,-2 0-112,3-1 44,-1-2-145,2-2-56,-3 1-90,-2 0-78,-3 4 89,0 0 90,2 0 45,2 0-12,4 0 12,1 0 0,4 0-23,0 0-22,0-1-78,2 0-34,-6-1-23,-1 2 135,-5 0 11,-3 5 91,1 3 10,4 12-90,-1-5 12,2 1-34,-3-10 33,-2-4 34,-2-2 79,0 0-314,-1 2-269,0 2 347,0 3-739,0 1-180,0-1 80,0-3 918,0-2 11,6-2 392,2-5 11,5-2 348,-2-3-213,-4-1-169,-1 5 102,-5 1-269,0 4-1009,-1 0 807,0-1 0,0 1 0,0-1 45,0 0-12,0 2-33,0-2 11,0 1 1,0-1 44,0-1-23,0-2 46,1-4-79,4-1-12,4-3 12,5-2 0,3 0 0,2 2 23,2 0-23,3 3 22,-2 1 68,4 2 145,13 1 1,-10 1-23,5 2-124,-18 2-33,-5 1-33,-3 0 21,-3 0-10,0 0 56,3 12 55,-3 2 46,1 14-68,-4 3-22,-2 2-68,0 2-33,0-2-56,0-5-493,0-8-392,0-7-3227,0-7-1737,0-5 5905,0-1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0.215"/>
    </inkml:context>
    <inkml:brush xml:id="br0">
      <inkml:brushProperty name="width" value="0.08571" units="cm"/>
      <inkml:brushProperty name="height" value="0.08571" units="cm"/>
      <inkml:brushProperty name="color" value="#008C3A"/>
    </inkml:brush>
  </inkml:definitions>
  <inkml:trace contextRef="#ctx0" brushRef="#br0">1 190 10921,'22'14'4606,"-5"-3"-3789,-17-11-290,66-10-303,-36 4-145,55-9-79,-50 5-258,6-4-1165,5-6-1558,3-6-3226,0-7 6207,-3-6 0,-21 17 0,-7 2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39.230"/>
    </inkml:context>
    <inkml:brush xml:id="br0">
      <inkml:brushProperty name="width" value="0.08571" units="cm"/>
      <inkml:brushProperty name="height" value="0.08571" units="cm"/>
      <inkml:brushProperty name="color" value="#008C3A"/>
    </inkml:brush>
  </inkml:definitions>
  <inkml:trace contextRef="#ctx0" brushRef="#br0">1 269 9151,'7'3'1142,"-1"-1"-536,-6-2 649,0 0-661,59 6 22,-21-9-145,51 0-124,-38-14-101,-2-5 12,-7-1 34,-8 2 100,-11 2 101,-8 3-202,-7 1-213,-5 1-33,-2-1-23,-1-1 34,0 0-56,-7 0-67,-4 2 0,-6 1 67,-5 0 45,0 5 179,-2 0-11,1 4-78,0 2 33,5 1-56,0 1-112,4 0 0,-2 0 0,1 3 0,-1 3 0,-3 4 0,1 5 22,-4 1-11,1 2-11,0 5 0,0 0-101,5 7 45,6 3-33,4 5 55,5 4-44,6 0 44,11 0 34,11-3 123,15-4-22,7-4-22,7-7 33,-1-4-3448,1-9 3436,-3-5-32,0-4-68,-3-2-236,-1-7-638,-2-2-661,-2-8-1165,-5 0-1334,-6-1 4034,-10 4 0,-12 5 0,-8 5 0</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842"/>
    </inkml:context>
    <inkml:brush xml:id="br0">
      <inkml:brushProperty name="width" value="0.08571" units="cm"/>
      <inkml:brushProperty name="height" value="0.08571" units="cm"/>
    </inkml:brush>
  </inkml:definitions>
  <inkml:trace contextRef="#ctx0" brushRef="#br0">1 1 14495,'13'9'3643,"-2"-2"-3330,-11-7-78,0 0-235,0 28-582,0-3-1805,0 28-4168,5-12 6555,1 2 0,0-20 0,-1-5 0</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996"/>
    </inkml:context>
    <inkml:brush xml:id="br0">
      <inkml:brushProperty name="width" value="0.08571" units="cm"/>
      <inkml:brushProperty name="height" value="0.08571" units="cm"/>
    </inkml:brush>
  </inkml:definitions>
  <inkml:trace contextRef="#ctx0" brushRef="#br0">1 31 13140,'8'8'4717,"-1"-1"-4717,-7-7-6880,0 0 6880,4-20 0,-3 15 0,3-15 0</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7.516"/>
    </inkml:context>
    <inkml:brush xml:id="br0">
      <inkml:brushProperty name="width" value="0.08571" units="cm"/>
      <inkml:brushProperty name="height" value="0.08571" units="cm"/>
    </inkml:brush>
  </inkml:definitions>
  <inkml:trace contextRef="#ctx0" brushRef="#br0">1 169 9028,'11'1'2409,"-2"-1"-1849,-9 0 303,0 0-516,64-5-10,-30 1-24,52-5-33,-47 3-101,-2 1-67,0 1-112,-3 1 11,3-1-11,-1 1-134,5-2 67,4-1-90,6-2-56,4 0 57,-1 1 66,-1 0 56,-6 1 23,-7 1 11,12 0 0,-16 1 11,11-2 23,-17 1 22,3 0-45,-1 0-11,3 1 0,-2-1 0,0 1 0,-2 1-22,8 1 22,-11 1-56,3 1 56,-12-1-11,-2 1-1,2-3 12,1 0-145,3 0-315,30-2 426,-5 2 34,25-2 0,-12 4-22,3 0-1,1 1 46,2 0-1,3 4-5,-13-2 0,3 1 28,35 3-325,-27-3 0,1-1 268,-14-2 1,-1 1 11,5-1 0,1 0-34,3 0 1,0 0 33,1 0 0,0 0 0,-1 0 0,-2 0-17,-4 0 0,-2 0 6,-4-1 0,-2 2-93,38 1 115,-6 2 6,-28-1 0,1 0-17,27 0-23,-27-1 1,-1-1-12,24-1-11,0 0 23,-1 0-12,-8 0 1,-8 0-68,8 1 101,-21 2 22,9 0 68,-18 1 542,6-3-576,7-1 133,8 0-99,9 0-23,-14 0 0,2 0-56,31 0 0,-29 1 1,-1 0-447,20 3 469,-3 2-34,4 1 0,6-3 11,9-1-6,-20-2 1,4-1-6,-18-1 0,1 0 5,18-1 1,0-1-6,-25 0 0,-2-1 0,48-3 11,-9 0-244,-4 2 233,-6 2-11,0 1 11,3-1 0,-16 2 0,3 0 0,-15-1 0,0 0-6,22 1 1,-1 0-383,-21 0 0,-3 0 388,0 1 0,0 0 11,45 0-229,-4 0 251,-4 0-16,-25 1 0,1 1 0,-14-2 0,0 1-6,17 1 0,0 0 6,-17-1 0,0-1 5,3 1 1,1-1-18,0 0 1,1 0-6,1 0 0,0 0-146,-1 0 1,0 0 151,-1 0 0,-1 0-6,-1 0 0,2 0-6,18 0 0,0 0 6,-17 0 0,-1 1 0,16 0 0,-1 0-11,28 0-23,-46 0 1,0 0-1,4-1 0,1 0 17,2 0 1,0 0 98,1 0 0,2 0-82,22 0 0,0-1 0,-22 1 0,-1 0 189,16 0 1,-3-1-190,15 1 0,-5 0 0,-3 0 0,2 0-22,11 0-12,-44 0 1,2 0 5,5 0 0,0 0 22,1 0 0,0 0 0,0 0 1,1 0 5,19 0 0,0 0 0,-22 0 0,-1 0 0,14 0 0,-2 0 0,12 0 184,-4 0-184,-2 0 11,1 0-11,4 0 11,-19-1 1,1-1 55,32-1-28,-33 0 0,-3 1 74,13-1 670,-15 2-772,-17 0 76,-15 1 686,-12 0 370,-7 0-135,-3 0-720,-7 0 94,0 0 54,-8 0-245,3 0-191,-4 0-112,0 0-1278,-4 0-2812,0-3 4202,0-6 0,7 4 0,5-3 0</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2.579"/>
    </inkml:context>
    <inkml:brush xml:id="br0">
      <inkml:brushProperty name="width" value="0.025" units="cm"/>
      <inkml:brushProperty name="height" value="0.025" units="cm"/>
      <inkml:brushProperty name="color" value="#E71224"/>
    </inkml:brush>
  </inkml:definitions>
  <inkml:trace contextRef="#ctx0" brushRef="#br0">0 1 24575,'0'0'0</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4.021"/>
    </inkml:context>
    <inkml:brush xml:id="br0">
      <inkml:brushProperty name="width" value="0.025" units="cm"/>
      <inkml:brushProperty name="height" value="0.025" units="cm"/>
      <inkml:brushProperty name="color" value="#008C3A"/>
    </inkml:brush>
  </inkml:definitions>
  <inkml:trace contextRef="#ctx0" brushRef="#br0">0 7 24575,'12'0'0,"0"-3"0,-5 3 0,-2-3 0</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299"/>
    </inkml:context>
    <inkml:brush xml:id="br0">
      <inkml:brushProperty name="width" value="0.08571" units="cm"/>
      <inkml:brushProperty name="height" value="0.08571" units="cm"/>
    </inkml:brush>
  </inkml:definitions>
  <inkml:trace contextRef="#ctx0" brushRef="#br0">485 9 10529,'-1'-5'504,"0"2"1199,1 3-1109,-10 21-145,7-16-147,-7 16-112,10-21 4349,0 0-4226,-3-2-66,0 0-23,-5-2-123,-2 2-45,-27 1-56,-2 0 0,-24 1 34,9 0-12,2 5 23,6 2-45,9 8-34,9-1-22,5 5 0,6-1 34,1 4-45,5 0-12,3 0-269,4 9 169,7-9 78,12 6 101,10-11 12,12 2-12,8 2 0,2 2 0,2 3-56,-3 2 44,-6 1 12,-5 0 23,-6-2 22,-5-1-34,-8-5 146,-6 3 22,-5-6-101,-13 2-78,-11-2-157,-13-3-179,-7-4-4333,-6-5 3235,19-12-1547,3-7-2655,28-11 5636,13-6 0,-7 13 0,6 4 0</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748"/>
    </inkml:context>
    <inkml:brush xml:id="br0">
      <inkml:brushProperty name="width" value="0.08571" units="cm"/>
      <inkml:brushProperty name="height" value="0.08571" units="cm"/>
    </inkml:brush>
  </inkml:definitions>
  <inkml:trace contextRef="#ctx0" brushRef="#br0">87 1 12770,'-1'7'1781,"0"-1"-1613,-7 46-123,6-22 0,-6 41 79,20-37 44,7-5 67,18-7 224,5-9 90,4-7 247,-6-5-225,-3-10 203,-13-2 167,-9-11-515,-8 0-57,-6-1-122,-12 0-90,-5 0-68,-15 2-33,-4 5-56,-3 2-11,-1 4-303,2 4-885,1 2-1288,5 2-1536,4 9 4023,3 6 0,11-3 0,4 1 0</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8.679"/>
    </inkml:context>
    <inkml:brush xml:id="br0">
      <inkml:brushProperty name="width" value="0.08571" units="cm"/>
      <inkml:brushProperty name="height" value="0.08571" units="cm"/>
    </inkml:brush>
  </inkml:definitions>
  <inkml:trace contextRef="#ctx0" brushRef="#br0">203 429 8355,'12'2'2846,"11"-70"-1882,-14 28 89,8-55-4318,-10 48 4341,-3 6 960,-3 7-1107,-5 4-177,-7 7 88,-3 4-190,-3 5-90,2 4 3179,5 5-3560,4 2-44,3 2-270,-19 13 102,0 10 33,-22 20-45,6 14 22,3 10-122,9 6-538,17 25 223,26-30 45,23 5 180,26-46 146,15-13-348,11-16 47,2-16 266,-4-13 124,-7-12 22,-12-3 80,-11 2 323,-15 3 180,-14 7 124,-13 8 424,-10 9-995,-5 8-147,-3 6-11,0 4-157,1 0 157,1 1 457,15 18-277,1 0 21,14 19-100,0-6-56,4 2 0,1-1-23,3-5 0,-5-3 12,-6-7 22,-9-7 157,-8-4 314,-7-5 279,-3-1-66,-2-6-23,1-51-594,3 8-44,3-48-46,4 26-10,3 6 21,0 13-55,-1 15-314,-7 19-706,-2 9-795,-1 7 134,5 6-1445,7 11-2623,5 8 5760,-1 10 0,-8-14 0,-5-3 0</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046"/>
    </inkml:context>
    <inkml:brush xml:id="br0">
      <inkml:brushProperty name="width" value="0.08571" units="cm"/>
      <inkml:brushProperty name="height" value="0.08571" units="cm"/>
    </inkml:brush>
  </inkml:definitions>
  <inkml:trace contextRef="#ctx0" brushRef="#br0">1 282 11000,'22'0'5221,"51"-24"-4291,-39 6-325,45-25-257,-35 13-191,-1-2 89,-4 2 471,-8 5 135,-12 4-303,-10 6-258,-6 1 34,-14-2-325,-2 7-89,-29 5 89,7 21 22,-18 15 79,13 18-34,4 9 0,10 4-3392,22 19 3393,24-27-12,25 9 22,24-37-78,15-9-90,7-10-582,-2-6-1222,-12-5-1411,-17-4-6521,-21-2 9826,-20-2 0,-10 6 0,-9 1 0</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848"/>
    </inkml:context>
    <inkml:brush xml:id="br0">
      <inkml:brushProperty name="width" value="0.08571" units="cm"/>
      <inkml:brushProperty name="height" value="0.08571" units="cm"/>
    </inkml:brush>
  </inkml:definitions>
  <inkml:trace contextRef="#ctx0" brushRef="#br0">322 1 14048,'8'7'1994,"-2"-1"-1882,-45 57-34,14-21-61,-4 6 0,-2 2 5,-9 15 45,-2-1-44,1-4-23,4-10-280,10-13-4561,11-14 4841,9-19 0,6-2 0,1-8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0.384"/>
    </inkml:context>
    <inkml:brush xml:id="br0">
      <inkml:brushProperty name="width" value="0.08571" units="cm"/>
      <inkml:brushProperty name="height" value="0.08571" units="cm"/>
      <inkml:brushProperty name="color" value="#008C3A"/>
    </inkml:brush>
  </inkml:definitions>
  <inkml:trace contextRef="#ctx0" brushRef="#br0">317 83 9263,'-4'-10'2577,"1"1"-1277,3 9-896,0 0 88,-38 46-145,27-19-4172,-28 39 4195,38-28 601,1-2-971,6 0-22,7-4-34,8-8 22,12-7 34,4-8 90,5-6 3582,1-12-3403,-3-7 145,-6-12 113,-9-7-3527,-10 0 3560,-7 0-257,-6 2 11,-11 1-45,-7 3-101,-11 2-135,-4 1 158,-17-4 3268,9 8-3392,-16-1-33,8 13-34,-8 5 0,-3 3-179,1 2-583,10 6-1457,15 5-1322,16 11-1344,13 6 4885,26 5 0,-14-14 0,12-4 0</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110"/>
    </inkml:context>
    <inkml:brush xml:id="br0">
      <inkml:brushProperty name="width" value="0.08571" units="cm"/>
      <inkml:brushProperty name="height" value="0.08571" units="cm"/>
    </inkml:brush>
  </inkml:definitions>
  <inkml:trace contextRef="#ctx0" brushRef="#br0">0 1 20468,'52'16'620,"-1"1"0,-2 0 0,-4 3-6101,15 25 5514,-5 5-33,-4 3 972,-9-1-2104,-6-1-473,-9-5-1969,-5-6-5026,-6-11 8600,-3-11 0,-7-10 0,-2-7 0</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546"/>
    </inkml:context>
    <inkml:brush xml:id="br0">
      <inkml:brushProperty name="width" value="0.08571" units="cm"/>
      <inkml:brushProperty name="height" value="0.08571" units="cm"/>
    </inkml:brush>
  </inkml:definitions>
  <inkml:trace contextRef="#ctx0" brushRef="#br0">109 0 14775,'11'5'3967,"-2"-1"-3306,-9-4 695,0 0-1356,-20 56-370,2-20-2016,-15 50-3777,9-35 6163,6 0 0,8-22 0,5-7 0</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839"/>
    </inkml:context>
    <inkml:brush xml:id="br0">
      <inkml:brushProperty name="width" value="0.08571" units="cm"/>
      <inkml:brushProperty name="height" value="0.08571" units="cm"/>
    </inkml:brush>
  </inkml:definitions>
  <inkml:trace contextRef="#ctx0" brushRef="#br0">1 20 13184,'64'2'2253,"-13"-1"-3889,38-4-3843,-31-2 5479,-9-2 0,-25 2 0,-9 3 0</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996"/>
    </inkml:context>
    <inkml:brush xml:id="br0">
      <inkml:brushProperty name="width" value="0.08571" units="cm"/>
      <inkml:brushProperty name="height" value="0.08571" units="cm"/>
    </inkml:brush>
  </inkml:definitions>
  <inkml:trace contextRef="#ctx0" brushRef="#br0">0 77 13947,'31'14'2313,"21"-7"1,3-5-1944,4-10-370,5 2 0,2-1-1860,19-12-3485,-4 0 5345,-11-2 0,-31 11 0,-14 1 0</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1.803"/>
    </inkml:context>
    <inkml:brush xml:id="br0">
      <inkml:brushProperty name="width" value="0.08571" units="cm"/>
      <inkml:brushProperty name="height" value="0.08571" units="cm"/>
    </inkml:brush>
  </inkml:definitions>
  <inkml:trace contextRef="#ctx0" brushRef="#br0">18 177 15191,'-9'-5'2453,"1"1"-2049,8 4-1,-1 60-100,6-21-214,3 54-66,6-35-12,3 0-11,1-5-11,-1-8-113,0-5 57,-9-19-22,0-5 44,-8-14-45,0-2-257,0-5 235,-7-4-46,-8-20 58,0 0-68,-5-17 112,14 1 56,2-10 201,4-10 225,3 13 0,1 0 56,3-24-113,7-15 69,-4 49-35,1 15-291,0 11-168,17 7 45,1 6 22,22 2-22,1 9-12,7 7 1,3 12-56,-4 7-23,-9 3-134,-14 2-34,-17-2 235,-10-1-67,-26-2-269,-13-2 57,-25-2-690,-3-10 0,-3-3 633,-10 1 330,16-5 1,6-4 39,18-8 45,11 0-45,12 1 0,5 2 79,4 5 358,1 3 807,19 10-471,0-4-67,19 4-112,-3-7-326,21-4-268,-11-3-1154,15-4-1938,-17-3-4517,1-1 7609,-1-1 0,-19 1 0,-7-1 0</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042"/>
    </inkml:context>
    <inkml:brush xml:id="br0">
      <inkml:brushProperty name="width" value="0.08571" units="cm"/>
      <inkml:brushProperty name="height" value="0.08571" units="cm"/>
    </inkml:brush>
  </inkml:definitions>
  <inkml:trace contextRef="#ctx0" brushRef="#br0">1 129 12860,'15'13'4504,"-2"-3"-3786,62 10-226,-29-15-246,9 6 1,0-4 235,4-19-11,-6-7 156,-10-11-190,-16-2-78,-13-1 212,-13 5-67,-19 5-234,-10 11-69,-17 6 57,-7 11-325,-25 21-1737,22-3 1804,-4 12 0,41-21 0,11-6 0</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735"/>
    </inkml:context>
    <inkml:brush xml:id="br0">
      <inkml:brushProperty name="width" value="0.08571" units="cm"/>
      <inkml:brushProperty name="height" value="0.08571" units="cm"/>
    </inkml:brush>
  </inkml:definitions>
  <inkml:trace contextRef="#ctx0" brushRef="#br0">281 0 13465,'17'3'3921,"-4"-1"-3562,-13-2 34,0 0-214,-29 48-112,4-9-50,-1 3 0,-2 3-6,-17 24-22,1 1-269,2-3-696,9-11-1253,10-14-628,12-14-1457,7-15 4314,12-10 0,-6-4 0,6-2 0</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992"/>
    </inkml:context>
    <inkml:brush xml:id="br0">
      <inkml:brushProperty name="width" value="0.08571" units="cm"/>
      <inkml:brushProperty name="height" value="0.08571" units="cm"/>
    </inkml:brush>
  </inkml:definitions>
  <inkml:trace contextRef="#ctx0" brushRef="#br0">25 10 13387,'-14'-5'5087,"3"1"-4639,11 4-236,0 0 719,26 28-159,8 4-368,37 31-908,9-4 543,-35-28 0,2-1-39,0-2 0,0-1-1925,-1-3 0,-1-1-47,36 15-1927,-13-10 3899,-13-8 0,-25-11 0,-11-3 0</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4.792"/>
    </inkml:context>
    <inkml:brush xml:id="br0">
      <inkml:brushProperty name="width" value="0.08571" units="cm"/>
      <inkml:brushProperty name="height" value="0.08571" units="cm"/>
      <inkml:brushProperty name="color" value="#008C3A"/>
    </inkml:brush>
  </inkml:definitions>
  <inkml:trace contextRef="#ctx0" brushRef="#br0">522 455 8411,'10'11'2914,"-3"-2"-2365,-7-9 1289,0 0-2332,-69-44-66,42 33 179,-55-33-303,51 51 393,6 0 134,-6 6-33,9 0 112,3 1 78,-1 0-3370,1 3 3404,-15 9-12,6-2 12,-12 8 55,10-6-22,4-2-67,6 0-78,9-5 3470,6-4-3202,9-4 292,9-3 90,8-3-68,8-3-11,-1-1 135,10-1-550,-19 0-44,2 0 10,-20 0 1,0 0-11,2 0 22,3-2-23,6-5-10,5-5 44,14-12-67,-7 5 33,5-3 12,-14 8-34,-2 1-11,-3-2-89,-1-4-23,1-3 89,-1-2 23,0-4 79,-6-30-34,-1 20 22,-10-18 179,-2 30-78,-4 6 1,4 3-102,1-4-67,5 3 0,1-4 101,3 4 157,0 2 190,0 0 100,0 4-32,0 3-79,0 3-157,0 2-146,0 1-89,0 1-45,0-1-45,0-7 45,0-1 12,0-6-1,0 4 22,0-2 147,0 5 481,0 1-694,0 5-404,0 1 403,0 14 34,0 4 34,17 30-12,1-6-22,16 16 34,-3-12-23,0 3-11,0 3 34,-1 1-23,-2 1 45,-2 0-34,-1-4-11,-4-2 12,4 2-12,-10-16-11,1-2-11,-11-19-135,-1-4-258,-1-4-850,-1-1-752,1-1 2006,-1-12 0,-1 8 0,0-8 0</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5.331"/>
    </inkml:context>
    <inkml:brush xml:id="br0">
      <inkml:brushProperty name="width" value="0.08571" units="cm"/>
      <inkml:brushProperty name="height" value="0.08571" units="cm"/>
      <inkml:brushProperty name="color" value="#008C3A"/>
    </inkml:brush>
  </inkml:definitions>
  <inkml:trace contextRef="#ctx0" brushRef="#br0">232 1 11134,'2'8'1905,"-1"-1"-1636,-1-7 1254,0 0-839,-23 59-258,8-26 0,-22 47-146,12-40-190,-2-2-68,0 1-22,1-1 0,5 0-224,4-1-784,7-6-471,5-3-1222,4-11-873,10-7 3574,7-10 0,-4-1 0,1-3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1.277"/>
    </inkml:context>
    <inkml:brush xml:id="br0">
      <inkml:brushProperty name="width" value="0.08571" units="cm"/>
      <inkml:brushProperty name="height" value="0.08571" units="cm"/>
      <inkml:brushProperty name="color" value="#008C3A"/>
    </inkml:brush>
  </inkml:definitions>
  <inkml:trace contextRef="#ctx0" brushRef="#br0">36 1 10765,'-16'0'2173,"3"0"-1781,13 0-190,0 0 493,-6 19 11,6 3-303,2 25-201,14 3-905,10 8 759,5 3-11,3-1-1,-1-6-44,-4-10 0,-4-12-56,-9-11-291,-3-10 336,-8-7 871,-2-3-457,-3-1-190,0-10-146,0-10-101,0-16 34,-1-10-67,0-5 11,-1-2 34,1 0 22,1 4 89,0 6 124,0 8 57,-1 11 54,0 7-133,-1 7-191,2 7-45,-2 0-493,2 3 538,0 10 0,3 7 45,8 15-22,6 8 10,9 6-33,3 0 34,-1-4-34,1-5 22,1-6-22,-10-14 0,-4-4 11,-12-12 180,1-5 212,2-10-325,8-12-66,5-15-12,6-1-23,2 0-55,0 10-23,-5 13-213,-4 8 314,-8 18 34,-1 10-34,-4 14-34,0 4-212,0-1-807,0-6 77,4-6-312,6-10-1872,10-5 3160,11-12 0,-13 3 0,-3-4 0</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5.682"/>
    </inkml:context>
    <inkml:brush xml:id="br0">
      <inkml:brushProperty name="width" value="0.08571" units="cm"/>
      <inkml:brushProperty name="height" value="0.08571" units="cm"/>
      <inkml:brushProperty name="color" value="#008C3A"/>
    </inkml:brush>
  </inkml:definitions>
  <inkml:trace contextRef="#ctx0" brushRef="#br0">47 0 10249,'2'12'4291,"0"-2"-3226,-2-10-281,0 0-773,-23-9 91,18 10 166,-18 1 236,27 14 225,12 10-124,11 5-79,19 2-190,11 0-223,11-2-113,3-3-393,-3-3-3928,-6-6 2763,-10-3-762,-13-4-3282,-11-4 5602,-15 0 0,-7-4 0,-6-2 0</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6.415"/>
    </inkml:context>
    <inkml:brush xml:id="br0">
      <inkml:brushProperty name="width" value="0.08571" units="cm"/>
      <inkml:brushProperty name="height" value="0.08571" units="cm"/>
      <inkml:brushProperty name="color" value="#008C3A"/>
    </inkml:brush>
  </inkml:definitions>
  <inkml:trace contextRef="#ctx0" brushRef="#br0">1 147 9655,'11'11'2734,"-2"-2"-1355,-9-9-439,0 0-144,71-1-169,-13-6-375,4 2 1,5-2-80,-15-3 1,0-1 33,4 0 1,0-1-40,0 0 0,-1 0-34,-4 1 1,-1 0 11,34-9-12,-20 4-67,-21 4 1,-20 6-68,-13 3-673,-7 3-3720,-3 0-178,0 3 4571,0 2 0,0-1 0,0 1 0</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7.565"/>
    </inkml:context>
    <inkml:brush xml:id="br0">
      <inkml:brushProperty name="width" value="0.08571" units="cm"/>
      <inkml:brushProperty name="height" value="0.08571" units="cm"/>
      <inkml:brushProperty name="color" value="#008C3A"/>
    </inkml:brush>
  </inkml:definitions>
  <inkml:trace contextRef="#ctx0" brushRef="#br0">416 170 10316,'4'4'3284,"-2"-1"-2120,-2-3-547,-68 22 10,27-4-324,-9 1 0,0 2 167,-6 12-156,4 4-180,7 1-134,13-1-134,13-3-158,10-4 68,15-8 56,18-7 168,16-8-22,16-10-12,27-30 146,-27 2-44,6-25-46,-42 11 90,-10-1 11,-7-2 191,-7 2-3393,-4 7 3427,-5 10-101,-1 11-124,3 10-179,3 5 22,3 3 12,3 0 1187,1 0 2227,1-2-3549,0 0-33,0-3-158,0-1 113,-1-1 235,0 0 34,-2-1 22,1 0 56,-1 1 0,-1-1 67,-1-1-22,0 0 33,-3-1-123,4 4-32,-1 1-13,3 3-11,1 0 941,1 1-1265,0 6 167,0 11 146,0 17 22,0 18 1,4 11-1,4 3-11,4-3 12,2-5-12,1-8 11,-1-6 1,-1-8-23,-2-7 0,-2-8-627,1-3-528,-3-7-660,0-2-818,0-5-3496,0-2 6129,1 0 0,-3-1 0,-2 0 0</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8.053"/>
    </inkml:context>
    <inkml:brush xml:id="br0">
      <inkml:brushProperty name="width" value="0.08571" units="cm"/>
      <inkml:brushProperty name="height" value="0.08571" units="cm"/>
      <inkml:brushProperty name="color" value="#008C3A"/>
    </inkml:brush>
  </inkml:definitions>
  <inkml:trace contextRef="#ctx0" brushRef="#br0">58 1 12770,'3'8'3844,"-1"-1"-3587,-2-7 898,0 0-707,-18 62-157,9-22-90,-13 55-66,14-38-113,5-1-3380,1-2 3358,2-3-567,8-8 523,6-5 10,13-10-44,9-8-23,9-9-190,9-5 2253,5-4-4203,3-9 2432,10-16 0,-35 10 0,1-8 0</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8.390"/>
    </inkml:context>
    <inkml:brush xml:id="br0">
      <inkml:brushProperty name="width" value="0.08571" units="cm"/>
      <inkml:brushProperty name="height" value="0.08571" units="cm"/>
      <inkml:brushProperty name="color" value="#008C3A"/>
    </inkml:brush>
  </inkml:definitions>
  <inkml:trace contextRef="#ctx0" brushRef="#br0">14 114 10440,'-8'-7'4235,"2"2"-3719,6 5 436,0 0-358,46-12-236,-3 3-190,48-11-157,-11 9-11,6 0-1232,-5 2-6836,7-1 8068,-36 2 0,-7 1 0,-35 3 0</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9.478"/>
    </inkml:context>
    <inkml:brush xml:id="br0">
      <inkml:brushProperty name="width" value="0.08571" units="cm"/>
      <inkml:brushProperty name="height" value="0.08571" units="cm"/>
      <inkml:brushProperty name="color" value="#008C3A"/>
    </inkml:brush>
  </inkml:definitions>
  <inkml:trace contextRef="#ctx0" brushRef="#br0">1 0 11627,'6'12'2566,"0"-2"-2196,-6-10 90,71-2-427,-29 2-118,18-1 1,4 0-1013,-9 1-1682,13-1-1580,-35-1 3296,-15-1 0,-9 1 0,-9 0 1</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9.688"/>
    </inkml:context>
    <inkml:brush xml:id="br0">
      <inkml:brushProperty name="width" value="0.08571" units="cm"/>
      <inkml:brushProperty name="height" value="0.08571" units="cm"/>
      <inkml:brushProperty name="color" value="#008C3A"/>
    </inkml:brush>
  </inkml:definitions>
  <inkml:trace contextRef="#ctx0" brushRef="#br0">0 5 9689,'13'9'5142,"58"-2"-4357,-32-7-326,50 1-279,-38 1-180,-6 0-258,-4 0-6846,11-3 6256,-13-10 0,-4 6 0,-19-6 0</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0.607"/>
    </inkml:context>
    <inkml:brush xml:id="br0">
      <inkml:brushProperty name="width" value="0.08571" units="cm"/>
      <inkml:brushProperty name="height" value="0.08571" units="cm"/>
      <inkml:brushProperty name="color" value="#008C3A"/>
    </inkml:brush>
  </inkml:definitions>
  <inkml:trace contextRef="#ctx0" brushRef="#br0">87 76 14171,'5'9'1893,"0"-2"-1321,-5-7 111,0 0-168,4 49-111,5-12-213,5 47-1,6-24-100,-3 2 11,8 20-57,-12-26-10,3 7-12,-12-33 12,-2-8 22,-2-8-56,0-6-258,0-4-100,0-4 291,-4 0-292,-6-6 112,-7-7-55,-6-10-404,-14-32 538,9 5 90,-6-25 78,13 12 22,4-4 146,3 6 202,5-7-370,5 24-90,1-1 57,6 25 66,3 1-33,9 5 90,6 0-79,12 3 11,4 3-44,9 4-12,3 2 12,0 5-56,-2 8 66,-8 8 12,7 38-44,-24-21-180,3 25 10,-24-32-111,-9-1-313,-6 0 235,-9 0-203,-9-1 2,-2-2 581,-2-4 23,1-4 314,-4-5 100,15-6 696,-3-3-528,19-3-178,2-4-158,5 2-246,1-2-168,0 3 426,12 15 22,6 3 11,20 16 112,6 1-111,9 0 134,1-1-157,-1-3 123,-7-5-236,-8-2-570,-3 1-752,-15-5-1926,3 4-2443,-10-7 5535,3-2 0,-7-5 0,-2-6 0</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0.997"/>
    </inkml:context>
    <inkml:brush xml:id="br0">
      <inkml:brushProperty name="width" value="0.08571" units="cm"/>
      <inkml:brushProperty name="height" value="0.08571" units="cm"/>
      <inkml:brushProperty name="color" value="#008C3A"/>
    </inkml:brush>
  </inkml:definitions>
  <inkml:trace contextRef="#ctx0" brushRef="#br0">148 84 11840,'3'11'1378,"0"-2"-985,-3-9 581,0 0-245,49 22-147,-20-16 12,39 17 67,-36-23-3459,-9-1 4098,-7-13-1099,-9 2-10,-6-13-56,-11 7-34,-6-1-79,-36-5-22,15 8 3314,-21-3-3763,26 13-1523,-14 5-33,13 12 2005,-21 26 0,36-17 0,-5 13 0</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2.751"/>
    </inkml:context>
    <inkml:brush xml:id="br0">
      <inkml:brushProperty name="width" value="0.08571" units="cm"/>
      <inkml:brushProperty name="height" value="0.08571" units="cm"/>
      <inkml:brushProperty name="color" value="#008C3A"/>
    </inkml:brush>
  </inkml:definitions>
  <inkml:trace contextRef="#ctx0" brushRef="#br0">301 8 11257,'-26'-4'2970,"6"1"-2286,20 3-102,0 0 56,-35 59-223,20-25 11,-29 51 44,28-39-55,-3 0-146,0-1-179,0-2-90,1-6 0,2-4-594,1-5-448,5-7-1345,-1-5 2387,2-7 0,4-4 0,1-5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1.667"/>
    </inkml:context>
    <inkml:brush xml:id="br0">
      <inkml:brushProperty name="width" value="0.08571" units="cm"/>
      <inkml:brushProperty name="height" value="0.08571" units="cm"/>
      <inkml:brushProperty name="color" value="#008C3A"/>
    </inkml:brush>
  </inkml:definitions>
  <inkml:trace contextRef="#ctx0" brushRef="#br0">98 277 11078,'12'9'3563,"-3"-2"-2935,-9-7-247,0 0-168,67-46 156,-39 19-178,12-5 0,-2-2-23,-20-1 347,-7 5 112,-6 4-279,-4 7-314,-3 3-68,-10 4 34,-6 3-280,-11 4 190,-3 3-22,-2 2 67,-2 4 34,-1 7 11,0 10 0,3 15 0,7 8-90,8 8-22,10 3-22,10-1-68,22-5-33,17-11-157,26-10-79,17-15-392,7-6-492,4-20-1269,-10-8-648,-13-15 3272,-21-4 0,-24 16 0,-14 7 0</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3.153"/>
    </inkml:context>
    <inkml:brush xml:id="br0">
      <inkml:brushProperty name="width" value="0.08571" units="cm"/>
      <inkml:brushProperty name="height" value="0.08571" units="cm"/>
      <inkml:brushProperty name="color" value="#008C3A"/>
    </inkml:brush>
  </inkml:definitions>
  <inkml:trace contextRef="#ctx0" brushRef="#br0">1 0 11739,'2'6'2465,"-1"0"-1758,-1-6 2587,0 0-2622,64 53-33,-24-24-443,8 7 0,3 0 106,10-2-3593,6-1 3291,-2-4-56,-4-4-336,-3-2-482,-10-3-1333,-8-1-1121,-11-1-4392,-13-2 7720,-9 1 0,-6-9 0,-1-2 0</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8.578"/>
    </inkml:context>
    <inkml:brush xml:id="br0">
      <inkml:brushProperty name="width" value="0.08571" units="cm"/>
      <inkml:brushProperty name="height" value="0.08571" units="cm"/>
    </inkml:brush>
  </inkml:definitions>
  <inkml:trace contextRef="#ctx0" brushRef="#br0">52 1 7022,'-7'0'4079,"2"0"-2724,5 0 5189,0 0-6701,-3 3-67,0 10 224,-3 11 11,1 20 1,-1 10-24,1 7 1,2 3 11,2-3-11,1-4-11,0-4 10,0-8 12,0-5 23,0-6-1,0-6-22,0-7 23,0-6-1,0-7 68,0-5 44,0-2-224,0 2 68,-1 2 22,-1 5 0,0 1-34,1 0-762,0-3-1971,1-4-4314,0-2 7081,4-18 0,-3 11 0,3-11 0</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200"/>
    </inkml:context>
    <inkml:brush xml:id="br0">
      <inkml:brushProperty name="width" value="0.08571" units="cm"/>
      <inkml:brushProperty name="height" value="0.08571" units="cm"/>
    </inkml:brush>
  </inkml:definitions>
  <inkml:trace contextRef="#ctx0" brushRef="#br0">1 0 8826,'9'13'3026,"-2"-2"-2937,-7-11 718,0 0-438,56-13 102,-20 10-135,50-5 90,-32 15-157,0 7-57,-5-1-65,-6 2-102,-9 2 111,-5 3-88,-6 5-12,-4 3-23,-2 5 57,-7 0-1,-3 2 35,-4-2 144,-6-1-66,-13-2-146,-14 0-56,-19-1-235,-10 1-672,-22 13 88,24-13 147,-3 8-191,37-21-605,13-8-78,6-5 1546,25-24 0,-16 16 0,15-16 0</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748"/>
    </inkml:context>
    <inkml:brush xml:id="br0">
      <inkml:brushProperty name="width" value="0.08571" units="cm"/>
      <inkml:brushProperty name="height" value="0.08571" units="cm"/>
    </inkml:brush>
  </inkml:definitions>
  <inkml:trace contextRef="#ctx0" brushRef="#br0">23 1 10406,'9'2'2308,"-2"0"-1894,-7-2 573,0 0-651,-14 52 11,9-20 1,-10 42-46,12-32-33,2-3-157,0-3-22,1-4-79,0-4 22,0-3-33,0-4-67,0-4-942,0-4-491,2-5-753,5-5-671,7-5 2924,5-12 0,-7 7 0,-1-6 0</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0.426"/>
    </inkml:context>
    <inkml:brush xml:id="br0">
      <inkml:brushProperty name="width" value="0.08571" units="cm"/>
      <inkml:brushProperty name="height" value="0.08571" units="cm"/>
    </inkml:brush>
  </inkml:definitions>
  <inkml:trace contextRef="#ctx0" brushRef="#br0">2 164 8053,'0'-20'3473,"-1"4"-2677,1 16 22,0 0-571,4-15-23,3 8 0,7-13-56,4 12-112,4-3-12,2-1 1,1-1 67,-2 1-67,-4 2-45,-2 3-22,-2 1 22,-4 2 0,-1 2-157,-4 2-112,0 0 269,1 2 11,4 9 79,4 6 67,21 19-90,-5-10-67,14 5 0,-15-19 101,-4-6-23,-7-3 269,-7-3-347,-6 0-425,-4-2-774,-8-3-1490,-5-3 2689,-6-4 0,5 5 0,3 2 0</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1.227"/>
    </inkml:context>
    <inkml:brush xml:id="br0">
      <inkml:brushProperty name="width" value="0.08571" units="cm"/>
      <inkml:brushProperty name="height" value="0.08571" units="cm"/>
    </inkml:brush>
  </inkml:definitions>
  <inkml:trace contextRef="#ctx0" brushRef="#br0">117 57 10081,'7'11'3631,"-1"-2"-2904,-6-9-177,0 0-337,-48 44-90,30-20-123,-34 34-11,44-31-79,4-4-111,6-2-203,14-3 191,13-3 123,16-6 68,6-4 22,0-3 22,-7-2 135,-10 0-146,-8-1 112,-12 0 214,-5-1-12,-4-1-56,-1-2-101,2-5-56,10-18-112,-2 2 11,5-13 23,-7 10 78,-4 1 22,-4 4 101,-3 2 12,-4 2 56,-12-5-147,1 8-100,-9-4-56,7 11-179,-3 4-22,-5 2-282,-8 3-368,-8 5-1536,-3 10-3641,-2 5 6028,5 6 0,17-11 0,9-3 0</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2.432"/>
    </inkml:context>
    <inkml:brush xml:id="br0">
      <inkml:brushProperty name="width" value="0.08571" units="cm"/>
      <inkml:brushProperty name="height" value="0.08571" units="cm"/>
    </inkml:brush>
  </inkml:definitions>
  <inkml:trace contextRef="#ctx0" brushRef="#br0">75 601 7302,'19'-15'112,"22"-61"572,-28 33-247,4-5 0,-1-2 436,-7-13-200,-4 1 111,-4 1 102,-1 7 200,-4 10-436,-3 11-235,-5 11-79,-1 8-191,2 5-134,3 5 45,1 2-56,2 1-78,-2 1 22,-3 4 56,-4 10 11,-2 10-11,-2 17 45,3 10-45,1 12 0,6 8 0,4 5 0,3 5-45,4-4 45,6-3 34,5-7-34,4-10 0,1-12 0,-5-9 0,1-7-45,-7-15-235,1-2 90,-6-12 190,0 0 0,-1-11-112,0-6 67,-2-13-22,0-4-34,0-2 112,0-4-11,2 16 23,6 1 21,3 19 23,11 3 57,5 8-12,8 6-45,4 11 22,4 5-10,-5 3 78,4 10-57,-21-13 47,-3 5 178,-24-18-325,-15-2-68,-18-5-403,-18-4-89,-9-3-2577,-27-11 100,31 6 3037,-7-5 0,48 7 0,9 1 0</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464"/>
    </inkml:context>
    <inkml:brush xml:id="br0">
      <inkml:brushProperty name="width" value="0.08571" units="cm"/>
      <inkml:brushProperty name="height" value="0.08571" units="cm"/>
    </inkml:brush>
  </inkml:definitions>
  <inkml:trace contextRef="#ctx0" brushRef="#br0">110 0 8658,'4'5'1748,"-1"-1"-997,-3-4-45,0 0-23,0 57-224,0-24-212,-2 50 22,-3-36-190,-6 3 10,-5 3 68,-2 3-56,-2 2-12,2 1-44,4-1-45,5-4 0,5-3 22,5-8-22,11-6 12,6-8 88,14-8-10,8-9-56,6-6 22,7-4-56,1-5-45,0-2-45,-4-4-44,-8-1-45,-9 0 156,-4-3 124,-12 1-34,1-6 23,-9-1-34,2-4 11,-4-4-22,-2-2 44,-2-1 247,-2-5 12,-1 12-56,-5 0-292,-3 14-90,-6 5 68,-1 3-34,-1 1 11,0 0-45,-8 19 68,4 1-12,-6 24 23,8-3-34,4 9-146,6 0-257,4-1-358,15-5 111,12-8 101,20-13 516,48-10 122,-16-20-10,-23 0 0,-2-5 89,15-21 34,-10-4 380,-13-3 203,-11 1-303,-12 1 751,-7-4-617,-8 17-224,-2 1-10,-2 18-180,0 4-651,0 1 494,0 12 57,0 4 10,0 11-45,0 3 12,3-1-34,0-3-34,4-4-112,0-5-22,0-5 67,0-5 101,-1-3 0,-1-2 135,3-1 123,-2 0-112,3-1 44,-1-2-145,2-2-56,-3 1-90,-2 0-78,-3 4 89,0 0 90,2 0 45,2 0-12,4 0 12,1 0 0,4 0-23,0 0-22,0-1-78,2 0-34,-6-1-23,-1 2 135,-5 0 11,-3 5 91,1 3 10,4 12-90,-1-5 12,2 1-34,-3-10 33,-2-4 34,-2-2 79,0 0-314,-1 2-269,0 2 347,0 3-739,0 1-180,0-1 80,0-3 918,0-2 11,6-2 392,2-5 11,5-2 348,-2-3-213,-4-1-169,-1 5 102,-5 1-269,0 4-1009,-1 0 807,0-1 0,0 1 0,0-1 45,0 0-12,0 2-33,0-2 11,0 1 1,0-1 44,0-1-23,0-2 46,1-4-79,4-1-12,4-3 12,5-2 0,3 0 0,2 2 23,2 0-23,3 3 22,-2 1 68,4 2 145,13 1 1,-10 1-23,5 2-124,-18 2-33,-5 1-33,-3 0 21,-3 0-10,0 0 56,3 12 55,-3 2 46,1 14-68,-4 3-22,-2 2-68,0 2-33,0-2-56,0-5-493,0-8-392,0-7-3227,0-7-1737,0-5 5905,0-1 0,0 0 0</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842"/>
    </inkml:context>
    <inkml:brush xml:id="br0">
      <inkml:brushProperty name="width" value="0.08571" units="cm"/>
      <inkml:brushProperty name="height" value="0.08571" units="cm"/>
    </inkml:brush>
  </inkml:definitions>
  <inkml:trace contextRef="#ctx0" brushRef="#br0">1 1 14495,'13'9'3643,"-2"-2"-3330,-11-7-78,0 0-235,0 28-582,0-3-1805,0 28-4168,5-12 6555,1 2 0,0-20 0,-1-5 0</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996"/>
    </inkml:context>
    <inkml:brush xml:id="br0">
      <inkml:brushProperty name="width" value="0.08571" units="cm"/>
      <inkml:brushProperty name="height" value="0.08571" units="cm"/>
    </inkml:brush>
  </inkml:definitions>
  <inkml:trace contextRef="#ctx0" brushRef="#br0">1 31 13140,'8'8'4717,"-1"-1"-4717,-7-7-6880,0 0 6880,4-20 0,-3 15 0,3-15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2.012"/>
    </inkml:context>
    <inkml:brush xml:id="br0">
      <inkml:brushProperty name="width" value="0.08571" units="cm"/>
      <inkml:brushProperty name="height" value="0.08571" units="cm"/>
      <inkml:brushProperty name="color" value="#008C3A"/>
    </inkml:brush>
  </inkml:definitions>
  <inkml:trace contextRef="#ctx0" brushRef="#br0">16 24 13117,'-6'-13'3642,"1"3"-3642,5 10-145,0 0 593,-5 23-101,18 11-90,4 33-44,23 12-337,-18-35 1,2 2 162,0 0 0,1 1 6,0 2 0,0-1-29,-1-1 1,-1-1-11,0 0 0,-1-2-6,17 36-12,-4-11-335,-6-16 11,-7-14-460,-9-16 472,-6-13-1380,-5-5-1007,-9-13-269,-10-8 2980,-10-10 0,7 8 0,5 3 0</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7.516"/>
    </inkml:context>
    <inkml:brush xml:id="br0">
      <inkml:brushProperty name="width" value="0.08571" units="cm"/>
      <inkml:brushProperty name="height" value="0.08571" units="cm"/>
    </inkml:brush>
  </inkml:definitions>
  <inkml:trace contextRef="#ctx0" brushRef="#br0">1 169 9028,'11'1'2409,"-2"-1"-1849,-9 0 303,0 0-516,64-5-10,-30 1-24,52-5-33,-47 3-101,-2 1-67,0 1-112,-3 1 11,3-1-11,-1 1-134,5-2 67,4-1-90,6-2-56,4 0 57,-1 1 66,-1 0 56,-6 1 23,-7 1 11,12 0 0,-16 1 11,11-2 23,-17 1 22,3 0-45,-1 0-11,3 1 0,-2-1 0,0 1 0,-2 1-22,8 1 22,-11 1-56,3 1 56,-12-1-11,-2 1-1,2-3 12,1 0-145,3 0-315,30-2 426,-5 2 34,25-2 0,-12 4-22,3 0-1,1 1 46,2 0-1,3 4-5,-13-2 0,3 1 28,35 3-325,-27-3 0,1-1 268,-14-2 1,-1 1 11,5-1 0,1 0-34,3 0 1,0 0 33,1 0 0,0 0 0,-1 0 0,-2 0-17,-4 0 0,-2 0 6,-4-1 0,-2 2-93,38 1 115,-6 2 6,-28-1 0,1 0-17,27 0-23,-27-1 1,-1-1-12,24-1-11,0 0 23,-1 0-12,-8 0 1,-8 0-68,8 1 101,-21 2 22,9 0 68,-18 1 542,6-3-576,7-1 133,8 0-99,9 0-23,-14 0 0,2 0-56,31 0 0,-29 1 1,-1 0-447,20 3 469,-3 2-34,4 1 0,6-3 11,9-1-6,-20-2 1,4-1-6,-18-1 0,1 0 5,18-1 1,0-1-6,-25 0 0,-2-1 0,48-3 11,-9 0-244,-4 2 233,-6 2-11,0 1 11,3-1 0,-16 2 0,3 0 0,-15-1 0,0 0-6,22 1 1,-1 0-383,-21 0 0,-3 0 388,0 1 0,0 0 11,45 0-229,-4 0 251,-4 0-16,-25 1 0,1 1 0,-14-2 0,0 1-6,17 1 0,0 0 6,-17-1 0,0-1 5,3 1 1,1-1-18,0 0 1,1 0-6,1 0 0,0 0-146,-1 0 1,0 0 151,-1 0 0,-1 0-6,-1 0 0,2 0-6,18 0 0,0 0 6,-17 0 0,-1 1 0,16 0 0,-1 0-11,28 0-23,-46 0 1,0 0-1,4-1 0,1 0 17,2 0 1,0 0 98,1 0 0,2 0-82,22 0 0,0-1 0,-22 1 0,-1 0 189,16 0 1,-3-1-190,15 1 0,-5 0 0,-3 0 0,2 0-22,11 0-12,-44 0 1,2 0 5,5 0 0,0 0 22,1 0 0,0 0 0,0 0 1,1 0 5,19 0 0,0 0 0,-22 0 0,-1 0 0,14 0 0,-2 0 0,12 0 184,-4 0-184,-2 0 11,1 0-11,4 0 11,-19-1 1,1-1 55,32-1-28,-33 0 0,-3 1 74,13-1 670,-15 2-772,-17 0 76,-15 1 686,-12 0 370,-7 0-135,-3 0-720,-7 0 94,0 0 54,-8 0-245,3 0-191,-4 0-112,0 0-1278,-4 0-2812,0-3 4202,0-6 0,7 4 0,5-3 0</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3.916"/>
    </inkml:context>
    <inkml:brush xml:id="br0">
      <inkml:brushProperty name="width" value="0.08571" units="cm"/>
      <inkml:brushProperty name="height" value="0.08571" units="cm"/>
      <inkml:brushProperty name="color" value="#008C3A"/>
    </inkml:brush>
  </inkml:definitions>
  <inkml:trace contextRef="#ctx0" brushRef="#br0">62 1 17588,'-5'12'583,"-1"7"-392,1 7-68,-1 10-90,-1 6-10,1 6 10,2 1-33,1 1 0,3-2-22,-1-8 22,0-7 0,1-7 0,-3-8 0,1-5-34,-2-3-122,1-6-629,1-1-672,1-2-1322,0-4 2779,1-11 0,-1 8 0,1-8 0</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4.402"/>
    </inkml:context>
    <inkml:brush xml:id="br0">
      <inkml:brushProperty name="width" value="0.08571" units="cm"/>
      <inkml:brushProperty name="height" value="0.08571" units="cm"/>
      <inkml:brushProperty name="color" value="#008C3A"/>
    </inkml:brush>
  </inkml:definitions>
  <inkml:trace contextRef="#ctx0" brushRef="#br0">152 1 10675,'-15'1'3596,"3"0"-2968,12-1 56,-28 59-91,14-23-167,-22 54 101,21-33-23,2 10-33,3 7-180,5 4-56,2 1-145,3-2-90,0-6-11,1-7-381,7-8-684,5-10-963,9-13-1289,8-14-1748,9-10 5076,10-14 0,-20 3 0,-2-5 0</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4.983"/>
    </inkml:context>
    <inkml:brush xml:id="br0">
      <inkml:brushProperty name="width" value="0.08571" units="cm"/>
      <inkml:brushProperty name="height" value="0.08571" units="cm"/>
      <inkml:brushProperty name="color" value="#008C3A"/>
    </inkml:brush>
  </inkml:definitions>
  <inkml:trace contextRef="#ctx0" brushRef="#br0">244 8 9521,'-12'-4'4146,"3"1"-2970,9 3-56,0 0-234,22 56-46,-5-18-235,22 52-78,-14-29-169,-2 7-179,-5 2-55,-9 0-68,-4 3 11,-9 0-67,-14 5-146,-14 0-1146,-20 5 592,22-42 0,-2-1-707,0 0 1,-1-2-5238,-28 28 6644,14-20 0,21-22 0,13-16 0</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2.579"/>
    </inkml:context>
    <inkml:brush xml:id="br0">
      <inkml:brushProperty name="width" value="0.025" units="cm"/>
      <inkml:brushProperty name="height" value="0.025" units="cm"/>
      <inkml:brushProperty name="color" value="#E71224"/>
    </inkml:brush>
  </inkml:definitions>
  <inkml:trace contextRef="#ctx0" brushRef="#br0">0 1 24575,'0'0'0</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4.021"/>
    </inkml:context>
    <inkml:brush xml:id="br0">
      <inkml:brushProperty name="width" value="0.025" units="cm"/>
      <inkml:brushProperty name="height" value="0.025" units="cm"/>
      <inkml:brushProperty name="color" value="#008C3A"/>
    </inkml:brush>
  </inkml:definitions>
  <inkml:trace contextRef="#ctx0" brushRef="#br0">0 7 24575,'12'0'0,"0"-3"0,-5 3 0,-2-3 0</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299"/>
    </inkml:context>
    <inkml:brush xml:id="br0">
      <inkml:brushProperty name="width" value="0.08571" units="cm"/>
      <inkml:brushProperty name="height" value="0.08571" units="cm"/>
    </inkml:brush>
  </inkml:definitions>
  <inkml:trace contextRef="#ctx0" brushRef="#br0">485 9 10529,'-1'-5'504,"0"2"1199,1 3-1109,-10 21-145,7-16-147,-7 16-112,10-21 4349,0 0-4226,-3-2-66,0 0-23,-5-2-123,-2 2-45,-27 1-56,-2 0 0,-24 1 34,9 0-12,2 5 23,6 2-45,9 8-34,9-1-22,5 5 0,6-1 34,1 4-45,5 0-12,3 0-269,4 9 169,7-9 78,12 6 101,10-11 12,12 2-12,8 2 0,2 2 0,2 3-56,-3 2 44,-6 1 12,-5 0 23,-6-2 22,-5-1-34,-8-5 146,-6 3 22,-5-6-101,-13 2-78,-11-2-157,-13-3-179,-7-4-4333,-6-5 3235,19-12-1547,3-7-2655,28-11 5636,13-6 0,-7 13 0,6 4 0</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748"/>
    </inkml:context>
    <inkml:brush xml:id="br0">
      <inkml:brushProperty name="width" value="0.08571" units="cm"/>
      <inkml:brushProperty name="height" value="0.08571" units="cm"/>
    </inkml:brush>
  </inkml:definitions>
  <inkml:trace contextRef="#ctx0" brushRef="#br0">87 1 12770,'-1'7'1781,"0"-1"-1613,-7 46-123,6-22 0,-6 41 79,20-37 44,7-5 67,18-7 224,5-9 90,4-7 247,-6-5-225,-3-10 203,-13-2 167,-9-11-515,-8 0-57,-6-1-122,-12 0-90,-5 0-68,-15 2-33,-4 5-56,-3 2-11,-1 4-303,2 4-885,1 2-1288,5 2-1536,4 9 4023,3 6 0,11-3 0,4 1 0</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8.679"/>
    </inkml:context>
    <inkml:brush xml:id="br0">
      <inkml:brushProperty name="width" value="0.08571" units="cm"/>
      <inkml:brushProperty name="height" value="0.08571" units="cm"/>
    </inkml:brush>
  </inkml:definitions>
  <inkml:trace contextRef="#ctx0" brushRef="#br0">203 429 8355,'12'2'2846,"11"-70"-1882,-14 28 89,8-55-4318,-10 48 4341,-3 6 960,-3 7-1107,-5 4-177,-7 7 88,-3 4-190,-3 5-90,2 4 3179,5 5-3560,4 2-44,3 2-270,-19 13 102,0 10 33,-22 20-45,6 14 22,3 10-122,9 6-538,17 25 223,26-30 45,23 5 180,26-46 146,15-13-348,11-16 47,2-16 266,-4-13 124,-7-12 22,-12-3 80,-11 2 323,-15 3 180,-14 7 124,-13 8 424,-10 9-995,-5 8-147,-3 6-11,0 4-157,1 0 157,1 1 457,15 18-277,1 0 21,14 19-100,0-6-56,4 2 0,1-1-23,3-5 0,-5-3 12,-6-7 22,-9-7 157,-8-4 314,-7-5 279,-3-1-66,-2-6-23,1-51-594,3 8-44,3-48-46,4 26-10,3 6 21,0 13-55,-1 15-314,-7 19-706,-2 9-795,-1 7 134,5 6-1445,7 11-2623,5 8 5760,-1 10 0,-8-14 0,-5-3 0</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046"/>
    </inkml:context>
    <inkml:brush xml:id="br0">
      <inkml:brushProperty name="width" value="0.08571" units="cm"/>
      <inkml:brushProperty name="height" value="0.08571" units="cm"/>
    </inkml:brush>
  </inkml:definitions>
  <inkml:trace contextRef="#ctx0" brushRef="#br0">1 282 11000,'22'0'5221,"51"-24"-4291,-39 6-325,45-25-257,-35 13-191,-1-2 89,-4 2 471,-8 5 135,-12 4-303,-10 6-258,-6 1 34,-14-2-325,-2 7-89,-29 5 89,7 21 22,-18 15 79,13 18-34,4 9 0,10 4-3392,22 19 3393,24-27-12,25 9 22,24-37-78,15-9-90,7-10-582,-2-6-1222,-12-5-1411,-17-4-6521,-21-2 9826,-20-2 0,-10 6 0,-9 1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2.155"/>
    </inkml:context>
    <inkml:brush xml:id="br0">
      <inkml:brushProperty name="width" value="0.08571" units="cm"/>
      <inkml:brushProperty name="height" value="0.08571" units="cm"/>
      <inkml:brushProperty name="color" value="#008C3A"/>
    </inkml:brush>
  </inkml:definitions>
  <inkml:trace contextRef="#ctx0" brushRef="#br0">44 222 2304,'-24'-12'3944,"5"3"-1312,19 9-2183,0 0 1004,67-21-1453,-9 9-236,0-3 1,4 0-1793,29-4-630,-6-4 293,-9-4 3213,-17-5 0,-27 13 0,-14 2 0</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848"/>
    </inkml:context>
    <inkml:brush xml:id="br0">
      <inkml:brushProperty name="width" value="0.08571" units="cm"/>
      <inkml:brushProperty name="height" value="0.08571" units="cm"/>
    </inkml:brush>
  </inkml:definitions>
  <inkml:trace contextRef="#ctx0" brushRef="#br0">322 1 14048,'8'7'1994,"-2"-1"-1882,-45 57-34,14-21-61,-4 6 0,-2 2 5,-9 15 45,-2-1-44,1-4-23,4-10-280,10-13-4561,11-14 4841,9-19 0,6-2 0,1-8 0</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110"/>
    </inkml:context>
    <inkml:brush xml:id="br0">
      <inkml:brushProperty name="width" value="0.08571" units="cm"/>
      <inkml:brushProperty name="height" value="0.08571" units="cm"/>
    </inkml:brush>
  </inkml:definitions>
  <inkml:trace contextRef="#ctx0" brushRef="#br0">0 1 20468,'52'16'620,"-1"1"0,-2 0 0,-4 3-6101,15 25 5514,-5 5-33,-4 3 972,-9-1-2104,-6-1-473,-9-5-1969,-5-6-5026,-6-11 8600,-3-11 0,-7-10 0,-2-7 0</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546"/>
    </inkml:context>
    <inkml:brush xml:id="br0">
      <inkml:brushProperty name="width" value="0.08571" units="cm"/>
      <inkml:brushProperty name="height" value="0.08571" units="cm"/>
    </inkml:brush>
  </inkml:definitions>
  <inkml:trace contextRef="#ctx0" brushRef="#br0">109 0 14775,'11'5'3967,"-2"-1"-3306,-9-4 695,0 0-1356,-20 56-370,2-20-2016,-15 50-3777,9-35 6163,6 0 0,8-22 0,5-7 0</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839"/>
    </inkml:context>
    <inkml:brush xml:id="br0">
      <inkml:brushProperty name="width" value="0.08571" units="cm"/>
      <inkml:brushProperty name="height" value="0.08571" units="cm"/>
    </inkml:brush>
  </inkml:definitions>
  <inkml:trace contextRef="#ctx0" brushRef="#br0">1 20 13184,'64'2'2253,"-13"-1"-3889,38-4-3843,-31-2 5479,-9-2 0,-25 2 0,-9 3 0</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996"/>
    </inkml:context>
    <inkml:brush xml:id="br0">
      <inkml:brushProperty name="width" value="0.08571" units="cm"/>
      <inkml:brushProperty name="height" value="0.08571" units="cm"/>
    </inkml:brush>
  </inkml:definitions>
  <inkml:trace contextRef="#ctx0" brushRef="#br0">0 77 13947,'31'14'2313,"21"-7"1,3-5-1944,4-10-370,5 2 0,2-1-1860,19-12-3485,-4 0 5345,-11-2 0,-31 11 0,-14 1 0</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1.803"/>
    </inkml:context>
    <inkml:brush xml:id="br0">
      <inkml:brushProperty name="width" value="0.08571" units="cm"/>
      <inkml:brushProperty name="height" value="0.08571" units="cm"/>
    </inkml:brush>
  </inkml:definitions>
  <inkml:trace contextRef="#ctx0" brushRef="#br0">18 177 15191,'-9'-5'2453,"1"1"-2049,8 4-1,-1 60-100,6-21-214,3 54-66,6-35-12,3 0-11,1-5-11,-1-8-113,0-5 57,-9-19-22,0-5 44,-8-14-45,0-2-257,0-5 235,-7-4-46,-8-20 58,0 0-68,-5-17 112,14 1 56,2-10 201,4-10 225,3 13 0,1 0 56,3-24-113,7-15 69,-4 49-35,1 15-291,0 11-168,17 7 45,1 6 22,22 2-22,1 9-12,7 7 1,3 12-56,-4 7-23,-9 3-134,-14 2-34,-17-2 235,-10-1-67,-26-2-269,-13-2 57,-25-2-690,-3-10 0,-3-3 633,-10 1 330,16-5 1,6-4 39,18-8 45,11 0-45,12 1 0,5 2 79,4 5 358,1 3 807,19 10-471,0-4-67,19 4-112,-3-7-326,21-4-268,-11-3-1154,15-4-1938,-17-3-4517,1-1 7609,-1-1 0,-19 1 0,-7-1 0</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042"/>
    </inkml:context>
    <inkml:brush xml:id="br0">
      <inkml:brushProperty name="width" value="0.08571" units="cm"/>
      <inkml:brushProperty name="height" value="0.08571" units="cm"/>
    </inkml:brush>
  </inkml:definitions>
  <inkml:trace contextRef="#ctx0" brushRef="#br0">1 129 12860,'15'13'4504,"-2"-3"-3786,62 10-226,-29-15-246,9 6 1,0-4 235,4-19-11,-6-7 156,-10-11-190,-16-2-78,-13-1 212,-13 5-67,-19 5-234,-10 11-69,-17 6 57,-7 11-325,-25 21-1737,22-3 1804,-4 12 0,41-21 0,11-6 0</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735"/>
    </inkml:context>
    <inkml:brush xml:id="br0">
      <inkml:brushProperty name="width" value="0.08571" units="cm"/>
      <inkml:brushProperty name="height" value="0.08571" units="cm"/>
    </inkml:brush>
  </inkml:definitions>
  <inkml:trace contextRef="#ctx0" brushRef="#br0">281 0 13465,'17'3'3921,"-4"-1"-3562,-13-2 34,0 0-214,-29 48-112,4-9-50,-1 3 0,-2 3-6,-17 24-22,1 1-269,2-3-696,9-11-1253,10-14-628,12-14-1457,7-15 4314,12-10 0,-6-4 0,6-2 0</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992"/>
    </inkml:context>
    <inkml:brush xml:id="br0">
      <inkml:brushProperty name="width" value="0.08571" units="cm"/>
      <inkml:brushProperty name="height" value="0.08571" units="cm"/>
    </inkml:brush>
  </inkml:definitions>
  <inkml:trace contextRef="#ctx0" brushRef="#br0">25 10 13387,'-14'-5'5087,"3"1"-4639,11 4-236,0 0 719,26 28-159,8 4-368,37 31-908,9-4 543,-35-28 0,2-1-39,0-2 0,0-1-1925,-1-3 0,-1-1-47,36 15-1927,-13-10 3899,-13-8 0,-25-11 0,-11-3 0</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4.792"/>
    </inkml:context>
    <inkml:brush xml:id="br0">
      <inkml:brushProperty name="width" value="0.08571" units="cm"/>
      <inkml:brushProperty name="height" value="0.08571" units="cm"/>
      <inkml:brushProperty name="color" value="#008C3A"/>
    </inkml:brush>
  </inkml:definitions>
  <inkml:trace contextRef="#ctx0" brushRef="#br0">522 455 8411,'10'11'2914,"-3"-2"-2365,-7-9 1289,0 0-2332,-69-44-66,42 33 179,-55-33-303,51 51 393,6 0 134,-6 6-33,9 0 112,3 1 78,-1 0-3370,1 3 3404,-15 9-12,6-2 12,-12 8 55,10-6-22,4-2-67,6 0-78,9-5 3470,6-4-3202,9-4 292,9-3 90,8-3-68,8-3-11,-1-1 135,10-1-550,-19 0-44,2 0 10,-20 0 1,0 0-11,2 0 22,3-2-23,6-5-10,5-5 44,14-12-67,-7 5 33,5-3 12,-14 8-34,-2 1-11,-3-2-89,-1-4-23,1-3 89,-1-2 23,0-4 79,-6-30-34,-1 20 22,-10-18 179,-2 30-78,-4 6 1,4 3-102,1-4-67,5 3 0,1-4 101,3 4 157,0 2 190,0 0 100,0 4-32,0 3-79,0 3-157,0 2-146,0 1-89,0 1-45,0-1-45,0-7 45,0-1 12,0-6-1,0 4 22,0-2 147,0 5 481,0 1-694,0 5-404,0 1 403,0 14 34,0 4 34,17 30-12,1-6-22,16 16 34,-3-12-23,0 3-11,0 3 34,-1 1-23,-2 1 45,-2 0-34,-1-4-11,-4-2 12,4 2-12,-10-16-11,1-2-11,-11-19-135,-1-4-258,-1-4-850,-1-1-752,1-1 2006,-1-12 0,-1 8 0,0-8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2.844"/>
    </inkml:context>
    <inkml:brush xml:id="br0">
      <inkml:brushProperty name="width" value="0.08571" units="cm"/>
      <inkml:brushProperty name="height" value="0.08571" units="cm"/>
      <inkml:brushProperty name="color" value="#008C3A"/>
    </inkml:brush>
  </inkml:definitions>
  <inkml:trace contextRef="#ctx0" brushRef="#br0">39 26 11571,'-21'-14'2577,"4"3"-1702,17 11 323,0 0-828,12 50-56,4-16 123,15 43-57,2-28-76,2 1-36,1 2 12,1 1-44,1-1-169,-4-5 34,2 0-101,-17-23 22,-2-4-22,-15-19-426,-11-16 79,-6-11-236,-10-18 180,-5-8 324,2-5 79,2 0 101,3 2-56,7 6 123,4 4-134,6 10-34,4 3 0,5 9 11,9 4 0,9 8-11,11 4 0,7 4 0,3 3-45,-3 5-123,-5 3-33,-9 7 167,-13 6 34,-6 5-34,-11 7 12,-10 10-12,-10 6 12,-6 3-56,5 1-68,10-4-112,8-9 45,16-7 213,15-11-3336,17-11 3583,15-6 35,6-8-25,-1-10 113,-5-6-34,-9-10 68,-10 0-1,-13-1-44,-9 3 3230,-7 3-3376,-4 3 36,-2 8-204,-1 4-45,0 6-112,0 2-157,1 1 101,4 0 168,5 0 224,5 4-56,7 5-67,6 6 101,4 4-146,4 1-23,-2 1-33,-4-3-67,-5 0-471,-6-3-358,-4 0-527,-6-2-1054,-3 0-2733,-4-3 5210,-2-4 0,0-2 0,0-4 0</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5.331"/>
    </inkml:context>
    <inkml:brush xml:id="br0">
      <inkml:brushProperty name="width" value="0.08571" units="cm"/>
      <inkml:brushProperty name="height" value="0.08571" units="cm"/>
      <inkml:brushProperty name="color" value="#008C3A"/>
    </inkml:brush>
  </inkml:definitions>
  <inkml:trace contextRef="#ctx0" brushRef="#br0">232 1 11134,'2'8'1905,"-1"-1"-1636,-1-7 1254,0 0-839,-23 59-258,8-26 0,-22 47-146,12-40-190,-2-2-68,0 1-22,1-1 0,5 0-224,4-1-784,7-6-471,5-3-1222,4-11-873,10-7 3574,7-10 0,-4-1 0,1-3 0</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5.682"/>
    </inkml:context>
    <inkml:brush xml:id="br0">
      <inkml:brushProperty name="width" value="0.08571" units="cm"/>
      <inkml:brushProperty name="height" value="0.08571" units="cm"/>
      <inkml:brushProperty name="color" value="#008C3A"/>
    </inkml:brush>
  </inkml:definitions>
  <inkml:trace contextRef="#ctx0" brushRef="#br0">47 0 10249,'2'12'4291,"0"-2"-3226,-2-10-281,0 0-773,-23-9 91,18 10 166,-18 1 236,27 14 225,12 10-124,11 5-79,19 2-190,11 0-223,11-2-113,3-3-393,-3-3-3928,-6-6 2763,-10-3-762,-13-4-3282,-11-4 5602,-15 0 0,-7-4 0,-6-2 0</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6.415"/>
    </inkml:context>
    <inkml:brush xml:id="br0">
      <inkml:brushProperty name="width" value="0.08571" units="cm"/>
      <inkml:brushProperty name="height" value="0.08571" units="cm"/>
      <inkml:brushProperty name="color" value="#008C3A"/>
    </inkml:brush>
  </inkml:definitions>
  <inkml:trace contextRef="#ctx0" brushRef="#br0">1 147 9655,'11'11'2734,"-2"-2"-1355,-9-9-439,0 0-144,71-1-169,-13-6-375,4 2 1,5-2-80,-15-3 1,0-1 33,4 0 1,0-1-40,0 0 0,-1 0-34,-4 1 1,-1 0 11,34-9-12,-20 4-67,-21 4 1,-20 6-68,-13 3-673,-7 3-3720,-3 0-178,0 3 4571,0 2 0,0-1 0,0 1 0</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7.565"/>
    </inkml:context>
    <inkml:brush xml:id="br0">
      <inkml:brushProperty name="width" value="0.08571" units="cm"/>
      <inkml:brushProperty name="height" value="0.08571" units="cm"/>
      <inkml:brushProperty name="color" value="#008C3A"/>
    </inkml:brush>
  </inkml:definitions>
  <inkml:trace contextRef="#ctx0" brushRef="#br0">416 170 10316,'4'4'3284,"-2"-1"-2120,-2-3-547,-68 22 10,27-4-324,-9 1 0,0 2 167,-6 12-156,4 4-180,7 1-134,13-1-134,13-3-158,10-4 68,15-8 56,18-7 168,16-8-22,16-10-12,27-30 146,-27 2-44,6-25-46,-42 11 90,-10-1 11,-7-2 191,-7 2-3393,-4 7 3427,-5 10-101,-1 11-124,3 10-179,3 5 22,3 3 12,3 0 1187,1 0 2227,1-2-3549,0 0-33,0-3-158,0-1 113,-1-1 235,0 0 34,-2-1 22,1 0 56,-1 1 0,-1-1 67,-1-1-22,0 0 33,-3-1-123,4 4-32,-1 1-13,3 3-11,1 0 941,1 1-1265,0 6 167,0 11 146,0 17 22,0 18 1,4 11-1,4 3-11,4-3 12,2-5-12,1-8 11,-1-6 1,-1-8-23,-2-7 0,-2-8-627,1-3-528,-3-7-660,0-2-818,0-5-3496,0-2 6129,1 0 0,-3-1 0,-2 0 0</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8.053"/>
    </inkml:context>
    <inkml:brush xml:id="br0">
      <inkml:brushProperty name="width" value="0.08571" units="cm"/>
      <inkml:brushProperty name="height" value="0.08571" units="cm"/>
      <inkml:brushProperty name="color" value="#008C3A"/>
    </inkml:brush>
  </inkml:definitions>
  <inkml:trace contextRef="#ctx0" brushRef="#br0">58 1 12770,'3'8'3844,"-1"-1"-3587,-2-7 898,0 0-707,-18 62-157,9-22-90,-13 55-66,14-38-113,5-1-3380,1-2 3358,2-3-567,8-8 523,6-5 10,13-10-44,9-8-23,9-9-190,9-5 2253,5-4-4203,3-9 2432,10-16 0,-35 10 0,1-8 0</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8.390"/>
    </inkml:context>
    <inkml:brush xml:id="br0">
      <inkml:brushProperty name="width" value="0.08571" units="cm"/>
      <inkml:brushProperty name="height" value="0.08571" units="cm"/>
      <inkml:brushProperty name="color" value="#008C3A"/>
    </inkml:brush>
  </inkml:definitions>
  <inkml:trace contextRef="#ctx0" brushRef="#br0">14 114 10440,'-8'-7'4235,"2"2"-3719,6 5 436,0 0-358,46-12-236,-3 3-190,48-11-157,-11 9-11,6 0-1232,-5 2-6836,7-1 8068,-36 2 0,-7 1 0,-35 3 0</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9.478"/>
    </inkml:context>
    <inkml:brush xml:id="br0">
      <inkml:brushProperty name="width" value="0.08571" units="cm"/>
      <inkml:brushProperty name="height" value="0.08571" units="cm"/>
      <inkml:brushProperty name="color" value="#008C3A"/>
    </inkml:brush>
  </inkml:definitions>
  <inkml:trace contextRef="#ctx0" brushRef="#br0">1 0 11627,'6'12'2566,"0"-2"-2196,-6-10 90,71-2-427,-29 2-118,18-1 1,4 0-1013,-9 1-1682,13-1-1580,-35-1 3296,-15-1 0,-9 1 0,-9 0 1</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9.688"/>
    </inkml:context>
    <inkml:brush xml:id="br0">
      <inkml:brushProperty name="width" value="0.08571" units="cm"/>
      <inkml:brushProperty name="height" value="0.08571" units="cm"/>
      <inkml:brushProperty name="color" value="#008C3A"/>
    </inkml:brush>
  </inkml:definitions>
  <inkml:trace contextRef="#ctx0" brushRef="#br0">0 5 9689,'13'9'5142,"58"-2"-4357,-32-7-326,50 1-279,-38 1-180,-6 0-258,-4 0-6846,11-3 6256,-13-10 0,-4 6 0,-19-6 0</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0.607"/>
    </inkml:context>
    <inkml:brush xml:id="br0">
      <inkml:brushProperty name="width" value="0.08571" units="cm"/>
      <inkml:brushProperty name="height" value="0.08571" units="cm"/>
      <inkml:brushProperty name="color" value="#008C3A"/>
    </inkml:brush>
  </inkml:definitions>
  <inkml:trace contextRef="#ctx0" brushRef="#br0">87 76 14171,'5'9'1893,"0"-2"-1321,-5-7 111,0 0-168,4 49-111,5-12-213,5 47-1,6-24-100,-3 2 11,8 20-57,-12-26-10,3 7-12,-12-33 12,-2-8 22,-2-8-56,0-6-258,0-4-100,0-4 291,-4 0-292,-6-6 112,-7-7-55,-6-10-404,-14-32 538,9 5 90,-6-25 78,13 12 22,4-4 146,3 6 202,5-7-370,5 24-90,1-1 57,6 25 66,3 1-33,9 5 90,6 0-79,12 3 11,4 3-44,9 4-12,3 2 12,0 5-56,-2 8 66,-8 8 12,7 38-44,-24-21-180,3 25 10,-24-32-111,-9-1-313,-6 0 235,-9 0-203,-9-1 2,-2-2 581,-2-4 23,1-4 314,-4-5 100,15-6 696,-3-3-528,19-3-178,2-4-158,5 2-246,1-2-168,0 3 426,12 15 22,6 3 11,20 16 112,6 1-111,9 0 134,1-1-157,-1-3 123,-7-5-236,-8-2-570,-3 1-752,-15-5-1926,3 4-2443,-10-7 5535,3-2 0,-7-5 0,-2-6 0</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0.997"/>
    </inkml:context>
    <inkml:brush xml:id="br0">
      <inkml:brushProperty name="width" value="0.08571" units="cm"/>
      <inkml:brushProperty name="height" value="0.08571" units="cm"/>
      <inkml:brushProperty name="color" value="#008C3A"/>
    </inkml:brush>
  </inkml:definitions>
  <inkml:trace contextRef="#ctx0" brushRef="#br0">148 84 11840,'3'11'1378,"0"-2"-985,-3-9 581,0 0-245,49 22-147,-20-16 12,39 17 67,-36-23-3459,-9-1 4098,-7-13-1099,-9 2-10,-6-13-56,-11 7-34,-6-1-79,-36-5-22,15 8 3314,-21-3-3763,26 13-1523,-14 5-33,13 12 2005,-21 26 0,36-17 0,-5 13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3.013"/>
    </inkml:context>
    <inkml:brush xml:id="br0">
      <inkml:brushProperty name="width" value="0.08571" units="cm"/>
      <inkml:brushProperty name="height" value="0.08571" units="cm"/>
      <inkml:brushProperty name="color" value="#008C3A"/>
    </inkml:brush>
  </inkml:definitions>
  <inkml:trace contextRef="#ctx0" brushRef="#br0">78 121 15415,'-29'-42'4728,"5"7"-4728,24 35-1356,0 0-257,-24-29-1357,37 32-4492,-3-20 7462,52 39 0,-24-10 0,-2-3 0</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2.751"/>
    </inkml:context>
    <inkml:brush xml:id="br0">
      <inkml:brushProperty name="width" value="0.08571" units="cm"/>
      <inkml:brushProperty name="height" value="0.08571" units="cm"/>
      <inkml:brushProperty name="color" value="#008C3A"/>
    </inkml:brush>
  </inkml:definitions>
  <inkml:trace contextRef="#ctx0" brushRef="#br0">301 8 11257,'-26'-4'2970,"6"1"-2286,20 3-102,0 0 56,-35 59-223,20-25 11,-29 51 44,28-39-55,-3 0-146,0-1-179,0-2-90,1-6 0,2-4-594,1-5-448,5-7-1345,-1-5 2387,2-7 0,4-4 0,1-5 0</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3.153"/>
    </inkml:context>
    <inkml:brush xml:id="br0">
      <inkml:brushProperty name="width" value="0.08571" units="cm"/>
      <inkml:brushProperty name="height" value="0.08571" units="cm"/>
      <inkml:brushProperty name="color" value="#008C3A"/>
    </inkml:brush>
  </inkml:definitions>
  <inkml:trace contextRef="#ctx0" brushRef="#br0">1 0 11739,'2'6'2465,"-1"0"-1758,-1-6 2587,0 0-2622,64 53-33,-24-24-443,8 7 0,3 0 106,10-2-3593,6-1 3291,-2-4-56,-4-4-336,-3-2-482,-10-3-1333,-8-1-1121,-11-1-4392,-13-2 7720,-9 1 0,-6-9 0,-1-2 0</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9.577"/>
    </inkml:context>
    <inkml:brush xml:id="br0">
      <inkml:brushProperty name="width" value="0.08571" units="cm"/>
      <inkml:brushProperty name="height" value="0.08571" units="cm"/>
      <inkml:brushProperty name="color" value="#008C3A"/>
    </inkml:brush>
  </inkml:definitions>
  <inkml:trace contextRef="#ctx0" brushRef="#br0">1 86 12199,'8'15'3204,"-2"-4"-2554,-6-11 1243,0 0-1388,56-14-68,-19 4-179,49-13-90,-33 9-168,2 1-852,18-2-750,-18 5-1043,8 1-1478,-30 6 4123,-12 3 0,-10 0 0,-8 0 0</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9.762"/>
    </inkml:context>
    <inkml:brush xml:id="br0">
      <inkml:brushProperty name="width" value="0.08571" units="cm"/>
      <inkml:brushProperty name="height" value="0.08571" units="cm"/>
      <inkml:brushProperty name="color" value="#008C3A"/>
    </inkml:brush>
  </inkml:definitions>
  <inkml:trace contextRef="#ctx0" brushRef="#br0">1 66 11145,'12'9'3171,"54"-13"-3014,-25-8-157,48-9-974,-34 5-1794,-9 4 2768,-11 6 0,-17 2 0,-8 4 0</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1.288"/>
    </inkml:context>
    <inkml:brush xml:id="br0">
      <inkml:brushProperty name="width" value="0.08571" units="cm"/>
      <inkml:brushProperty name="height" value="0.08571" units="cm"/>
      <inkml:brushProperty name="color" value="#008C3A"/>
    </inkml:brush>
  </inkml:definitions>
  <inkml:trace contextRef="#ctx0" brushRef="#br0">332 30 7650,'5'7'3775,"-2"0"-2374,-3-7 1725,0 0-2196,-2-15-123,0 10-134,-3-11-147,-2 13-145,0 0-134,-2 2-57,0 0-111,-1 1-68,-3 0 11,-3 2 12,-4 5-1,-6 4 12,-2 7-11,-2 3-1,-1 5-10,-1 5 10,5 4-33,-5 47 0,16-26 12,0 34-12,15-39 11,8 2 22,8 0 68,26 35-34,-2-18-39,-12-21 0,1 1 62,18 27 56,7 4-836,-22-39 1,1 1 694,3 1 1,2 0 0,4 0 0,1 0-1,2 0 1,2-1-1,-1-1 1,1-1-6,-1-1 0,-2-1-3,-2-1 1,-1 0 8,-5-1 0,-1 0 5,25 38 0,-29-19 0,-4 3 0,7 30-299,-17-30 1,-4 0 298,-7 16 23,-10-3-34,-14-8-1829,-14-7 1818,-19-5-101,-9-8 89,-7-10-134,1-14-145,5-10 278,10-12-693,15-15-4773,21-35 5490,27 0 0,-3 3 0,11 23 0</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1.939"/>
    </inkml:context>
    <inkml:brush xml:id="br0">
      <inkml:brushProperty name="width" value="0.08571" units="cm"/>
      <inkml:brushProperty name="height" value="0.08571" units="cm"/>
      <inkml:brushProperty name="color" value="#008C3A"/>
    </inkml:brush>
  </inkml:definitions>
  <inkml:trace contextRef="#ctx0" brushRef="#br0">23 93 9543,'-12'-11'3911,"2"2"-3150,10 9 887,0 0-1043,15-32-56,-11 24-168,11-24-101,-15 32 12,0 0-35,1 3 158,4 6 44,5 10 68,7 9-79,9 11-56,6 9-202,5 8-89,1 5 0,-1 2-68,-4-2-33,-5-4-123,-6-10-560,-5-10-1199,-4-14-1300,-3-9-696,1-9 3878,2-10 0,-5 3 0,-1-4 0</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2.335"/>
    </inkml:context>
    <inkml:brush xml:id="br0">
      <inkml:brushProperty name="width" value="0.08571" units="cm"/>
      <inkml:brushProperty name="height" value="0.08571" units="cm"/>
      <inkml:brushProperty name="color" value="#008C3A"/>
    </inkml:brush>
  </inkml:definitions>
  <inkml:trace contextRef="#ctx0" brushRef="#br0">1 248 7773,'11'2'5838,"-2"-1"-4236,-9-1-224,0 0-370,74-10-55,-23-6-684,5 3 0,3-3-1,12-19-161,-26 10 0,-2 0-62,15-11-45,2-4-247,-40 22-381,-10 7-873,-5 6-6982,-2 4 8483,-1 9 0,1-5 0,-1 4 0</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2.675"/>
    </inkml:context>
    <inkml:brush xml:id="br0">
      <inkml:brushProperty name="width" value="0.08571" units="cm"/>
      <inkml:brushProperty name="height" value="0.08571" units="cm"/>
      <inkml:brushProperty name="color" value="#008C3A"/>
    </inkml:brush>
  </inkml:definitions>
  <inkml:trace contextRef="#ctx0" brushRef="#br0">69 1 13577,'-4'11'2857,"1"-3"-2162,3-8 33,-7 62-201,2-25-157,-7 53-191,4-37-45,-2 3-78,2 5-56,1-1-3403,3-1 2955,3-5-1047,1-12-242,0-9-1210,5-13-2352,2-9 5299,1-7 0,-1-4 0,-4 0 0</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3.022"/>
    </inkml:context>
    <inkml:brush xml:id="br0">
      <inkml:brushProperty name="width" value="0.08571" units="cm"/>
      <inkml:brushProperty name="height" value="0.08571" units="cm"/>
      <inkml:brushProperty name="color" value="#008C3A"/>
    </inkml:brush>
  </inkml:definitions>
  <inkml:trace contextRef="#ctx0" brushRef="#br0">1 55 11134,'5'11'4359,"0"-3"-3485,-5-8-79,0 0 1,55-32-269,-35 23-79,43-23 124,-45 31-46,6 4-112,11 6-3514,10 5 3301,15 7-111,12 2-186,11 1 96,2 0-225,-4-3-2027,-30-8 0,-2 0-964,7-2 3216,6 3 0,-50-14 0,-7 0 0</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3.957"/>
    </inkml:context>
    <inkml:brush xml:id="br0">
      <inkml:brushProperty name="width" value="0.08571" units="cm"/>
      <inkml:brushProperty name="height" value="0.08571" units="cm"/>
      <inkml:brushProperty name="color" value="#008C3A"/>
    </inkml:brush>
  </inkml:definitions>
  <inkml:trace contextRef="#ctx0" brushRef="#br0">165 385 9610,'3'6'4079,"-1"-1"-3127,-2-5 1054,0 0-1603,-3 6-156,-7 4 122,-8 12 58,-9 9-136,-4 12-201,0 8-90,6 6-101,8 1-45,9-4-44,10-9 66,14-13 79,9-13-89,32-23-79,-13-21-202,14-20 57,-28-14 224,-12-8 89,-8-7 45,-11-6 67,-12-2 269,-7 1 0,-11 6 235,-3 7 371,-8 0 369,1 13-179,10 14-1132,59 82 0,31 45 0,-7-12-180,-2 0-766,-11-18 0,11 15 0,-1-2 0,-15-19 83,-10-11-851,-7-8-34,-3-7-527,-6-9-1501,-3-7 3776,-2-5 0,-3-3 0,1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3.357"/>
    </inkml:context>
    <inkml:brush xml:id="br0">
      <inkml:brushProperty name="width" value="0.08571" units="cm"/>
      <inkml:brushProperty name="height" value="0.08571" units="cm"/>
      <inkml:brushProperty name="color" value="#008C3A"/>
    </inkml:brush>
  </inkml:definitions>
  <inkml:trace contextRef="#ctx0" brushRef="#br0">0 6 12624,'17'12'3216,"-3"-2"-2398,73-4-381,-40-4-191,10 1 1,1-2 359,-11-9 222,-8-4-671,-21 1-392,-7 3-269,-27 22 459,-9 13-33,-18 26 11,-2 10 44,7 4 1,9-3 22,16-8 112,7-11 481,36-6 58,4-20-349,29-4-302,-5-26-67,-3-5-404,-8-11-952,-9 2-1210,-12 7-4774,-10 8 7407,-9 5 0,-5 5 0,-2 0 0</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4.417"/>
    </inkml:context>
    <inkml:brush xml:id="br0">
      <inkml:brushProperty name="width" value="0.08571" units="cm"/>
      <inkml:brushProperty name="height" value="0.08571" units="cm"/>
      <inkml:brushProperty name="color" value="#008C3A"/>
    </inkml:brush>
  </inkml:definitions>
  <inkml:trace contextRef="#ctx0" brushRef="#br0">28 1 11291,'0'4'4045,"0"0"-2230,0-4-1076,-11 53-189,7-16 77,-7 49-145,10-27-146,1 3-44,0 0-113,0-1-112,0-4-22,4 13-392,0-23-1884,8 11 752,-4-37-750,2-4-584,-5-13-1613,-1-6 4426,-2-13 0,-1 8 0,-1-7 0</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4.676"/>
    </inkml:context>
    <inkml:brush xml:id="br0">
      <inkml:brushProperty name="width" value="0.08571" units="cm"/>
      <inkml:brushProperty name="height" value="0.08571" units="cm"/>
      <inkml:brushProperty name="color" value="#008C3A"/>
    </inkml:brush>
  </inkml:definitions>
  <inkml:trace contextRef="#ctx0" brushRef="#br0">0 0 17386,'41'12'2264,"1"3"-1905,-2 5-124,3 4-123,2 0-112,0 0-112,-1-1-919,-2-2-885,-3-1-1244,0-2-3686,-5-2 6846,-4 2 0,-13-9 0,-6-1 0</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140"/>
    </inkml:context>
    <inkml:brush xml:id="br0">
      <inkml:brushProperty name="width" value="0.08571" units="cm"/>
      <inkml:brushProperty name="height" value="0.08571" units="cm"/>
      <inkml:brushProperty name="color" value="#008C3A"/>
    </inkml:brush>
  </inkml:definitions>
  <inkml:trace contextRef="#ctx0" brushRef="#br0">437 347 10339,'12'4'3529,"-2"0"-2734,-10-4 4674,0 0-5469,-3 1-34,-2-1 12,-3 1 11,-2-1-34,-1 0 45,-2 0-11,-3-2 11,0 1-23,-4-3-33,0 0-56,-4 1-45,-4 1-157,-15 1 157,10 1 79,-9 0-12,17 6-122,-5 9 156,9 3-12,-2 8 12,11-2 12,-1 2-1,2 3-246,-3 16 134,6-11-236,1 9-178,5-20 112,2-8 459,10-7-12,9-4 12,18-13-247,13-9-201,7-14-78,3-10 123,-8-4 133,-8-2 91,-10 1 67,-12-10 168,-10 16 22,-6-6 202,-8 18-32,-4 2 54,-3 1 180,-7-13-102,7 9 80,-2-10-90,6 15 235,-1 4-11,3 5-202,0 7-78,2 5-124,1 2-190,-1 2-67,-1 3 67,-1 11 145,0 12-66,2 15 123,0 8-124,1 6 34,2 3-67,6 3-22,14 24-46,-3-21-122,6 15-181,-16-33-144,-3-7-404,-5-8-336,-1-9-1222,0-8-2453,3-6 4885,10-7 0,-7-2 0,6-2 0</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561"/>
    </inkml:context>
    <inkml:brush xml:id="br0">
      <inkml:brushProperty name="width" value="0.08571" units="cm"/>
      <inkml:brushProperty name="height" value="0.08571" units="cm"/>
      <inkml:brushProperty name="color" value="#008C3A"/>
    </inkml:brush>
  </inkml:definitions>
  <inkml:trace contextRef="#ctx0" brushRef="#br0">181 1 10271,'-3'17'3911,"1"-3"-3318,2-14 114,0 0-80,-26 62-234,12-28-91,-23 54-123,17-43-78,-1 3-101,2-2-101,2-2-459,6-5-583,4-6-3652,4-2 4795,5-14 0,-1-3 0,2-13 0</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890"/>
    </inkml:context>
    <inkml:brush xml:id="br0">
      <inkml:brushProperty name="width" value="0.08571" units="cm"/>
      <inkml:brushProperty name="height" value="0.08571" units="cm"/>
      <inkml:brushProperty name="color" value="#008C3A"/>
    </inkml:brush>
  </inkml:definitions>
  <inkml:trace contextRef="#ctx0" brushRef="#br0">0 0 9845,'4'11'4617,"-1"-2"-3900,-3-9-246,0 0 313,0 4-33,2 8 34,6 10-35,7 9-190,13 6-78,10 1-67,15 1-102,11-2-122,11-3-124,9-5-67,1-6-515,-5-5-5589,2-7 3325,-37-3-3126,-7-2 5905,-35 2 0,-4-4 0,-1 2 0</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7.340"/>
    </inkml:context>
    <inkml:brush xml:id="br0">
      <inkml:brushProperty name="width" value="0.08571" units="cm"/>
      <inkml:brushProperty name="height" value="0.08571" units="cm"/>
      <inkml:brushProperty name="color" value="#008C3A"/>
    </inkml:brush>
  </inkml:definitions>
  <inkml:trace contextRef="#ctx0" brushRef="#br0">0 78 10237,'9'2'5032,"-2"-1"-3890,-7-1-223,0 0-145,64-11-169,-18 3-376,7 0 1,4-1 118,26-3-191,14 1-293,-47 6 1,0 1 146,46-3-11,-11 4 0,-16 1-729,-5 2-100,-27 0-2017,-2 1 728,-27 3-1994,-3 3 4112,-5 4 0,0-5 0,0 0 0</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7.928"/>
    </inkml:context>
    <inkml:brush xml:id="br0">
      <inkml:brushProperty name="width" value="0.08571" units="cm"/>
      <inkml:brushProperty name="height" value="0.08571" units="cm"/>
      <inkml:brushProperty name="color" value="#008C3A"/>
    </inkml:brush>
  </inkml:definitions>
  <inkml:trace contextRef="#ctx0" brushRef="#br0">346 1 12098,'7'6'3765,"-2"-1"-2981,-5-5-291,-56 45 78,28-11-296,-9 2 0,0 4 139,5 15-44,1 6-68,0 1-122,3-2-34,3-2-146,4-9-23,6-6-593,5-9-1256,5-9-1007,3-9-3015,2-8 5894,4-4 0,-3-4 0,3 0 0</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8.233"/>
    </inkml:context>
    <inkml:brush xml:id="br0">
      <inkml:brushProperty name="width" value="0.08571" units="cm"/>
      <inkml:brushProperty name="height" value="0.08571" units="cm"/>
      <inkml:brushProperty name="color" value="#008C3A"/>
    </inkml:brush>
  </inkml:definitions>
  <inkml:trace contextRef="#ctx0" brushRef="#br0">0 0 13252,'10'10'3418,"-3"-2"-2959,-7-8 1076,0 0-829,33 8-157,-6 7-34,33 12-123,-8 8-3514,7 4 3301,8 2-112,6-1-67,0-2-22,-1-4-315,-7-4-749,-8-4-8745,19 12 9801,-39-18 0,9 4 0,-42-20 0</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52.682"/>
    </inkml:context>
    <inkml:brush xml:id="br0">
      <inkml:brushProperty name="width" value="0.08571" units="cm"/>
      <inkml:brushProperty name="height" value="0.08571" units="cm"/>
      <inkml:brushProperty name="color" value="#008C3A"/>
    </inkml:brush>
  </inkml:definitions>
  <inkml:trace contextRef="#ctx0" brushRef="#br0">418 82 16782,'2'-5'1602,"0"1"179,-2 4-604,0-1-1054,0-1 0,0 0 1,0-1-113,0 0 34,-3-1-12,-1-1-10,-4-2-12,-10-4-11,3 2 11,-5 0-11,7 3 22,1 2 12,2 2-12,-6-1-44,5 3-34,-5-1 22,5 1 12,0 0 0,-3 3 10,0 3-10,-2 4 0,-7 12 10,3-4-10,-6 10 22,6-5-34,-15 25-22,14-18-33,-14 29 55,24-32 23,1 7 11,7-10 11,2 10 12,0-7-1,1 9 12,-2-9-23,1 2-11,0 0 11,1 20-11,0-11 0,1 16 11,4-15 34,1 2 33,4 1 34,-1 0-33,4-1-23,-3 0 0,2-2 11,-1-2-22,-3-1 22,2-2-33,0 0 55,8 15-66,1-11 10,8 12-10,-2-15 21,3 1 1,0 0 214,25 41 99,-21-28-212,14 32 33,-26-35-34,-2 4-77,-3 3 21,3 8-22,-3 3-44,3 5 10,2-2-33,0-2 12,3-4 10,-1-4-17,-1-7 1,1 0-6,2 13 0,-5-15 0,-1-1 11,-6-4-22,-2-3 22,-5-7-11,-3 3 23,0-12-23,-2 6 45,-7-9-45,-5 5 44,-13 3-44,-7 4 0,-8 2 0,-2 0 12,-1-3-12,4-2-12,6-7 12,9-7 0,8-6-78,8-7-381,5-2-1054,3-8-2117,0-11-4202,0-14 7832,1-12 0,-1 18 0,1 3 0</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9.890"/>
    </inkml:context>
    <inkml:brush xml:id="br0">
      <inkml:brushProperty name="width" value="0.08571" units="cm"/>
      <inkml:brushProperty name="height" value="0.08571" units="cm"/>
      <inkml:brushProperty name="color" value="#008C3A"/>
    </inkml:brush>
  </inkml:definitions>
  <inkml:trace contextRef="#ctx0" brushRef="#br0">1 37 13924,'2'11'3843,"-1"-3"-3551,-1-8-34,0 0 179,85-13-359,-33 6-78,9-2 0,1 0-146,3 2-762,-7 2-716,-12 2-1413,-16 1-2901,-14 2 5938,-10 0 0,-6 0 0,-1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5.245"/>
    </inkml:context>
    <inkml:brush xml:id="br0">
      <inkml:brushProperty name="width" value="0.08571" units="cm"/>
      <inkml:brushProperty name="height" value="0.08571" units="cm"/>
      <inkml:brushProperty name="color" value="#008C3A"/>
    </inkml:brush>
  </inkml:definitions>
  <inkml:trace contextRef="#ctx0" brushRef="#br0">377 20 11224,'-29'-14'2857,"-58"9"-2219,47 15 136,-49 9-404,46 6-202,10 3-23,10 2 12,5 1-101,10-1 57,3-2-113,4-1 89,12-5 180,13-2 112,22-4-101,19-1-157,12 3 79,6 6-90,-1 10 0,-3 12-44,-6 10-741,-12 7 741,-14 3-12,-18 2-56,-16-1 0,-9 0-292,-20-2-2982,-9-4 2893,-20-4-355,-2-11 736,2-11 486,11-17-486,11-9-695,12-18 303,7-12 3439,16-19-3137,13-12 90,23-6 191,17-1 55,10 2-2959,4 2 2915,-2 5-68,-5 1-81,-10 1 25,-11-1 112,-13-2 90,-13-1 247,-7-4-291,-12 0-12,-2 1-112,-6 8 11,-7 9-123,-4 14 3312,-7 10-3402,-1 8-184,-4 11 71,-2 17 114,-6 18-79,3 18-11,5 8-12,11 0 23,10-1 34,23-8-1,15-9 135,27-9 135,16-18 145,15-9-191,8-18-89,-48-4 0,-1-4-148,-2-4 0,-2-5 148,-3-4 0,-5-4-3160,25-34 3407,-21-1 168,-20 5 134,-13 12-213,-7 15-191,-8 15-22,-6 11-123,-5 6 0,0 5 177,3 10-155,7 8 112,2 14 3405,10 8-3405,10 5 23,11 4 134,11 1 34,4-1 33,0-1-44,-1-2-22,-7-4-68,-7-6-146,-8-8-22,-9-9 34,-3-11 89,-6-6 157,0-4-336,-16-13-123,-7-5-157,-20-12-168,-5-5 179,-5-2 134,-2-7 12,1-9 123,6-8 79,7-8-1,11-1 0,12 6-78,8 11-44,7 13-68,18 10 10,13 9 80,26 6 11,14 6-45,11 4 0,3 3 33,-9 2-66,-13 7-46,-20 4 12,-20 9 112,-11 5-79,-15 9-134,-15 7-89,-15 8-125,-13 5 203,0-1 101,12-2-102,16-6-3346,11-5 3436,25-7 146,14-8 23,25-7 55,16-9 113,8-6 189,-2-5-21,-3-8 67,-16-3 123,-15-8 191,-16 4-337,-12 3-314,-10 6 3303,-2 3-3548,-3 3-102,0 10 258,2 10 45,3 17-45,6 10-23,5 2-44,6-4 45,4-9 22,1-9 56,-2-13 101,-5-8 123,-8-18-280,-5-16-605,-5-28-717,-5-22-381,-11-13 134,6 42 0,-2 0-3854,-17-44 5423,5 8 0,9 40 0,5 15 0</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0.085"/>
    </inkml:context>
    <inkml:brush xml:id="br0">
      <inkml:brushProperty name="width" value="0.08571" units="cm"/>
      <inkml:brushProperty name="height" value="0.08571" units="cm"/>
      <inkml:brushProperty name="color" value="#008C3A"/>
    </inkml:brush>
  </inkml:definitions>
  <inkml:trace contextRef="#ctx0" brushRef="#br0">1 76 13117,'12'3'4001,"60"-11"-3262,-24-3-739,4 2 0,2-1-235,20-6-1121,-3 5-1614,-10 2 2970,-13 6 0,-22 1 0,-11 2 0</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0.711"/>
    </inkml:context>
    <inkml:brush xml:id="br0">
      <inkml:brushProperty name="width" value="0.08571" units="cm"/>
      <inkml:brushProperty name="height" value="0.08571" units="cm"/>
      <inkml:brushProperty name="color" value="#008C3A"/>
    </inkml:brush>
  </inkml:definitions>
  <inkml:trace contextRef="#ctx0" brushRef="#br0">0 0 13162,'2'4'3070,"-2"52"-7912,5-14 5548,8 51-146,10-21 1073,9 5-1521,6 3-33,-1-3-57,-1-3-11,-4-4-11,-7-10-179,-4-8 238,-6-14-1538,-6-12-852,-5-12-1927,-2-8 4258,-2-8 0,0-3 0</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1.307"/>
    </inkml:context>
    <inkml:brush xml:id="br0">
      <inkml:brushProperty name="width" value="0.08571" units="cm"/>
      <inkml:brushProperty name="height" value="0.08571" units="cm"/>
      <inkml:brushProperty name="color" value="#008C3A"/>
    </inkml:brush>
  </inkml:definitions>
  <inkml:trace contextRef="#ctx0" brushRef="#br0">134 508 10395,'-17'-20'4179,"3"3"-3327,-7-33-259,13 24 248,-16-43-214,21 35-88,2-7-58,1-4 1,0-1-202,3 3 12,3 8-57,3 10-78,3 7-23,-1 6-44,2 2-90,0 3 0,3 1-68,3 3-10,21 3 0,-5 9-46,29 25 46,-25 5-12,5 23 68,-21-9-90,-9 0-1,-5 1-211,-6-4-102,-2-6 303,-2-7-90,-6-7 191,-5-7-135,-7-6 134,-5-5-100,-2-7-214,-6-1 192,-6-4 100,-4 0-179,-1 0 168,0 0 45,6 0-3381,5 0 3358,8 0 34,6 0 0,5 4-33,7 3 33,3 7 941,36 32-515,-3-14-1,36 23-201,-7-24 303,8-1-224,-1-3-90,-1-2-169,-12-4 3360,-10-3-3404,-16-4-146,-13-1-571,-8-3-594,-5 0-1546,-1-2-4203,4-2 7060,5-2 0,-3-3 0,3-1 0</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1.654"/>
    </inkml:context>
    <inkml:brush xml:id="br0">
      <inkml:brushProperty name="width" value="0.08571" units="cm"/>
      <inkml:brushProperty name="height" value="0.08571" units="cm"/>
      <inkml:brushProperty name="color" value="#008C3A"/>
    </inkml:brush>
  </inkml:definitions>
  <inkml:trace contextRef="#ctx0" brushRef="#br0">33 99 11817,'-18'0'1244,"4"-1"-649,14 1 43,0 0-21,57 28 66,-15-21-235,51 19 269,-32-34-3571,-6-5 3627,-14-9 213,-17-3-504,-12 1-291,-16 0 77,-16 5-32,-15 5-46,-41 6-190,15 6-414,-15 9-1502,38 1 658,16 4 1258,11-5 0,7-3 0,4-4 0</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2.623"/>
    </inkml:context>
    <inkml:brush xml:id="br0">
      <inkml:brushProperty name="width" value="0.08571" units="cm"/>
      <inkml:brushProperty name="height" value="0.08571" units="cm"/>
      <inkml:brushProperty name="color" value="#008C3A"/>
    </inkml:brush>
  </inkml:definitions>
  <inkml:trace contextRef="#ctx0" brushRef="#br0">309 632 10641,'13'13'4908,"-4"-3"-4000,-9-10 313,0 0-896,-33-1-190,7 3 223,-34 8-78,13 9-3515,-3 9 3235,3 6-277,10 1-216,17-2-169,10-6 35,30-9-471,17-9-1317,15-18 1,5-8 487,29-15 2662,-27 4 1,-4-5-1274,0-27 792,-23-5 1147,-17-9 1130,-14-9-774,-16-13-866,6 47 0,-3-1 509,-9-9 1,-2 2-539,-8-12-245,-5 2-214,18 52-436,2 9-1,6 15 762,2 11-728,6 18 40,15 11 27,8 12-3031,16 9 3076,3 5 0,-1 6-119,-11 1 74,-8 3-33,-11-2-68,-6-29 1,-2-1-673,-1 19-627,0 8-1133,1-49-1433,8-16 3899,4-14 0,-2-2 0,-1-5 0</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3.062"/>
    </inkml:context>
    <inkml:brush xml:id="br0">
      <inkml:brushProperty name="width" value="0.08571" units="cm"/>
      <inkml:brushProperty name="height" value="0.08571" units="cm"/>
      <inkml:brushProperty name="color" value="#008C3A"/>
    </inkml:brush>
  </inkml:definitions>
  <inkml:trace contextRef="#ctx0" brushRef="#br0">156 1 13846,'3'9'3260,"-1"-2"-2576,-2-7 492,0 0-1457,-41 70 562,21-22-180,-6 7 0,0 3 177,8 19-188,3 5-3135,5 0 3134,6-5-55,3-8-627,10-9 638,8-10 230,12-9-286,10-10-919,34-10-515,-9-11-1289,24-12-1446,-26-13 4193,-10-8 0,-23 8 0,-12 3 0</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3.333"/>
    </inkml:context>
    <inkml:brush xml:id="br0">
      <inkml:brushProperty name="width" value="0.08571" units="cm"/>
      <inkml:brushProperty name="height" value="0.08571" units="cm"/>
      <inkml:brushProperty name="color" value="#008C3A"/>
    </inkml:brush>
  </inkml:definitions>
  <inkml:trace contextRef="#ctx0" brushRef="#br0">15 3 13240,'-8'-2'3295,"1"1"-2343,7 1-245,56 20-405,-5-13-302,2 4 0,3-1-213,40-8-1081,-45-2 0,0 0-4511,42-7 5477,-15-4 1,-37 2 0,-17-1 0</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54.417"/>
    </inkml:context>
    <inkml:brush xml:id="br0">
      <inkml:brushProperty name="width" value="0.08571" units="cm"/>
      <inkml:brushProperty name="height" value="0.08571" units="cm"/>
      <inkml:brushProperty name="color" value="#008C3A"/>
    </inkml:brush>
  </inkml:definitions>
  <inkml:trace contextRef="#ctx0" brushRef="#br0">537 47 9778,'5'2'4762,"0"-1"-1815,-5-1-2319,0-11-68,0 8-325,-2-10-78,-4 12 11,-4-1 11,-5 2 35,-3 0 32,-2-1 12,1-1-57,-2 0-55,3-1 123,-6-1-112,8 1-34,-4 0-33,8 2-56,1 1-1,-1 0-33,2 0-33,-2 0 33,0 0-45,-1 5 0,-2 1 34,-9 17 22,3-2 0,-20 24 23,15-12-1,-10 13 23,12-9 56,2 5-44,2 2 32,0 36-44,9-18-11,2 24 22,8-27 12,1 0 22,-1-1-23,0 2 0,0 1 23,0 5 11,1 3-56,-1 1-33,1 1 21,6-1 1,8-2-1680,3-20 1,3 0 1725,12 24-52,-11-26 0,1-1 62,6 13-23,-1-4 1,-1 1 134,9 23-101,-8-16-331,8 20 264,-9-24 3238,1 0-3272,3 0 12,1 2-23,2-3 11,1 0-11,-2-4 11,-3-2 0,-4-1 1,-7-3-12,-1 0 22,-1 20-22,-3-17 0,0 13-34,-4-24 395,-4-3-361,-2-2 56,-16 30-33,-7-22 33,-20 24-56,-5-29 0,-6-2 0,-3-1 0,1-6 0,3-3-23,2-8-145,9-4-381,7-6-851,13-4-2455,9-5 3855,6-13 0,4 8 0,0-7 0</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04.819"/>
    </inkml:context>
    <inkml:brush xml:id="br0">
      <inkml:brushProperty name="width" value="0.08571" units="cm"/>
      <inkml:brushProperty name="height" value="0.08571" units="cm"/>
      <inkml:brushProperty name="color" value="#008C3A"/>
    </inkml:brush>
  </inkml:definitions>
  <inkml:trace contextRef="#ctx0" brushRef="#br0">1 0 10832,'11'3'3652,"-2"-1"-2665,-9-2 2620,0 0-3618,1 3 11,-1 6 191,1 8-91,1 11 24,4 8-101,3 10-1,5 4-22,3 4 0,1 1 11,3-1 0,-2-3-11,-1-2-22,1 11 11,-5-20-12,0 6-44,-8-27-269,0-5-247,-2-8-459,5-3-280,1-5-1569,8-8-3205,2-5 6096,2-8 0,-10 9 0,-3 3 0</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05.496"/>
    </inkml:context>
    <inkml:brush xml:id="br0">
      <inkml:brushProperty name="width" value="0.08571" units="cm"/>
      <inkml:brushProperty name="height" value="0.08571" units="cm"/>
      <inkml:brushProperty name="color" value="#008C3A"/>
    </inkml:brush>
  </inkml:definitions>
  <inkml:trace contextRef="#ctx0" brushRef="#br0">28 36 10137,'-8'-1'3407,"2"0"-2713,6 1 1334,0 0-1647,-6-12-56,4 9-135,-4-9 214,10 12 44,7 5-100,9 5-24,10 10-144,7 8-46,2 6-44,6 4-1,16 20-78,-15-12-11,11 8 45,-26-20-34,-3-9 1,-8-7-12,-5-5 44,-5-6 24,-4-3 89,-3-2 235,-1-1 751,-1-1-717,1-1-314,0-6-90,5-6-11,2-8-11,6-10 0,3-7 0,6-6 0,2-5-145,8-18 66,-13 21 34,1-6-44,-15 33-113,-5 9-325,-1 6-6565,-1 3 7092,-2 10 0,2-7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0.612"/>
    </inkml:context>
    <inkml:brush xml:id="br0">
      <inkml:brushProperty name="width" value="0.08571" units="cm"/>
      <inkml:brushProperty name="height" value="0.08571" units="cm"/>
      <inkml:brushProperty name="color" value="#008C3A"/>
    </inkml:brush>
  </inkml:definitions>
  <inkml:trace contextRef="#ctx0" brushRef="#br0">0 0 13095,'14'0'1792,"-4"0"-1701,-10 0 1601,0 0-1076,23 36-180,-4-6-3356,20 35 3222,-9-12-551,1 7 384,-1 0-57,1-1-67,-1-6-11,-3-8-280,0-8 2682,-3-9-3478,0-11-554,-2-8-1596,1-5-2309,0-16 5535,-3-8 0,-8 3 0,-6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5.388"/>
    </inkml:context>
    <inkml:brush xml:id="br0">
      <inkml:brushProperty name="width" value="0.08571" units="cm"/>
      <inkml:brushProperty name="height" value="0.08571" units="cm"/>
      <inkml:brushProperty name="color" value="#008C3A"/>
    </inkml:brush>
  </inkml:definitions>
  <inkml:trace contextRef="#ctx0" brushRef="#br0">60 101 16468,'-25'-31'3563,"4"6"-3563,21 25-2061,0 0-730,-13-20-739,30 15 3530,5-14 0,6 19 0,2 0 0</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3.078"/>
    </inkml:context>
    <inkml:brush xml:id="br0">
      <inkml:brushProperty name="width" value="0.08571" units="cm"/>
      <inkml:brushProperty name="height" value="0.08571" units="cm"/>
      <inkml:brushProperty name="color" value="#008C3A"/>
    </inkml:brush>
  </inkml:definitions>
  <inkml:trace contextRef="#ctx0" brushRef="#br0">0 0 12266,'6'4'4314,"-1"-1"-3642,-5-3 2611,0 0-3093,0 3 237,0 7-35,2 10-124,6 15-21,7 14-90,9 13-1809,-3-5 1,2 3 1668,-4-12 0,0 1-556,7 17 0,0-1 539,12 24-551,-2-7 506,-6-12-2102,0-5 1699,-15-27 1138,1-8-2023,-13-24 148,-1-4-2188,-2-3 3533,0-10 0,0 7 1,0-7-1</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4.089"/>
    </inkml:context>
    <inkml:brush xml:id="br0">
      <inkml:brushProperty name="width" value="0.08571" units="cm"/>
      <inkml:brushProperty name="height" value="0.08571" units="cm"/>
      <inkml:brushProperty name="color" value="#008C3A"/>
    </inkml:brush>
  </inkml:definitions>
  <inkml:trace contextRef="#ctx0" brushRef="#br0">1 119 8837,'8'8'3093,"-1"-2"-2197,-7-6 449,0 0-797,36-47 58,-19 30 32,27-35-55,-34 44-67,-3 3-136,-6 3-223,1 1-157,2 1 79,20 0 33,5 0-3224,53 3 3269,-20 2 22,26 4-22,-29 0-67,-6-1 11,-6 0-68,7 13 124,-26-2-11,3 14 3380,-27-2-3492,-3 2-34,-1 5-79,-3 1-55,-4-1-12,-7-2 90,-3-4-89,-6-3-12,0-5 56,-4-3-201,-16 2 134,7-7 77,-10 1 91,16-9 11,5-2 102,6-3 335,-2-2-347,10-1 11,-2 0-34,10-1-78,-1 1-22,2-1-146,-1 1 0,1 0 168,0 5 123,4 8 112,9 11-11,7 14 191,35 37-67,-3-12-220,-13-19 1,3-3-279,27 15 419,6-11 22,0-9 180,9-8-314,-31-13-23,-3-4 34,-34-10 45,-7-1-34,-4 0-112,1 0-492,-4 0-221,3 0-1068,0 0-953,-1 0-2297,4 0 4964,-2 0 0,-1 0 0,-1 0 0</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4.715"/>
    </inkml:context>
    <inkml:brush xml:id="br0">
      <inkml:brushProperty name="width" value="0.08571" units="cm"/>
      <inkml:brushProperty name="height" value="0.08571" units="cm"/>
      <inkml:brushProperty name="color" value="#008C3A"/>
    </inkml:brush>
  </inkml:definitions>
  <inkml:trace contextRef="#ctx0" brushRef="#br0">140 169 11056,'-3'-2'2768,"1"-1"-1850,2 3-581,2 11-102,6-2 34,4 9-34,5-8 11,1-2 90,0-3-44,-1-3-1,-3-1-11,-4-1-33,-3 0 257,-2 0-123,-1 0-302,-1-4-46,-1-5 1,2-4-23,-3-5 11,2 0-22,-2-1 12,0-1-35,-5-18-44,-5 15 11,-5-14-78,-4 22-57,-4 6-22,-3 4-45,-21 13-56,9 8-414,-12 12-1065,20 5-1344,10 5-1289,9-1 4426,11-2 0,0-16 0,3-7 0</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5.519"/>
    </inkml:context>
    <inkml:brush xml:id="br0">
      <inkml:brushProperty name="width" value="0.08571" units="cm"/>
      <inkml:brushProperty name="height" value="0.08571" units="cm"/>
      <inkml:brushProperty name="color" value="#008C3A"/>
    </inkml:brush>
  </inkml:definitions>
  <inkml:trace contextRef="#ctx0" brushRef="#br0">0 0 13084,'12'6'4302,"-2"-2"-3539,-10-4 166,0 0-929,0 8 224,0 10 12,0 17-23,4 18-101,4 11-101,6 12 45,2 0-56,3 1 11,-1-6-11,2-7 0,0-6 0,1-11 23,3-7 10,3-10-10,26-13-214,-5-10-919,14-22 1,2-8-605,-1 0 594,-10-2 0,-7 0-1951,-20 5-963,-11 4 4034,-10 3 0,-5 7 0,0 1 0</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5.928"/>
    </inkml:context>
    <inkml:brush xml:id="br0">
      <inkml:brushProperty name="width" value="0.08571" units="cm"/>
      <inkml:brushProperty name="height" value="0.08571" units="cm"/>
      <inkml:brushProperty name="color" value="#008C3A"/>
    </inkml:brush>
  </inkml:definitions>
  <inkml:trace contextRef="#ctx0" brushRef="#br0">26 192 11414,'-14'-14'3877,"3"3"-2891,11 11-22,0 0-371,13-4 203,15-2-370,27-7-303,20-3-1617,15-5 1494,5-3-795,-5 1-852,-11 3-1009,-20 5-2901,-19 5 5557,-20 2 0,-13 4 0,-7 1 0</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9.435"/>
    </inkml:context>
    <inkml:brush xml:id="br0">
      <inkml:brushProperty name="width" value="0.08571" units="cm"/>
      <inkml:brushProperty name="height" value="0.08571" units="cm"/>
      <inkml:brushProperty name="color" value="#008C3A"/>
    </inkml:brush>
  </inkml:definitions>
  <inkml:trace contextRef="#ctx0" brushRef="#br0">0 71 10047,'9'13'4314,"-2"-3"-3496,-7-10 1233,0 0-1962,4 0 79,2 0 11,6 0 34,6 0 34,7 0 0,9 0-135,7-1 11,8-2-78,7-2-1597,10-9 0,0-1-622,-12 2 107,5-1 0,-17-1 2067,-44 8 0,1 4 0,-3 0 0</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9.736"/>
    </inkml:context>
    <inkml:brush xml:id="br0">
      <inkml:brushProperty name="width" value="0.08571" units="cm"/>
      <inkml:brushProperty name="height" value="0.08571" units="cm"/>
      <inkml:brushProperty name="color" value="#008C3A"/>
    </inkml:brush>
  </inkml:definitions>
  <inkml:trace contextRef="#ctx0" brushRef="#br0">1 16 10271,'0'-8'2443,"0"1"-673,0 7-772,0 0-169,24 62-269,1-18-398,-1 5 1,2 1 61,21 14-224,-1-1-11,-3-4-919,-7-6-886,-10-8-2867,-10-7 4683,-9-11 0,-4-13 0,-3-6 0</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0.572"/>
    </inkml:context>
    <inkml:brush xml:id="br0">
      <inkml:brushProperty name="width" value="0.08571" units="cm"/>
      <inkml:brushProperty name="height" value="0.08571" units="cm"/>
      <inkml:brushProperty name="color" value="#008C3A"/>
    </inkml:brush>
  </inkml:definitions>
  <inkml:trace contextRef="#ctx0" brushRef="#br0">1 1 13061,'5'11'4337,"-1"-3"-3452,-4-8 1322,0 0-2039,-1-3-112,1 2-45,-1 4 337,1 10 22,0 14-202,6 14-11,2 14 11,11 17-79,2 15-56,1-13 1,1 4-12,-4-17 1,0 0-329,8 21 0,0-1 306,-7-26 0,0-2 0,0-1 0,1-2 5,-2-4 1,0 1-1,3 10 1,-2-2 17,6 19-12,-1 9 34,-20-46-34,-3-10-11,-2-7 635,0-8-680,0-5-123,0-4-3742,0-2-954,9-14 4016,4-8 0,-1 3 0,-2 0 0</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1.064"/>
    </inkml:context>
    <inkml:brush xml:id="br0">
      <inkml:brushProperty name="width" value="0.08571" units="cm"/>
      <inkml:brushProperty name="height" value="0.08571" units="cm"/>
      <inkml:brushProperty name="color" value="#008C3A"/>
    </inkml:brush>
  </inkml:definitions>
  <inkml:trace contextRef="#ctx0" brushRef="#br0">59 15 12042,'-20'-8'4538,"5"1"-3642,15 7-470,0 0-415,-10 2 292,7 5 246,-7 6-90,16 10 12,4 7-135,10 8-56,8 5-123,9 4-101,13 3-23,8-1 12,8-2-34,4-3-3403,-5-6 3404,-5-6 55,-4-8 78,-24-11 304,-6-5 301,-22-19-649,-3-14-67,-1-21-23,-2-16-11,-3-8 3403,-3 2-3392,-1 9-11,3 12-22,1 11-3093,3 3-1266,0 18-4179,7 0 8560,5 15 0,-4 0 0,3 0 0</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2.586"/>
    </inkml:context>
    <inkml:brush xml:id="br0">
      <inkml:brushProperty name="width" value="0.08571" units="cm"/>
      <inkml:brushProperty name="height" value="0.08571" units="cm"/>
      <inkml:brushProperty name="color" value="#008C3A"/>
    </inkml:brush>
  </inkml:definitions>
  <inkml:trace contextRef="#ctx0" brushRef="#br0">230 712 9666,'6'0'4516,"-1"1"-3149,-5-1 1378,0 0-1703,-1 11-101,1-9-178,-1 9-349,0-21-3806,0-9 3336,-1-19-950,-1-12 659,2-13-134,0-5 257,1-9 56,0 3 22,0 0 146,0 9 23,-5 12 10,-2 12 2989,-7 10-2954,-10 3 998,3 10-988,-17 0 85,15 12-163,-6 2-56,11 4-11,3 10 22,2 6-22,2 15 67,5 10 45,2 9-45,3 8 0,2 6 33,9 2 12,7 1-23,14-3-1690,1-22 0,4-1 1702,27 18-34,-18-24 0,2-3 0,24 2-101,-6-10-67,-7-10 247,19-15-68,-31-10 56,15-11-22,-34-5 11,-5-2 3392,-4-1-3426,-4 0-22,-3 0 67,-4 2-22,0 1 45,-3 3 44,-1 2-89,0 2 224,-3-2-33,1 8-46,-1 2-56,0 10-313,0 2-68,2 0 191,5 10 56,6 9 79,7 16-68,8 9 57,3 4-1,3-4 0,2-4 11,-3-9-44,-4-9 0,-6-8 44,-8-8 560,3-7-335,-1-16-270,26-29-33,-10 5-22,11-9-79,-20 28-89,-7 13-23,-4 8 191,-3 16-23,1 7-22,2 11-124,0 1-672,1-3-369,0-3-920,3-8-1578,2-9 3730,9-20 0,-14 5 0,5-10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6.160"/>
    </inkml:context>
    <inkml:brush xml:id="br0">
      <inkml:brushProperty name="width" value="0.08571" units="cm"/>
      <inkml:brushProperty name="height" value="0.08571" units="cm"/>
      <inkml:brushProperty name="color" value="#008C3A"/>
    </inkml:brush>
  </inkml:definitions>
  <inkml:trace contextRef="#ctx0" brushRef="#br0">0 494 11190,'15'15'3283,"-3"-3"-2722,-12-12 44,80-2-124,-30-20-296,7 7 0,1-5 420,5-39 0,-10-4-44,-14-3-136,-15 5-10,-13 6-258,-7 7-34,-16 10-123,-8 10-23,-16 11-145,-6 9 79,-7 12 78,-3 19-1,-5 15-44,4 21-112,9 7-369,15 2-35,15-6 213,25-11-3201,26-14 3560,28-17 45,27-12-238,-41-13 1,-1-6 365,2-1 1,-2-5 140,-2-5 0,-3-4 33,31-33 82,-42 20 0,-4-2 187,1-19-22,-9-10-235,-29 32 2964,-5 9-3177,-9 13 649,-2 7-784,-3 12 306,2 17-227,-1 10-71,5 18-120,9 2-3370,5 3 3471,27-3 12,18-3 44,35-3-11,-28-24 0,3-1-1,3 0 1,1-2 11,-1 0 0,1-1 78,2 4 1,-5 1-34,10 7 180,-13 4 133,-41-9 3225,-20 5-3538,-13 5-45,-22 6-34,-10-1-22,0-2-370,8-6-449,15-8-727,15-7-2241,12-8-5244,8-5 9031,16-18 0,-11 12 0,11-13 0</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2.997"/>
    </inkml:context>
    <inkml:brush xml:id="br0">
      <inkml:brushProperty name="width" value="0.08571" units="cm"/>
      <inkml:brushProperty name="height" value="0.08571" units="cm"/>
      <inkml:brushProperty name="color" value="#008C3A"/>
    </inkml:brush>
  </inkml:definitions>
  <inkml:trace contextRef="#ctx0" brushRef="#br0">62 0 12949,'1'3'3564,"0"0"-2074,-1-3-885,-27 72-359,18-22-123,-6 5 1,2 4 44,13 18-3471,18-1 3348,14-4-140,20-9-219,10-12-941,5-13-235,1-15-1098,-2-12-3945,-3-16 6533,-6-15 0,-26 7 0,-9-6 0</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246"/>
    </inkml:context>
    <inkml:brush xml:id="br0">
      <inkml:brushProperty name="width" value="0.08571" units="cm"/>
      <inkml:brushProperty name="height" value="0.08571" units="cm"/>
      <inkml:brushProperty name="color" value="#008C3A"/>
    </inkml:brush>
  </inkml:definitions>
  <inkml:trace contextRef="#ctx0" brushRef="#br0">79 0 14193,'10'5'3384,"-2"-1"-2913,-8-4-393,0 0 370,-11 24-212,4 6-147,-13 33-10,7 3-79,-2 11-101,2-1-470,3-6-449,4-10-650,4-15-4915,2-15 2069,3-15 4516,5-9 0,-3-7 0,2-1 0</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479"/>
    </inkml:context>
    <inkml:brush xml:id="br0">
      <inkml:brushProperty name="width" value="0.08571" units="cm"/>
      <inkml:brushProperty name="height" value="0.08571" units="cm"/>
      <inkml:brushProperty name="color" value="#008C3A"/>
    </inkml:brush>
  </inkml:definitions>
  <inkml:trace contextRef="#ctx0" brushRef="#br0">8 16 12792,'-4'-8'3810,"0"2"-3810,4 6 583,0 0 55,28-2-234,6 9-236,34 3 34,5 11-101,5 5-101,0 2-583,-5 1-907,-12 1-1289,-11-2-2600,-14-3 5379,-13-8 0,-12-7 0,-7-8 0</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795"/>
    </inkml:context>
    <inkml:brush xml:id="br0">
      <inkml:brushProperty name="width" value="0.08571" units="cm"/>
      <inkml:brushProperty name="height" value="0.08571" units="cm"/>
      <inkml:brushProperty name="color" value="#008C3A"/>
    </inkml:brush>
  </inkml:definitions>
  <inkml:trace contextRef="#ctx0" brushRef="#br0">0 0 12624,'29'4'3283,"63"28"-2341,-49 3-584,7-3 1,0 6 179,5 38 100,-9 12-431,-26-40 1,-2 2-113,-4-1 0,-3 1-95,4 47-280,-9-6-885,-4-11-1020,-2-11-1199,0-15-3215,0-19 6599,1-17 0,0-12 0,0-6 0</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4.171"/>
    </inkml:context>
    <inkml:brush xml:id="br0">
      <inkml:brushProperty name="width" value="0.08571" units="cm"/>
      <inkml:brushProperty name="height" value="0.08571" units="cm"/>
      <inkml:brushProperty name="color" value="#008C3A"/>
    </inkml:brush>
  </inkml:definitions>
  <inkml:trace contextRef="#ctx0" brushRef="#br0">1 144 13341,'2'5'4953,"-1"-1"-4135,61-23-572,-23 6-223,55-18-23,-39 12-594,1-3-1367,-6 2-2274,-6 4 4235,-13 7 0,-15 5 0,-11 4 0</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4.328"/>
    </inkml:context>
    <inkml:brush xml:id="br0">
      <inkml:brushProperty name="width" value="0.08571" units="cm"/>
      <inkml:brushProperty name="height" value="0.08571" units="cm"/>
      <inkml:brushProperty name="color" value="#008C3A"/>
    </inkml:brush>
  </inkml:definitions>
  <inkml:trace contextRef="#ctx0" brushRef="#br0">0 127 11852,'18'18'4918,"66"-8"-4548,-40-23-370,7 4 0,0-3-638,5-16-1593,-7 1-4670,-11 2 6901,-13 4 0,-12 10 0,-8 2 0</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6.329"/>
    </inkml:context>
    <inkml:brush xml:id="br0">
      <inkml:brushProperty name="width" value="0.08571" units="cm"/>
      <inkml:brushProperty name="height" value="0.08571" units="cm"/>
      <inkml:brushProperty name="color" value="#008C3A"/>
    </inkml:brush>
  </inkml:definitions>
  <inkml:trace contextRef="#ctx0" brushRef="#br0">105 0 8988,'2'5'3855,"-1"-1"181,-1-4-3330,-31 36 36,18-14-305,-24 32-3219,26 1 3017,3-8-34,3 20-89,3-12 67,2 7-45,0 5 62,1 11 0,4 3-146,2-30 1,2-1-313,3 35 0,7-3 307,30-1 33,-16-42 1,4-2 1455,4-1 1,7-1-1462,35 12 0,5-2-73,-20-11 0,1-1-336,-8-6 0,4 1 0,-4-4-432,2-1 1,-3-4-679,-3-2 1,-2-4-1149,-4-4 0,-2-2 2594,32-2 0,-37-5 0,-17-2 0</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28.965"/>
    </inkml:context>
    <inkml:brush xml:id="br0">
      <inkml:brushProperty name="width" value="0.08571" units="cm"/>
      <inkml:brushProperty name="height" value="0.08571" units="cm"/>
      <inkml:brushProperty name="color" value="#008C3A"/>
    </inkml:brush>
  </inkml:definitions>
  <inkml:trace contextRef="#ctx0" brushRef="#br0">520 0 7549,'4'13'2072,"0"-2"-1309,-4-11 4480,0 0-4817,0 2 23,0-1 3002,0 2-3328,-4-3 11,-1-3-55,-5 0-57,-3-4 23,-2 2-12,-2 0 1,0 3-23,1 0 0,3 2 23,1 0-23,-4 0-11,1 0-11,-6 2 0,1 6-23,-5 5 23,-4 9 0,-3 5 11,-3 3 11,-1 4-11,2 1 0,1 2 11,1 1-11,4-1 0,4 0-22,7 18 44,8-12 34,17 15 0,19-15 56,22 2-78,16 0 38,8-9 1,4-2-34,-29-14 1,0-1-12,27 9 0,-2-4 84,-10-11-22,-10-4-34,-15-5 45,-10-2 11,-10-1 67,-6-1-78,-6 0-68,-3 0-100,-2 0-370,0 0-3081,9-4-594,6-4 4112,9-6 0,-9 5 0,-4 0 0</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0.078"/>
    </inkml:context>
    <inkml:brush xml:id="br0">
      <inkml:brushProperty name="width" value="0.08571" units="cm"/>
      <inkml:brushProperty name="height" value="0.08571" units="cm"/>
      <inkml:brushProperty name="color" value="#008C3A"/>
    </inkml:brush>
  </inkml:definitions>
  <inkml:trace contextRef="#ctx0" brushRef="#br0">135 77 10406,'1'4'2935,"0"0"-1433,-1-4-1143,-28 2 10,19-1-21,-20 1 88,26-1-43,2-1 1142,0 0-1580,0 1-67,1 0 101,-3 3 11,-1 2 34,-3 3-34,-3 4 0,-6 10-34,5-3-11,0 8 34,8-6-34,5 10 45,9-8 0,8 5 0,10-15 34,5-5 11,4-4-23,2-4 1,-1-1 10,-4-3 12,-4-4 0,-5-3-23,-5-2 57,-5 0-68,-1 1 78,0-5 79,-6 3 135,-1-2 10,-4 5 2,-3-1-47,0-1 180,-3-10-425,-2 7-12,-1-6 0,0 10 12,0 3-23,2 0 0,-3-2 0,2 4 0,0-2 0,1 5 0,0 0 0,1 1-56,0 0-56,-3-2 89,2 1 1,-3-2 22,1 2 0,0 0 0,0-2 0,-3 2 11,2-4-11,-4 0 0,-5-5 0,2 4-11,-6-3-23,7 7-156,-10 0-90,3 3-46,-13 0-603,7 8-1089,-4 4-2643,3 8 3813,1-2 0,12-6 0,4-6 0</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7.796"/>
    </inkml:context>
    <inkml:brush xml:id="br0">
      <inkml:brushProperty name="width" value="0.08571" units="cm"/>
      <inkml:brushProperty name="height" value="0.08571" units="cm"/>
      <inkml:brushProperty name="color" value="#008C3A"/>
    </inkml:brush>
  </inkml:definitions>
  <inkml:trace contextRef="#ctx0" brushRef="#br0">0 0 14283,'8'9'4090,"-3"-1"-3485,-5-8 235,0 0-750,0-3-90,0 2 11,0-2 101,3 7-2484,23 18 2887,3 1-56,28 18-33,3-6-157,11 5-157,5 4-78,-2 5 0,-2 6 33,-7 8-34,-6 5 12,-6 5 0,-7 4-23,-10-2 1,-10 3-23,-16-20 0,-3 0 22,1 35-244,-5-31 1,-1-2 221,-3 26-11,-6-3-34,-1-2 34,1-28 0,0-1 0,-2 21-199,0 9 143,6-43 67,2-14 11,0-10 418,1-9-429,-1-5 3041,-2-1-4016,-2-4-960,-5-7-2077,-3-8 4012,-3-5 0,7 9 0,2 4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06.158"/>
    </inkml:context>
    <inkml:brush xml:id="br0">
      <inkml:brushProperty name="width" value="0.08571" units="cm"/>
      <inkml:brushProperty name="height" value="0.08571" units="cm"/>
      <inkml:brushProperty name="color" value="#008C3A"/>
    </inkml:brush>
  </inkml:definitions>
  <inkml:trace contextRef="#ctx0" brushRef="#br0">19 0 8254,'14'5'2735,"-3"-1"-1918,-11-4 461,0 0-1021,-12 2 2,8 0 99,-10 0 123,13-1 3587,0-1-4068,-1 3-11,0 0 0,-1 3 11,0-3 0,2-1 1020,1-2-1020,0 2-12,0 2 1,0 3 22,0 4 1,0 4-1,1 3 11,5 5-22,2 3 23,5 4-12,1 2 0,1 3-11,2 1 0,1-1 0,0-2 0,-1-3-34,-1-8 1,-1-4 22,-1-8 11,-2-3 0,-3-4 0,1-2 11,-3 2-11,-1-2 0,-1 2-11,0 0-1,-2 1 12,1-2-11,-2 0 11,0 0-12,0-1 12,-2 2 0,2-1 0,-1 1 12,0 1-1,2 1-11,-1-1 0,0-1 23,-2-1 380,1-1-381,1-5-10,-2-5-1,2-8-11,1-6 11,0-7-11,3-2 11,-1-1-11,3 2 0,0 4 0,-1 1 0,3 5 0,-1-1 0,0-1 0,3 2-11,-3-1 11,4 2 0,-3 3 11,3 0-11,-2 5-11,1 1-34,-2 4-33,-1 3 11,0 2-3337,3 2 3404,3 0-11,3 0 22,2 0-22,1 0 22,0 0-22,-1 2-22,-2 1 3357,-4 4-3380,-1 0 56,-2 7 0,-1 3-11,1 7 11,1 3-22,1 2 11,3 1-1,2-1 12,3-3 0,5 2 23,1-3-23,1 0 33,0-2 1,-4-4 33,-2-3 0,-2-7-11,-6-3-11,-1-3 34,-2-2 89,1-1 67,4 0 202,4-12-22,9-8-214,5-19-100,1-9-23,2-5-66,-10 1-12,-6 5-180,-12 9-806,-5 9-1030,-4 11-2164,-8 6 4180,-4 5 0,2 4 0,-1 1 0</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27.759"/>
    </inkml:context>
    <inkml:brush xml:id="br0">
      <inkml:brushProperty name="width" value="0.08571" units="cm"/>
      <inkml:brushProperty name="height" value="0.08571" units="cm"/>
      <inkml:brushProperty name="color" value="#008C3A"/>
    </inkml:brush>
  </inkml:definitions>
  <inkml:trace contextRef="#ctx0" brushRef="#br0">10 21 6283,'-5'-11'0,"1"2"0,4 9 0</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8.578"/>
    </inkml:context>
    <inkml:brush xml:id="br0">
      <inkml:brushProperty name="width" value="0.08571" units="cm"/>
      <inkml:brushProperty name="height" value="0.08571" units="cm"/>
    </inkml:brush>
  </inkml:definitions>
  <inkml:trace contextRef="#ctx0" brushRef="#br0">52 1 7022,'-7'0'4079,"2"0"-2724,5 0 5189,0 0-6701,-3 3-67,0 10 224,-3 11 11,1 20 1,-1 10-24,1 7 1,2 3 11,2-3-11,1-4-11,0-4 10,0-8 12,0-5 23,0-6-1,0-6-22,0-7 23,0-6-1,0-7 68,0-5 44,0-2-224,0 2 68,-1 2 22,-1 5 0,0 1-34,1 0-762,0-3-1971,1-4-4314,0-2 7081,4-18 0,-3 11 0,3-11 0</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200"/>
    </inkml:context>
    <inkml:brush xml:id="br0">
      <inkml:brushProperty name="width" value="0.08571" units="cm"/>
      <inkml:brushProperty name="height" value="0.08571" units="cm"/>
    </inkml:brush>
  </inkml:definitions>
  <inkml:trace contextRef="#ctx0" brushRef="#br0">1 0 8826,'9'13'3026,"-2"-2"-2937,-7-11 718,0 0-438,56-13 102,-20 10-135,50-5 90,-32 15-157,0 7-57,-5-1-65,-6 2-102,-9 2 111,-5 3-88,-6 5-12,-4 3-23,-2 5 57,-7 0-1,-3 2 35,-4-2 144,-6-1-66,-13-2-146,-14 0-56,-19-1-235,-10 1-672,-22 13 88,24-13 147,-3 8-191,37-21-605,13-8-78,6-5 1546,25-24 0,-16 16 0,15-16 0</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748"/>
    </inkml:context>
    <inkml:brush xml:id="br0">
      <inkml:brushProperty name="width" value="0.08571" units="cm"/>
      <inkml:brushProperty name="height" value="0.08571" units="cm"/>
    </inkml:brush>
  </inkml:definitions>
  <inkml:trace contextRef="#ctx0" brushRef="#br0">23 1 10406,'9'2'2308,"-2"0"-1894,-7-2 573,0 0-651,-14 52 11,9-20 1,-10 42-46,12-32-33,2-3-157,0-3-22,1-4-79,0-4 22,0-3-33,0-4-67,0-4-942,0-4-491,2-5-753,5-5-671,7-5 2924,5-12 0,-7 7 0,-1-6 0</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0.426"/>
    </inkml:context>
    <inkml:brush xml:id="br0">
      <inkml:brushProperty name="width" value="0.08571" units="cm"/>
      <inkml:brushProperty name="height" value="0.08571" units="cm"/>
    </inkml:brush>
  </inkml:definitions>
  <inkml:trace contextRef="#ctx0" brushRef="#br0">2 164 8053,'0'-20'3473,"-1"4"-2677,1 16 22,0 0-571,4-15-23,3 8 0,7-13-56,4 12-112,4-3-12,2-1 1,1-1 67,-2 1-67,-4 2-45,-2 3-22,-2 1 22,-4 2 0,-1 2-157,-4 2-112,0 0 269,1 2 11,4 9 79,4 6 67,21 19-90,-5-10-67,14 5 0,-15-19 101,-4-6-23,-7-3 269,-7-3-347,-6 0-425,-4-2-774,-8-3-1490,-5-3 2689,-6-4 0,5 5 0,3 2 0</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1.227"/>
    </inkml:context>
    <inkml:brush xml:id="br0">
      <inkml:brushProperty name="width" value="0.08571" units="cm"/>
      <inkml:brushProperty name="height" value="0.08571" units="cm"/>
    </inkml:brush>
  </inkml:definitions>
  <inkml:trace contextRef="#ctx0" brushRef="#br0">117 57 10081,'7'11'3631,"-1"-2"-2904,-6-9-177,0 0-337,-48 44-90,30-20-123,-34 34-11,44-31-79,4-4-111,6-2-203,14-3 191,13-3 123,16-6 68,6-4 22,0-3 22,-7-2 135,-10 0-146,-8-1 112,-12 0 214,-5-1-12,-4-1-56,-1-2-101,2-5-56,10-18-112,-2 2 11,5-13 23,-7 10 78,-4 1 22,-4 4 101,-3 2 12,-4 2 56,-12-5-147,1 8-100,-9-4-56,7 11-179,-3 4-22,-5 2-282,-8 3-368,-8 5-1536,-3 10-3641,-2 5 6028,5 6 0,17-11 0,9-3 0</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2.432"/>
    </inkml:context>
    <inkml:brush xml:id="br0">
      <inkml:brushProperty name="width" value="0.08571" units="cm"/>
      <inkml:brushProperty name="height" value="0.08571" units="cm"/>
    </inkml:brush>
  </inkml:definitions>
  <inkml:trace contextRef="#ctx0" brushRef="#br0">75 601 7302,'19'-15'112,"22"-61"572,-28 33-247,4-5 0,-1-2 436,-7-13-200,-4 1 111,-4 1 102,-1 7 200,-4 10-436,-3 11-235,-5 11-79,-1 8-191,2 5-134,3 5 45,1 2-56,2 1-78,-2 1 22,-3 4 56,-4 10 11,-2 10-11,-2 17 45,3 10-45,1 12 0,6 8 0,4 5 0,3 5-45,4-4 45,6-3 34,5-7-34,4-10 0,1-12 0,-5-9 0,1-7-45,-7-15-235,1-2 90,-6-12 190,0 0 0,-1-11-112,0-6 67,-2-13-22,0-4-34,0-2 112,0-4-11,2 16 23,6 1 21,3 19 23,11 3 57,5 8-12,8 6-45,4 11 22,4 5-10,-5 3 78,4 10-57,-21-13 47,-3 5 178,-24-18-325,-15-2-68,-18-5-403,-18-4-89,-9-3-2577,-27-11 100,31 6 3037,-7-5 0,48 7 0,9 1 0</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464"/>
    </inkml:context>
    <inkml:brush xml:id="br0">
      <inkml:brushProperty name="width" value="0.08571" units="cm"/>
      <inkml:brushProperty name="height" value="0.08571" units="cm"/>
    </inkml:brush>
  </inkml:definitions>
  <inkml:trace contextRef="#ctx0" brushRef="#br0">110 0 8658,'4'5'1748,"-1"-1"-997,-3-4-45,0 0-23,0 57-224,0-24-212,-2 50 22,-3-36-190,-6 3 10,-5 3 68,-2 3-56,-2 2-12,2 1-44,4-1-45,5-4 0,5-3 22,5-8-22,11-6 12,6-8 88,14-8-10,8-9-56,6-6 22,7-4-56,1-5-45,0-2-45,-4-4-44,-8-1-45,-9 0 156,-4-3 124,-12 1-34,1-6 23,-9-1-34,2-4 11,-4-4-22,-2-2 44,-2-1 247,-2-5 12,-1 12-56,-5 0-292,-3 14-90,-6 5 68,-1 3-34,-1 1 11,0 0-45,-8 19 68,4 1-12,-6 24 23,8-3-34,4 9-146,6 0-257,4-1-358,15-5 111,12-8 101,20-13 516,48-10 122,-16-20-10,-23 0 0,-2-5 89,15-21 34,-10-4 380,-13-3 203,-11 1-303,-12 1 751,-7-4-617,-8 17-224,-2 1-10,-2 18-180,0 4-651,0 1 494,0 12 57,0 4 10,0 11-45,0 3 12,3-1-34,0-3-34,4-4-112,0-5-22,0-5 67,0-5 101,-1-3 0,-1-2 135,3-1 123,-2 0-112,3-1 44,-1-2-145,2-2-56,-3 1-90,-2 0-78,-3 4 89,0 0 90,2 0 45,2 0-12,4 0 12,1 0 0,4 0-23,0 0-22,0-1-78,2 0-34,-6-1-23,-1 2 135,-5 0 11,-3 5 91,1 3 10,4 12-90,-1-5 12,2 1-34,-3-10 33,-2-4 34,-2-2 79,0 0-314,-1 2-269,0 2 347,0 3-739,0 1-180,0-1 80,0-3 918,0-2 11,6-2 392,2-5 11,5-2 348,-2-3-213,-4-1-169,-1 5 102,-5 1-269,0 4-1009,-1 0 807,0-1 0,0 1 0,0-1 45,0 0-12,0 2-33,0-2 11,0 1 1,0-1 44,0-1-23,0-2 46,1-4-79,4-1-12,4-3 12,5-2 0,3 0 0,2 2 23,2 0-23,3 3 22,-2 1 68,4 2 145,13 1 1,-10 1-23,5 2-124,-18 2-33,-5 1-33,-3 0 21,-3 0-10,0 0 56,3 12 55,-3 2 46,1 14-68,-4 3-22,-2 2-68,0 2-33,0-2-56,0-5-493,0-8-392,0-7-3227,0-7-1737,0-5 5905,0-1 0,0 0 0</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842"/>
    </inkml:context>
    <inkml:brush xml:id="br0">
      <inkml:brushProperty name="width" value="0.08571" units="cm"/>
      <inkml:brushProperty name="height" value="0.08571" units="cm"/>
    </inkml:brush>
  </inkml:definitions>
  <inkml:trace contextRef="#ctx0" brushRef="#br0">1 1 14495,'13'9'3643,"-2"-2"-3330,-11-7-78,0 0-235,0 28-582,0-3-1805,0 28-4168,5-12 6555,1 2 0,0-20 0,-1-5 0</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996"/>
    </inkml:context>
    <inkml:brush xml:id="br0">
      <inkml:brushProperty name="width" value="0.08571" units="cm"/>
      <inkml:brushProperty name="height" value="0.08571" units="cm"/>
    </inkml:brush>
  </inkml:definitions>
  <inkml:trace contextRef="#ctx0" brushRef="#br0">1 31 13140,'8'8'4717,"-1"-1"-4717,-7-7-6880,0 0 6880,4-20 0,-3 15 0,3-15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10.152"/>
    </inkml:context>
    <inkml:brush xml:id="br0">
      <inkml:brushProperty name="width" value="0.08571" units="cm"/>
      <inkml:brushProperty name="height" value="0.08571" units="cm"/>
      <inkml:brushProperty name="color" value="#008C3A"/>
    </inkml:brush>
  </inkml:definitions>
  <inkml:trace contextRef="#ctx0" brushRef="#br0">632 1 11817,'11'13'3721,"-2"-2"-3027,-9-11 449,0 0-919,-30 23-112,16-8-33,-27 23-46,24-7 34,-2 8 35,-2 14-57,0 13 11,-4 14-34,-3 12-11,13-44 1,0 2-311,-2 1 0,-1 0 299,0 1 0,1 1 0,-2 0 0,1 2 5,-1 1 1,0 1-1603,2 0 0,-1 0 1619,0 1 1,0-1-18,1-1 1,1-1-92,1-3 0,0-1 98,-10 45-1,3-14 0,3-10-2060,4-14 2038,3-11 292,4-9-292,1-9 2211,3-5-2200,0-5 240,0-4-229,2-2 3381,-1-6-3638,2-2-618,0-4-816,1-13-3530,0-17 5210,0-25 0,0 19 0,0-1 0</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7.516"/>
    </inkml:context>
    <inkml:brush xml:id="br0">
      <inkml:brushProperty name="width" value="0.08571" units="cm"/>
      <inkml:brushProperty name="height" value="0.08571" units="cm"/>
    </inkml:brush>
  </inkml:definitions>
  <inkml:trace contextRef="#ctx0" brushRef="#br0">1 169 9028,'11'1'2409,"-2"-1"-1849,-9 0 303,0 0-516,64-5-10,-30 1-24,52-5-33,-47 3-101,-2 1-67,0 1-112,-3 1 11,3-1-11,-1 1-134,5-2 67,4-1-90,6-2-56,4 0 57,-1 1 66,-1 0 56,-6 1 23,-7 1 11,12 0 0,-16 1 11,11-2 23,-17 1 22,3 0-45,-1 0-11,3 1 0,-2-1 0,0 1 0,-2 1-22,8 1 22,-11 1-56,3 1 56,-12-1-11,-2 1-1,2-3 12,1 0-145,3 0-315,30-2 426,-5 2 34,25-2 0,-12 4-22,3 0-1,1 1 46,2 0-1,3 4-5,-13-2 0,3 1 28,35 3-325,-27-3 0,1-1 268,-14-2 1,-1 1 11,5-1 0,1 0-34,3 0 1,0 0 33,1 0 0,0 0 0,-1 0 0,-2 0-17,-4 0 0,-2 0 6,-4-1 0,-2 2-93,38 1 115,-6 2 6,-28-1 0,1 0-17,27 0-23,-27-1 1,-1-1-12,24-1-11,0 0 23,-1 0-12,-8 0 1,-8 0-68,8 1 101,-21 2 22,9 0 68,-18 1 542,6-3-576,7-1 133,8 0-99,9 0-23,-14 0 0,2 0-56,31 0 0,-29 1 1,-1 0-447,20 3 469,-3 2-34,4 1 0,6-3 11,9-1-6,-20-2 1,4-1-6,-18-1 0,1 0 5,18-1 1,0-1-6,-25 0 0,-2-1 0,48-3 11,-9 0-244,-4 2 233,-6 2-11,0 1 11,3-1 0,-16 2 0,3 0 0,-15-1 0,0 0-6,22 1 1,-1 0-383,-21 0 0,-3 0 388,0 1 0,0 0 11,45 0-229,-4 0 251,-4 0-16,-25 1 0,1 1 0,-14-2 0,0 1-6,17 1 0,0 0 6,-17-1 0,0-1 5,3 1 1,1-1-18,0 0 1,1 0-6,1 0 0,0 0-146,-1 0 1,0 0 151,-1 0 0,-1 0-6,-1 0 0,2 0-6,18 0 0,0 0 6,-17 0 0,-1 1 0,16 0 0,-1 0-11,28 0-23,-46 0 1,0 0-1,4-1 0,1 0 17,2 0 1,0 0 98,1 0 0,2 0-82,22 0 0,0-1 0,-22 1 0,-1 0 189,16 0 1,-3-1-190,15 1 0,-5 0 0,-3 0 0,2 0-22,11 0-12,-44 0 1,2 0 5,5 0 0,0 0 22,1 0 0,0 0 0,0 0 1,1 0 5,19 0 0,0 0 0,-22 0 0,-1 0 0,14 0 0,-2 0 0,12 0 184,-4 0-184,-2 0 11,1 0-11,4 0 11,-19-1 1,1-1 55,32-1-28,-33 0 0,-3 1 74,13-1 670,-15 2-772,-17 0 76,-15 1 686,-12 0 370,-7 0-135,-3 0-720,-7 0 94,0 0 54,-8 0-245,3 0-191,-4 0-112,0 0-1278,-4 0-2812,0-3 4202,0-6 0,7 4 0,5-3 0</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3.916"/>
    </inkml:context>
    <inkml:brush xml:id="br0">
      <inkml:brushProperty name="width" value="0.08571" units="cm"/>
      <inkml:brushProperty name="height" value="0.08571" units="cm"/>
      <inkml:brushProperty name="color" value="#008C3A"/>
    </inkml:brush>
  </inkml:definitions>
  <inkml:trace contextRef="#ctx0" brushRef="#br0">62 1 17588,'-5'12'583,"-1"7"-392,1 7-68,-1 10-90,-1 6-10,1 6 10,2 1-33,1 1 0,3-2-22,-1-8 22,0-7 0,1-7 0,-3-8 0,1-5-34,-2-3-122,1-6-629,1-1-672,1-2-1322,0-4 2779,1-11 0,-1 8 0,1-8 0</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4.402"/>
    </inkml:context>
    <inkml:brush xml:id="br0">
      <inkml:brushProperty name="width" value="0.08571" units="cm"/>
      <inkml:brushProperty name="height" value="0.08571" units="cm"/>
      <inkml:brushProperty name="color" value="#008C3A"/>
    </inkml:brush>
  </inkml:definitions>
  <inkml:trace contextRef="#ctx0" brushRef="#br0">152 1 10675,'-15'1'3596,"3"0"-2968,12-1 56,-28 59-91,14-23-167,-22 54 101,21-33-23,2 10-33,3 7-180,5 4-56,2 1-145,3-2-90,0-6-11,1-7-381,7-8-684,5-10-963,9-13-1289,8-14-1748,9-10 5076,10-14 0,-20 3 0,-2-5 0</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4.983"/>
    </inkml:context>
    <inkml:brush xml:id="br0">
      <inkml:brushProperty name="width" value="0.08571" units="cm"/>
      <inkml:brushProperty name="height" value="0.08571" units="cm"/>
      <inkml:brushProperty name="color" value="#008C3A"/>
    </inkml:brush>
  </inkml:definitions>
  <inkml:trace contextRef="#ctx0" brushRef="#br0">244 8 9521,'-12'-4'4146,"3"1"-2970,9 3-56,0 0-234,22 56-46,-5-18-235,22 52-78,-14-29-169,-2 7-179,-5 2-55,-9 0-68,-4 3 11,-9 0-67,-14 5-146,-14 0-1146,-20 5 592,22-42 0,-2-1-707,0 0 1,-1-2-5238,-28 28 6644,14-20 0,21-22 0,13-16 0</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8.398"/>
    </inkml:context>
    <inkml:brush xml:id="br0">
      <inkml:brushProperty name="width" value="0.08571" units="cm"/>
      <inkml:brushProperty name="height" value="0.08571" units="cm"/>
      <inkml:brushProperty name="color" value="#008C3A"/>
    </inkml:brush>
  </inkml:definitions>
  <inkml:trace contextRef="#ctx0" brushRef="#br0">76 270 11481,'-15'-10'3967,"3"3"-3048,12 7 796,0 0-1379,-20-17 0,14 10-168,-15-14-68,20 10-100,1-3 0,0-4-22,2-3 22,8-2-11,5-1 0,9 0-1,3 3-10,-1 4 11,2 2-34,-3 6 11,1 3 1,-1 3-34,-4 2-1,-2 1 12,-3 0 34,-5 3-68,1 4 34,-4 6 12,-1 7-46,-4 6 56,-1 3-22,-2 5 23,0 2-102,-11 20 57,1-13-24,-11 13-32,5-18 67,-3-2 0,3-1-113,-10 8 1,7-15 56,-10 7-11,9-17 100,-4-1 23,3-2 11,0-1 0,3-3 0,7-2-79,3-4-189,6 1 268,4 1 112,12 4 268,10 0-55,17-1-146,7-3 1,5-2 22,-1-3-45,9-1-90,-22-1-45,1 0 12,-26 0 44,-7 0-55,-4 0-2847,-3 0-2285,-6-4 5109,-8-3 0,5 1 0,-4 1 0</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8.872"/>
    </inkml:context>
    <inkml:brush xml:id="br0">
      <inkml:brushProperty name="width" value="0.08571" units="cm"/>
      <inkml:brushProperty name="height" value="0.08571" units="cm"/>
      <inkml:brushProperty name="color" value="#008C3A"/>
    </inkml:brush>
  </inkml:definitions>
  <inkml:trace contextRef="#ctx0" brushRef="#br0">92 1 10473,'7'2'2779,"-1"0"-1860,-6-2 627,0 0-795,-13 46-191,1-15 34,-13 45-123,5-21-102,3 11-201,6 8-44,5 6-91,8 2 23,13 3-267,10-1 200,16-4-493,9-5-1121,7-12-1299,5-17-3833,4-21 6757,-1-21 0,-28-6 0,-9-6 0</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9.366"/>
    </inkml:context>
    <inkml:brush xml:id="br0">
      <inkml:brushProperty name="width" value="0.08571" units="cm"/>
      <inkml:brushProperty name="height" value="0.08571" units="cm"/>
      <inkml:brushProperty name="color" value="#008C3A"/>
    </inkml:brush>
  </inkml:definitions>
  <inkml:trace contextRef="#ctx0" brushRef="#br0">74 1 11571,'5'10'3541,"-1"-1"-2466,-4-9-223,42 52-191,-22-4-398,5 0 1,0 4-385,-9 35 289,-7 5-134,-3 0-34,-4-3-79,-2-3-626,-12-6-830,-8-3-1146,-17-3-4266,-10-1 6947,-7-1 0,23-33 0,5-8 0</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2.579"/>
    </inkml:context>
    <inkml:brush xml:id="br0">
      <inkml:brushProperty name="width" value="0.025" units="cm"/>
      <inkml:brushProperty name="height" value="0.025" units="cm"/>
      <inkml:brushProperty name="color" value="#E71224"/>
    </inkml:brush>
  </inkml:definitions>
  <inkml:trace contextRef="#ctx0" brushRef="#br0">0 1 24575,'0'0'0</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4.021"/>
    </inkml:context>
    <inkml:brush xml:id="br0">
      <inkml:brushProperty name="width" value="0.025" units="cm"/>
      <inkml:brushProperty name="height" value="0.025" units="cm"/>
      <inkml:brushProperty name="color" value="#008C3A"/>
    </inkml:brush>
  </inkml:definitions>
  <inkml:trace contextRef="#ctx0" brushRef="#br0">0 7 24575,'12'0'0,"0"-3"0,-5 3 0,-2-3 0</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299"/>
    </inkml:context>
    <inkml:brush xml:id="br0">
      <inkml:brushProperty name="width" value="0.08571" units="cm"/>
      <inkml:brushProperty name="height" value="0.08571" units="cm"/>
    </inkml:brush>
  </inkml:definitions>
  <inkml:trace contextRef="#ctx0" brushRef="#br0">485 9 10529,'-1'-5'504,"0"2"1199,1 3-1109,-10 21-145,7-16-147,-7 16-112,10-21 4349,0 0-4226,-3-2-66,0 0-23,-5-2-123,-2 2-45,-27 1-56,-2 0 0,-24 1 34,9 0-12,2 5 23,6 2-45,9 8-34,9-1-22,5 5 0,6-1 34,1 4-45,5 0-12,3 0-269,4 9 169,7-9 78,12 6 101,10-11 12,12 2-12,8 2 0,2 2 0,2 3-56,-3 2 44,-6 1 12,-5 0 23,-6-2 22,-5-1-34,-8-5 146,-6 3 22,-5-6-101,-13 2-78,-11-2-157,-13-3-179,-7-4-4333,-6-5 3235,19-12-1547,3-7-2655,28-11 5636,13-6 0,-7 13 0,6 4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11.085"/>
    </inkml:context>
    <inkml:brush xml:id="br0">
      <inkml:brushProperty name="width" value="0.08571" units="cm"/>
      <inkml:brushProperty name="height" value="0.08571" units="cm"/>
      <inkml:brushProperty name="color" value="#008C3A"/>
    </inkml:brush>
  </inkml:definitions>
  <inkml:trace contextRef="#ctx0" brushRef="#br0">0 599 9185,'2'11'3462,"-1"-2"-2745,-1-9 694,0 0-939,3 0-24,-3 0 549,3 0-840,0 0-23,4-7-78,10-5-3403,11-14 3392,15-10-292,12-12 292,12-9-11,2-7-1,2 0 12,-10 4 67,-11 7 56,-14 11 45,-14 10 34,-10 11-23,-5 6-112,-5 7-112,1 2 0,0 2 247,2-1-315,5-6 57,4 0 11,5-3 0,-1 3 0,0 4 3325,-7 3-3448,-1 3 123,-2 3 134,4 11-33,6 6-101,2 12 22,6 2 1,0 1-1,0 2-11,-2 2 45,-2 4 68,-2 5-46,-2 2 12,0 2 10,-4-2-44,1-4 23,-6-5-12,-1-7-33,-2-5-23,-2-5-11,-3-6-426,2-4-863,-3-5-1635,4-5-4348,-4-2 7272,3-13 0,-3 9 0,0-8 0</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748"/>
    </inkml:context>
    <inkml:brush xml:id="br0">
      <inkml:brushProperty name="width" value="0.08571" units="cm"/>
      <inkml:brushProperty name="height" value="0.08571" units="cm"/>
    </inkml:brush>
  </inkml:definitions>
  <inkml:trace contextRef="#ctx0" brushRef="#br0">87 1 12770,'-1'7'1781,"0"-1"-1613,-7 46-123,6-22 0,-6 41 79,20-37 44,7-5 67,18-7 224,5-9 90,4-7 247,-6-5-225,-3-10 203,-13-2 167,-9-11-515,-8 0-57,-6-1-122,-12 0-90,-5 0-68,-15 2-33,-4 5-56,-3 2-11,-1 4-303,2 4-885,1 2-1288,5 2-1536,4 9 4023,3 6 0,11-3 0,4 1 0</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8.679"/>
    </inkml:context>
    <inkml:brush xml:id="br0">
      <inkml:brushProperty name="width" value="0.08571" units="cm"/>
      <inkml:brushProperty name="height" value="0.08571" units="cm"/>
    </inkml:brush>
  </inkml:definitions>
  <inkml:trace contextRef="#ctx0" brushRef="#br0">203 429 8355,'12'2'2846,"11"-70"-1882,-14 28 89,8-55-4318,-10 48 4341,-3 6 960,-3 7-1107,-5 4-177,-7 7 88,-3 4-190,-3 5-90,2 4 3179,5 5-3560,4 2-44,3 2-270,-19 13 102,0 10 33,-22 20-45,6 14 22,3 10-122,9 6-538,17 25 223,26-30 45,23 5 180,26-46 146,15-13-348,11-16 47,2-16 266,-4-13 124,-7-12 22,-12-3 80,-11 2 323,-15 3 180,-14 7 124,-13 8 424,-10 9-995,-5 8-147,-3 6-11,0 4-157,1 0 157,1 1 457,15 18-277,1 0 21,14 19-100,0-6-56,4 2 0,1-1-23,3-5 0,-5-3 12,-6-7 22,-9-7 157,-8-4 314,-7-5 279,-3-1-66,-2-6-23,1-51-594,3 8-44,3-48-46,4 26-10,3 6 21,0 13-55,-1 15-314,-7 19-706,-2 9-795,-1 7 134,5 6-1445,7 11-2623,5 8 5760,-1 10 0,-8-14 0,-5-3 0</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046"/>
    </inkml:context>
    <inkml:brush xml:id="br0">
      <inkml:brushProperty name="width" value="0.08571" units="cm"/>
      <inkml:brushProperty name="height" value="0.08571" units="cm"/>
    </inkml:brush>
  </inkml:definitions>
  <inkml:trace contextRef="#ctx0" brushRef="#br0">1 282 11000,'22'0'5221,"51"-24"-4291,-39 6-325,45-25-257,-35 13-191,-1-2 89,-4 2 471,-8 5 135,-12 4-303,-10 6-258,-6 1 34,-14-2-325,-2 7-89,-29 5 89,7 21 22,-18 15 79,13 18-34,4 9 0,10 4-3392,22 19 3393,24-27-12,25 9 22,24-37-78,15-9-90,7-10-582,-2-6-1222,-12-5-1411,-17-4-6521,-21-2 9826,-20-2 0,-10 6 0,-9 1 0</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848"/>
    </inkml:context>
    <inkml:brush xml:id="br0">
      <inkml:brushProperty name="width" value="0.08571" units="cm"/>
      <inkml:brushProperty name="height" value="0.08571" units="cm"/>
    </inkml:brush>
  </inkml:definitions>
  <inkml:trace contextRef="#ctx0" brushRef="#br0">322 1 14048,'8'7'1994,"-2"-1"-1882,-45 57-34,14-21-61,-4 6 0,-2 2 5,-9 15 45,-2-1-44,1-4-23,4-10-280,10-13-4561,11-14 4841,9-19 0,6-2 0,1-8 0</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110"/>
    </inkml:context>
    <inkml:brush xml:id="br0">
      <inkml:brushProperty name="width" value="0.08571" units="cm"/>
      <inkml:brushProperty name="height" value="0.08571" units="cm"/>
    </inkml:brush>
  </inkml:definitions>
  <inkml:trace contextRef="#ctx0" brushRef="#br0">0 1 20468,'52'16'620,"-1"1"0,-2 0 0,-4 3-6101,15 25 5514,-5 5-33,-4 3 972,-9-1-2104,-6-1-473,-9-5-1969,-5-6-5026,-6-11 8600,-3-11 0,-7-10 0,-2-7 0</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546"/>
    </inkml:context>
    <inkml:brush xml:id="br0">
      <inkml:brushProperty name="width" value="0.08571" units="cm"/>
      <inkml:brushProperty name="height" value="0.08571" units="cm"/>
    </inkml:brush>
  </inkml:definitions>
  <inkml:trace contextRef="#ctx0" brushRef="#br0">109 0 14775,'11'5'3967,"-2"-1"-3306,-9-4 695,0 0-1356,-20 56-370,2-20-2016,-15 50-3777,9-35 6163,6 0 0,8-22 0,5-7 0</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839"/>
    </inkml:context>
    <inkml:brush xml:id="br0">
      <inkml:brushProperty name="width" value="0.08571" units="cm"/>
      <inkml:brushProperty name="height" value="0.08571" units="cm"/>
    </inkml:brush>
  </inkml:definitions>
  <inkml:trace contextRef="#ctx0" brushRef="#br0">1 20 13184,'64'2'2253,"-13"-1"-3889,38-4-3843,-31-2 5479,-9-2 0,-25 2 0,-9 3 0</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996"/>
    </inkml:context>
    <inkml:brush xml:id="br0">
      <inkml:brushProperty name="width" value="0.08571" units="cm"/>
      <inkml:brushProperty name="height" value="0.08571" units="cm"/>
    </inkml:brush>
  </inkml:definitions>
  <inkml:trace contextRef="#ctx0" brushRef="#br0">0 77 13947,'31'14'2313,"21"-7"1,3-5-1944,4-10-370,5 2 0,2-1-1860,19-12-3485,-4 0 5345,-11-2 0,-31 11 0,-14 1 0</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1.803"/>
    </inkml:context>
    <inkml:brush xml:id="br0">
      <inkml:brushProperty name="width" value="0.08571" units="cm"/>
      <inkml:brushProperty name="height" value="0.08571" units="cm"/>
    </inkml:brush>
  </inkml:definitions>
  <inkml:trace contextRef="#ctx0" brushRef="#br0">18 177 15191,'-9'-5'2453,"1"1"-2049,8 4-1,-1 60-100,6-21-214,3 54-66,6-35-12,3 0-11,1-5-11,-1-8-113,0-5 57,-9-19-22,0-5 44,-8-14-45,0-2-257,0-5 235,-7-4-46,-8-20 58,0 0-68,-5-17 112,14 1 56,2-10 201,4-10 225,3 13 0,1 0 56,3-24-113,7-15 69,-4 49-35,1 15-291,0 11-168,17 7 45,1 6 22,22 2-22,1 9-12,7 7 1,3 12-56,-4 7-23,-9 3-134,-14 2-34,-17-2 235,-10-1-67,-26-2-269,-13-2 57,-25-2-690,-3-10 0,-3-3 633,-10 1 330,16-5 1,6-4 39,18-8 45,11 0-45,12 1 0,5 2 79,4 5 358,1 3 807,19 10-471,0-4-67,19 4-112,-3-7-326,21-4-268,-11-3-1154,15-4-1938,-17-3-4517,1-1 7609,-1-1 0,-19 1 0,-7-1 0</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042"/>
    </inkml:context>
    <inkml:brush xml:id="br0">
      <inkml:brushProperty name="width" value="0.08571" units="cm"/>
      <inkml:brushProperty name="height" value="0.08571" units="cm"/>
    </inkml:brush>
  </inkml:definitions>
  <inkml:trace contextRef="#ctx0" brushRef="#br0">1 129 12860,'15'13'4504,"-2"-3"-3786,62 10-226,-29-15-246,9 6 1,0-4 235,4-19-11,-6-7 156,-10-11-190,-16-2-78,-13-1 212,-13 5-67,-19 5-234,-10 11-69,-17 6 57,-7 11-325,-25 21-1737,22-3 1804,-4 12 0,41-21 0,11-6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18.442"/>
    </inkml:context>
    <inkml:brush xml:id="br0">
      <inkml:brushProperty name="width" value="0.08571" units="cm"/>
      <inkml:brushProperty name="height" value="0.08571" units="cm"/>
      <inkml:brushProperty name="color" value="#008C3A"/>
    </inkml:brush>
  </inkml:definitions>
  <inkml:trace contextRef="#ctx0" brushRef="#br0">7 218 11526,'8'2'3126,"-1"0"-2307,-7-2 1825,0 0-2050,-10-5-113,8 4-32,-8-3-124,10 4-336,0 0 11,10 0 156,14 0 281,23-2-45,26-10-89,24-6-186,-41 3 1,3-1-40,5-1 1,1 0-228,0-1 1,0 1 170,-4 1 1,-2 2-6,-7 1 0,-4 2-17,24-4 0,-26 7-11,-23 5-57,-13 3-55,-7 0 146,-3 0-270,0 4 84,0-1-878,0 1-371,0-3-322,0-1 1,0 0 0</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735"/>
    </inkml:context>
    <inkml:brush xml:id="br0">
      <inkml:brushProperty name="width" value="0.08571" units="cm"/>
      <inkml:brushProperty name="height" value="0.08571" units="cm"/>
    </inkml:brush>
  </inkml:definitions>
  <inkml:trace contextRef="#ctx0" brushRef="#br0">281 0 13465,'17'3'3921,"-4"-1"-3562,-13-2 34,0 0-214,-29 48-112,4-9-50,-1 3 0,-2 3-6,-17 24-22,1 1-269,2-3-696,9-11-1253,10-14-628,12-14-1457,7-15 4314,12-10 0,-6-4 0,6-2 0</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992"/>
    </inkml:context>
    <inkml:brush xml:id="br0">
      <inkml:brushProperty name="width" value="0.08571" units="cm"/>
      <inkml:brushProperty name="height" value="0.08571" units="cm"/>
    </inkml:brush>
  </inkml:definitions>
  <inkml:trace contextRef="#ctx0" brushRef="#br0">25 10 13387,'-14'-5'5087,"3"1"-4639,11 4-236,0 0 719,26 28-159,8 4-368,37 31-908,9-4 543,-35-28 0,2-1-39,0-2 0,0-1-1925,-1-3 0,-1-1-47,36 15-1927,-13-10 3899,-13-8 0,-25-11 0,-11-3 0</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4.792"/>
    </inkml:context>
    <inkml:brush xml:id="br0">
      <inkml:brushProperty name="width" value="0.08571" units="cm"/>
      <inkml:brushProperty name="height" value="0.08571" units="cm"/>
      <inkml:brushProperty name="color" value="#008C3A"/>
    </inkml:brush>
  </inkml:definitions>
  <inkml:trace contextRef="#ctx0" brushRef="#br0">522 455 8411,'10'11'2914,"-3"-2"-2365,-7-9 1289,0 0-2332,-69-44-66,42 33 179,-55-33-303,51 51 393,6 0 134,-6 6-33,9 0 112,3 1 78,-1 0-3370,1 3 3404,-15 9-12,6-2 12,-12 8 55,10-6-22,4-2-67,6 0-78,9-5 3470,6-4-3202,9-4 292,9-3 90,8-3-68,8-3-11,-1-1 135,10-1-550,-19 0-44,2 0 10,-20 0 1,0 0-11,2 0 22,3-2-23,6-5-10,5-5 44,14-12-67,-7 5 33,5-3 12,-14 8-34,-2 1-11,-3-2-89,-1-4-23,1-3 89,-1-2 23,0-4 79,-6-30-34,-1 20 22,-10-18 179,-2 30-78,-4 6 1,4 3-102,1-4-67,5 3 0,1-4 101,3 4 157,0 2 190,0 0 100,0 4-32,0 3-79,0 3-157,0 2-146,0 1-89,0 1-45,0-1-45,0-7 45,0-1 12,0-6-1,0 4 22,0-2 147,0 5 481,0 1-694,0 5-404,0 1 403,0 14 34,0 4 34,17 30-12,1-6-22,16 16 34,-3-12-23,0 3-11,0 3 34,-1 1-23,-2 1 45,-2 0-34,-1-4-11,-4-2 12,4 2-12,-10-16-11,1-2-11,-11-19-135,-1-4-258,-1-4-850,-1-1-752,1-1 2006,-1-12 0,-1 8 0,0-8 0</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5.331"/>
    </inkml:context>
    <inkml:brush xml:id="br0">
      <inkml:brushProperty name="width" value="0.08571" units="cm"/>
      <inkml:brushProperty name="height" value="0.08571" units="cm"/>
      <inkml:brushProperty name="color" value="#008C3A"/>
    </inkml:brush>
  </inkml:definitions>
  <inkml:trace contextRef="#ctx0" brushRef="#br0">232 1 11134,'2'8'1905,"-1"-1"-1636,-1-7 1254,0 0-839,-23 59-258,8-26 0,-22 47-146,12-40-190,-2-2-68,0 1-22,1-1 0,5 0-224,4-1-784,7-6-471,5-3-1222,4-11-873,10-7 3574,7-10 0,-4-1 0,1-3 0</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5.682"/>
    </inkml:context>
    <inkml:brush xml:id="br0">
      <inkml:brushProperty name="width" value="0.08571" units="cm"/>
      <inkml:brushProperty name="height" value="0.08571" units="cm"/>
      <inkml:brushProperty name="color" value="#008C3A"/>
    </inkml:brush>
  </inkml:definitions>
  <inkml:trace contextRef="#ctx0" brushRef="#br0">47 0 10249,'2'12'4291,"0"-2"-3226,-2-10-281,0 0-773,-23-9 91,18 10 166,-18 1 236,27 14 225,12 10-124,11 5-79,19 2-190,11 0-223,11-2-113,3-3-393,-3-3-3928,-6-6 2763,-10-3-762,-13-4-3282,-11-4 5602,-15 0 0,-7-4 0,-6-2 0</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6.415"/>
    </inkml:context>
    <inkml:brush xml:id="br0">
      <inkml:brushProperty name="width" value="0.08571" units="cm"/>
      <inkml:brushProperty name="height" value="0.08571" units="cm"/>
      <inkml:brushProperty name="color" value="#008C3A"/>
    </inkml:brush>
  </inkml:definitions>
  <inkml:trace contextRef="#ctx0" brushRef="#br0">1 147 9655,'11'11'2734,"-2"-2"-1355,-9-9-439,0 0-144,71-1-169,-13-6-375,4 2 1,5-2-80,-15-3 1,0-1 33,4 0 1,0-1-40,0 0 0,-1 0-34,-4 1 1,-1 0 11,34-9-12,-20 4-67,-21 4 1,-20 6-68,-13 3-673,-7 3-3720,-3 0-178,0 3 4571,0 2 0,0-1 0,0 1 0</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7.565"/>
    </inkml:context>
    <inkml:brush xml:id="br0">
      <inkml:brushProperty name="width" value="0.08571" units="cm"/>
      <inkml:brushProperty name="height" value="0.08571" units="cm"/>
      <inkml:brushProperty name="color" value="#008C3A"/>
    </inkml:brush>
  </inkml:definitions>
  <inkml:trace contextRef="#ctx0" brushRef="#br0">416 170 10316,'4'4'3284,"-2"-1"-2120,-2-3-547,-68 22 10,27-4-324,-9 1 0,0 2 167,-6 12-156,4 4-180,7 1-134,13-1-134,13-3-158,10-4 68,15-8 56,18-7 168,16-8-22,16-10-12,27-30 146,-27 2-44,6-25-46,-42 11 90,-10-1 11,-7-2 191,-7 2-3393,-4 7 3427,-5 10-101,-1 11-124,3 10-179,3 5 22,3 3 12,3 0 1187,1 0 2227,1-2-3549,0 0-33,0-3-158,0-1 113,-1-1 235,0 0 34,-2-1 22,1 0 56,-1 1 0,-1-1 67,-1-1-22,0 0 33,-3-1-123,4 4-32,-1 1-13,3 3-11,1 0 941,1 1-1265,0 6 167,0 11 146,0 17 22,0 18 1,4 11-1,4 3-11,4-3 12,2-5-12,1-8 11,-1-6 1,-1-8-23,-2-7 0,-2-8-627,1-3-528,-3-7-660,0-2-818,0-5-3496,0-2 6129,1 0 0,-3-1 0,-2 0 0</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8.053"/>
    </inkml:context>
    <inkml:brush xml:id="br0">
      <inkml:brushProperty name="width" value="0.08571" units="cm"/>
      <inkml:brushProperty name="height" value="0.08571" units="cm"/>
      <inkml:brushProperty name="color" value="#008C3A"/>
    </inkml:brush>
  </inkml:definitions>
  <inkml:trace contextRef="#ctx0" brushRef="#br0">58 1 12770,'3'8'3844,"-1"-1"-3587,-2-7 898,0 0-707,-18 62-157,9-22-90,-13 55-66,14-38-113,5-1-3380,1-2 3358,2-3-567,8-8 523,6-5 10,13-10-44,9-8-23,9-9-190,9-5 2253,5-4-4203,3-9 2432,10-16 0,-35 10 0,1-8 0</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8.390"/>
    </inkml:context>
    <inkml:brush xml:id="br0">
      <inkml:brushProperty name="width" value="0.08571" units="cm"/>
      <inkml:brushProperty name="height" value="0.08571" units="cm"/>
      <inkml:brushProperty name="color" value="#008C3A"/>
    </inkml:brush>
  </inkml:definitions>
  <inkml:trace contextRef="#ctx0" brushRef="#br0">14 114 10440,'-8'-7'4235,"2"2"-3719,6 5 436,0 0-358,46-12-236,-3 3-190,48-11-157,-11 9-11,6 0-1232,-5 2-6836,7-1 8068,-36 2 0,-7 1 0,-35 3 0</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9.478"/>
    </inkml:context>
    <inkml:brush xml:id="br0">
      <inkml:brushProperty name="width" value="0.08571" units="cm"/>
      <inkml:brushProperty name="height" value="0.08571" units="cm"/>
      <inkml:brushProperty name="color" value="#008C3A"/>
    </inkml:brush>
  </inkml:definitions>
  <inkml:trace contextRef="#ctx0" brushRef="#br0">1 0 11627,'6'12'2566,"0"-2"-2196,-6-10 90,71-2-427,-29 2-118,18-1 1,4 0-1013,-9 1-1682,13-1-1580,-35-1 3296,-15-1 0,-9 1 0,-9 0 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19.869"/>
    </inkml:context>
    <inkml:brush xml:id="br0">
      <inkml:brushProperty name="width" value="0.08571" units="cm"/>
      <inkml:brushProperty name="height" value="0.08571" units="cm"/>
      <inkml:brushProperty name="color" value="#008C3A"/>
    </inkml:brush>
  </inkml:definitions>
  <inkml:trace contextRef="#ctx0" brushRef="#br0">26 164 10013,'-5'-16'2600,"1"3"-2129,4 13 246,0 0-717,0-15-22,0 5-292,0-12-571,1 8-314,0 0 504,1 4 415,-1 2 269,-1 5 3764,0 1-2957,0 0-113,0-1-190,0-4 213,-2 1-45,0-2 1,-3 4 21,2 0-145,-1 3-56,1 0-236,1 1-100,1 0-68,10 3 113,8 6 44,17 9-34,19 5 24,12 4-3449,20-1 3403,12-2-151,-44-12 0,1-1-99,1 0 0,0-1 71,-3 0 0,-1-1 11,38 8-11,-23-2-34,-23-4 1,-19-3 33,-15-3-11,-5-2 3293,-4-2-3327,0-1 286,0 2-230,0 0-22,0 1-56,0 1 56,0-3 11,0 4 0,0-4 33,0 3-10,-4-1 33,0 1-56,-7 2-12,-2 0-10,-5 4-12,-6 1-66,-3 6 32,-7 5 1,-4 6 0,-3 6-23,-3 6-22,1 4-11,0 4-1,7 2 12,2 3 34,7 4 44,2 1-33,4 2-34,4-3 12,3-1 55,3-7 34,1-6 0,2-3 11,0-7-11,1-1 0,-1-6 0,3-7 0,1-3 0,0-8 0,4-3 0,-2-3-100,2-2 178,15 0-22,9 0 90,23-5-68,17-6 23,14-10-56,13-4 27,-42 12 1,-1-1 84,45-10-45,-10 4-90,-16 5 35,-18 4 10,-20 5 23,-14 2 22,-10 3 78,-4 1-67,-1 0-739,0-3-717,0-2-1603,0-6-874,-6-2 3810,-6-1 0,3 6 0,-2 1 0</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9.688"/>
    </inkml:context>
    <inkml:brush xml:id="br0">
      <inkml:brushProperty name="width" value="0.08571" units="cm"/>
      <inkml:brushProperty name="height" value="0.08571" units="cm"/>
      <inkml:brushProperty name="color" value="#008C3A"/>
    </inkml:brush>
  </inkml:definitions>
  <inkml:trace contextRef="#ctx0" brushRef="#br0">0 5 9689,'13'9'5142,"58"-2"-4357,-32-7-326,50 1-279,-38 1-180,-6 0-258,-4 0-6846,11-3 6256,-13-10 0,-4 6 0,-19-6 0</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0.607"/>
    </inkml:context>
    <inkml:brush xml:id="br0">
      <inkml:brushProperty name="width" value="0.08571" units="cm"/>
      <inkml:brushProperty name="height" value="0.08571" units="cm"/>
      <inkml:brushProperty name="color" value="#008C3A"/>
    </inkml:brush>
  </inkml:definitions>
  <inkml:trace contextRef="#ctx0" brushRef="#br0">87 76 14171,'5'9'1893,"0"-2"-1321,-5-7 111,0 0-168,4 49-111,5-12-213,5 47-1,6-24-100,-3 2 11,8 20-57,-12-26-10,3 7-12,-12-33 12,-2-8 22,-2-8-56,0-6-258,0-4-100,0-4 291,-4 0-292,-6-6 112,-7-7-55,-6-10-404,-14-32 538,9 5 90,-6-25 78,13 12 22,4-4 146,3 6 202,5-7-370,5 24-90,1-1 57,6 25 66,3 1-33,9 5 90,6 0-79,12 3 11,4 3-44,9 4-12,3 2 12,0 5-56,-2 8 66,-8 8 12,7 38-44,-24-21-180,3 25 10,-24-32-111,-9-1-313,-6 0 235,-9 0-203,-9-1 2,-2-2 581,-2-4 23,1-4 314,-4-5 100,15-6 696,-3-3-528,19-3-178,2-4-158,5 2-246,1-2-168,0 3 426,12 15 22,6 3 11,20 16 112,6 1-111,9 0 134,1-1-157,-1-3 123,-7-5-236,-8-2-570,-3 1-752,-15-5-1926,3 4-2443,-10-7 5535,3-2 0,-7-5 0,-2-6 0</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0.997"/>
    </inkml:context>
    <inkml:brush xml:id="br0">
      <inkml:brushProperty name="width" value="0.08571" units="cm"/>
      <inkml:brushProperty name="height" value="0.08571" units="cm"/>
      <inkml:brushProperty name="color" value="#008C3A"/>
    </inkml:brush>
  </inkml:definitions>
  <inkml:trace contextRef="#ctx0" brushRef="#br0">148 84 11840,'3'11'1378,"0"-2"-985,-3-9 581,0 0-245,49 22-147,-20-16 12,39 17 67,-36-23-3459,-9-1 4098,-7-13-1099,-9 2-10,-6-13-56,-11 7-34,-6-1-79,-36-5-22,15 8 3314,-21-3-3763,26 13-1523,-14 5-33,13 12 2005,-21 26 0,36-17 0,-5 13 0</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2.751"/>
    </inkml:context>
    <inkml:brush xml:id="br0">
      <inkml:brushProperty name="width" value="0.08571" units="cm"/>
      <inkml:brushProperty name="height" value="0.08571" units="cm"/>
      <inkml:brushProperty name="color" value="#008C3A"/>
    </inkml:brush>
  </inkml:definitions>
  <inkml:trace contextRef="#ctx0" brushRef="#br0">301 8 11257,'-26'-4'2970,"6"1"-2286,20 3-102,0 0 56,-35 59-223,20-25 11,-29 51 44,28-39-55,-3 0-146,0-1-179,0-2-90,1-6 0,2-4-594,1-5-448,5-7-1345,-1-5 2387,2-7 0,4-4 0,1-5 0</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3.153"/>
    </inkml:context>
    <inkml:brush xml:id="br0">
      <inkml:brushProperty name="width" value="0.08571" units="cm"/>
      <inkml:brushProperty name="height" value="0.08571" units="cm"/>
      <inkml:brushProperty name="color" value="#008C3A"/>
    </inkml:brush>
  </inkml:definitions>
  <inkml:trace contextRef="#ctx0" brushRef="#br0">1 0 11739,'2'6'2465,"-1"0"-1758,-1-6 2587,0 0-2622,64 53-33,-24-24-443,8 7 0,3 0 106,10-2-3593,6-1 3291,-2-4-56,-4-4-336,-3-2-482,-10-3-1333,-8-1-1121,-11-1-4392,-13-2 7720,-9 1 0,-6-9 0,-1-2 0</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9.577"/>
    </inkml:context>
    <inkml:brush xml:id="br0">
      <inkml:brushProperty name="width" value="0.08571" units="cm"/>
      <inkml:brushProperty name="height" value="0.08571" units="cm"/>
      <inkml:brushProperty name="color" value="#008C3A"/>
    </inkml:brush>
  </inkml:definitions>
  <inkml:trace contextRef="#ctx0" brushRef="#br0">1 86 12199,'8'15'3204,"-2"-4"-2554,-6-11 1243,0 0-1388,56-14-68,-19 4-179,49-13-90,-33 9-168,2 1-852,18-2-750,-18 5-1043,8 1-1478,-30 6 4123,-12 3 0,-10 0 0,-8 0 0</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9.762"/>
    </inkml:context>
    <inkml:brush xml:id="br0">
      <inkml:brushProperty name="width" value="0.08571" units="cm"/>
      <inkml:brushProperty name="height" value="0.08571" units="cm"/>
      <inkml:brushProperty name="color" value="#008C3A"/>
    </inkml:brush>
  </inkml:definitions>
  <inkml:trace contextRef="#ctx0" brushRef="#br0">1 66 11145,'12'9'3171,"54"-13"-3014,-25-8-157,48-9-974,-34 5-1794,-9 4 2768,-11 6 0,-17 2 0,-8 4 0</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1.288"/>
    </inkml:context>
    <inkml:brush xml:id="br0">
      <inkml:brushProperty name="width" value="0.08571" units="cm"/>
      <inkml:brushProperty name="height" value="0.08571" units="cm"/>
      <inkml:brushProperty name="color" value="#008C3A"/>
    </inkml:brush>
  </inkml:definitions>
  <inkml:trace contextRef="#ctx0" brushRef="#br0">332 30 7650,'5'7'3775,"-2"0"-2374,-3-7 1725,0 0-2196,-2-15-123,0 10-134,-3-11-147,-2 13-145,0 0-134,-2 2-57,0 0-111,-1 1-68,-3 0 11,-3 2 12,-4 5-1,-6 4 12,-2 7-11,-2 3-1,-1 5-10,-1 5 10,5 4-33,-5 47 0,16-26 12,0 34-12,15-39 11,8 2 22,8 0 68,26 35-34,-2-18-39,-12-21 0,1 1 62,18 27 56,7 4-836,-22-39 1,1 1 694,3 1 1,2 0 0,4 0 0,1 0-1,2 0 1,2-1-1,-1-1 1,1-1-6,-1-1 0,-2-1-3,-2-1 1,-1 0 8,-5-1 0,-1 0 5,25 38 0,-29-19 0,-4 3 0,7 30-299,-17-30 1,-4 0 298,-7 16 23,-10-3-34,-14-8-1829,-14-7 1818,-19-5-101,-9-8 89,-7-10-134,1-14-145,5-10 278,10-12-693,15-15-4773,21-35 5490,27 0 0,-3 3 0,11 23 0</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1.939"/>
    </inkml:context>
    <inkml:brush xml:id="br0">
      <inkml:brushProperty name="width" value="0.08571" units="cm"/>
      <inkml:brushProperty name="height" value="0.08571" units="cm"/>
      <inkml:brushProperty name="color" value="#008C3A"/>
    </inkml:brush>
  </inkml:definitions>
  <inkml:trace contextRef="#ctx0" brushRef="#br0">23 93 9543,'-12'-11'3911,"2"2"-3150,10 9 887,0 0-1043,15-32-56,-11 24-168,11-24-101,-15 32 12,0 0-35,1 3 158,4 6 44,5 10 68,7 9-79,9 11-56,6 9-202,5 8-89,1 5 0,-1 2-68,-4-2-33,-5-4-123,-6-10-560,-5-10-1199,-4-14-1300,-3-9-696,1-9 3878,2-10 0,-5 3 0,-1-4 0</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2.335"/>
    </inkml:context>
    <inkml:brush xml:id="br0">
      <inkml:brushProperty name="width" value="0.08571" units="cm"/>
      <inkml:brushProperty name="height" value="0.08571" units="cm"/>
      <inkml:brushProperty name="color" value="#008C3A"/>
    </inkml:brush>
  </inkml:definitions>
  <inkml:trace contextRef="#ctx0" brushRef="#br0">1 248 7773,'11'2'5838,"-2"-1"-4236,-9-1-224,0 0-370,74-10-55,-23-6-684,5 3 0,3-3-1,12-19-161,-26 10 0,-2 0-62,15-11-45,2-4-247,-40 22-381,-10 7-873,-5 6-6982,-2 4 8483,-1 9 0,1-5 0,-1 4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20.888"/>
    </inkml:context>
    <inkml:brush xml:id="br0">
      <inkml:brushProperty name="width" value="0.08571" units="cm"/>
      <inkml:brushProperty name="height" value="0.08571" units="cm"/>
      <inkml:brushProperty name="color" value="#008C3A"/>
    </inkml:brush>
  </inkml:definitions>
  <inkml:trace contextRef="#ctx0" brushRef="#br0">0 196 11101,'10'11'3372,"-2"-3"-2688,-8-8 335,0 0-481,25-7-22,0-4 55,29-10-89,-1-6-123,7-3-147,0-2-133,-6 2-23,-10 7-23,-13 6-33,-13 8-313,-9 4-426,-6 3-5705,-3 2 1559,-3 5 4885,-8 2 0,5 0 0,-4-2 0</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2.675"/>
    </inkml:context>
    <inkml:brush xml:id="br0">
      <inkml:brushProperty name="width" value="0.08571" units="cm"/>
      <inkml:brushProperty name="height" value="0.08571" units="cm"/>
      <inkml:brushProperty name="color" value="#008C3A"/>
    </inkml:brush>
  </inkml:definitions>
  <inkml:trace contextRef="#ctx0" brushRef="#br0">69 1 13577,'-4'11'2857,"1"-3"-2162,3-8 33,-7 62-201,2-25-157,-7 53-191,4-37-45,-2 3-78,2 5-56,1-1-3403,3-1 2955,3-5-1047,1-12-242,0-9-1210,5-13-2352,2-9 5299,1-7 0,-1-4 0,-4 0 0</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3.022"/>
    </inkml:context>
    <inkml:brush xml:id="br0">
      <inkml:brushProperty name="width" value="0.08571" units="cm"/>
      <inkml:brushProperty name="height" value="0.08571" units="cm"/>
      <inkml:brushProperty name="color" value="#008C3A"/>
    </inkml:brush>
  </inkml:definitions>
  <inkml:trace contextRef="#ctx0" brushRef="#br0">1 55 11134,'5'11'4359,"0"-3"-3485,-5-8-79,0 0 1,55-32-269,-35 23-79,43-23 124,-45 31-46,6 4-112,11 6-3514,10 5 3301,15 7-111,12 2-186,11 1 96,2 0-225,-4-3-2027,-30-8 0,-2 0-964,7-2 3216,6 3 0,-50-14 0,-7 0 0</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3.957"/>
    </inkml:context>
    <inkml:brush xml:id="br0">
      <inkml:brushProperty name="width" value="0.08571" units="cm"/>
      <inkml:brushProperty name="height" value="0.08571" units="cm"/>
      <inkml:brushProperty name="color" value="#008C3A"/>
    </inkml:brush>
  </inkml:definitions>
  <inkml:trace contextRef="#ctx0" brushRef="#br0">165 385 9610,'3'6'4079,"-1"-1"-3127,-2-5 1054,0 0-1603,-3 6-156,-7 4 122,-8 12 58,-9 9-136,-4 12-201,0 8-90,6 6-101,8 1-45,9-4-44,10-9 66,14-13 79,9-13-89,32-23-79,-13-21-202,14-20 57,-28-14 224,-12-8 89,-8-7 45,-11-6 67,-12-2 269,-7 1 0,-11 6 235,-3 7 371,-8 0 369,1 13-179,10 14-1132,59 82 0,31 45 0,-7-12-180,-2 0-766,-11-18 0,11 15 0,-1-2 0,-15-19 83,-10-11-851,-7-8-34,-3-7-527,-6-9-1501,-3-7 3776,-2-5 0,-3-3 0,1 0 0</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4.417"/>
    </inkml:context>
    <inkml:brush xml:id="br0">
      <inkml:brushProperty name="width" value="0.08571" units="cm"/>
      <inkml:brushProperty name="height" value="0.08571" units="cm"/>
      <inkml:brushProperty name="color" value="#008C3A"/>
    </inkml:brush>
  </inkml:definitions>
  <inkml:trace contextRef="#ctx0" brushRef="#br0">28 1 11291,'0'4'4045,"0"0"-2230,0-4-1076,-11 53-189,7-16 77,-7 49-145,10-27-146,1 3-44,0 0-113,0-1-112,0-4-22,4 13-392,0-23-1884,8 11 752,-4-37-750,2-4-584,-5-13-1613,-1-6 4426,-2-13 0,-1 8 0,-1-7 0</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4.676"/>
    </inkml:context>
    <inkml:brush xml:id="br0">
      <inkml:brushProperty name="width" value="0.08571" units="cm"/>
      <inkml:brushProperty name="height" value="0.08571" units="cm"/>
      <inkml:brushProperty name="color" value="#008C3A"/>
    </inkml:brush>
  </inkml:definitions>
  <inkml:trace contextRef="#ctx0" brushRef="#br0">0 0 17386,'41'12'2264,"1"3"-1905,-2 5-124,3 4-123,2 0-112,0 0-112,-1-1-919,-2-2-885,-3-1-1244,0-2-3686,-5-2 6846,-4 2 0,-13-9 0,-6-1 0</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3.516"/>
    </inkml:context>
    <inkml:brush xml:id="br0">
      <inkml:brushProperty name="width" value="0.08571" units="cm"/>
      <inkml:brushProperty name="height" value="0.08571" units="cm"/>
      <inkml:brushProperty name="color" value="#008C3A"/>
    </inkml:brush>
  </inkml:definitions>
  <inkml:trace contextRef="#ctx0" brushRef="#br0">134 628 10025,'6'6'4090,"-2"-1"-3441,-4-5 1066,0 0-1390,-2 1-34,2-1 3328,-2 1-3608,5-4 1,8-6-12,6-7 0,9-8-135,15-23 12,-8 8 11,8-15 78,-16 15 34,-6 5 34,-7 4 78,-6 7-101,-4 3 12,-2 2-35,-4-9 12,-2 3-22,-5-8-23,0 5-33,-5-14 78,5 8 0,-3-8 11,6 18-11,2 4 0,1 9-168,2 4 45,1 5-135,-2 1 68,1 0 190,-4 0 22,-2 2 57,-15 5-57,3-1 45,-8 4-22,9-5-23,0 0 1,4-1-23,0 0-11,2 0-1,1 2-44,-7 6 34,5 1 0,-2 3-34,7-2-12,0 7 1,4-3 67,2 5-22,3-4 22,1 1 0,0 3 33,4 23-21,2-7 32,7 19-44,1-11 12,4 0-1,-1 0 34,5-4 11,-2-2 0,2-5 67,14 13-67,-7-15 101,12 10-12,-8-18 146,21 3-111,-7-12-35,16 0 46,-10-13 67,4-3-57,6-7-111,-11-5 0,1-2-23,28-13-180,-26 6 0,-1-1 158,13-9 22,-11 6 191,-18 8 504,-19 7-560,-11 6-68,-7 2-134,-2 1 69,-6 0-539,-2 0-203,-5 0-627,4 1-683,3 0-2197,-1 0 4180,-1 0 0,3-1 0,-1 0 0</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140"/>
    </inkml:context>
    <inkml:brush xml:id="br0">
      <inkml:brushProperty name="width" value="0.08571" units="cm"/>
      <inkml:brushProperty name="height" value="0.08571" units="cm"/>
      <inkml:brushProperty name="color" value="#008C3A"/>
    </inkml:brush>
  </inkml:definitions>
  <inkml:trace contextRef="#ctx0" brushRef="#br0">437 347 10339,'12'4'3529,"-2"0"-2734,-10-4 4674,0 0-5469,-3 1-34,-2-1 12,-3 1 11,-2-1-34,-1 0 45,-2 0-11,-3-2 11,0 1-23,-4-3-33,0 0-56,-4 1-45,-4 1-157,-15 1 157,10 1 79,-9 0-12,17 6-122,-5 9 156,9 3-12,-2 8 12,11-2 12,-1 2-1,2 3-246,-3 16 134,6-11-236,1 9-178,5-20 112,2-8 459,10-7-12,9-4 12,18-13-247,13-9-201,7-14-78,3-10 123,-8-4 133,-8-2 91,-10 1 67,-12-10 168,-10 16 22,-6-6 202,-8 18-32,-4 2 54,-3 1 180,-7-13-102,7 9 80,-2-10-90,6 15 235,-1 4-11,3 5-202,0 7-78,2 5-124,1 2-190,-1 2-67,-1 3 67,-1 11 145,0 12-66,2 15 123,0 8-124,1 6 34,2 3-67,6 3-22,14 24-46,-3-21-122,6 15-181,-16-33-144,-3-7-404,-5-8-336,-1-9-1222,0-8-2453,3-6 4885,10-7 0,-7-2 0,6-2 0</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561"/>
    </inkml:context>
    <inkml:brush xml:id="br0">
      <inkml:brushProperty name="width" value="0.08571" units="cm"/>
      <inkml:brushProperty name="height" value="0.08571" units="cm"/>
      <inkml:brushProperty name="color" value="#008C3A"/>
    </inkml:brush>
  </inkml:definitions>
  <inkml:trace contextRef="#ctx0" brushRef="#br0">181 1 10271,'-3'17'3911,"1"-3"-3318,2-14 114,0 0-80,-26 62-234,12-28-91,-23 54-123,17-43-78,-1 3-101,2-2-101,2-2-459,6-5-583,4-6-3652,4-2 4795,5-14 0,-1-3 0,2-13 0</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890"/>
    </inkml:context>
    <inkml:brush xml:id="br0">
      <inkml:brushProperty name="width" value="0.08571" units="cm"/>
      <inkml:brushProperty name="height" value="0.08571" units="cm"/>
      <inkml:brushProperty name="color" value="#008C3A"/>
    </inkml:brush>
  </inkml:definitions>
  <inkml:trace contextRef="#ctx0" brushRef="#br0">0 0 9845,'4'11'4617,"-1"-2"-3900,-3-9-246,0 0 313,0 4-33,2 8 34,6 10-35,7 9-190,13 6-78,10 1-67,15 1-102,11-2-122,11-3-124,9-5-67,1-6-515,-5-5-5589,2-7 3325,-37-3-3126,-7-2 5905,-35 2 0,-4-4 0,-1 2 0</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7.340"/>
    </inkml:context>
    <inkml:brush xml:id="br0">
      <inkml:brushProperty name="width" value="0.08571" units="cm"/>
      <inkml:brushProperty name="height" value="0.08571" units="cm"/>
      <inkml:brushProperty name="color" value="#008C3A"/>
    </inkml:brush>
  </inkml:definitions>
  <inkml:trace contextRef="#ctx0" brushRef="#br0">0 78 10237,'9'2'5032,"-2"-1"-3890,-7-1-223,0 0-145,64-11-169,-18 3-376,7 0 1,4-1 118,26-3-191,14 1-293,-47 6 1,0 1 146,46-3-11,-11 4 0,-16 1-729,-5 2-100,-27 0-2017,-2 1 728,-27 3-1994,-3 3 4112,-5 4 0,0-5 0,0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21.130"/>
    </inkml:context>
    <inkml:brush xml:id="br0">
      <inkml:brushProperty name="width" value="0.08571" units="cm"/>
      <inkml:brushProperty name="height" value="0.08571" units="cm"/>
      <inkml:brushProperty name="color" value="#008C3A"/>
    </inkml:brush>
  </inkml:definitions>
  <inkml:trace contextRef="#ctx0" brushRef="#br0">0 321 11885,'10'3'3339,"-1"0"-2084,-9-3-392,0 0-123,78-22-113,-24 1-426,7 2 1,3-3-101,15-14-101,-4 1-45,-12 1-526,-15 3-964,-15 1-987,-16 6-3764,-9 2 6286,-6 6 0,-2 7 0,0 3 0</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7.928"/>
    </inkml:context>
    <inkml:brush xml:id="br0">
      <inkml:brushProperty name="width" value="0.08571" units="cm"/>
      <inkml:brushProperty name="height" value="0.08571" units="cm"/>
      <inkml:brushProperty name="color" value="#008C3A"/>
    </inkml:brush>
  </inkml:definitions>
  <inkml:trace contextRef="#ctx0" brushRef="#br0">346 1 12098,'7'6'3765,"-2"-1"-2981,-5-5-291,-56 45 78,28-11-296,-9 2 0,0 4 139,5 15-44,1 6-68,0 1-122,3-2-34,3-2-146,4-9-23,6-6-593,5-9-1256,5-9-1007,3-9-3015,2-8 5894,4-4 0,-3-4 0,3 0 0</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8.233"/>
    </inkml:context>
    <inkml:brush xml:id="br0">
      <inkml:brushProperty name="width" value="0.08571" units="cm"/>
      <inkml:brushProperty name="height" value="0.08571" units="cm"/>
      <inkml:brushProperty name="color" value="#008C3A"/>
    </inkml:brush>
  </inkml:definitions>
  <inkml:trace contextRef="#ctx0" brushRef="#br0">0 0 13252,'10'10'3418,"-3"-2"-2959,-7-8 1076,0 0-829,33 8-157,-6 7-34,33 12-123,-8 8-3514,7 4 3301,8 2-112,6-1-67,0-2-22,-1-4-315,-7-4-749,-8-4-8745,19 12 9801,-39-18 0,9 4 0,-42-20 0</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52.682"/>
    </inkml:context>
    <inkml:brush xml:id="br0">
      <inkml:brushProperty name="width" value="0.08571" units="cm"/>
      <inkml:brushProperty name="height" value="0.08571" units="cm"/>
      <inkml:brushProperty name="color" value="#008C3A"/>
    </inkml:brush>
  </inkml:definitions>
  <inkml:trace contextRef="#ctx0" brushRef="#br0">418 82 16782,'2'-5'1602,"0"1"179,-2 4-604,0-1-1054,0-1 0,0 0 1,0-1-113,0 0 34,-3-1-12,-1-1-10,-4-2-12,-10-4-11,3 2 11,-5 0-11,7 3 22,1 2 12,2 2-12,-6-1-44,5 3-34,-5-1 22,5 1 12,0 0 0,-3 3 10,0 3-10,-2 4 0,-7 12 10,3-4-10,-6 10 22,6-5-34,-15 25-22,14-18-33,-14 29 55,24-32 23,1 7 11,7-10 11,2 10 12,0-7-1,1 9 12,-2-9-23,1 2-11,0 0 11,1 20-11,0-11 0,1 16 11,4-15 34,1 2 33,4 1 34,-1 0-33,4-1-23,-3 0 0,2-2 11,-1-2-22,-3-1 22,2-2-33,0 0 55,8 15-66,1-11 10,8 12-10,-2-15 21,3 1 1,0 0 214,25 41 99,-21-28-212,14 32 33,-26-35-34,-2 4-77,-3 3 21,3 8-22,-3 3-44,3 5 10,2-2-33,0-2 12,3-4 10,-1-4-17,-1-7 1,1 0-6,2 13 0,-5-15 0,-1-1 11,-6-4-22,-2-3 22,-5-7-11,-3 3 23,0-12-23,-2 6 45,-7-9-45,-5 5 44,-13 3-44,-7 4 0,-8 2 0,-2 0 12,-1-3-12,4-2-12,6-7 12,9-7 0,8-6-78,8-7-381,5-2-1054,3-8-2117,0-11-4202,0-14 7832,1-12 0,-1 18 0,1 3 0</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9.890"/>
    </inkml:context>
    <inkml:brush xml:id="br0">
      <inkml:brushProperty name="width" value="0.08571" units="cm"/>
      <inkml:brushProperty name="height" value="0.08571" units="cm"/>
      <inkml:brushProperty name="color" value="#008C3A"/>
    </inkml:brush>
  </inkml:definitions>
  <inkml:trace contextRef="#ctx0" brushRef="#br0">1 37 13924,'2'11'3843,"-1"-3"-3551,-1-8-34,0 0 179,85-13-359,-33 6-78,9-2 0,1 0-146,3 2-762,-7 2-716,-12 2-1413,-16 1-2901,-14 2 5938,-10 0 0,-6 0 0,-1 0 0</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0.085"/>
    </inkml:context>
    <inkml:brush xml:id="br0">
      <inkml:brushProperty name="width" value="0.08571" units="cm"/>
      <inkml:brushProperty name="height" value="0.08571" units="cm"/>
      <inkml:brushProperty name="color" value="#008C3A"/>
    </inkml:brush>
  </inkml:definitions>
  <inkml:trace contextRef="#ctx0" brushRef="#br0">1 76 13117,'12'3'4001,"60"-11"-3262,-24-3-739,4 2 0,2-1-235,20-6-1121,-3 5-1614,-10 2 2970,-13 6 0,-22 1 0,-11 2 0</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0.711"/>
    </inkml:context>
    <inkml:brush xml:id="br0">
      <inkml:brushProperty name="width" value="0.08571" units="cm"/>
      <inkml:brushProperty name="height" value="0.08571" units="cm"/>
      <inkml:brushProperty name="color" value="#008C3A"/>
    </inkml:brush>
  </inkml:definitions>
  <inkml:trace contextRef="#ctx0" brushRef="#br0">0 0 13162,'2'4'3070,"-2"52"-7912,5-14 5548,8 51-146,10-21 1073,9 5-1521,6 3-33,-1-3-57,-1-3-11,-4-4-11,-7-10-179,-4-8 238,-6-14-1538,-6-12-852,-5-12-1927,-2-8 4258,-2-8 0,0-3 0</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1.307"/>
    </inkml:context>
    <inkml:brush xml:id="br0">
      <inkml:brushProperty name="width" value="0.08571" units="cm"/>
      <inkml:brushProperty name="height" value="0.08571" units="cm"/>
      <inkml:brushProperty name="color" value="#008C3A"/>
    </inkml:brush>
  </inkml:definitions>
  <inkml:trace contextRef="#ctx0" brushRef="#br0">134 508 10395,'-17'-20'4179,"3"3"-3327,-7-33-259,13 24 248,-16-43-214,21 35-88,2-7-58,1-4 1,0-1-202,3 3 12,3 8-57,3 10-78,3 7-23,-1 6-44,2 2-90,0 3 0,3 1-68,3 3-10,21 3 0,-5 9-46,29 25 46,-25 5-12,5 23 68,-21-9-90,-9 0-1,-5 1-211,-6-4-102,-2-6 303,-2-7-90,-6-7 191,-5-7-135,-7-6 134,-5-5-100,-2-7-214,-6-1 192,-6-4 100,-4 0-179,-1 0 168,0 0 45,6 0-3381,5 0 3358,8 0 34,6 0 0,5 4-33,7 3 33,3 7 941,36 32-515,-3-14-1,36 23-201,-7-24 303,8-1-224,-1-3-90,-1-2-169,-12-4 3360,-10-3-3404,-16-4-146,-13-1-571,-8-3-594,-5 0-1546,-1-2-4203,4-2 7060,5-2 0,-3-3 0,3-1 0</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1.654"/>
    </inkml:context>
    <inkml:brush xml:id="br0">
      <inkml:brushProperty name="width" value="0.08571" units="cm"/>
      <inkml:brushProperty name="height" value="0.08571" units="cm"/>
      <inkml:brushProperty name="color" value="#008C3A"/>
    </inkml:brush>
  </inkml:definitions>
  <inkml:trace contextRef="#ctx0" brushRef="#br0">33 99 11817,'-18'0'1244,"4"-1"-649,14 1 43,0 0-21,57 28 66,-15-21-235,51 19 269,-32-34-3571,-6-5 3627,-14-9 213,-17-3-504,-12 1-291,-16 0 77,-16 5-32,-15 5-46,-41 6-190,15 6-414,-15 9-1502,38 1 658,16 4 1258,11-5 0,7-3 0,4-4 0</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2.623"/>
    </inkml:context>
    <inkml:brush xml:id="br0">
      <inkml:brushProperty name="width" value="0.08571" units="cm"/>
      <inkml:brushProperty name="height" value="0.08571" units="cm"/>
      <inkml:brushProperty name="color" value="#008C3A"/>
    </inkml:brush>
  </inkml:definitions>
  <inkml:trace contextRef="#ctx0" brushRef="#br0">309 632 10641,'13'13'4908,"-4"-3"-4000,-9-10 313,0 0-896,-33-1-190,7 3 223,-34 8-78,13 9-3515,-3 9 3235,3 6-277,10 1-216,17-2-169,10-6 35,30-9-471,17-9-1317,15-18 1,5-8 487,29-15 2662,-27 4 1,-4-5-1274,0-27 792,-23-5 1147,-17-9 1130,-14-9-774,-16-13-866,6 47 0,-3-1 509,-9-9 1,-2 2-539,-8-12-245,-5 2-214,18 52-436,2 9-1,6 15 762,2 11-728,6 18 40,15 11 27,8 12-3031,16 9 3076,3 5 0,-1 6-119,-11 1 74,-8 3-33,-11-2-68,-6-29 1,-2-1-673,-1 19-627,0 8-1133,1-49-1433,8-16 3899,4-14 0,-2-2 0,-1-5 0</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3.062"/>
    </inkml:context>
    <inkml:brush xml:id="br0">
      <inkml:brushProperty name="width" value="0.08571" units="cm"/>
      <inkml:brushProperty name="height" value="0.08571" units="cm"/>
      <inkml:brushProperty name="color" value="#008C3A"/>
    </inkml:brush>
  </inkml:definitions>
  <inkml:trace contextRef="#ctx0" brushRef="#br0">156 1 13846,'3'9'3260,"-1"-2"-2576,-2-7 492,0 0-1457,-41 70 562,21-22-180,-6 7 0,0 3 177,8 19-188,3 5-3135,5 0 3134,6-5-55,3-8-627,10-9 638,8-10 230,12-9-286,10-10-919,34-10-515,-9-11-1289,24-12-1446,-26-13 4193,-10-8 0,-23 8 0,-12 3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22.342"/>
    </inkml:context>
    <inkml:brush xml:id="br0">
      <inkml:brushProperty name="width" value="0.08571" units="cm"/>
      <inkml:brushProperty name="height" value="0.08571" units="cm"/>
      <inkml:brushProperty name="color" value="#008C3A"/>
    </inkml:brush>
  </inkml:definitions>
  <inkml:trace contextRef="#ctx0" brushRef="#br0">83 364 2226,'-10'-3'4974,"3"1"-1401,7 2-3023,0 0 1419,-29-62-1521,22 30 737,-22-48-928,29 47 3359,1 2-3515,10 4-78,4 2 33,13 5 22,0 2-44,3 4-34,0 5-34,0 4 23,4 2-23,1 6 1,6 8-12,2 9 45,1 12 45,-2 7-23,-3 5-22,-4 4-11,-5 5-34,-8 1-11,-8 0-11,-6-2-12,-6-1-10,-2-4-68,-9 0 67,-8 0-10,-11-2 44,-6 5 0,-3-3 56,0 1-23,3-5 23,5-4 23,9-8-23,6-8 11,7-7 34,4-4-3370,8-2 3448,10-1 23,12-4 22,16-2-12,11-2 46,15-1 11,13-1 79,12-10-147,-44 3 1,0-2-1,2-3 1,-1-2 33,41-17-44,-16 6 3548,-24 4-3291,-21 11-89,-19 6-46,-7 4 23,-6 1-996,1 0-685,-4 0-818,-3 0-3899,-7 0 6118,-7 0 0,8 0 0,-1 0 0</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3.333"/>
    </inkml:context>
    <inkml:brush xml:id="br0">
      <inkml:brushProperty name="width" value="0.08571" units="cm"/>
      <inkml:brushProperty name="height" value="0.08571" units="cm"/>
      <inkml:brushProperty name="color" value="#008C3A"/>
    </inkml:brush>
  </inkml:definitions>
  <inkml:trace contextRef="#ctx0" brushRef="#br0">15 3 13240,'-8'-2'3295,"1"1"-2343,7 1-245,56 20-405,-5-13-302,2 4 0,3-1-213,40-8-1081,-45-2 0,0 0-4511,42-7 5477,-15-4 1,-37 2 0,-17-1 0</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54.417"/>
    </inkml:context>
    <inkml:brush xml:id="br0">
      <inkml:brushProperty name="width" value="0.08571" units="cm"/>
      <inkml:brushProperty name="height" value="0.08571" units="cm"/>
      <inkml:brushProperty name="color" value="#008C3A"/>
    </inkml:brush>
  </inkml:definitions>
  <inkml:trace contextRef="#ctx0" brushRef="#br0">537 47 9778,'5'2'4762,"0"-1"-1815,-5-1-2319,0-11-68,0 8-325,-2-10-78,-4 12 11,-4-1 11,-5 2 35,-3 0 32,-2-1 12,1-1-57,-2 0-55,3-1 123,-6-1-112,8 1-34,-4 0-33,8 2-56,1 1-1,-1 0-33,2 0-33,-2 0 33,0 0-45,-1 5 0,-2 1 34,-9 17 22,3-2 0,-20 24 23,15-12-1,-10 13 23,12-9 56,2 5-44,2 2 32,0 36-44,9-18-11,2 24 22,8-27 12,1 0 22,-1-1-23,0 2 0,0 1 23,0 5 11,1 3-56,-1 1-33,1 1 21,6-1 1,8-2-1680,3-20 1,3 0 1725,12 24-52,-11-26 0,1-1 62,6 13-23,-1-4 1,-1 1 134,9 23-101,-8-16-331,8 20 264,-9-24 3238,1 0-3272,3 0 12,1 2-23,2-3 11,1 0-11,-2-4 11,-3-2 0,-4-1 1,-7-3-12,-1 0 22,-1 20-22,-3-17 0,0 13-34,-4-24 395,-4-3-361,-2-2 56,-16 30-33,-7-22 33,-20 24-56,-5-29 0,-6-2 0,-3-1 0,1-6 0,3-3-23,2-8-145,9-4-381,7-6-851,13-4-2455,9-5 3855,6-13 0,4 8 0,0-7 0</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04.819"/>
    </inkml:context>
    <inkml:brush xml:id="br0">
      <inkml:brushProperty name="width" value="0.08571" units="cm"/>
      <inkml:brushProperty name="height" value="0.08571" units="cm"/>
      <inkml:brushProperty name="color" value="#008C3A"/>
    </inkml:brush>
  </inkml:definitions>
  <inkml:trace contextRef="#ctx0" brushRef="#br0">1 0 10832,'11'3'3652,"-2"-1"-2665,-9-2 2620,0 0-3618,1 3 11,-1 6 191,1 8-91,1 11 24,4 8-101,3 10-1,5 4-22,3 4 0,1 1 11,3-1 0,-2-3-11,-1-2-22,1 11 11,-5-20-12,0 6-44,-8-27-269,0-5-247,-2-8-459,5-3-280,1-5-1569,8-8-3205,2-5 6096,2-8 0,-10 9 0,-3 3 0</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05.496"/>
    </inkml:context>
    <inkml:brush xml:id="br0">
      <inkml:brushProperty name="width" value="0.08571" units="cm"/>
      <inkml:brushProperty name="height" value="0.08571" units="cm"/>
      <inkml:brushProperty name="color" value="#008C3A"/>
    </inkml:brush>
  </inkml:definitions>
  <inkml:trace contextRef="#ctx0" brushRef="#br0">28 36 10137,'-8'-1'3407,"2"0"-2713,6 1 1334,0 0-1647,-6-12-56,4 9-135,-4-9 214,10 12 44,7 5-100,9 5-24,10 10-144,7 8-46,2 6-44,6 4-1,16 20-78,-15-12-11,11 8 45,-26-20-34,-3-9 1,-8-7-12,-5-5 44,-5-6 24,-4-3 89,-3-2 235,-1-1 751,-1-1-717,1-1-314,0-6-90,5-6-11,2-8-11,6-10 0,3-7 0,6-6 0,2-5-145,8-18 66,-13 21 34,1-6-44,-15 33-113,-5 9-325,-1 6-6565,-1 3 7092,-2 10 0,2-7 0,-2 8 0</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3.078"/>
    </inkml:context>
    <inkml:brush xml:id="br0">
      <inkml:brushProperty name="width" value="0.08571" units="cm"/>
      <inkml:brushProperty name="height" value="0.08571" units="cm"/>
      <inkml:brushProperty name="color" value="#008C3A"/>
    </inkml:brush>
  </inkml:definitions>
  <inkml:trace contextRef="#ctx0" brushRef="#br0">0 0 12266,'6'4'4314,"-1"-1"-3642,-5-3 2611,0 0-3093,0 3 237,0 7-35,2 10-124,6 15-21,7 14-90,9 13-1809,-3-5 1,2 3 1668,-4-12 0,0 1-556,7 17 0,0-1 539,12 24-551,-2-7 506,-6-12-2102,0-5 1699,-15-27 1138,1-8-2023,-13-24 148,-1-4-2188,-2-3 3533,0-10 0,0 7 1,0-7-1</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4.089"/>
    </inkml:context>
    <inkml:brush xml:id="br0">
      <inkml:brushProperty name="width" value="0.08571" units="cm"/>
      <inkml:brushProperty name="height" value="0.08571" units="cm"/>
      <inkml:brushProperty name="color" value="#008C3A"/>
    </inkml:brush>
  </inkml:definitions>
  <inkml:trace contextRef="#ctx0" brushRef="#br0">1 119 8837,'8'8'3093,"-1"-2"-2197,-7-6 449,0 0-797,36-47 58,-19 30 32,27-35-55,-34 44-67,-3 3-136,-6 3-223,1 1-157,2 1 79,20 0 33,5 0-3224,53 3 3269,-20 2 22,26 4-22,-29 0-67,-6-1 11,-6 0-68,7 13 124,-26-2-11,3 14 3380,-27-2-3492,-3 2-34,-1 5-79,-3 1-55,-4-1-12,-7-2 90,-3-4-89,-6-3-12,0-5 56,-4-3-201,-16 2 134,7-7 77,-10 1 91,16-9 11,5-2 102,6-3 335,-2-2-347,10-1 11,-2 0-34,10-1-78,-1 1-22,2-1-146,-1 1 0,1 0 168,0 5 123,4 8 112,9 11-11,7 14 191,35 37-67,-3-12-220,-13-19 1,3-3-279,27 15 419,6-11 22,0-9 180,9-8-314,-31-13-23,-3-4 34,-34-10 45,-7-1-34,-4 0-112,1 0-492,-4 0-221,3 0-1068,0 0-953,-1 0-2297,4 0 4964,-2 0 0,-1 0 0,-1 0 0</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4.715"/>
    </inkml:context>
    <inkml:brush xml:id="br0">
      <inkml:brushProperty name="width" value="0.08571" units="cm"/>
      <inkml:brushProperty name="height" value="0.08571" units="cm"/>
      <inkml:brushProperty name="color" value="#008C3A"/>
    </inkml:brush>
  </inkml:definitions>
  <inkml:trace contextRef="#ctx0" brushRef="#br0">140 169 11056,'-3'-2'2768,"1"-1"-1850,2 3-581,2 11-102,6-2 34,4 9-34,5-8 11,1-2 90,0-3-44,-1-3-1,-3-1-11,-4-1-33,-3 0 257,-2 0-123,-1 0-302,-1-4-46,-1-5 1,2-4-23,-3-5 11,2 0-22,-2-1 12,0-1-35,-5-18-44,-5 15 11,-5-14-78,-4 22-57,-4 6-22,-3 4-45,-21 13-56,9 8-414,-12 12-1065,20 5-1344,10 5-1289,9-1 4426,11-2 0,0-16 0,3-7 0</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5.519"/>
    </inkml:context>
    <inkml:brush xml:id="br0">
      <inkml:brushProperty name="width" value="0.08571" units="cm"/>
      <inkml:brushProperty name="height" value="0.08571" units="cm"/>
      <inkml:brushProperty name="color" value="#008C3A"/>
    </inkml:brush>
  </inkml:definitions>
  <inkml:trace contextRef="#ctx0" brushRef="#br0">0 0 13084,'12'6'4302,"-2"-2"-3539,-10-4 166,0 0-929,0 8 224,0 10 12,0 17-23,4 18-101,4 11-101,6 12 45,2 0-56,3 1 11,-1-6-11,2-7 0,0-6 0,1-11 23,3-7 10,3-10-10,26-13-214,-5-10-919,14-22 1,2-8-605,-1 0 594,-10-2 0,-7 0-1951,-20 5-963,-11 4 4034,-10 3 0,-5 7 0,0 1 0</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5.928"/>
    </inkml:context>
    <inkml:brush xml:id="br0">
      <inkml:brushProperty name="width" value="0.08571" units="cm"/>
      <inkml:brushProperty name="height" value="0.08571" units="cm"/>
      <inkml:brushProperty name="color" value="#008C3A"/>
    </inkml:brush>
  </inkml:definitions>
  <inkml:trace contextRef="#ctx0" brushRef="#br0">26 192 11414,'-14'-14'3877,"3"3"-2891,11 11-22,0 0-371,13-4 203,15-2-370,27-7-303,20-3-1617,15-5 1494,5-3-795,-5 1-852,-11 3-1009,-20 5-2901,-19 5 5557,-20 2 0,-13 4 0,-7 1 0</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9.435"/>
    </inkml:context>
    <inkml:brush xml:id="br0">
      <inkml:brushProperty name="width" value="0.08571" units="cm"/>
      <inkml:brushProperty name="height" value="0.08571" units="cm"/>
      <inkml:brushProperty name="color" value="#008C3A"/>
    </inkml:brush>
  </inkml:definitions>
  <inkml:trace contextRef="#ctx0" brushRef="#br0">0 71 10047,'9'13'4314,"-2"-3"-3496,-7-10 1233,0 0-1962,4 0 79,2 0 11,6 0 34,6 0 34,7 0 0,9 0-135,7-1 11,8-2-78,7-2-1597,10-9 0,0-1-622,-12 2 107,5-1 0,-17-1 2067,-44 8 0,1 4 0,-3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1.242"/>
    </inkml:context>
    <inkml:brush xml:id="br0">
      <inkml:brushProperty name="width" value="0.08571" units="cm"/>
      <inkml:brushProperty name="height" value="0.08571" units="cm"/>
      <inkml:brushProperty name="color" value="#008C3A"/>
    </inkml:brush>
  </inkml:definitions>
  <inkml:trace contextRef="#ctx0" brushRef="#br0">110 230 9297,'-18'-13'4583,"3"3"-3889,15 10 180,0 0-504,-3 2 179,1 7-291,0 7-135,1 7-78,1 2 11,0 2-23,8 1 46,6 4-46,10 0 12,6 0 0,3-5-34,4-5 0,1-9 213,14-6-11,-13-9 67,10-11 46,-17-7 88,-2-11-156,-2-1-113,-3 0-66,-3 2-1,-4 3 34,-2 4 112,-3-5-22,-4 8 56,-3-4 11,-4 8 44,-2 1 12,-4-2 12,-3 0-124,-5-1 22,-3-3 22,-3 1-77,-1-1-35,-2 1-55,-4 1-90,-1 4-11,-2 4-57,-4 4-88,-3 4-158,-7 3-392,-3 9-627,-4 7-752,0 12-1354,0 7-4237,5-2 7676,6-6 0,16-12 0,9-7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23.624"/>
    </inkml:context>
    <inkml:brush xml:id="br0">
      <inkml:brushProperty name="width" value="0.08571" units="cm"/>
      <inkml:brushProperty name="height" value="0.08571" units="cm"/>
      <inkml:brushProperty name="color" value="#008C3A"/>
    </inkml:brush>
  </inkml:definitions>
  <inkml:trace contextRef="#ctx0" brushRef="#br0">5 1 10955,'4'15'3764,"-1"-2"-3192,-3-13 616,0 0-964,-5-4-89,4 3 21,-4-4-144,5 5 44,0 1 336,1 8 124,10 8-12,6 9-213,13 6-22,4 3-23,3 0-67,1-1-100,-2-2 11,-2-3-45,-6-4 44,-6-4-22,-8-6-33,-3-3-34,-6-6 56,-1-2-22,-3-3 122,1-1 1,-1-1-11,0-10-124,4-10-22,2-15 11,3-11-11,1-2 0,0-1 23,-2 10-1,-1 8-22,-2 10 0,-4 10 0,0 6-56,-1 4-291,-1 2 291,4 1 56,0 6 67,5 7 56,5 9 34,5 6 67,2 4-45,5 2-55,1 0-1,5-2 12,3-4-57,-1-5-55,0-5-158,-2-6-605,-14-7-649,-5-1-493,-10-1-1524,-3 9-1480,1 9 4886,-1 11 0,0-13 0,0-1 0</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9.736"/>
    </inkml:context>
    <inkml:brush xml:id="br0">
      <inkml:brushProperty name="width" value="0.08571" units="cm"/>
      <inkml:brushProperty name="height" value="0.08571" units="cm"/>
      <inkml:brushProperty name="color" value="#008C3A"/>
    </inkml:brush>
  </inkml:definitions>
  <inkml:trace contextRef="#ctx0" brushRef="#br0">1 16 10271,'0'-8'2443,"0"1"-673,0 7-772,0 0-169,24 62-269,1-18-398,-1 5 1,2 1 61,21 14-224,-1-1-11,-3-4-919,-7-6-886,-10-8-2867,-10-7 4683,-9-11 0,-4-13 0,-3-6 0</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0.572"/>
    </inkml:context>
    <inkml:brush xml:id="br0">
      <inkml:brushProperty name="width" value="0.08571" units="cm"/>
      <inkml:brushProperty name="height" value="0.08571" units="cm"/>
      <inkml:brushProperty name="color" value="#008C3A"/>
    </inkml:brush>
  </inkml:definitions>
  <inkml:trace contextRef="#ctx0" brushRef="#br0">1 1 13061,'5'11'4337,"-1"-3"-3452,-4-8 1322,0 0-2039,-1-3-112,1 2-45,-1 4 337,1 10 22,0 14-202,6 14-11,2 14 11,11 17-79,2 15-56,1-13 1,1 4-12,-4-17 1,0 0-329,8 21 0,0-1 306,-7-26 0,0-2 0,0-1 0,1-2 5,-2-4 1,0 1-1,3 10 1,-2-2 17,6 19-12,-1 9 34,-20-46-34,-3-10-11,-2-7 635,0-8-680,0-5-123,0-4-3742,0-2-954,9-14 4016,4-8 0,-1 3 0,-2 0 0</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1.064"/>
    </inkml:context>
    <inkml:brush xml:id="br0">
      <inkml:brushProperty name="width" value="0.08571" units="cm"/>
      <inkml:brushProperty name="height" value="0.08571" units="cm"/>
      <inkml:brushProperty name="color" value="#008C3A"/>
    </inkml:brush>
  </inkml:definitions>
  <inkml:trace contextRef="#ctx0" brushRef="#br0">59 15 12042,'-20'-8'4538,"5"1"-3642,15 7-470,0 0-415,-10 2 292,7 5 246,-7 6-90,16 10 12,4 7-135,10 8-56,8 5-123,9 4-101,13 3-23,8-1 12,8-2-34,4-3-3403,-5-6 3404,-5-6 55,-4-8 78,-24-11 304,-6-5 301,-22-19-649,-3-14-67,-1-21-23,-2-16-11,-3-8 3403,-3 2-3392,-1 9-11,3 12-22,1 11-3093,3 3-1266,0 18-4179,7 0 8560,5 15 0,-4 0 0,3 0 0</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2.586"/>
    </inkml:context>
    <inkml:brush xml:id="br0">
      <inkml:brushProperty name="width" value="0.08571" units="cm"/>
      <inkml:brushProperty name="height" value="0.08571" units="cm"/>
      <inkml:brushProperty name="color" value="#008C3A"/>
    </inkml:brush>
  </inkml:definitions>
  <inkml:trace contextRef="#ctx0" brushRef="#br0">230 712 9666,'6'0'4516,"-1"1"-3149,-5-1 1378,0 0-1703,-1 11-101,1-9-178,-1 9-349,0-21-3806,0-9 3336,-1-19-950,-1-12 659,2-13-134,0-5 257,1-9 56,0 3 22,0 0 146,0 9 23,-5 12 10,-2 12 2989,-7 10-2954,-10 3 998,3 10-988,-17 0 85,15 12-163,-6 2-56,11 4-11,3 10 22,2 6-22,2 15 67,5 10 45,2 9-45,3 8 0,2 6 33,9 2 12,7 1-23,14-3-1690,1-22 0,4-1 1702,27 18-34,-18-24 0,2-3 0,24 2-101,-6-10-67,-7-10 247,19-15-68,-31-10 56,15-11-22,-34-5 11,-5-2 3392,-4-1-3426,-4 0-22,-3 0 67,-4 2-22,0 1 45,-3 3 44,-1 2-89,0 2 224,-3-2-33,1 8-46,-1 2-56,0 10-313,0 2-68,2 0 191,5 10 56,6 9 79,7 16-68,8 9 57,3 4-1,3-4 0,2-4 11,-3-9-44,-4-9 0,-6-8 44,-8-8 560,3-7-335,-1-16-270,26-29-33,-10 5-22,11-9-79,-20 28-89,-7 13-23,-4 8 191,-3 16-23,1 7-22,2 11-124,0 1-672,1-3-369,0-3-920,3-8-1578,2-9 3730,9-20 0,-14 5 0,5-10 0</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2.997"/>
    </inkml:context>
    <inkml:brush xml:id="br0">
      <inkml:brushProperty name="width" value="0.08571" units="cm"/>
      <inkml:brushProperty name="height" value="0.08571" units="cm"/>
      <inkml:brushProperty name="color" value="#008C3A"/>
    </inkml:brush>
  </inkml:definitions>
  <inkml:trace contextRef="#ctx0" brushRef="#br0">62 0 12949,'1'3'3564,"0"0"-2074,-1-3-885,-27 72-359,18-22-123,-6 5 1,2 4 44,13 18-3471,18-1 3348,14-4-140,20-9-219,10-12-941,5-13-235,1-15-1098,-2-12-3945,-3-16 6533,-6-15 0,-26 7 0,-9-6 0</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246"/>
    </inkml:context>
    <inkml:brush xml:id="br0">
      <inkml:brushProperty name="width" value="0.08571" units="cm"/>
      <inkml:brushProperty name="height" value="0.08571" units="cm"/>
      <inkml:brushProperty name="color" value="#008C3A"/>
    </inkml:brush>
  </inkml:definitions>
  <inkml:trace contextRef="#ctx0" brushRef="#br0">79 0 14193,'10'5'3384,"-2"-1"-2913,-8-4-393,0 0 370,-11 24-212,4 6-147,-13 33-10,7 3-79,-2 11-101,2-1-470,3-6-449,4-10-650,4-15-4915,2-15 2069,3-15 4516,5-9 0,-3-7 0,2-1 0</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479"/>
    </inkml:context>
    <inkml:brush xml:id="br0">
      <inkml:brushProperty name="width" value="0.08571" units="cm"/>
      <inkml:brushProperty name="height" value="0.08571" units="cm"/>
      <inkml:brushProperty name="color" value="#008C3A"/>
    </inkml:brush>
  </inkml:definitions>
  <inkml:trace contextRef="#ctx0" brushRef="#br0">8 16 12792,'-4'-8'3810,"0"2"-3810,4 6 583,0 0 55,28-2-234,6 9-236,34 3 34,5 11-101,5 5-101,0 2-583,-5 1-907,-12 1-1289,-11-2-2600,-14-3 5379,-13-8 0,-12-7 0,-7-8 0</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795"/>
    </inkml:context>
    <inkml:brush xml:id="br0">
      <inkml:brushProperty name="width" value="0.08571" units="cm"/>
      <inkml:brushProperty name="height" value="0.08571" units="cm"/>
      <inkml:brushProperty name="color" value="#008C3A"/>
    </inkml:brush>
  </inkml:definitions>
  <inkml:trace contextRef="#ctx0" brushRef="#br0">0 0 12624,'29'4'3283,"63"28"-2341,-49 3-584,7-3 1,0 6 179,5 38 100,-9 12-431,-26-40 1,-2 2-113,-4-1 0,-3 1-95,4 47-280,-9-6-885,-4-11-1020,-2-11-1199,0-15-3215,0-19 6599,1-17 0,0-12 0,0-6 0</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4.171"/>
    </inkml:context>
    <inkml:brush xml:id="br0">
      <inkml:brushProperty name="width" value="0.08571" units="cm"/>
      <inkml:brushProperty name="height" value="0.08571" units="cm"/>
      <inkml:brushProperty name="color" value="#008C3A"/>
    </inkml:brush>
  </inkml:definitions>
  <inkml:trace contextRef="#ctx0" brushRef="#br0">1 144 13341,'2'5'4953,"-1"-1"-4135,61-23-572,-23 6-223,55-18-23,-39 12-594,1-3-1367,-6 2-2274,-6 4 4235,-13 7 0,-15 5 0,-11 4 0</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4.328"/>
    </inkml:context>
    <inkml:brush xml:id="br0">
      <inkml:brushProperty name="width" value="0.08571" units="cm"/>
      <inkml:brushProperty name="height" value="0.08571" units="cm"/>
      <inkml:brushProperty name="color" value="#008C3A"/>
    </inkml:brush>
  </inkml:definitions>
  <inkml:trace contextRef="#ctx0" brushRef="#br0">0 127 11852,'18'18'4918,"66"-8"-4548,-40-23-370,7 4 0,0-3-638,5-16-1593,-7 1-4670,-11 2 6901,-13 4 0,-12 10 0,-8 2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24.513"/>
    </inkml:context>
    <inkml:brush xml:id="br0">
      <inkml:brushProperty name="width" value="0.08571" units="cm"/>
      <inkml:brushProperty name="height" value="0.08571" units="cm"/>
      <inkml:brushProperty name="color" value="#008C3A"/>
    </inkml:brush>
  </inkml:definitions>
  <inkml:trace contextRef="#ctx0" brushRef="#br0">0 158 12098,'14'1'3753,"-3"1"-3114,-11-2 1434,0 0-2006,2 0 191,5 0 134,9-5-89,10-5-191,9-9-78,8-7 22,4-1-45,-2 1 0,-7 6-11,-11 4-22,-10 8-326,-10 4-380,-3 4-8707,-4 0 9435,-10 0 0,8 0 0,-8 0 0</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5.460"/>
    </inkml:context>
    <inkml:brush xml:id="br0">
      <inkml:brushProperty name="width" value="0.08571" units="cm"/>
      <inkml:brushProperty name="height" value="0.08571" units="cm"/>
      <inkml:brushProperty name="color" value="#008C3A"/>
    </inkml:brush>
  </inkml:definitions>
  <inkml:trace contextRef="#ctx0" brushRef="#br0">355 434 11593,'3'6'2455,"-1"-1"-2064,-2-5 2444,0 0-2342,2 2-44,2-6-292,6-4-112,3-11-23,5-5-22,3-5 34,0-2-1,0 1 1,-2-1 33,-3 5 11,-5 1 236,-4-7-191,-3 8-22,-7-24-56,-5 23-45,-5-12 11,-5 19 45,-1 3 90,-1 5-101,1 4-45,0 3-34,1 2 23,0 1 11,-1 0 11,1 2 12,1 0 145,-17 9-67,13-4-12,-16 8-44,13-3 33,-6 6 23,-1 3-22,-12 16-57,13-5-22,-4 12 22,19-9 12,4 4 0,6 4 89,2 4-11,3 3-23,7 1 12,8-1-56,13-1 236,37 14-158,-7-20-1713,-15-18 1,3-3 1835,30-5-22,8-9 46,5-10 67,5-14 21,1-8-84,-23-3 1,-3-1-186,6-3-78,-23 9 1,-8 4-12,-29 10-347,-6 5-550,-7 3 2783,-1 0-4429,0-5-5252,1-5 7795,4-11 0,-3 8 0,1 0 0</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6.329"/>
    </inkml:context>
    <inkml:brush xml:id="br0">
      <inkml:brushProperty name="width" value="0.08571" units="cm"/>
      <inkml:brushProperty name="height" value="0.08571" units="cm"/>
      <inkml:brushProperty name="color" value="#008C3A"/>
    </inkml:brush>
  </inkml:definitions>
  <inkml:trace contextRef="#ctx0" brushRef="#br0">105 0 8988,'2'5'3855,"-1"-1"181,-1-4-3330,-31 36 36,18-14-305,-24 32-3219,26 1 3017,3-8-34,3 20-89,3-12 67,2 7-45,0 5 62,1 11 0,4 3-146,2-30 1,2-1-313,3 35 0,7-3 307,30-1 33,-16-42 1,4-2 1455,4-1 1,7-1-1462,35 12 0,5-2-73,-20-11 0,1-1-336,-8-6 0,4 1 0,-4-4-432,2-1 1,-3-4-679,-3-2 1,-2-4-1149,-4-4 0,-2-2 2594,32-2 0,-37-5 0,-17-2 0</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28.965"/>
    </inkml:context>
    <inkml:brush xml:id="br0">
      <inkml:brushProperty name="width" value="0.08571" units="cm"/>
      <inkml:brushProperty name="height" value="0.08571" units="cm"/>
      <inkml:brushProperty name="color" value="#008C3A"/>
    </inkml:brush>
  </inkml:definitions>
  <inkml:trace contextRef="#ctx0" brushRef="#br0">520 0 7549,'4'13'2072,"0"-2"-1309,-4-11 4480,0 0-4817,0 2 23,0-1 3002,0 2-3328,-4-3 11,-1-3-55,-5 0-57,-3-4 23,-2 2-12,-2 0 1,0 3-23,1 0 0,3 2 23,1 0-23,-4 0-11,1 0-11,-6 2 0,1 6-23,-5 5 23,-4 9 0,-3 5 11,-3 3 11,-1 4-11,2 1 0,1 2 11,1 1-11,4-1 0,4 0-22,7 18 44,8-12 34,17 15 0,19-15 56,22 2-78,16 0 38,8-9 1,4-2-34,-29-14 1,0-1-12,27 9 0,-2-4 84,-10-11-22,-10-4-34,-15-5 45,-10-2 11,-10-1 67,-6-1-78,-6 0-68,-3 0-100,-2 0-370,0 0-3081,9-4-594,6-4 4112,9-6 0,-9 5 0,-4 0 0</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0.078"/>
    </inkml:context>
    <inkml:brush xml:id="br0">
      <inkml:brushProperty name="width" value="0.08571" units="cm"/>
      <inkml:brushProperty name="height" value="0.08571" units="cm"/>
      <inkml:brushProperty name="color" value="#008C3A"/>
    </inkml:brush>
  </inkml:definitions>
  <inkml:trace contextRef="#ctx0" brushRef="#br0">135 77 10406,'1'4'2935,"0"0"-1433,-1-4-1143,-28 2 10,19-1-21,-20 1 88,26-1-43,2-1 1142,0 0-1580,0 1-67,1 0 101,-3 3 11,-1 2 34,-3 3-34,-3 4 0,-6 10-34,5-3-11,0 8 34,8-6-34,5 10 45,9-8 0,8 5 0,10-15 34,5-5 11,4-4-23,2-4 1,-1-1 10,-4-3 12,-4-4 0,-5-3-23,-5-2 57,-5 0-68,-1 1 78,0-5 79,-6 3 135,-1-2 10,-4 5 2,-3-1-47,0-1 180,-3-10-425,-2 7-12,-1-6 0,0 10 12,0 3-23,2 0 0,-3-2 0,2 4 0,0-2 0,1 5 0,0 0 0,1 1-56,0 0-56,-3-2 89,2 1 1,-3-2 22,1 2 0,0 0 0,0-2 0,-3 2 11,2-4-11,-4 0 0,-5-5 0,2 4-11,-6-3-23,7 7-156,-10 0-90,3 3-46,-13 0-603,7 8-1089,-4 4-2643,3 8 3813,1-2 0,12-6 0,4-6 0</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7.796"/>
    </inkml:context>
    <inkml:brush xml:id="br0">
      <inkml:brushProperty name="width" value="0.08571" units="cm"/>
      <inkml:brushProperty name="height" value="0.08571" units="cm"/>
      <inkml:brushProperty name="color" value="#008C3A"/>
    </inkml:brush>
  </inkml:definitions>
  <inkml:trace contextRef="#ctx0" brushRef="#br0">0 0 14283,'8'9'4090,"-3"-1"-3485,-5-8 235,0 0-750,0-3-90,0 2 11,0-2 101,3 7-2484,23 18 2887,3 1-56,28 18-33,3-6-157,11 5-157,5 4-78,-2 5 0,-2 6 33,-7 8-34,-6 5 12,-6 5 0,-7 4-23,-10-2 1,-10 3-23,-16-20 0,-3 0 22,1 35-244,-5-31 1,-1-2 221,-3 26-11,-6-3-34,-1-2 34,1-28 0,0-1 0,-2 21-199,0 9 143,6-43 67,2-14 11,0-10 418,1-9-429,-1-5 3041,-2-1-4016,-2-4-960,-5-7-2077,-3-8 4012,-3-5 0,7 9 0,2 4 0</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7.102"/>
    </inkml:context>
    <inkml:brush xml:id="br0">
      <inkml:brushProperty name="width" value="0.08571" units="cm"/>
      <inkml:brushProperty name="height" value="0.08571" units="cm"/>
      <inkml:brushProperty name="color" value="#008C3A"/>
    </inkml:brush>
  </inkml:definitions>
  <inkml:trace contextRef="#ctx0" brushRef="#br0">131 498 10966,'-1'7'2544,"0"-1"-1973,1-6 3822,0 0-4203,6-3 68,5-6-1,7-6 1,4-7-3470,-2-2 3312,-1 0-32,-5-2-12,-2-1-12,-4-2-32,-3-1 32,-2-1-44,-1 3-22,-2 0 3392,0 4-3370,0 2 11,0 2 0,0 3 0,-4-1 12,-4 0-1,-7 0 12,-12-9-12,5 10 0,-3-3 46,9 13-35,-1 3-55,5 3-23,-4 0 11,6 1-22,-3 5 34,0 7-23,-11 21 0,8 1-11,-4 14 12,14-8 32,2 4-10,4 3 22,0 1 22,0-1-22,6-1 0,2 0 23,10-3-1,4-1 45,7-6 68,5-6 279,33-6 23,-9-13 12,24-7-102,-21-16-157,-3-4-100,-9-5-23,-9 4-78,-18 9-112,-9 3-337,-12 5-1870,-1 0-416,1-8-2117,0-7 4863,0-16 0,-1 14 0,0-3 0</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8.122"/>
    </inkml:context>
    <inkml:brush xml:id="br0">
      <inkml:brushProperty name="width" value="0.08571" units="cm"/>
      <inkml:brushProperty name="height" value="0.08571" units="cm"/>
      <inkml:brushProperty name="color" value="#008C3A"/>
    </inkml:brush>
  </inkml:definitions>
  <inkml:trace contextRef="#ctx0" brushRef="#br0">260 31 11000,'2'9'3227,"1"-3"-2634,-3-6 853,0 0-818,-3-20-180,0 15-157,-3-15-11,2 20-123,-3 0-123,-1 0 0,-5 0-34,-3 3 33,-3 5 34,-5 6 1,-2 5-24,-1 5 35,-12 17-57,13-5 23,-4 13-34,21-12 23,5-2 257,43 21-134,-10-26 11,36 11-90,-19-33-78,0-5 0,-1-3-425,-4-2-707,-2-4-1165,-2-1-2443,-2-6 4740,-3 3 0,-13 3 0,-6 3 0</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8.520"/>
    </inkml:context>
    <inkml:brush xml:id="br0">
      <inkml:brushProperty name="width" value="0.08571" units="cm"/>
      <inkml:brushProperty name="height" value="0.08571" units="cm"/>
      <inkml:brushProperty name="color" value="#008C3A"/>
    </inkml:brush>
  </inkml:definitions>
  <inkml:trace contextRef="#ctx0" brushRef="#br0">224 1 11504,'4'8'1759,"0"-2"-1557,-4-6-34,0 0 302,17 28 191,-1-19 57,17 19-248,-5-27 192,1-1 32,-4-3 24,-5-2 222,-9 0-9,-5 0-226,-5 4-593,-3-2-101,-9 2-22,-7-2 22,-11 1-33,-6 1-124,-7 1-122,-3 0 44,-3 0-404,3 1 34,3 1-257,7 0-898,8 2-570,7 2-1513,9 4 3832,5 4 0,4-5 0,2-1 0</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0.207"/>
    </inkml:context>
    <inkml:brush xml:id="br0">
      <inkml:brushProperty name="width" value="0.08571" units="cm"/>
      <inkml:brushProperty name="height" value="0.08571" units="cm"/>
      <inkml:brushProperty name="color" value="#008C3A"/>
    </inkml:brush>
  </inkml:definitions>
  <inkml:trace contextRef="#ctx0" brushRef="#br0">175 631 12434,'5'5'3720,"-1"-1"-2891,-4-4 449,0 0-976,39-36-67,-11 7-55,35-34 21,-22 17 102,-2-1-101,-4 1 44,-10 3 12,-8 5-124,-9 2-78,-5 3-11,-3 1-23,-7 0 23,-17-11-34,-4 13 23,-14-6-23,8 18 34,-1 5 33,3 4-78,0 3 0,2 3 34,2 2-34,-1 1-22,3 3-90,0 8 56,2 10 33,3 22 1,3 8-1,0 19 12,3-9 0,4 0-45,10 14 11,14-4 45,7-5 112,47 9 23,-5-28-74,-17-23 1,2-6 117,32-6 23,2-14-11,2-15-102,-3-7-55,-5-12-34,-10-2-494,0-11-267,-27 13-752,-5-5-2173,-25 17 2838,-5 0 0,-3 10 0,0 2 0</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1.247"/>
    </inkml:context>
    <inkml:brush xml:id="br0">
      <inkml:brushProperty name="width" value="0.08571" units="cm"/>
      <inkml:brushProperty name="height" value="0.08571" units="cm"/>
      <inkml:brushProperty name="color" value="#008C3A"/>
    </inkml:brush>
  </inkml:definitions>
  <inkml:trace contextRef="#ctx0" brushRef="#br0">108 173 12983,'4'2'1770,"0"-1"-638,-4-1-515,26 56-147,2-17-269,-2 5 1,3 1 168,22 13-191,2 0-55,0-2-68,-4-4-3358,-8-7 3358,-10-8 0,-8-8 0,-9-7-12,-5-10 12,-4-4 101,-3-5-157,0-2 3157,-14-9-3785,-9-7 135,-17-13 23,-10-8 105,8 5 1,-1-2 364,-23-18 56,21 18 0,2 1 157,-14-10 12,6 8 55,10 4-56,7 7-157,14 0-56,5 1 79,9-20-46,7 7 24,7-18 234,6 13-78,13-9-89,-9 17-23,5 0-112,-8 22-101,1 5 57,5 3 66,32 12-22,-4 4 11,27 7-11,-11 2 11,-1-5-11,-5 1 0,-10-3-67,-14-2 22,-12-1 11,-8 4 56,-11-1-22,-1 6-44,-5-1-158,-7 11-33,-3-7 100,-10 9 124,-4-11 11,-4-1 0,-3-1 0,-16 6-11,15-5-56,-7 6-79,25-9-55,7 0 156,5-4 45,12-2 627,13-5 91,20-4-416,17-3 56,11-2-145,4-5-157,-3-2-56,-12-1-1277,-15 1-438,-22 5 158,-10 8-2409,-13 9 3966,0 7 0,0-6 0,0-4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25.089"/>
    </inkml:context>
    <inkml:brush xml:id="br0">
      <inkml:brushProperty name="width" value="0.08571" units="cm"/>
      <inkml:brushProperty name="height" value="0.08571" units="cm"/>
      <inkml:brushProperty name="color" value="#008C3A"/>
    </inkml:brush>
  </inkml:definitions>
  <inkml:trace contextRef="#ctx0" brushRef="#br0">0 1 13352,'15'8'3553,"-3"-1"-3072,-12-7 349,0 0-539,0-4 112,0 4 516,8 3-157,6 13-123,14 14 78,9 14-112,10 13-246,9 8-146,5 6-57,5 0-55,-2-3-607,0-5 562,-8-7-11,-6-8-34,-12-7-11,-9-11-224,-10-8-549,-8-11-627,-6-5-282,-4-5-3694,-7-1 5376,-8-9 0,4 7 0,-3-7 0</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1.664"/>
    </inkml:context>
    <inkml:brush xml:id="br0">
      <inkml:brushProperty name="width" value="0.08571" units="cm"/>
      <inkml:brushProperty name="height" value="0.08571" units="cm"/>
      <inkml:brushProperty name="color" value="#008C3A"/>
    </inkml:brush>
  </inkml:definitions>
  <inkml:trace contextRef="#ctx0" brushRef="#br0">72 95 11269,'8'8'975,"-2"-3"-259,-6-5 1380,0 0-1704,49 28-45,-24-21-11,42 20 147,-38-27-69,-1-7 90,-2-4-123,-7-8 34,-2-2 33,-8 3-213,-4 2-179,-4 3-33,-2 0-79,-19-4-34,-2 5-11,-22-2-44,-1 9-124,-6 2-303,-3 3-828,6 5-5525,7 9 6925,20-5 0,8 3 0,13-11 0</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2.145"/>
    </inkml:context>
    <inkml:brush xml:id="br0">
      <inkml:brushProperty name="width" value="0.08571" units="cm"/>
      <inkml:brushProperty name="height" value="0.08571" units="cm"/>
      <inkml:brushProperty name="color" value="#008C3A"/>
    </inkml:brush>
  </inkml:definitions>
  <inkml:trace contextRef="#ctx0" brushRef="#br0">1 0 13992,'8'10'1131,"-1"-2"-1097,-7-8 1355,0 0-717,19 49-123,-1-14-33,18 45-225,-5-26 23,-1 5-56,1 3-124,-2-1-67,-2-4-56,1-6 1,0-9-12,4-9-34,3-12 23,8-9-818,44-25-885,-13-17 302,-21 6 1,0-5-1087,16-31 1727,-10-16 1,-28 38 0,-12-3 0</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2.526"/>
    </inkml:context>
    <inkml:brush xml:id="br0">
      <inkml:brushProperty name="width" value="0.08571" units="cm"/>
      <inkml:brushProperty name="height" value="0.08571" units="cm"/>
      <inkml:brushProperty name="color" value="#008C3A"/>
    </inkml:brush>
  </inkml:definitions>
  <inkml:trace contextRef="#ctx0" brushRef="#br0">8 426 11448,'-4'-7'4594,"1"1"-3384,3 6 1054,0 0-1536,12-18-179,12-4-67,23-21-225,15 0-189,6-2-68,-1 1-180,-10 5-1164,-7 3-2332,-9 2-2487,-6 2 6163,-10 3 0,-10 13 0,-9 5 0</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4.440"/>
    </inkml:context>
    <inkml:brush xml:id="br0">
      <inkml:brushProperty name="width" value="0.08571" units="cm"/>
      <inkml:brushProperty name="height" value="0.08571" units="cm"/>
      <inkml:brushProperty name="color" value="#008C3A"/>
    </inkml:brush>
  </inkml:definitions>
  <inkml:trace contextRef="#ctx0" brushRef="#br0">125 0 9129,'6'12'4303,"-2"-2"-3632,-4-10 965,0 0-1300,3-3-156,-3 3 2363,2-3-2341,-5 3-124,-1 0-66,-4 0-12,-2 0-34,-1 3 12,-2 2 10,1 2-21,2 1-23,1-1 11,4 0-11,1 0 34,1 2 22,1 3 22,0 2 12,-2 2 10,0 6-44,0-6-11,0 3-45,2-8 34,1-1-23,1 2 34,0-1 11,0 2-45,5 4-11,1-4 0,5 0-45,-1-7 45,3-3 56,2-2 202,0-1-1,11-1-178,-3-3-34,-1 1-45,-8 0-45,-8 1-56,1 1 123,0-1-10,2-1-1,0-3 112,7-11 23,-3 1-46,5-12 12,-8 9 79,-3 0-34,-4 4-23,-2 3-22,-1 2-11,0 1-45,-1 2 22,-1 1 12,-3 2-1,0 1 23,-2-1 112,-5-3-168,2 3 0,-7-2-11,1 5-11,-5 0 11,-4 1 22,-3 0 34,-11 4-45,13-2-79,-2 3-526,18-2-1647,2 3-3384,0 5 5636,-2 6 0,3-7 0,1 1 0</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27.759"/>
    </inkml:context>
    <inkml:brush xml:id="br0">
      <inkml:brushProperty name="width" value="0.08571" units="cm"/>
      <inkml:brushProperty name="height" value="0.08571" units="cm"/>
      <inkml:brushProperty name="color" value="#008C3A"/>
    </inkml:brush>
  </inkml:definitions>
  <inkml:trace contextRef="#ctx0" brushRef="#br0">10 21 6283,'-5'-11'0,"1"2"0,4 9 0</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8.578"/>
    </inkml:context>
    <inkml:brush xml:id="br0">
      <inkml:brushProperty name="width" value="0.08571" units="cm"/>
      <inkml:brushProperty name="height" value="0.08571" units="cm"/>
    </inkml:brush>
  </inkml:definitions>
  <inkml:trace contextRef="#ctx0" brushRef="#br0">52 1 7022,'-7'0'4079,"2"0"-2724,5 0 5189,0 0-6701,-3 3-67,0 10 224,-3 11 11,1 20 1,-1 10-24,1 7 1,2 3 11,2-3-11,1-4-11,0-4 10,0-8 12,0-5 23,0-6-1,0-6-22,0-7 23,0-6-1,0-7 68,0-5 44,0-2-224,0 2 68,-1 2 22,-1 5 0,0 1-34,1 0-762,0-3-1971,1-4-4314,0-2 7081,4-18 0,-3 11 0,3-11 0</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200"/>
    </inkml:context>
    <inkml:brush xml:id="br0">
      <inkml:brushProperty name="width" value="0.08571" units="cm"/>
      <inkml:brushProperty name="height" value="0.08571" units="cm"/>
    </inkml:brush>
  </inkml:definitions>
  <inkml:trace contextRef="#ctx0" brushRef="#br0">1 0 8826,'9'13'3026,"-2"-2"-2937,-7-11 718,0 0-438,56-13 102,-20 10-135,50-5 90,-32 15-157,0 7-57,-5-1-65,-6 2-102,-9 2 111,-5 3-88,-6 5-12,-4 3-23,-2 5 57,-7 0-1,-3 2 35,-4-2 144,-6-1-66,-13-2-146,-14 0-56,-19-1-235,-10 1-672,-22 13 88,24-13 147,-3 8-191,37-21-605,13-8-78,6-5 1546,25-24 0,-16 16 0,15-16 0</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748"/>
    </inkml:context>
    <inkml:brush xml:id="br0">
      <inkml:brushProperty name="width" value="0.08571" units="cm"/>
      <inkml:brushProperty name="height" value="0.08571" units="cm"/>
    </inkml:brush>
  </inkml:definitions>
  <inkml:trace contextRef="#ctx0" brushRef="#br0">23 1 10406,'9'2'2308,"-2"0"-1894,-7-2 573,0 0-651,-14 52 11,9-20 1,-10 42-46,12-32-33,2-3-157,0-3-22,1-4-79,0-4 22,0-3-33,0-4-67,0-4-942,0-4-491,2-5-753,5-5-671,7-5 2924,5-12 0,-7 7 0,-1-6 0</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0.426"/>
    </inkml:context>
    <inkml:brush xml:id="br0">
      <inkml:brushProperty name="width" value="0.08571" units="cm"/>
      <inkml:brushProperty name="height" value="0.08571" units="cm"/>
    </inkml:brush>
  </inkml:definitions>
  <inkml:trace contextRef="#ctx0" brushRef="#br0">2 164 8053,'0'-20'3473,"-1"4"-2677,1 16 22,0 0-571,4-15-23,3 8 0,7-13-56,4 12-112,4-3-12,2-1 1,1-1 67,-2 1-67,-4 2-45,-2 3-22,-2 1 22,-4 2 0,-1 2-157,-4 2-112,0 0 269,1 2 11,4 9 79,4 6 67,21 19-90,-5-10-67,14 5 0,-15-19 101,-4-6-23,-7-3 269,-7-3-347,-6 0-425,-4-2-774,-8-3-1490,-5-3 2689,-6-4 0,5 5 0,3 2 0</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1.227"/>
    </inkml:context>
    <inkml:brush xml:id="br0">
      <inkml:brushProperty name="width" value="0.08571" units="cm"/>
      <inkml:brushProperty name="height" value="0.08571" units="cm"/>
    </inkml:brush>
  </inkml:definitions>
  <inkml:trace contextRef="#ctx0" brushRef="#br0">117 57 10081,'7'11'3631,"-1"-2"-2904,-6-9-177,0 0-337,-48 44-90,30-20-123,-34 34-11,44-31-79,4-4-111,6-2-203,14-3 191,13-3 123,16-6 68,6-4 22,0-3 22,-7-2 135,-10 0-146,-8-1 112,-12 0 214,-5-1-12,-4-1-56,-1-2-101,2-5-56,10-18-112,-2 2 11,5-13 23,-7 10 78,-4 1 22,-4 4 101,-3 2 12,-4 2 56,-12-5-147,1 8-100,-9-4-56,7 11-179,-3 4-22,-5 2-282,-8 3-368,-8 5-1536,-3 10-3641,-2 5 6028,5 6 0,17-11 0,9-3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36.493"/>
    </inkml:context>
    <inkml:brush xml:id="br0">
      <inkml:brushProperty name="width" value="0.08571" units="cm"/>
      <inkml:brushProperty name="height" value="0.08571" units="cm"/>
      <inkml:brushProperty name="color" value="#008C3A"/>
    </inkml:brush>
  </inkml:definitions>
  <inkml:trace contextRef="#ctx0" brushRef="#br0">176 136 6742,'5'0'3361,"-1"1"3418,-4-1-6039,-34-56-280,23 41 44,-27-42-168,33 53-101,-1 2-90,2 0-89,3 1-56,-1 1-89,0 0-1,-3 0 90,-3 14 90,-6 15-1,-4 26-21,2 21-35,3 16-504,9-41 0,2 1 482,0 2 1,3 1-7,2 0 1,3-1 10,2-1 1,1 0-11,4-3 0,3-1 16,21 41-22,2-13 0,4-11-45,2-15 23,0-9-102,-3-12-33,-4-12-89,-8-6-281,-5-8 281,-10-2 874,-3-2-1457,-6 0-1232,-4-7-684,-1-2-1648,-1-8 4393,-8-1 0,6 7 0,-7 2 0</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2.432"/>
    </inkml:context>
    <inkml:brush xml:id="br0">
      <inkml:brushProperty name="width" value="0.08571" units="cm"/>
      <inkml:brushProperty name="height" value="0.08571" units="cm"/>
    </inkml:brush>
  </inkml:definitions>
  <inkml:trace contextRef="#ctx0" brushRef="#br0">75 601 7302,'19'-15'112,"22"-61"572,-28 33-247,4-5 0,-1-2 436,-7-13-200,-4 1 111,-4 1 102,-1 7 200,-4 10-436,-3 11-235,-5 11-79,-1 8-191,2 5-134,3 5 45,1 2-56,2 1-78,-2 1 22,-3 4 56,-4 10 11,-2 10-11,-2 17 45,3 10-45,1 12 0,6 8 0,4 5 0,3 5-45,4-4 45,6-3 34,5-7-34,4-10 0,1-12 0,-5-9 0,1-7-45,-7-15-235,1-2 90,-6-12 190,0 0 0,-1-11-112,0-6 67,-2-13-22,0-4-34,0-2 112,0-4-11,2 16 23,6 1 21,3 19 23,11 3 57,5 8-12,8 6-45,4 11 22,4 5-10,-5 3 78,4 10-57,-21-13 47,-3 5 178,-24-18-325,-15-2-68,-18-5-403,-18-4-89,-9-3-2577,-27-11 100,31 6 3037,-7-5 0,48 7 0,9 1 0</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464"/>
    </inkml:context>
    <inkml:brush xml:id="br0">
      <inkml:brushProperty name="width" value="0.08571" units="cm"/>
      <inkml:brushProperty name="height" value="0.08571" units="cm"/>
    </inkml:brush>
  </inkml:definitions>
  <inkml:trace contextRef="#ctx0" brushRef="#br0">110 0 8658,'4'5'1748,"-1"-1"-997,-3-4-45,0 0-23,0 57-224,0-24-212,-2 50 22,-3-36-190,-6 3 10,-5 3 68,-2 3-56,-2 2-12,2 1-44,4-1-45,5-4 0,5-3 22,5-8-22,11-6 12,6-8 88,14-8-10,8-9-56,6-6 22,7-4-56,1-5-45,0-2-45,-4-4-44,-8-1-45,-9 0 156,-4-3 124,-12 1-34,1-6 23,-9-1-34,2-4 11,-4-4-22,-2-2 44,-2-1 247,-2-5 12,-1 12-56,-5 0-292,-3 14-90,-6 5 68,-1 3-34,-1 1 11,0 0-45,-8 19 68,4 1-12,-6 24 23,8-3-34,4 9-146,6 0-257,4-1-358,15-5 111,12-8 101,20-13 516,48-10 122,-16-20-10,-23 0 0,-2-5 89,15-21 34,-10-4 380,-13-3 203,-11 1-303,-12 1 751,-7-4-617,-8 17-224,-2 1-10,-2 18-180,0 4-651,0 1 494,0 12 57,0 4 10,0 11-45,0 3 12,3-1-34,0-3-34,4-4-112,0-5-22,0-5 67,0-5 101,-1-3 0,-1-2 135,3-1 123,-2 0-112,3-1 44,-1-2-145,2-2-56,-3 1-90,-2 0-78,-3 4 89,0 0 90,2 0 45,2 0-12,4 0 12,1 0 0,4 0-23,0 0-22,0-1-78,2 0-34,-6-1-23,-1 2 135,-5 0 11,-3 5 91,1 3 10,4 12-90,-1-5 12,2 1-34,-3-10 33,-2-4 34,-2-2 79,0 0-314,-1 2-269,0 2 347,0 3-739,0 1-180,0-1 80,0-3 918,0-2 11,6-2 392,2-5 11,5-2 348,-2-3-213,-4-1-169,-1 5 102,-5 1-269,0 4-1009,-1 0 807,0-1 0,0 1 0,0-1 45,0 0-12,0 2-33,0-2 11,0 1 1,0-1 44,0-1-23,0-2 46,1-4-79,4-1-12,4-3 12,5-2 0,3 0 0,2 2 23,2 0-23,3 3 22,-2 1 68,4 2 145,13 1 1,-10 1-23,5 2-124,-18 2-33,-5 1-33,-3 0 21,-3 0-10,0 0 56,3 12 55,-3 2 46,1 14-68,-4 3-22,-2 2-68,0 2-33,0-2-56,0-5-493,0-8-392,0-7-3227,0-7-1737,0-5 5905,0-1 0,0 0 0</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842"/>
    </inkml:context>
    <inkml:brush xml:id="br0">
      <inkml:brushProperty name="width" value="0.08571" units="cm"/>
      <inkml:brushProperty name="height" value="0.08571" units="cm"/>
    </inkml:brush>
  </inkml:definitions>
  <inkml:trace contextRef="#ctx0" brushRef="#br0">1 1 14495,'13'9'3643,"-2"-2"-3330,-11-7-78,0 0-235,0 28-582,0-3-1805,0 28-4168,5-12 6555,1 2 0,0-20 0,-1-5 0</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996"/>
    </inkml:context>
    <inkml:brush xml:id="br0">
      <inkml:brushProperty name="width" value="0.08571" units="cm"/>
      <inkml:brushProperty name="height" value="0.08571" units="cm"/>
    </inkml:brush>
  </inkml:definitions>
  <inkml:trace contextRef="#ctx0" brushRef="#br0">1 31 13140,'8'8'4717,"-1"-1"-4717,-7-7-6880,0 0 6880,4-20 0,-3 15 0,3-15 0</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7.516"/>
    </inkml:context>
    <inkml:brush xml:id="br0">
      <inkml:brushProperty name="width" value="0.08571" units="cm"/>
      <inkml:brushProperty name="height" value="0.08571" units="cm"/>
    </inkml:brush>
  </inkml:definitions>
  <inkml:trace contextRef="#ctx0" brushRef="#br0">1 169 9028,'11'1'2409,"-2"-1"-1849,-9 0 303,0 0-516,64-5-10,-30 1-24,52-5-33,-47 3-101,-2 1-67,0 1-112,-3 1 11,3-1-11,-1 1-134,5-2 67,4-1-90,6-2-56,4 0 57,-1 1 66,-1 0 56,-6 1 23,-7 1 11,12 0 0,-16 1 11,11-2 23,-17 1 22,3 0-45,-1 0-11,3 1 0,-2-1 0,0 1 0,-2 1-22,8 1 22,-11 1-56,3 1 56,-12-1-11,-2 1-1,2-3 12,1 0-145,3 0-315,30-2 426,-5 2 34,25-2 0,-12 4-22,3 0-1,1 1 46,2 0-1,3 4-5,-13-2 0,3 1 28,35 3-325,-27-3 0,1-1 268,-14-2 1,-1 1 11,5-1 0,1 0-34,3 0 1,0 0 33,1 0 0,0 0 0,-1 0 0,-2 0-17,-4 0 0,-2 0 6,-4-1 0,-2 2-93,38 1 115,-6 2 6,-28-1 0,1 0-17,27 0-23,-27-1 1,-1-1-12,24-1-11,0 0 23,-1 0-12,-8 0 1,-8 0-68,8 1 101,-21 2 22,9 0 68,-18 1 542,6-3-576,7-1 133,8 0-99,9 0-23,-14 0 0,2 0-56,31 0 0,-29 1 1,-1 0-447,20 3 469,-3 2-34,4 1 0,6-3 11,9-1-6,-20-2 1,4-1-6,-18-1 0,1 0 5,18-1 1,0-1-6,-25 0 0,-2-1 0,48-3 11,-9 0-244,-4 2 233,-6 2-11,0 1 11,3-1 0,-16 2 0,3 0 0,-15-1 0,0 0-6,22 1 1,-1 0-383,-21 0 0,-3 0 388,0 1 0,0 0 11,45 0-229,-4 0 251,-4 0-16,-25 1 0,1 1 0,-14-2 0,0 1-6,17 1 0,0 0 6,-17-1 0,0-1 5,3 1 1,1-1-18,0 0 1,1 0-6,1 0 0,0 0-146,-1 0 1,0 0 151,-1 0 0,-1 0-6,-1 0 0,2 0-6,18 0 0,0 0 6,-17 0 0,-1 1 0,16 0 0,-1 0-11,28 0-23,-46 0 1,0 0-1,4-1 0,1 0 17,2 0 1,0 0 98,1 0 0,2 0-82,22 0 0,0-1 0,-22 1 0,-1 0 189,16 0 1,-3-1-190,15 1 0,-5 0 0,-3 0 0,2 0-22,11 0-12,-44 0 1,2 0 5,5 0 0,0 0 22,1 0 0,0 0 0,0 0 1,1 0 5,19 0 0,0 0 0,-22 0 0,-1 0 0,14 0 0,-2 0 0,12 0 184,-4 0-184,-2 0 11,1 0-11,4 0 11,-19-1 1,1-1 55,32-1-28,-33 0 0,-3 1 74,13-1 670,-15 2-772,-17 0 76,-15 1 686,-12 0 370,-7 0-135,-3 0-720,-7 0 94,0 0 54,-8 0-245,3 0-191,-4 0-112,0 0-1278,-4 0-2812,0-3 4202,0-6 0,7 4 0,5-3 0</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3.916"/>
    </inkml:context>
    <inkml:brush xml:id="br0">
      <inkml:brushProperty name="width" value="0.08571" units="cm"/>
      <inkml:brushProperty name="height" value="0.08571" units="cm"/>
      <inkml:brushProperty name="color" value="#008C3A"/>
    </inkml:brush>
  </inkml:definitions>
  <inkml:trace contextRef="#ctx0" brushRef="#br0">62 1 17588,'-5'12'583,"-1"7"-392,1 7-68,-1 10-90,-1 6-10,1 6 10,2 1-33,1 1 0,3-2-22,-1-8 22,0-7 0,1-7 0,-3-8 0,1-5-34,-2-3-122,1-6-629,1-1-672,1-2-1322,0-4 2779,1-11 0,-1 8 0,1-8 0</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4.402"/>
    </inkml:context>
    <inkml:brush xml:id="br0">
      <inkml:brushProperty name="width" value="0.08571" units="cm"/>
      <inkml:brushProperty name="height" value="0.08571" units="cm"/>
      <inkml:brushProperty name="color" value="#008C3A"/>
    </inkml:brush>
  </inkml:definitions>
  <inkml:trace contextRef="#ctx0" brushRef="#br0">152 1 10675,'-15'1'3596,"3"0"-2968,12-1 56,-28 59-91,14-23-167,-22 54 101,21-33-23,2 10-33,3 7-180,5 4-56,2 1-145,3-2-90,0-6-11,1-7-381,7-8-684,5-10-963,9-13-1289,8-14-1748,9-10 5076,10-14 0,-20 3 0,-2-5 0</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4.983"/>
    </inkml:context>
    <inkml:brush xml:id="br0">
      <inkml:brushProperty name="width" value="0.08571" units="cm"/>
      <inkml:brushProperty name="height" value="0.08571" units="cm"/>
      <inkml:brushProperty name="color" value="#008C3A"/>
    </inkml:brush>
  </inkml:definitions>
  <inkml:trace contextRef="#ctx0" brushRef="#br0">244 8 9521,'-12'-4'4146,"3"1"-2970,9 3-56,0 0-234,22 56-46,-5-18-235,22 52-78,-14-29-169,-2 7-179,-5 2-55,-9 0-68,-4 3 11,-9 0-67,-14 5-146,-14 0-1146,-20 5 592,22-42 0,-2-1-707,0 0 1,-1-2-5238,-28 28 6644,14-20 0,21-22 0,13-16 0</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8.398"/>
    </inkml:context>
    <inkml:brush xml:id="br0">
      <inkml:brushProperty name="width" value="0.08571" units="cm"/>
      <inkml:brushProperty name="height" value="0.08571" units="cm"/>
      <inkml:brushProperty name="color" value="#008C3A"/>
    </inkml:brush>
  </inkml:definitions>
  <inkml:trace contextRef="#ctx0" brushRef="#br0">76 270 11481,'-15'-10'3967,"3"3"-3048,12 7 796,0 0-1379,-20-17 0,14 10-168,-15-14-68,20 10-100,1-3 0,0-4-22,2-3 22,8-2-11,5-1 0,9 0-1,3 3-10,-1 4 11,2 2-34,-3 6 11,1 3 1,-1 3-34,-4 2-1,-2 1 12,-3 0 34,-5 3-68,1 4 34,-4 6 12,-1 7-46,-4 6 56,-1 3-22,-2 5 23,0 2-102,-11 20 57,1-13-24,-11 13-32,5-18 67,-3-2 0,3-1-113,-10 8 1,7-15 56,-10 7-11,9-17 100,-4-1 23,3-2 11,0-1 0,3-3 0,7-2-79,3-4-189,6 1 268,4 1 112,12 4 268,10 0-55,17-1-146,7-3 1,5-2 22,-1-3-45,9-1-90,-22-1-45,1 0 12,-26 0 44,-7 0-55,-4 0-2847,-3 0-2285,-6-4 5109,-8-3 0,5 1 0,-4 1 0</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8.872"/>
    </inkml:context>
    <inkml:brush xml:id="br0">
      <inkml:brushProperty name="width" value="0.08571" units="cm"/>
      <inkml:brushProperty name="height" value="0.08571" units="cm"/>
      <inkml:brushProperty name="color" value="#008C3A"/>
    </inkml:brush>
  </inkml:definitions>
  <inkml:trace contextRef="#ctx0" brushRef="#br0">92 1 10473,'7'2'2779,"-1"0"-1860,-6-2 627,0 0-795,-13 46-191,1-15 34,-13 45-123,5-21-102,3 11-201,6 8-44,5 6-91,8 2 23,13 3-267,10-1 200,16-4-493,9-5-1121,7-12-1299,5-17-3833,4-21 6757,-1-21 0,-28-6 0,-9-6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36.748"/>
    </inkml:context>
    <inkml:brush xml:id="br0">
      <inkml:brushProperty name="width" value="0.08571" units="cm"/>
      <inkml:brushProperty name="height" value="0.08571" units="cm"/>
      <inkml:brushProperty name="color" value="#008C3A"/>
    </inkml:brush>
  </inkml:definitions>
  <inkml:trace contextRef="#ctx0" brushRef="#br0">2 350 10451,'-1'-4'1826,"0"0"-660,1 4-573,86-61-111,-40 31-596,13-10 1,1-1 113,-2 10-3828,1-1 2270,-1 6-2027,-3-2 3585,-7 3 0,-21 10 0,-9 3 0</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9.366"/>
    </inkml:context>
    <inkml:brush xml:id="br0">
      <inkml:brushProperty name="width" value="0.08571" units="cm"/>
      <inkml:brushProperty name="height" value="0.08571" units="cm"/>
      <inkml:brushProperty name="color" value="#008C3A"/>
    </inkml:brush>
  </inkml:definitions>
  <inkml:trace contextRef="#ctx0" brushRef="#br0">74 1 11571,'5'10'3541,"-1"-1"-2466,-4-9-223,42 52-191,-22-4-398,5 0 1,0 4-385,-9 35 289,-7 5-134,-3 0-34,-4-3-79,-2-3-626,-12-6-830,-8-3-1146,-17-3-4266,-10-1 6947,-7-1 0,23-33 0,5-8 0</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1.306"/>
    </inkml:context>
    <inkml:brush xml:id="br0">
      <inkml:brushProperty name="width" value="0.08571" units="cm"/>
      <inkml:brushProperty name="height" value="0.08571" units="cm"/>
      <inkml:brushProperty name="color" value="#008C3A"/>
    </inkml:brush>
  </inkml:definitions>
  <inkml:trace contextRef="#ctx0" brushRef="#br0">199 1 13555,'12'0'3473,"-2"0"-2767,-10 0 347,0 0-840,-3 0 56,1 0 23,-3 2 212,0 6 436,-5 21-715,0 0-124,-3 15-45,1-7-45,1 3 23,-1 5-12,1 4 0,-1 4-22,0 5 34,-2-2-23,2 1-11,-2-3 0,-1-3 0,-1 12-67,5-21-280,0 1-606,7-26-727,1-9-943,2-8 2623,0-42 0,1 29 0,0-28 0</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1.748"/>
    </inkml:context>
    <inkml:brush xml:id="br0">
      <inkml:brushProperty name="width" value="0.08571" units="cm"/>
      <inkml:brushProperty name="height" value="0.08571" units="cm"/>
      <inkml:brushProperty name="color" value="#008C3A"/>
    </inkml:brush>
  </inkml:definitions>
  <inkml:trace contextRef="#ctx0" brushRef="#br0">16 19 12199,'-7'-10'4538,"1"2"-3844,6 8-559,0 0-135,-3 0 291,12 11 225,7 6 21,24 13-1625,21 3 1548,19-1-292,-32-16 0,1-3-608,4 1 0,0-1 513,0-1 0,-1-1-745,46 9 683,-14-4 1,-14-2-1,-14-2-22,-12-3 1315,-10-1-2447,-2-1 152,-13-4-2225,2-1-4303,-7-12 7764,2-8 1,-7 5-1,-1-2 1</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2.247"/>
    </inkml:context>
    <inkml:brush xml:id="br0">
      <inkml:brushProperty name="width" value="0.08571" units="cm"/>
      <inkml:brushProperty name="height" value="0.08571" units="cm"/>
      <inkml:brushProperty name="color" value="#008C3A"/>
    </inkml:brush>
  </inkml:definitions>
  <inkml:trace contextRef="#ctx0" brushRef="#br0">10 189 11526,'-5'2'2678,"0"-1"908,5-1-2667,64-4-146,-15-11-628,3 4 1,2-2-4341,18-20 4195,-8-1 747,-10 3-1363,-17 7-841,-13 8-582,-14 8-404,-6 5-3417,-7 8 6708,-11 6 0,8-4 0,-8 3 0</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2.462"/>
    </inkml:context>
    <inkml:brush xml:id="br0">
      <inkml:brushProperty name="width" value="0.08571" units="cm"/>
      <inkml:brushProperty name="height" value="0.08571" units="cm"/>
      <inkml:brushProperty name="color" value="#008C3A"/>
    </inkml:brush>
  </inkml:definitions>
  <inkml:trace contextRef="#ctx0" brushRef="#br0">0 192 13184,'7'6'4158,"-2"-2"-3206,47-28-280,-14 4-302,48-23-236,-29 12-134,-2 1-89,-12 7-438,-10 6-851,-13 8-1199,-7 5-1345,-3 3 3922,-2 1 0,-3 0 0,-1 0 0</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39.788"/>
    </inkml:context>
    <inkml:brush xml:id="br0">
      <inkml:brushProperty name="width" value="0.08571" units="cm"/>
      <inkml:brushProperty name="height" value="0.08571" units="cm"/>
      <inkml:brushProperty name="color" value="#008C3A"/>
    </inkml:brush>
  </inkml:definitions>
  <inkml:trace contextRef="#ctx0" brushRef="#br0">185 0 10641,'12'11'2633,"-2"-3"-2162,-10-8 3832,0 0-4269,-2 10 33,-7 6-22,-4 14-34,-8 8 22,-1 4-21,-1 6-1,0 0 0,1 3 0,1-4-11,2-6-22,4-7 22,7-11-23,2-7-44,4-10-34,1-2-23,1-3 46,0 1 78,8 4 34,8 3-1,14 3-22,13 1-11,9 0-156,5-3-1,-1-3 11,-4-4 45,-7-2 57,-11-1 44,-9 0 246,-11-3-134,-7-2-112,-5-3 67,-4-1-89,-5-2 22,0 3 33,0 1 23,2 4 12,4 2 168,0 0-248,0 1 12,0 1 280,-2 9-22,0 6-56,1 13 44,-1 2-89,2 1 0,1-3-45,0-4 0,0-2-56,0-2-11,0 0-45,0 1-235,0-2-662,0-3-795,0-3-1546,0-6 974,0-4 1,0-3 0</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41.040"/>
    </inkml:context>
    <inkml:brush xml:id="br0">
      <inkml:brushProperty name="width" value="0.08571" units="cm"/>
      <inkml:brushProperty name="height" value="0.08571" units="cm"/>
      <inkml:brushProperty name="color" value="#008C3A"/>
    </inkml:brush>
  </inkml:definitions>
  <inkml:trace contextRef="#ctx0" brushRef="#br0">553 182 8400,'12'5'2163,"-2"-1"-1614,-10-4 1512,0 0-918,-10 1-134,4 5-91,-10 3-335,1 5-146,-3 2-67,-5 1-101,-2 4-56,-3 2-34,-2 3-89,1 3-23,-2 3-44,4 4-12,2 3-11,3 2-11,4 1-1,3 4 12,5-1 12,3 5-12,4-2 11,0 3-11,3-2-67,2 21-23,4-17 23,6 16-56,7-24 78,7-4-22,9-2-1,6-4 23,10-4 11,30 3 34,-16-11 0,21 2-33,-31-12 33,0-1-45,-6-3-34,0-1-21,-2-2-158,31-3 146,-15-5-101,25-10-33,-21-6 246,0-12 0,-5-2 11,-8-3 45,-9 3-56,-10 3-56,-6 5-561,3-7 349,-8 8-68,4-8 268,-6 8 68,0-4 0,1-2 56,-2-2-44,-4-4 234,-4-17-56,-7 10-100,-3-9 112,-3 16-202,0 4-34,0-3 12,0-2 22,2-2 22,5-5 45,3 1 79,8-14-34,-9 17-67,1-8 67,-9 19 135,-10-1-169,-11 0 101,-14-3 124,-13 0 257,-29-15-67,17 15-246,-15-7-124,31 20-56,8 2 45,5 4 0,6 2-78,4 3-1,4 2 23,1 1-56,-14 0 23,0 2-23,-19 1 0,0 2 0,-11 5 0,-14 8-12,-15 11-547,35-8 0,-1 2 548,-6 3 0,-2 1-57,-2 2 1,-3 3-254,6-1 0,-2 5 0,3-1-380,-4 5 1,4 3-701,-14 11 1,11 5-4197,17 27 5597,28 8 0,14-39 0,7-8 0</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58.548"/>
    </inkml:context>
    <inkml:brush xml:id="br0">
      <inkml:brushProperty name="width" value="0.08571" units="cm"/>
      <inkml:brushProperty name="height" value="0.08571" units="cm"/>
      <inkml:brushProperty name="color" value="#E71224"/>
    </inkml:brush>
  </inkml:definitions>
  <inkml:trace contextRef="#ctx0" brushRef="#br0">155 0 10092,'8'9'2174,"-3"-3"-1323,-5-6 852,0 0-1344,-4 6-101,1 2-146,-5 7 123,3 2-56,-2 1-67,-1 4-44,-2 3-12,-2 6 11,-2 3-56,0 0-11,1-1 0,1-6 0,2-5 0,4-9 0,3-7 0,1-3 90,2-3-46,0-8 170,0-6-113,0-8-68,0-4-33,0 3-22,13-1 11,-1 8 11,13 3 33,-1 8 1,2 4 44,3 0 68,1 1-68,0 0 90,10 7-112,-12 0 0,6 9 11,-16 0-22,-3 3-11,-3 3 44,-6 0-44,-2 2 67,-3 10-12,-3-9 23,-7 6-10,-6-13-24,-11-1-55,-9 1-23,-7-1-23,-6 2-190,0-2-594,3-3-2106,-3-4-124,18-5 3037,3-15 0,21 8 0,4-9 0</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58.922"/>
    </inkml:context>
    <inkml:brush xml:id="br0">
      <inkml:brushProperty name="width" value="0.08571" units="cm"/>
      <inkml:brushProperty name="height" value="0.08571" units="cm"/>
      <inkml:brushProperty name="color" value="#E71224"/>
    </inkml:brush>
  </inkml:definitions>
  <inkml:trace contextRef="#ctx0" brushRef="#br0">1 109 10462,'11'1'2868,"-2"1"-2341,-9-2 986,0 0-998,42-39-89,-20 23-79,34-28-257,-30 36-90,-4 4-101,-4 3 79,-1 4-1,-2 7-940,2 3-729,-2 5-1076,0-5-1624,-5-5 4392,-4-5 0,-3-3 0,-3 0 0</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59.791"/>
    </inkml:context>
    <inkml:brush xml:id="br0">
      <inkml:brushProperty name="width" value="0.08571" units="cm"/>
      <inkml:brushProperty name="height" value="0.08571" units="cm"/>
      <inkml:brushProperty name="color" value="#E71224"/>
    </inkml:brush>
  </inkml:definitions>
  <inkml:trace contextRef="#ctx0" brushRef="#br0">240 218 11672,'-16'-13'2185,"3"3"-1916,-39 26-45,28-2 0,-41 15 22,43-4 24,3 2-80,5 2-22,5 5 79,4 1-102,4 7-22,1 3 79,2 4-79,5 2-44,3 0-35,7-1-32,5-1-12,10-6 34,12-1-23,10-5 34,12-3-45,8-3 0,2-5-79,1-2 56,-6-6 1,-4-5-68,-5-7-10,-5-3-24,2-6-648,30-22 559,-18-1 157,-23 4 0,-2-3-23,15-14 34,-4-2 45,-7 2 33,-2-6-33,-19 12 0,-2-2-33,-17 13-12,0 0 34,2-3 11,1-5 11,2-5 23,0-5 10,-2-4 148,-4-21-47,-4 19-66,-3-13 10,-5 26-66,-4 3 10,-4 0 57,-2 1 190,-3 1 235,-16-8-358,3 13-11,-16-5 78,6 16-123,-1 3-45,-3 4 67,1 1-45,0 0 46,-3-2 10,-2 1-134,-24-2-22,11 3-102,-20 0-301,15 15-528,-6 11-1509,-6 21-872,36-15 1,0 2 3333,0 5 0,2-1 0,-7 6 0,13-6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37.103"/>
    </inkml:context>
    <inkml:brush xml:id="br0">
      <inkml:brushProperty name="width" value="0.08571" units="cm"/>
      <inkml:brushProperty name="height" value="0.08571" units="cm"/>
      <inkml:brushProperty name="color" value="#008C3A"/>
    </inkml:brush>
  </inkml:definitions>
  <inkml:trace contextRef="#ctx0" brushRef="#br0">1 0 10518,'10'9'1580,"-2"-2"-1446,-8-7-111,0 0 44,48 58 0,-10-44 6,2 17 0,4-5-3364,20-32 3391,-1-8-185,-7-6 847,-17-2 549,-17 3-292,-12 3-581,-17 2-113,-17 3 3049,-15 4-3229,-17 3 23,-4 3-44,-1 3-1,5 4 1,10 1 774,15-1-1346,13-2-886,11-4-571,7-4-2027,14-2 3932,6-3 0,-3 3 0,-3 1 0</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1.001"/>
    </inkml:context>
    <inkml:brush xml:id="br0">
      <inkml:brushProperty name="width" value="0.08571" units="cm"/>
      <inkml:brushProperty name="height" value="0.08571" units="cm"/>
      <inkml:brushProperty name="color" value="#E71224"/>
    </inkml:brush>
  </inkml:definitions>
  <inkml:trace contextRef="#ctx0" brushRef="#br0">257 0 8557,'11'11'4616,"-3"-3"-4100,-8-10-113,-10 7-100,-3 4-91,-11 9 24,-1 6-90,-4 4-101,0 3-34,-2 2-11,3-1-11,1-2 11,5-3 0,5-7 11,7-5-11,3-6 45,5-5 302,1-2-78,1-2 56,3 0-135,8-1-44,9-1-135,9 0 45,8 0 45,4 8-45,5 6-56,1 8 67,-3 3-22,-8 1 11,-9-3 11,-11-1 23,-8-2 112,-6-1-68,-8 0 79,-29 0-213,0-5 22,-26-4-22,14-6 0,2-2-78,6 0-180,9 0-504,6 0-571,8 0-359,6 0 1692,4 10 0,4-7 0,2 7 0</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1.519"/>
    </inkml:context>
    <inkml:brush xml:id="br0">
      <inkml:brushProperty name="width" value="0.08571" units="cm"/>
      <inkml:brushProperty name="height" value="0.08571" units="cm"/>
      <inkml:brushProperty name="color" value="#E71224"/>
    </inkml:brush>
  </inkml:definitions>
  <inkml:trace contextRef="#ctx0" brushRef="#br0">111 38 8411,'11'6'2006,"-2"-2"-1199,-9-4 627,0 0-1199,0 44-179,0-19-56,0 35-56,6-30 56,4-6 67,8-6 213,4-7 203,3-6-2,1-5 1,-2-10 11,0-6-123,-4-10-135,-5 0 23,-6-1 202,-4 5-348,-4 1-79,-1 6-22,-5 2-11,-3 0 0,-7 3-22,-4-2 0,-5 1-192,-18-5-10,5 6-157,-11-1-324,13 7-147,4 3-918,5 1 1770,2 21 0,13-16 0,1 16 0</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3.048"/>
    </inkml:context>
    <inkml:brush xml:id="br0">
      <inkml:brushProperty name="width" value="0.08571" units="cm"/>
      <inkml:brushProperty name="height" value="0.08571" units="cm"/>
      <inkml:brushProperty name="color" value="#E71224"/>
    </inkml:brush>
  </inkml:definitions>
  <inkml:trace contextRef="#ctx0" brushRef="#br0">85 416 11728,'2'7'3205,"-1"-3"-3127,-1-4-134,0 0 34,15-53 11,0 18 11,16-47 0,-5 32 22,0 0-11,-6 3 169,-4 9 156,-9 8-12,-3 9-100,-4 10-56,0 4-89,-6 5-34,-4 1-23,-9 1 23,-4 0-34,-1 3-11,-1 2-11,0 4-23,2 0 1,5-1 33,2-1-90,6 0-78,3-1 134,2 2 12,2 1 22,0 5 0,-2 1 0,-1 3 11,1 3 0,0 1-11,0 6 0,3 1 23,0 5-23,2 2 0,0 4-11,8 1-1,4 1 12,10-2 34,4-2 190,15 4-112,-9-17 1,10 2-24,-15-18-66,-1-3-23,-2-4 0,0-1-79,1-1-459,13-11 460,-9 0 55,8-10-66,-16 2-46,-3 0 46,-2 2 77,-4-3 12,0 2 180,0-8 21,-5 9 124,0 0 68,-6 11-147,0 4-112,-1 1-201,0 1 67,0-2 0,0-2 0,0 0 0,1 0 11,0 1-22,0 0-67,-1 2-281,0 0 359,-3 14 45,-4 5-22,-5 15-1,-1 2-22,2 2 0,4-2-34,3-3-55,3-6 78,2-5 11,8-6 0,4-3 22,9-4-11,1-4-11,-1-1-33,-4-2-136,-3-1-44,-3 0 0,-1 0 34,-1-4 67,2-5 34,0-7 44,3-6 23,0-4 11,9-8 45,-10 10 134,2 2 56,-12 13 0,-3 5-134,-1 3 740,0 1-651,0 4 68,1 4-12,0 6-21,1 6-57,2 4-78,1 4 33,1 4-67,3 2-56,0 0 0,1-3-191,0-2-694,-2-9-549,-2-6-1446,-3-8-3283,-2-3 6163,-1-6 0,0 0 0</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3.543"/>
    </inkml:context>
    <inkml:brush xml:id="br0">
      <inkml:brushProperty name="width" value="0.08571" units="cm"/>
      <inkml:brushProperty name="height" value="0.08571" units="cm"/>
      <inkml:brushProperty name="color" value="#E71224"/>
    </inkml:brush>
  </inkml:definitions>
  <inkml:trace contextRef="#ctx0" brushRef="#br0">0 20 10025,'11'-6'4694,"-3"1"-3573,-8 5 134,0 0-863,-7-8-179,5 11 605,-5 5-213,7 23-212,0 17-24,0 11-145,0 8-100,0 4-57,0 0-34,0-3-33,1-4 0,3-9-33,1-8-12,4-12-213,-3-11-89,0-9-449,-4-7-168,-1-5-660,-1-1-7553,0-2 9177,-6-8 0,5 6 0,-5-7 0</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3.826"/>
    </inkml:context>
    <inkml:brush xml:id="br0">
      <inkml:brushProperty name="width" value="0.08571" units="cm"/>
      <inkml:brushProperty name="height" value="0.08571" units="cm"/>
      <inkml:brushProperty name="color" value="#E71224"/>
    </inkml:brush>
  </inkml:definitions>
  <inkml:trace contextRef="#ctx0" brushRef="#br0">57 25 9476,'-9'-7'3484,"2"2"-2833,7 5-58,0 0-89,-22 4-10,17 0-80,-8 4 12,28-1-124,11-4-100,9 0-22,3-3-180,6 0-112,2-2-718,-1-2-985,-2-3-1177,-4-1-1859,-5 0 4851,-6 2 0,-13 2 0,-5 2 0</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4.030"/>
    </inkml:context>
    <inkml:brush xml:id="br0">
      <inkml:brushProperty name="width" value="0.08571" units="cm"/>
      <inkml:brushProperty name="height" value="0.08571" units="cm"/>
      <inkml:brushProperty name="color" value="#E71224"/>
    </inkml:brush>
  </inkml:definitions>
  <inkml:trace contextRef="#ctx0" brushRef="#br0">73 1 13106,'2'6'2757,"-1"-2"-1637,-1-4 438,0 0-987,-7 65-178,-2-27-147,-9 54-168,4-43-78,-1-3-100,8-7-595,3-9-818,3-9-403,1-11-717,2-5-2006,4-14 4639,6-8 0,-4 5 0,0-4 0</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4.345"/>
    </inkml:context>
    <inkml:brush xml:id="br0">
      <inkml:brushProperty name="width" value="0.08571" units="cm"/>
      <inkml:brushProperty name="height" value="0.08571" units="cm"/>
      <inkml:brushProperty name="color" value="#E71224"/>
    </inkml:brush>
  </inkml:definitions>
  <inkml:trace contextRef="#ctx0" brushRef="#br0">2 0 15101,'3'6'4908,"-1"-1"-4214,-2-5-448,0 0-582,-3-3-1087,2 2-1053,-2 1-851,5 11-3777,9 6 7104,8 11 0,-5-12 0,0-2 0</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4.711"/>
    </inkml:context>
    <inkml:brush xml:id="br0">
      <inkml:brushProperty name="width" value="0.08571" units="cm"/>
      <inkml:brushProperty name="height" value="0.08571" units="cm"/>
      <inkml:brushProperty name="color" value="#E71224"/>
    </inkml:brush>
  </inkml:definitions>
  <inkml:trace contextRef="#ctx0" brushRef="#br0">55 230 12613,'-3'-9'4359,"0"1"-3844,3 8-448,-22 58-67,17-31-44,-16 43-1,26-48 45,7-6 45,10-7 55,10-5 80,4-8-35,1-9 181,1-9 10,-6-9-45,-7-5-112,-10-2-56,-8-4-33,-5 0-45,-9-2 44,-5 3 24,-8 6-113,-2 7 0,0 8-269,0 7-571,-1 6-841,1 5-762,-4 4-1692,1 9 4135,-2 8 0,12-4 0,4 0 0</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5.328"/>
    </inkml:context>
    <inkml:brush xml:id="br0">
      <inkml:brushProperty name="width" value="0.08571" units="cm"/>
      <inkml:brushProperty name="height" value="0.08571" units="cm"/>
      <inkml:brushProperty name="color" value="#E71224"/>
    </inkml:brush>
  </inkml:definitions>
  <inkml:trace contextRef="#ctx0" brushRef="#br0">0 1 11739,'13'12'2723,"-3"-3"-2241,-10-9 1300,0 0-1200,1 29 12,-1-5 101,1 29-258,-1-11-213,0 4 79,0 0-46,0-1-201,0-7-33,0-6-23,0-9 0,0-9-34,0-6 34,0-5 56,9-7 45,5-11-45,13-12-23,5-8 1,0-1 22,-4 6-56,-9 10-34,-6 8-66,-5 7-136,-5 13 236,-1 9 68,-1 15-57,-1 10 0,0 4-11,0-1-112,3 5 34,1-19 10,4-1-66,0-20-180,2-4-358,-1-4-583,4-2-1098,3-11-1479,8-8 3832,5-16 0,-12 13 0,-2 2 0</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2.579"/>
    </inkml:context>
    <inkml:brush xml:id="br0">
      <inkml:brushProperty name="width" value="0.025" units="cm"/>
      <inkml:brushProperty name="height" value="0.025" units="cm"/>
      <inkml:brushProperty name="color" value="#E71224"/>
    </inkml:brush>
  </inkml:definitions>
  <inkml:trace contextRef="#ctx0" brushRef="#br0">0 1 24575,'0'0'0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37.686"/>
    </inkml:context>
    <inkml:brush xml:id="br0">
      <inkml:brushProperty name="width" value="0.08571" units="cm"/>
      <inkml:brushProperty name="height" value="0.08571" units="cm"/>
      <inkml:brushProperty name="color" value="#008C3A"/>
    </inkml:brush>
  </inkml:definitions>
  <inkml:trace contextRef="#ctx0" brushRef="#br0">40 22 10541,'-16'-12'2655,"3"2"-2442,13 10 1860,0 0-1323,-11 88-178,22-22-343,-8 5 1,4 5-430,10-22 1,5-1 344,0 1 1,2 1-85,1-2 1,1-1-22,1-2 0,0-3-40,29 36-3293,-4-12 2980,-6-14-348,-11-15-415,-9-15-806,-9-11-101,-9-10 795,-3-4-1035,-3-13 2223,-8-7 0,4 4 0,-4-1 0</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1.500"/>
    </inkml:context>
    <inkml:brush xml:id="br0">
      <inkml:brushProperty name="width" value="0.08571" units="cm"/>
      <inkml:brushProperty name="height" value="0.08571" units="cm"/>
      <inkml:brushProperty name="color" value="#E71224"/>
    </inkml:brush>
  </inkml:definitions>
  <inkml:trace contextRef="#ctx0" brushRef="#br0">383 27 8210,'11'12'3148,"-3"-2"57,-8-10-2824,0 0-302,-24-21 89,17 16 179,-17-17 112,23 22 4079,1-1-4538,-4 4 101,0 8 11,-4 10-23,-1 12 12,-4 8-22,-1 3 0,-4 3-23,-2-2-12,-2-1-32,-4 2-12,0-1 0,-3 3-785,1 2 208,-2 7 0,1 0-1810,6-11-828,-19 40 3215,42-91 0,0 4 0,0-3 0</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2.100"/>
    </inkml:context>
    <inkml:brush xml:id="br0">
      <inkml:brushProperty name="width" value="0.08571" units="cm"/>
      <inkml:brushProperty name="height" value="0.08571" units="cm"/>
      <inkml:brushProperty name="color" value="#E71224"/>
    </inkml:brush>
  </inkml:definitions>
  <inkml:trace contextRef="#ctx0" brushRef="#br0">0 0 9487,'8'7'3843,"-1"-2"-3450,-7-5 996,0 0-862,17 22 77,-2-1 24,16 19-68,-7-6-168,1 2 35,0 2-136,1 4-112,-1 3-101,1 0 1,-1-1-23,0-4-56,-3-5 11,-1-5-11,0-7-22,-1-3 22,0-5 0,-3-3-12,-3-4-111,-5-4-269,-4-2-314,-3-2-2571,-2 0 0,0 0 0</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3.068"/>
    </inkml:context>
    <inkml:brush xml:id="br0">
      <inkml:brushProperty name="width" value="0.08571" units="cm"/>
      <inkml:brushProperty name="height" value="0.08571" units="cm"/>
      <inkml:brushProperty name="color" value="#E71224"/>
    </inkml:brush>
  </inkml:definitions>
  <inkml:trace contextRef="#ctx0" brushRef="#br0">134 8 10921,'8'-4'3619,"-3"1"-3170,-5 3 212,0 0-168,-4 5 123,-5 11-67,-8 15-247,-7 15-33,-1 14-66,1 7 65,4 10-156,6 3 68,8 1-113,2-1 0,9-5-67,7-6-11,10-9-90,11-12-145,9-12-371,6-11-324,5-14-336,6-5-426,1-7-1760,0-7 3463,-8-2 0,-23 1 0,-10 2 0</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3.601"/>
    </inkml:context>
    <inkml:brush xml:id="br0">
      <inkml:brushProperty name="width" value="0.08571" units="cm"/>
      <inkml:brushProperty name="height" value="0.08571" units="cm"/>
      <inkml:brushProperty name="color" value="#E71224"/>
    </inkml:brush>
  </inkml:definitions>
  <inkml:trace contextRef="#ctx0" brushRef="#br0">54 0 10552,'5'2'3294,"-1"-1"-549,-4-1-2442,-3 8 66,-3 10 34,-5 15-212,-3 12-45,1 8-34,4 2 0,5 0-56,2-2 11,5-6-44,7-1-1,7-8-11,10-2-11,4-6-11,1-4-235,1-4-237,-1-5-334,-1-3-819,-1-4-359,-3-3-2554,-4-3 4549,-8-3 0,-6-1 0,-6 0 0</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3.985"/>
    </inkml:context>
    <inkml:brush xml:id="br0">
      <inkml:brushProperty name="width" value="0.08571" units="cm"/>
      <inkml:brushProperty name="height" value="0.08571" units="cm"/>
      <inkml:brushProperty name="color" value="#E71224"/>
    </inkml:brush>
  </inkml:definitions>
  <inkml:trace contextRef="#ctx0" brushRef="#br0">25 15 9722,'-13'-8'1916,"2"2"-1344,11 6 851,0 0-258,9 0-246,12 0-101,17 1-202,16 3-280,9 1-224,3 1-112,-2-1-537,-10 0-909,-9-2-1344,-6-2 2790,-4-3 0,-15 1 0,-5-2 0</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4.502"/>
    </inkml:context>
    <inkml:brush xml:id="br0">
      <inkml:brushProperty name="width" value="0.08571" units="cm"/>
      <inkml:brushProperty name="height" value="0.08571" units="cm"/>
      <inkml:brushProperty name="color" value="#E71224"/>
    </inkml:brush>
  </inkml:definitions>
  <inkml:trace contextRef="#ctx0" brushRef="#br0">0 0 11213,'7'3'3260,"-1"0"-2397,-6-3 44,0 0-66,70 8-169,-29 12-358,9-5 0,0 6 324,1 34-257,-2 12-123,-4 11-769,-8 5 668,-3-1-79,-8-2-79,-5-4 23,-6-6 1,-7-5-23,-4-9-213,-3-8-145,-5-10-259,-9-6-19,-10-6-1975,-11-5-1842,-4-2 4453,-2-7 0,18-5 0,6-6 0</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5.063"/>
    </inkml:context>
    <inkml:brush xml:id="br0">
      <inkml:brushProperty name="width" value="0.08571" units="cm"/>
      <inkml:brushProperty name="height" value="0.08571" units="cm"/>
      <inkml:brushProperty name="color" value="#E71224"/>
    </inkml:brush>
  </inkml:definitions>
  <inkml:trace contextRef="#ctx0" brushRef="#br0">10 21 12434,'-5'-1'4045,"1"0"-2353,4 1-1289,1 4 34,7-3-202,9 4-179,12-4-56,11 0-481,8-1-584,6-3-750,1-3-213,0-2-852,-8 1-761,-12 2 3641,-16 4 0,-11 0 0,-7 1 0</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5.320"/>
    </inkml:context>
    <inkml:brush xml:id="br0">
      <inkml:brushProperty name="width" value="0.08571" units="cm"/>
      <inkml:brushProperty name="height" value="0.08571" units="cm"/>
      <inkml:brushProperty name="color" value="#E71224"/>
    </inkml:brush>
  </inkml:definitions>
  <inkml:trace contextRef="#ctx0" brushRef="#br0">4 108 10910,'-2'-3'3843,"1"1"-3081,1 2-56,66-11-213,-21 1-331,5 1 1,3-2-62,10-5-101,-1 3-729,-8 2-1052,-11 2-1838,-11 4 3619,-14 0 0,-9 4 0,-7-1 0</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6.833"/>
    </inkml:context>
    <inkml:brush xml:id="br0">
      <inkml:brushProperty name="width" value="0.08571" units="cm"/>
      <inkml:brushProperty name="height" value="0.08571" units="cm"/>
      <inkml:brushProperty name="color" value="#E71224"/>
    </inkml:brush>
  </inkml:definitions>
  <inkml:trace contextRef="#ctx0" brushRef="#br0">29 211 11269,'4'3'3226,"0"-1"-2071,-4-2-618,0 0 427,2 12-370,2 9-112,1 15-90,1 13-134,-1 8-90,-1 10-67,-2 5 11,-2 2-56,0-2-23,-2-5 90,-4-6-66,-1-8-57,-4-9 11,5-11-11,1-10 23,4-10-12,0-6 34,1-5 89,0-2-156,0-5-405,-2-7 58,-1-10 10,-3-8 46,2-8 156,-1-5-1,2-8 80,1-7-12,1-8 1,1-7 66,0-3-10,1 1-23,5 5 33,3 9 12,8 7-22,3 8-23,5 5 44,1 3 12,0 6 68,-2 6 21,-2 5 23,0 5-112,-6 5-22,2 3 11,-4 5 11,2 2 67,3 0 236,19 2-45,-6 11-23,13 8 56,-13 18 0,0 12 102,-5 10-113,-3 8-135,-7 7-55,-3 1-12,-3 0 68,-3 22-90,-2-30 67,-1 12-44,-3-39-46,-1-5-33,0-9-45,-1-5-403,0-9-1961,0-5 168,0-5 1389,0-2 1,0-1-1</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7.252"/>
    </inkml:context>
    <inkml:brush xml:id="br0">
      <inkml:brushProperty name="width" value="0.08571" units="cm"/>
      <inkml:brushProperty name="height" value="0.08571" units="cm"/>
      <inkml:brushProperty name="color" value="#E71224"/>
    </inkml:brush>
  </inkml:definitions>
  <inkml:trace contextRef="#ctx0" brushRef="#br0">0 92 10899,'21'6'4202,"-5"0"-3116,-16-6-234,0 0-57,63-15-21,-27 6-393,57-13-202,-40 10-67,6-1-112,0 2-45,-3 2-212,-7 3-808,-5 2-1019,-10 2-1031,-7 1-3731,-13 1 6846,-7 4 0,-7-3 0,0 3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37.869"/>
    </inkml:context>
    <inkml:brush xml:id="br0">
      <inkml:brushProperty name="width" value="0.08571" units="cm"/>
      <inkml:brushProperty name="height" value="0.08571" units="cm"/>
      <inkml:brushProperty name="color" value="#008C3A"/>
    </inkml:brush>
  </inkml:definitions>
  <inkml:trace contextRef="#ctx0" brushRef="#br0">93 250 9666,'-45'-1'2690,"9"1"-2489,36 0 707,0 0-538,-11 25 156,31-19-56,2 19-470,38-29-492,4-10-786,1-12-358,-6-12-212,-9-7-158,-8 0 796,-12-2 1210,-7 3 0,-12 20 0,-5 6 0</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0.036"/>
    </inkml:context>
    <inkml:brush xml:id="br0">
      <inkml:brushProperty name="width" value="0.08571" units="cm"/>
      <inkml:brushProperty name="height" value="0.08571" units="cm"/>
      <inkml:brushProperty name="color" value="#E71224"/>
    </inkml:brush>
  </inkml:definitions>
  <inkml:trace contextRef="#ctx0" brushRef="#br0">125 574 11045,'9'9'1165,"-2"-1"-235,-7-8 325,0 0-807,21 4 45,-8-3 112,18 2-168,-15-3-56,2 0 0,1-2-157,2-4-190,6-8-34,2-10 0,4-5-112,-1-8 67,-1-2 45,-1-2 22,-6-1 34,-2 4 0,-8 2-11,-5 3-11,-6 5 89,-2 1-78,-1 1 44,0 1 46,-1-1 22,-3 1-45,-3 1-89,-4 3-12,0 5 134,-2 2 12,2 5-45,-3 2-89,1 3-12,-2 1-11,-2 2 22,-4 0-33,-2 1 11,-19 1-11,10 4 11,-12 4 56,16 4-56,-13 14 33,10-3 46,-9 11-12,13-5 67,2 4-55,3 7 55,4 10 68,5 12-56,6 13-12,4 8 0,16-22 1,6 0-79,13 29-433,-2-34 0,5-3 467,26 8-57,4-13-115,12-11 182,6-17 136,14-10-419,-44-11 0,1-3 222,0-2 0,1-4 11,18-9 1,-2-3-51,-21 5 0,-2-1 0,8-5 0,-5-1-11,-5 0-56,-16 4 715,-15 8-1342,-9 3-493,-12 5-1167,-13 0-1294,-14 3 3648,-13 0 0,18 0 0,4 0 0</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1.237"/>
    </inkml:context>
    <inkml:brush xml:id="br0">
      <inkml:brushProperty name="width" value="0.08571" units="cm"/>
      <inkml:brushProperty name="height" value="0.08571" units="cm"/>
      <inkml:brushProperty name="color" value="#E71224"/>
    </inkml:brush>
  </inkml:definitions>
  <inkml:trace contextRef="#ctx0" brushRef="#br0">1 7 12031,'6'-1'4336,"-1"0"-3149,-5 1-940,0-3 90,0 2 435,0 15-189,0 7-235,0 21-35,1 4-201,2 5-22,2 5-12,3 2-33,1-1-34,0-4 0,-1-7 23,-1-8-34,-3-8 0,-2-10-202,-1-5-470,0-7-347,-1-5-998,3-1-2667,2-14 4684,2-6 0,-2 3 0,-1 0 0</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2.038"/>
    </inkml:context>
    <inkml:brush xml:id="br0">
      <inkml:brushProperty name="width" value="0.08571" units="cm"/>
      <inkml:brushProperty name="height" value="0.08571" units="cm"/>
      <inkml:brushProperty name="color" value="#E71224"/>
    </inkml:brush>
  </inkml:definitions>
  <inkml:trace contextRef="#ctx0" brushRef="#br0">35 304 11448,'-5'-12'4224,"1"3"-3394,-7-45-326,8 29-202,-8-44-268,18 42-1,6 2 1,11 1 11,7 5 78,6 3 0,2 4 90,4 5-202,1 3-11,1 3-45,-2 2-56,-4 7 1,-4 6 10,-5 8-22,-5 8-146,-6 5 180,-8 6 22,-5 5 56,-4 4-45,-5 1 23,-8-1-113,-7-3-336,-11-4 79,-3-4-740,-24 5 393,13-16-247,-15 4-134,21-20 380,1-3 180,5-6 67,-7-1 213,11-2 280,-4-3 89,16-1 315,4-3-101,6 0-214,2 0 124,3 0 572,0 0-304,0 3-178,0 1-68,1 3 224,0 0 247,4 4-79,1 8 80,6 8 32,4 10-10,6 4 582,20 18-617,-3-12-67,15 10-212,-12-21 11,-1-5-112,-4-5-113,-3-6-78,-6-2-78,1-2-45,-12 1-56,1 0-582,-10 0-180,-3 1-785,-1-1-1063,-1-1-2466,1-3 5132,0-3 0,-1-2 0,-1-1 0</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2.587"/>
    </inkml:context>
    <inkml:brush xml:id="br0">
      <inkml:brushProperty name="width" value="0.08571" units="cm"/>
      <inkml:brushProperty name="height" value="0.08571" units="cm"/>
      <inkml:brushProperty name="color" value="#E71224"/>
    </inkml:brush>
  </inkml:definitions>
  <inkml:trace contextRef="#ctx0" brushRef="#br0">55 8 11493,'10'12'3518,"-2"-2"-3002,-8-10 290,0 0-537,-6 9-11,0 2 0,-9 11-102,2 2-144,-1 0-12,4 1-135,4-3-156,3-1 56,4-6 112,12-5 123,6-4 22,16-5-11,6-7 0,2-4 34,-2-8 56,-6-3 67,-8 1 190,-8 2 23,-10 3-45,-5 1-33,-4 1-112,-3 0-146,-5 0-23,-6-1 112,-18-2-134,4 5 0,-11-1-134,9 9-404,2 1-795,3 2-7866,3 2 9199,11 1 0,3-1 0,8 1 0</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3.628"/>
    </inkml:context>
    <inkml:brush xml:id="br0">
      <inkml:brushProperty name="width" value="0.08571" units="cm"/>
      <inkml:brushProperty name="height" value="0.08571" units="cm"/>
      <inkml:brushProperty name="color" value="#E71224"/>
    </inkml:brush>
  </inkml:definitions>
  <inkml:trace contextRef="#ctx0" brushRef="#br0">24 1 10709,'12'3'3081,"-2"0"-2577,-10-3 1065,0 0-942,-15 69-55,8-21-326,-3 7 0,2 4 79,4 20-122,2 5-47,2 1-44,0-3-78,7-4 33,5-6 23,10-10 44,5-11 113,4-10 100,2-13-44,4-10-124,4-10-89,6-4-90,5-10-56,5-5-303,-1-7-246,-4-4-303,-8 3-391,-11 4-540,-13 5-278,-8 5-2163,-9 4 4280,-2 1 0,-1 0 0</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4.170"/>
    </inkml:context>
    <inkml:brush xml:id="br0">
      <inkml:brushProperty name="width" value="0.08571" units="cm"/>
      <inkml:brushProperty name="height" value="0.08571" units="cm"/>
      <inkml:brushProperty name="color" value="#E71224"/>
    </inkml:brush>
  </inkml:definitions>
  <inkml:trace contextRef="#ctx0" brushRef="#br0">47 73 7885,'-13'0'3384,"2"0"-2017,11 0 930,0 0-1659,-11 2-100,8-2-45,-6 2 191,20-5-169,11-2 12,18-4-34,17-4-280,17 0-79,12 0-344,7 3 210,-3 3-146,-14 4-391,-19 3-573,-23 0-917,-16 2-708,-11 4-3752,-9 1 6487,-15 1 0,10-3 0,-10-2 0</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8.828"/>
    </inkml:context>
    <inkml:brush xml:id="br0">
      <inkml:brushProperty name="width" value="0.04286" units="cm"/>
      <inkml:brushProperty name="height" value="0.04286" units="cm"/>
      <inkml:brushProperty name="color" value="#E71224"/>
    </inkml:brush>
  </inkml:definitions>
  <inkml:trace contextRef="#ctx0" brushRef="#br0">82 43 6428,'-3'-13'359,"0"4"201,3 9 2656,0 0-2533,-18-2-66,13 2-46,-13-2-45,18 2 2444,0 0-2477,0-2-90,0 1 12,0-1-135,-1 1-157,0 0-89,-3 0-34,1-2-34,-2 2 12,1-1 22,-1 2 22,0-2 12,3 2-12,-1-1 23,3 1-258,-2 0 247,9 5-1,-2 1 12,6 5-11,0 2-23,-2 3 0,2 2-11,1 3 0,0 1-11,3 0 11,0 0-45,3 0 45,3-2 56,1-2 22,3 0-33,-2-1-22,0 1 10,-2 0-10,-1 2-23,-1-1 0,0 1 11,0 0-11,0-2-34,1 1-156,8 6 123,-7-8 67,5 6-12,-11-11 1,-1 1 11,0-1 0,-4-2 0,3 3 11,-2 0-11,2 2 0,9 8-44,-4-4-1,6 4-11,-6-8 0,0-1 56,-1-2-34,-2 0 34,1 0-11,7 9-34,-3-3-56,9 7 68,-6-8 33,3 2 78,1-3-78,-1 2 34,-1-3-34,-4-1 0,-5-5-101,-4-2 67,-7-4 1,1 0-34,-2 0-79,2 1-22,4 1-482,9 3 403,0-1 158,7 3-169,-7-4-201,-2-1 459,-6-3 0,-4 1 0,-5-3-34,-1 1-33,-1 0-34,0-1 101,1 2 0,0-1 79,2 0 100,-2 0 11,0 0 113,0-1 10,-1 2-122,1-2-135,-1 1-45,4 1 23,1 0-1,6 4-10,0-2-1,1 1 12,0-2 78,-1 1 67,-2-2 23,-4 0 44,-2 0 270,-3-2 302,0 1-1603,-8-1-1086,-5 0-2297,-10 0 4168,-1-3 0,9 2 0,4-3 0</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9.958"/>
    </inkml:context>
    <inkml:brush xml:id="br0">
      <inkml:brushProperty name="width" value="0.04286" units="cm"/>
      <inkml:brushProperty name="height" value="0.04286" units="cm"/>
      <inkml:brushProperty name="color" value="#E71224"/>
    </inkml:brush>
  </inkml:definitions>
  <inkml:trace contextRef="#ctx0" brushRef="#br0">213 45 8075,'4'3'3821,"-1"-1"-3249,-3-2 750,0 0-1064,1-4 257,-1 3 45,1-2-33,-1 3-169,0-2-268,0-1-1,0-2-55,0-1-34,-2 2-34,-1-1 34,-4 2 12,1-1 100,0 1 112,3 0 123,0 1 45,2 1-22,0 0-549,1 1 156,0 2 23,2 7 12,5 5 21,6 8 1,4 2-34,2 2 0,-1 0 0,-4-1 22,-3-3-11,-1-2 1,-4-4 21,0-2 1,-2-4-1,0-3-21,-2-2-1,3-3-11,-5 1 11,2-2-11,-1 2-34,-1-1-22,1 1 0,-1-1 56,0 0 12,0 0-12,0 1 22,0-2 718,0 0-572,-1-1-157,-9 0-11,-7 0 0,-12 0-33,-4 0-57,-3 0 68,-1 0 22,1 1 11,2 0 0,3-1 45,7 0 22,6 0 90,5 0 0,6 0-33,4 0-79,2 0-79,1 0-973,-1 0 1119,1-1-22,3-4-90,7-5-11,8-5 22,7-5-22,4-3-45,1-3 45,-1-1 0,-4 1 0,-5 2-11,-7 4-112,-5 8-449,-6 4-605,-2 4-1422,-3 3-3911,-4-2 6510,-2-3 0,2 3 0,3-3 0</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4.021"/>
    </inkml:context>
    <inkml:brush xml:id="br0">
      <inkml:brushProperty name="width" value="0.025" units="cm"/>
      <inkml:brushProperty name="height" value="0.025" units="cm"/>
      <inkml:brushProperty name="color" value="#008C3A"/>
    </inkml:brush>
  </inkml:definitions>
  <inkml:trace contextRef="#ctx0" brushRef="#br0">0 7 24575,'12'0'0,"0"-3"0,-5 3 0,-2-3 0</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7.846"/>
    </inkml:context>
    <inkml:brush xml:id="br0">
      <inkml:brushProperty name="width" value="0.04286" units="cm"/>
      <inkml:brushProperty name="height" value="0.04286" units="cm"/>
      <inkml:brushProperty name="color" value="#008C3A"/>
    </inkml:brush>
  </inkml:definitions>
  <inkml:trace contextRef="#ctx0" brushRef="#br0">20 1 8781,'4'1'2510,"0"1"-2420,-4-2 1120,0 0-369,0 1-237,0 0 3071,0 1-3708,0-1-68,0 6 101,0 9 168,0 12-67,0 17-90,0 13 11,0 13-22,0 6 0,0 4-33,0-4-35,-3-4 57,-1-9 11,-2-12-22,0-12 22,1-14-146,3-10-179,1-10-594,1-3-896,0-3-3092,0 0 4907,0-9 0,0 7 0,0-6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38.308"/>
    </inkml:context>
    <inkml:brush xml:id="br0">
      <inkml:brushProperty name="width" value="0.08571" units="cm"/>
      <inkml:brushProperty name="height" value="0.08571" units="cm"/>
      <inkml:brushProperty name="color" value="#008C3A"/>
    </inkml:brush>
  </inkml:definitions>
  <inkml:trace contextRef="#ctx0" brushRef="#br0">0 149 7459,'14'11'3350,"-3"-3"-3103,-11-8 1702,0 0-1108,29 10-57,-7 5 23,27 16-213,-13 5-135,-3 9-55,0 5-180,-9 3-101,-5 1-90,-7-4 12,-6 3-45,-4-21 11,-2-5 124,0-21-135,0-5-224,-6-3 67,-3-9-67,-6-4-45,0-10 269,2-5 34,2-5-23,4-6 11,3-9-22,3-6 79,2-9-79,7-3 56,3 0-11,4 7 11,0 13 89,-5 17 57,-4 14-202,-3 10-370,-2 6 370,-1 18 168,0 9-11,4 24-23,1 7-44,8 4 22,2-2-90,5-6 12,2-6-34,0-9-258,-1-7-559,-5-8-988,-3-9-805,-4-7 100,-5-5-347,-1-2 2857,-2 0 0,-1 0 0</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8.136"/>
    </inkml:context>
    <inkml:brush xml:id="br0">
      <inkml:brushProperty name="width" value="0.04286" units="cm"/>
      <inkml:brushProperty name="height" value="0.04286" units="cm"/>
      <inkml:brushProperty name="color" value="#008C3A"/>
    </inkml:brush>
  </inkml:definitions>
  <inkml:trace contextRef="#ctx0" brushRef="#br0">1 55 11201,'2'9'1300,"1"-3"-1255,-3-6 829,0 0-638,23 0 32,-2-1-167,23 0-101,-8 1-493,-1-2-1255,0-6-2129,-5-6 3877,-5-7 0,-12 9 0,-5 1 0</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8.446"/>
    </inkml:context>
    <inkml:brush xml:id="br0">
      <inkml:brushProperty name="width" value="0.04286" units="cm"/>
      <inkml:brushProperty name="height" value="0.04286" units="cm"/>
      <inkml:brushProperty name="color" value="#008C3A"/>
    </inkml:brush>
  </inkml:definitions>
  <inkml:trace contextRef="#ctx0" brushRef="#br0">74 0 11157,'0'4'4795,"0"-1"-3909,0-3 425,0 0-897,-4-2-179,2 4 247,-4 7 123,2 11-33,-1 13-113,-2 10-156,-2 7-57,-1 8-44,1 2-113,1 3-44,3-3-34,2-1-11,2-4-168,1-5-380,0-6-640,0-9-694,4-7-920,1-10-1736,7-9 4538,1-7 0,-4-3 0,-2-1 0</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8.886"/>
    </inkml:context>
    <inkml:brush xml:id="br0">
      <inkml:brushProperty name="width" value="0.04286" units="cm"/>
      <inkml:brushProperty name="height" value="0.04286" units="cm"/>
      <inkml:brushProperty name="color" value="#008C3A"/>
    </inkml:brush>
  </inkml:definitions>
  <inkml:trace contextRef="#ctx0" brushRef="#br0">74 21 11616,'8'9'3720,"-1"-1"-2790,-7-8 123,0 0-728,-23 18-168,8 3-157,-17 19-90,20-2-100,6 1-225,8-5 23,12-5 325,11-10 67,13-9 123,6-6 68,1-12 100,-6-4 101,-5-9-44,-9-2 223,-9-1-224,-8 0-190,-6-3-56,-6 0-101,-6-1 11,-7 2-11,-9 3-78,-2 3-113,-4 6-145,0 6-717,0 4-986,1 4-1894,2 12 3933,4 3 0,12-1 0,3-2 0</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9.554"/>
    </inkml:context>
    <inkml:brush xml:id="br0">
      <inkml:brushProperty name="width" value="0.04286" units="cm"/>
      <inkml:brushProperty name="height" value="0.04286" units="cm"/>
      <inkml:brushProperty name="color" value="#008C3A"/>
    </inkml:brush>
  </inkml:definitions>
  <inkml:trace contextRef="#ctx0" brushRef="#br0">0 0 10933,'13'13'2588,"-4"-3"-2140,-9-10 695,0 0-829,0 25 22,0-10-168,0 23 45,0-15-180,0 2-33,0-1-11,1-3-79,7-3 90,4-5 68,8-5 32,7-4 12,2-3-33,2-5 11,-4-3 246,-6-4 280,-7 0-78,-7 3-179,-4 5-281,-3 1-358,0 2-45,0 3-605,0 1 56,0 4 235,8-2 438,8-2 89,16-2 101,10-5 11,6-6 33,-2-3 583,-10-4 774,-14 1-730,-13 3-334,-7 0-24,-11 0-156,-7 3-45,-12 1-101,-7 4-79,0 3-436,-1 1-762,4 0-1402,5 0-4088,11 0 6767,7-7 0,7 5 0,2-4 0</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0.236"/>
    </inkml:context>
    <inkml:brush xml:id="br0">
      <inkml:brushProperty name="width" value="0.04286" units="cm"/>
      <inkml:brushProperty name="height" value="0.04286" units="cm"/>
      <inkml:brushProperty name="color" value="#008C3A"/>
    </inkml:brush>
  </inkml:definitions>
  <inkml:trace contextRef="#ctx0" brushRef="#br0">21 14 11750,'-12'-8'3081,"3"2"-2643,9 6 660,0 0-370,1 12-56,7 3-21,2 18-136,4 5-146,-2 11-133,-5 6-113,-2 5-78,-4 1-45,-1-3-348,0-7-816,0-8-854,5-11-547,2-11-2108,6-10 4673,-2-7 0,-5-4 0,-2 0 0</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0.672"/>
    </inkml:context>
    <inkml:brush xml:id="br0">
      <inkml:brushProperty name="width" value="0.04286" units="cm"/>
      <inkml:brushProperty name="height" value="0.04286" units="cm"/>
      <inkml:brushProperty name="color" value="#008C3A"/>
    </inkml:brush>
  </inkml:definitions>
  <inkml:trace contextRef="#ctx0" brushRef="#br0">1 100 10619,'5'3'2577,"0"0"-2263,-5-3-314,62-11-807,-14 4-39,3-1 0,3 0-1059,20-1-45,-6 2 1256,-10 2 694,-17 3 313,-16 1 517,-12 1 794,-8 0-335,-4 6-370,-1 3-90,0 7-303,0 4-492,4-2 22,11 1 280,13-5 146,16-6-11,10-4-35,4-5 114,-1-9 256,-9-2 315,-14-10-292,-17 1-515,-9-1-90,-37-6-201,2 8-23,-29 1-157,7 14-550,0 4-592,-2 10 1299,-2 8 0,25-4 0,3 1 0</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1.204"/>
    </inkml:context>
    <inkml:brush xml:id="br0">
      <inkml:brushProperty name="width" value="0.04286" units="cm"/>
      <inkml:brushProperty name="height" value="0.04286" units="cm"/>
      <inkml:brushProperty name="color" value="#008C3A"/>
    </inkml:brush>
  </inkml:definitions>
  <inkml:trace contextRef="#ctx0" brushRef="#br0">55 6 12031,'-9'-3'2778,"3"0"-2060,6 3-80,0 0-313,-16 62-33,10-29-169,-9 52-123,13-48 0,2-3-437,0-4-1132,3-7-1636,1-6-1568,3-7 4773,-3-5 0,-2-5 0,-2 0 0</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1.438"/>
    </inkml:context>
    <inkml:brush xml:id="br0">
      <inkml:brushProperty name="width" value="0.04286" units="cm"/>
      <inkml:brushProperty name="height" value="0.04286" units="cm"/>
      <inkml:brushProperty name="color" value="#008C3A"/>
    </inkml:brush>
  </inkml:definitions>
  <inkml:trace contextRef="#ctx0" brushRef="#br0">0 98 13611,'10'3'2789,"-2"0"-2721,-8-3-68,0 0-370,69-43-953,-31 29 29,9-9 1,0 3-2820,-5 17 4113,-9 11 0,-15-6 0,-9 7 0</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1.632"/>
    </inkml:context>
    <inkml:brush xml:id="br0">
      <inkml:brushProperty name="width" value="0.04286" units="cm"/>
      <inkml:brushProperty name="height" value="0.04286" units="cm"/>
      <inkml:brushProperty name="color" value="#008C3A"/>
    </inkml:brush>
  </inkml:definitions>
  <inkml:trace contextRef="#ctx0" brushRef="#br0">1 45 11425,'2'-4'2813,"0"0"-2690,-2 4-123,59-5-683,-29 1-1749,47-3-2520,-48 1 4952,-6-1 0,-11 3 0,-6 0 0</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1.916"/>
    </inkml:context>
    <inkml:brush xml:id="br0">
      <inkml:brushProperty name="width" value="0.04286" units="cm"/>
      <inkml:brushProperty name="height" value="0.04286" units="cm"/>
      <inkml:brushProperty name="color" value="#008C3A"/>
    </inkml:brush>
  </inkml:definitions>
  <inkml:trace contextRef="#ctx0" brushRef="#br0">80 4 14350,'-6'-2'3440,"1"0"-3160,5 2 292,0 0-550,-28 43-22,18-16-22,-19 35-236,27-27-941,2-2-1132,11-3-1994,6-7 4325,14-7 0,-12-8 0,-3-6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38.470"/>
    </inkml:context>
    <inkml:brush xml:id="br0">
      <inkml:brushProperty name="width" value="0.08571" units="cm"/>
      <inkml:brushProperty name="height" value="0.08571" units="cm"/>
      <inkml:brushProperty name="color" value="#008C3A"/>
    </inkml:brush>
  </inkml:definitions>
  <inkml:trace contextRef="#ctx0" brushRef="#br0">11 262 9241,'-6'-3'4773,"1"0"-4157,5 3-594,68-17-22,-25-1-538,6 0 1,1-3-1883,7-18-1480,-4-5 3900,-7-4 0,-20 20 0,-9 5 0</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2.156"/>
    </inkml:context>
    <inkml:brush xml:id="br0">
      <inkml:brushProperty name="width" value="0.04286" units="cm"/>
      <inkml:brushProperty name="height" value="0.04286" units="cm"/>
      <inkml:brushProperty name="color" value="#008C3A"/>
    </inkml:brush>
  </inkml:definitions>
  <inkml:trace contextRef="#ctx0" brushRef="#br0">236 2 12266,'-6'-1'3585,"1"1"-2733,-57 59-561,31-25-291,-8 7 0,0 0-380,14-1-1301,8-6-1625,9-7-1445,5-13 4751,10-7 0,-5-7 0,5 0 0</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2.354"/>
    </inkml:context>
    <inkml:brush xml:id="br0">
      <inkml:brushProperty name="width" value="0.04286" units="cm"/>
      <inkml:brushProperty name="height" value="0.04286" units="cm"/>
      <inkml:brushProperty name="color" value="#008C3A"/>
    </inkml:brush>
  </inkml:definitions>
  <inkml:trace contextRef="#ctx0" brushRef="#br0">29 24 11593,'-16'-13'4057,"4"2"-3475,12 11-88,0 0-315,17 50-157,7-25-22,25 40-684,10-39-1265,11-5-1636,3-3 3585,-6-3 0,-29-8 0,-13-1 0</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3.914"/>
    </inkml:context>
    <inkml:brush xml:id="br0">
      <inkml:brushProperty name="width" value="0.04286" units="cm"/>
      <inkml:brushProperty name="height" value="0.04286" units="cm"/>
      <inkml:brushProperty name="color" value="#008C3A"/>
    </inkml:brush>
  </inkml:definitions>
  <inkml:trace contextRef="#ctx0" brushRef="#br0">233 0 7257,'7'7'2633,"-1"-1"-2150,-6-6 189,0 0-504,0 2-34,0 0 112,0 2-55,0-3 896,0 0-1266,-1-1-460,-1 1-213,-3 1 248,-1 0 256,0 2-22,1-2 370,1 1 101,3-1 392,1 0 112,-1-2 67,1 1-223,-1 2 290,0 3-178,1 2-113,-2 3 0,0 2-191,-2 2-22,-3 2-21,-2 1 88,-4 4-111,-4 4-1,-3 4-134,-5 8-45,-2 2-11,0 4-89,-2 6-1,13-17-111,3-1-91,12-23-56,2-6 225,12-10-8370,28-39 8493,-3 2 0,3-6 0,-26 24 0</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4.684"/>
    </inkml:context>
    <inkml:brush xml:id="br0">
      <inkml:brushProperty name="width" value="0.04286" units="cm"/>
      <inkml:brushProperty name="height" value="0.04286" units="cm"/>
      <inkml:brushProperty name="color" value="#008C3A"/>
    </inkml:brush>
  </inkml:definitions>
  <inkml:trace contextRef="#ctx0" brushRef="#br0">40 7 8747,'-18'-4'4774,"3"1"-4057,15 3 538,0 0-740,-3 0-145,2 0 0,-2 0-202,3 0 112,0 0 314,4 4-11,5 6 22,9 9-90,8 8-145,6 5-224,7 4-12,5-1-78,2-1 11,1-5-56,-2-5-11,-6-6-44,-7-7-326,-10-6-459,-8-2-213,-6-3-1087,-4 0-2387,2-8 4516,-1-8 0,-2 4 0,-1-1 0</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5.080"/>
    </inkml:context>
    <inkml:brush xml:id="br0">
      <inkml:brushProperty name="width" value="0.04286" units="cm"/>
      <inkml:brushProperty name="height" value="0.04286" units="cm"/>
      <inkml:brushProperty name="color" value="#008C3A"/>
    </inkml:brush>
  </inkml:definitions>
  <inkml:trace contextRef="#ctx0" brushRef="#br0">149 1 8658,'4'10'3597,"-1"-3"-2432,-3-7 617,0 0-1334,0-2-291,0 2 223,0 5 360,-1 9-370,-2 12 55,-4 9-144,-4 8-146,-1 2-102,-4 6-33,1 3-168,-3 4-1053,1 4-898,1-1-1645,1-5 3764,3-12 0,4-19 0,3-11 0</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6.130"/>
    </inkml:context>
    <inkml:brush xml:id="br0">
      <inkml:brushProperty name="width" value="0.04286" units="cm"/>
      <inkml:brushProperty name="height" value="0.04286" units="cm"/>
      <inkml:brushProperty name="color" value="#008C3A"/>
    </inkml:brush>
  </inkml:definitions>
  <inkml:trace contextRef="#ctx0" brushRef="#br0">57 146 10305,'-12'-18'4582,"2"4"-3853,10 14 257,0 0-941,0-8 78,0 9 370,0 4 303,0 19-370,0 17 11,0 8-292,-1 7-78,-1 3-44,-3 1-12,1-2-11,-2-8-78,3-9-79,0-15 112,3-12 45,-1-9 56,1-5-56,0-7-448,-1-9 246,0-14-202,-3-35 393,3 7 0,-1-22 11,2 18-11,0-23 44,0 26 103,0-8-13,0 40 45,2 8-23,-1 9 12,3 4-22,-3 4-135,1 1-68,-2 1-200,3 0 212,4 4 134,16 24 0,1 3 180,12 24 33,-8-3-123,-3 5 34,-4 3-22,-3 24-180,-7-24-45,-2 12-381,-4-35-426,-1-8-537,-2-10-505,0-8-1041,-2-7-819,1-2 3754,-2-2 0,0 0 0</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6.318"/>
    </inkml:context>
    <inkml:brush xml:id="br0">
      <inkml:brushProperty name="width" value="0.04286" units="cm"/>
      <inkml:brushProperty name="height" value="0.04286" units="cm"/>
      <inkml:brushProperty name="color" value="#008C3A"/>
    </inkml:brush>
  </inkml:definitions>
  <inkml:trace contextRef="#ctx0" brushRef="#br0">0 81 10552,'7'6'2913,"-1"-1"-2532,-6-5-258,0 0-123,64-26-515,-32 16-1346,49-21-2172,-51 23 4033,-7 0 0,-11 3 0,-6 2 0</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6.725"/>
    </inkml:context>
    <inkml:brush xml:id="br0">
      <inkml:brushProperty name="width" value="0.04286" units="cm"/>
      <inkml:brushProperty name="height" value="0.04286" units="cm"/>
      <inkml:brushProperty name="color" value="#008C3A"/>
    </inkml:brush>
  </inkml:definitions>
  <inkml:trace contextRef="#ctx0" brushRef="#br0">1 0 11325,'7'0'2823,"-1"0"-1736,-6 0 583,0 0-1278,24 44-213,-14-18-179,17 36-112,-21-28-818,-3-4-796,-2-4-2397,-1-6 4123,0-5 0,0-8 0,0-4 0</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6.919"/>
    </inkml:context>
    <inkml:brush xml:id="br0">
      <inkml:brushProperty name="width" value="0.04286" units="cm"/>
      <inkml:brushProperty name="height" value="0.04286" units="cm"/>
      <inkml:brushProperty name="color" value="#008C3A"/>
    </inkml:brush>
  </inkml:definitions>
  <inkml:trace contextRef="#ctx0" brushRef="#br0">93 0 10977,'7'7'3462,"-1"-3"-2587,-6-4-349,0 0-503,-35 53-23,18-23-1088,-23 43-2250,31-37 3338,4-10 0,5-10 0,0-10 0</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7.272"/>
    </inkml:context>
    <inkml:brush xml:id="br0">
      <inkml:brushProperty name="width" value="0.04286" units="cm"/>
      <inkml:brushProperty name="height" value="0.04286" units="cm"/>
      <inkml:brushProperty name="color" value="#008C3A"/>
    </inkml:brush>
  </inkml:definitions>
  <inkml:trace contextRef="#ctx0" brushRef="#br0">1 0 12591,'4'9'2353,"-1"-1"-2297,-3-8 728,0 0-784,0 38-33,0-15-516,-2 32-639,0-28-2117,0-1-1670,1-8 4975,1-7 0,0-7 0,0-4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2.146"/>
    </inkml:context>
    <inkml:brush xml:id="br0">
      <inkml:brushProperty name="width" value="0.08571" units="cm"/>
      <inkml:brushProperty name="height" value="0.08571" units="cm"/>
      <inkml:brushProperty name="color" value="#008C3A"/>
    </inkml:brush>
  </inkml:definitions>
  <inkml:trace contextRef="#ctx0" brushRef="#br0">115 146 8916,'-11'-12'3484,"2"2"-2744,9 10 391,0 0-480,-42 0 155,32 0-145,-32 0-11,42 0-235,0-5-247,0-4-45,3-7-11,3-2-112,4-1-11,1 2-34,2 4 11,1 2-55,3 4-12,3 2 78,4 2-10,7 2-12,4 1 11,4 0 34,-2 6-11,-1 0 0,-6 7 0,-5-1-68,-7 0 79,-7 0 101,-2 4 56,-4 1-112,-1 8 56,-3 4-68,1 8-10,-1 6-12,0 1-11,-1 3-34,0-2 34,-4-1-33,-3 0-23,-10 21 44,5-13-44,-3 14-33,12-25 22,1-5 55,2-10-32,4-6 44,5-8 67,8-6 269,7-2 370,28-22-403,-9-1-147,18-18-55,-17 4-45,-4 3 34,-6 5-57,-5 6 23,-10 7-33,-6 5-23,-7 3-11,-2 3-57,-3 1-2520,0 0 201,-1-2 2387,-4-3 0,3 2 0,-2-2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38.736"/>
    </inkml:context>
    <inkml:brush xml:id="br0">
      <inkml:brushProperty name="width" value="0.08571" units="cm"/>
      <inkml:brushProperty name="height" value="0.08571" units="cm"/>
      <inkml:brushProperty name="color" value="#008C3A"/>
    </inkml:brush>
  </inkml:definitions>
  <inkml:trace contextRef="#ctx0" brushRef="#br0">0 0 10529,'16'9'3015,"-3"-2"-2041,-13-7 1021,0 0-1446,28 67-157,-10-23-101,8 14 1,3 2-57,3-7 101,14 5 0,-8-36-112,2-11-123,3-7-101,-2-8-224,1-10-459,-1-8-707,1-5-818,-4 0-716,-3 7-2141,-4 4 5065,-6 4 0,-11 7 0,-6 1 0</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7.436"/>
    </inkml:context>
    <inkml:brush xml:id="br0">
      <inkml:brushProperty name="width" value="0.04286" units="cm"/>
      <inkml:brushProperty name="height" value="0.04286" units="cm"/>
      <inkml:brushProperty name="color" value="#008C3A"/>
    </inkml:brush>
  </inkml:definitions>
  <inkml:trace contextRef="#ctx0" brushRef="#br0">19 0 12008,'4'5'3171,"-1"-1"-2622,-3-4-392,0 0-157,-8 46-896,4-19-1681,-5 36-3407,5-35 5984,3-6 0,1-10 0,0-6 0</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8.017"/>
    </inkml:context>
    <inkml:brush xml:id="br0">
      <inkml:brushProperty name="width" value="0.04286" units="cm"/>
      <inkml:brushProperty name="height" value="0.04286" units="cm"/>
      <inkml:brushProperty name="color" value="#008C3A"/>
    </inkml:brush>
  </inkml:definitions>
  <inkml:trace contextRef="#ctx0" brushRef="#br0">48 173 13039,'-27'-25'2555,"6"6"-2085,21 19-291,0 0-33,17-53 67,5 36-89,19-37-80,2 50 147,3 4-46,1 9 57,-1 5 33,-4 11-112,-8 4 1,-10 1 123,-12 0 111,-6 0-89,-10 0-23,-14 0-100,-10 3-68,-15 2-78,-2 2-268,1 3-1,6 0-1054,9 1-167,10 0-1334,9 2-4357,5 2 7181,4-2 0,1-19 0,0-7 0</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8.397"/>
    </inkml:context>
    <inkml:brush xml:id="br0">
      <inkml:brushProperty name="width" value="0.04286" units="cm"/>
      <inkml:brushProperty name="height" value="0.04286" units="cm"/>
      <inkml:brushProperty name="color" value="#008C3A"/>
    </inkml:brush>
  </inkml:definitions>
  <inkml:trace contextRef="#ctx0" brushRef="#br0">12 97 11728,'-1'-11'4370,"0"1"-3574,1 10 403,0 0-729,-4-32-134,3 22-145,-3-22-158,4 30-66,0 2 33,1 3-45,0 1-414,0 2-1099,0-1-1691,-1-3 3249,-2-4 0,2 1 0,-2-2 0</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299"/>
    </inkml:context>
    <inkml:brush xml:id="br0">
      <inkml:brushProperty name="width" value="0.08571" units="cm"/>
      <inkml:brushProperty name="height" value="0.08571" units="cm"/>
    </inkml:brush>
  </inkml:definitions>
  <inkml:trace contextRef="#ctx0" brushRef="#br0">485 9 10529,'-1'-5'504,"0"2"1199,1 3-1109,-10 21-145,7-16-147,-7 16-112,10-21 4349,0 0-4226,-3-2-66,0 0-23,-5-2-123,-2 2-45,-27 1-56,-2 0 0,-24 1 34,9 0-12,2 5 23,6 2-45,9 8-34,9-1-22,5 5 0,6-1 34,1 4-45,5 0-12,3 0-269,4 9 169,7-9 78,12 6 101,10-11 12,12 2-12,8 2 0,2 2 0,2 3-56,-3 2 44,-6 1 12,-5 0 23,-6-2 22,-5-1-34,-8-5 146,-6 3 22,-5-6-101,-13 2-78,-11-2-157,-13-3-179,-7-4-4333,-6-5 3235,19-12-1547,3-7-2655,28-11 5636,13-6 0,-7 13 0,6 4 0</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748"/>
    </inkml:context>
    <inkml:brush xml:id="br0">
      <inkml:brushProperty name="width" value="0.08571" units="cm"/>
      <inkml:brushProperty name="height" value="0.08571" units="cm"/>
    </inkml:brush>
  </inkml:definitions>
  <inkml:trace contextRef="#ctx0" brushRef="#br0">87 1 12770,'-1'7'1781,"0"-1"-1613,-7 46-123,6-22 0,-6 41 79,20-37 44,7-5 67,18-7 224,5-9 90,4-7 247,-6-5-225,-3-10 203,-13-2 167,-9-11-515,-8 0-57,-6-1-122,-12 0-90,-5 0-68,-15 2-33,-4 5-56,-3 2-11,-1 4-303,2 4-885,1 2-1288,5 2-1536,4 9 4023,3 6 0,11-3 0,4 1 0</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8.679"/>
    </inkml:context>
    <inkml:brush xml:id="br0">
      <inkml:brushProperty name="width" value="0.08571" units="cm"/>
      <inkml:brushProperty name="height" value="0.08571" units="cm"/>
    </inkml:brush>
  </inkml:definitions>
  <inkml:trace contextRef="#ctx0" brushRef="#br0">203 429 8355,'12'2'2846,"11"-70"-1882,-14 28 89,8-55-4318,-10 48 4341,-3 6 960,-3 7-1107,-5 4-177,-7 7 88,-3 4-190,-3 5-90,2 4 3179,5 5-3560,4 2-44,3 2-270,-19 13 102,0 10 33,-22 20-45,6 14 22,3 10-122,9 6-538,17 25 223,26-30 45,23 5 180,26-46 146,15-13-348,11-16 47,2-16 266,-4-13 124,-7-12 22,-12-3 80,-11 2 323,-15 3 180,-14 7 124,-13 8 424,-10 9-995,-5 8-147,-3 6-11,0 4-157,1 0 157,1 1 457,15 18-277,1 0 21,14 19-100,0-6-56,4 2 0,1-1-23,3-5 0,-5-3 12,-6-7 22,-9-7 157,-8-4 314,-7-5 279,-3-1-66,-2-6-23,1-51-594,3 8-44,3-48-46,4 26-10,3 6 21,0 13-55,-1 15-314,-7 19-706,-2 9-795,-1 7 134,5 6-1445,7 11-2623,5 8 5760,-1 10 0,-8-14 0,-5-3 0</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046"/>
    </inkml:context>
    <inkml:brush xml:id="br0">
      <inkml:brushProperty name="width" value="0.08571" units="cm"/>
      <inkml:brushProperty name="height" value="0.08571" units="cm"/>
    </inkml:brush>
  </inkml:definitions>
  <inkml:trace contextRef="#ctx0" brushRef="#br0">1 282 11000,'22'0'5221,"51"-24"-4291,-39 6-325,45-25-257,-35 13-191,-1-2 89,-4 2 471,-8 5 135,-12 4-303,-10 6-258,-6 1 34,-14-2-325,-2 7-89,-29 5 89,7 21 22,-18 15 79,13 18-34,4 9 0,10 4-3392,22 19 3393,24-27-12,25 9 22,24-37-78,15-9-90,7-10-582,-2-6-1222,-12-5-1411,-17-4-6521,-21-2 9826,-20-2 0,-10 6 0,-9 1 0</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848"/>
    </inkml:context>
    <inkml:brush xml:id="br0">
      <inkml:brushProperty name="width" value="0.08571" units="cm"/>
      <inkml:brushProperty name="height" value="0.08571" units="cm"/>
    </inkml:brush>
  </inkml:definitions>
  <inkml:trace contextRef="#ctx0" brushRef="#br0">322 1 14048,'8'7'1994,"-2"-1"-1882,-45 57-34,14-21-61,-4 6 0,-2 2 5,-9 15 45,-2-1-44,1-4-23,4-10-280,10-13-4561,11-14 4841,9-19 0,6-2 0,1-8 0</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110"/>
    </inkml:context>
    <inkml:brush xml:id="br0">
      <inkml:brushProperty name="width" value="0.08571" units="cm"/>
      <inkml:brushProperty name="height" value="0.08571" units="cm"/>
    </inkml:brush>
  </inkml:definitions>
  <inkml:trace contextRef="#ctx0" brushRef="#br0">0 1 20468,'52'16'620,"-1"1"0,-2 0 0,-4 3-6101,15 25 5514,-5 5-33,-4 3 972,-9-1-2104,-6-1-473,-9-5-1969,-5-6-5026,-6-11 8600,-3-11 0,-7-10 0,-2-7 0</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546"/>
    </inkml:context>
    <inkml:brush xml:id="br0">
      <inkml:brushProperty name="width" value="0.08571" units="cm"/>
      <inkml:brushProperty name="height" value="0.08571" units="cm"/>
    </inkml:brush>
  </inkml:definitions>
  <inkml:trace contextRef="#ctx0" brushRef="#br0">109 0 14775,'11'5'3967,"-2"-1"-3306,-9-4 695,0 0-1356,-20 56-370,2-20-2016,-15 50-3777,9-35 6163,6 0 0,8-22 0,5-7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41.237"/>
    </inkml:context>
    <inkml:brush xml:id="br0">
      <inkml:brushProperty name="width" value="0.08571" units="cm"/>
      <inkml:brushProperty name="height" value="0.08571" units="cm"/>
      <inkml:brushProperty name="color" value="#008C3A"/>
    </inkml:brush>
  </inkml:definitions>
  <inkml:trace contextRef="#ctx0" brushRef="#br0">0 123 7650,'8'13'2790,"-1"-3"-2376,-7-10 684,0 0-504,2 0 145,-1 0 4203,1 0-5076,-2 2-136,0 4 270,2 8 45,5 8 33,7 6-54,8 6 20,5-1-10,1-1-12,2-5 1,0-5 22,-3-5-34,-2-5 34,-6-4-12,-5-3-22,-3-2 34,-3-2 67,-2-1 123,-2 0 135,-2 0-23,1-5-235,3-17-157,0-2-33,5-18 0,1 8-12,2-1 45,3 1 0,0 4 45,0 6-11,-3 6 11,-2 7-33,-5 3-35,-2 6-144,-2 1-192,2 1 203,4 5 201,6 8 0,8 8-23,3 6 23,4 1 0,-1-2 0,-2-6 0,-3-4 23,-4-6 55,-3-5-33,-5-3 78,-2-2 45,1-5-168,1-10-1311,12-30-1121,-4-1-1982,11-22 4414,-4 11 0,-12 25 0,-2 5 0</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839"/>
    </inkml:context>
    <inkml:brush xml:id="br0">
      <inkml:brushProperty name="width" value="0.08571" units="cm"/>
      <inkml:brushProperty name="height" value="0.08571" units="cm"/>
    </inkml:brush>
  </inkml:definitions>
  <inkml:trace contextRef="#ctx0" brushRef="#br0">1 20 13184,'64'2'2253,"-13"-1"-3889,38-4-3843,-31-2 5479,-9-2 0,-25 2 0,-9 3 0</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996"/>
    </inkml:context>
    <inkml:brush xml:id="br0">
      <inkml:brushProperty name="width" value="0.08571" units="cm"/>
      <inkml:brushProperty name="height" value="0.08571" units="cm"/>
    </inkml:brush>
  </inkml:definitions>
  <inkml:trace contextRef="#ctx0" brushRef="#br0">0 77 13947,'31'14'2313,"21"-7"1,3-5-1944,4-10-370,5 2 0,2-1-1860,19-12-3485,-4 0 5345,-11-2 0,-31 11 0,-14 1 0</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1.803"/>
    </inkml:context>
    <inkml:brush xml:id="br0">
      <inkml:brushProperty name="width" value="0.08571" units="cm"/>
      <inkml:brushProperty name="height" value="0.08571" units="cm"/>
    </inkml:brush>
  </inkml:definitions>
  <inkml:trace contextRef="#ctx0" brushRef="#br0">18 177 15191,'-9'-5'2453,"1"1"-2049,8 4-1,-1 60-100,6-21-214,3 54-66,6-35-12,3 0-11,1-5-11,-1-8-113,0-5 57,-9-19-22,0-5 44,-8-14-45,0-2-257,0-5 235,-7-4-46,-8-20 58,0 0-68,-5-17 112,14 1 56,2-10 201,4-10 225,3 13 0,1 0 56,3-24-113,7-15 69,-4 49-35,1 15-291,0 11-168,17 7 45,1 6 22,22 2-22,1 9-12,7 7 1,3 12-56,-4 7-23,-9 3-134,-14 2-34,-17-2 235,-10-1-67,-26-2-269,-13-2 57,-25-2-690,-3-10 0,-3-3 633,-10 1 330,16-5 1,6-4 39,18-8 45,11 0-45,12 1 0,5 2 79,4 5 358,1 3 807,19 10-471,0-4-67,19 4-112,-3-7-326,21-4-268,-11-3-1154,15-4-1938,-17-3-4517,1-1 7609,-1-1 0,-19 1 0,-7-1 0</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042"/>
    </inkml:context>
    <inkml:brush xml:id="br0">
      <inkml:brushProperty name="width" value="0.08571" units="cm"/>
      <inkml:brushProperty name="height" value="0.08571" units="cm"/>
    </inkml:brush>
  </inkml:definitions>
  <inkml:trace contextRef="#ctx0" brushRef="#br0">1 129 12860,'15'13'4504,"-2"-3"-3786,62 10-226,-29-15-246,9 6 1,0-4 235,4-19-11,-6-7 156,-10-11-190,-16-2-78,-13-1 212,-13 5-67,-19 5-234,-10 11-69,-17 6 57,-7 11-325,-25 21-1737,22-3 1804,-4 12 0,41-21 0,11-6 0</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735"/>
    </inkml:context>
    <inkml:brush xml:id="br0">
      <inkml:brushProperty name="width" value="0.08571" units="cm"/>
      <inkml:brushProperty name="height" value="0.08571" units="cm"/>
    </inkml:brush>
  </inkml:definitions>
  <inkml:trace contextRef="#ctx0" brushRef="#br0">281 0 13465,'17'3'3921,"-4"-1"-3562,-13-2 34,0 0-214,-29 48-112,4-9-50,-1 3 0,-2 3-6,-17 24-22,1 1-269,2-3-696,9-11-1253,10-14-628,12-14-1457,7-15 4314,12-10 0,-6-4 0,6-2 0</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992"/>
    </inkml:context>
    <inkml:brush xml:id="br0">
      <inkml:brushProperty name="width" value="0.08571" units="cm"/>
      <inkml:brushProperty name="height" value="0.08571" units="cm"/>
    </inkml:brush>
  </inkml:definitions>
  <inkml:trace contextRef="#ctx0" brushRef="#br0">25 10 13387,'-14'-5'5087,"3"1"-4639,11 4-236,0 0 719,26 28-159,8 4-368,37 31-908,9-4 543,-35-28 0,2-1-39,0-2 0,0-1-1925,-1-3 0,-1-1-47,36 15-1927,-13-10 3899,-13-8 0,-25-11 0,-11-3 0</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4.792"/>
    </inkml:context>
    <inkml:brush xml:id="br0">
      <inkml:brushProperty name="width" value="0.08571" units="cm"/>
      <inkml:brushProperty name="height" value="0.08571" units="cm"/>
      <inkml:brushProperty name="color" value="#008C3A"/>
    </inkml:brush>
  </inkml:definitions>
  <inkml:trace contextRef="#ctx0" brushRef="#br0">522 455 8411,'10'11'2914,"-3"-2"-2365,-7-9 1289,0 0-2332,-69-44-66,42 33 179,-55-33-303,51 51 393,6 0 134,-6 6-33,9 0 112,3 1 78,-1 0-3370,1 3 3404,-15 9-12,6-2 12,-12 8 55,10-6-22,4-2-67,6 0-78,9-5 3470,6-4-3202,9-4 292,9-3 90,8-3-68,8-3-11,-1-1 135,10-1-550,-19 0-44,2 0 10,-20 0 1,0 0-11,2 0 22,3-2-23,6-5-10,5-5 44,14-12-67,-7 5 33,5-3 12,-14 8-34,-2 1-11,-3-2-89,-1-4-23,1-3 89,-1-2 23,0-4 79,-6-30-34,-1 20 22,-10-18 179,-2 30-78,-4 6 1,4 3-102,1-4-67,5 3 0,1-4 101,3 4 157,0 2 190,0 0 100,0 4-32,0 3-79,0 3-157,0 2-146,0 1-89,0 1-45,0-1-45,0-7 45,0-1 12,0-6-1,0 4 22,0-2 147,0 5 481,0 1-694,0 5-404,0 1 403,0 14 34,0 4 34,17 30-12,1-6-22,16 16 34,-3-12-23,0 3-11,0 3 34,-1 1-23,-2 1 45,-2 0-34,-1-4-11,-4-2 12,4 2-12,-10-16-11,1-2-11,-11-19-135,-1-4-258,-1-4-850,-1-1-752,1-1 2006,-1-12 0,-1 8 0,0-8 0</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5.331"/>
    </inkml:context>
    <inkml:brush xml:id="br0">
      <inkml:brushProperty name="width" value="0.08571" units="cm"/>
      <inkml:brushProperty name="height" value="0.08571" units="cm"/>
      <inkml:brushProperty name="color" value="#008C3A"/>
    </inkml:brush>
  </inkml:definitions>
  <inkml:trace contextRef="#ctx0" brushRef="#br0">232 1 11134,'2'8'1905,"-1"-1"-1636,-1-7 1254,0 0-839,-23 59-258,8-26 0,-22 47-146,12-40-190,-2-2-68,0 1-22,1-1 0,5 0-224,4-1-784,7-6-471,5-3-1222,4-11-873,10-7 3574,7-10 0,-4-1 0,1-3 0</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5.682"/>
    </inkml:context>
    <inkml:brush xml:id="br0">
      <inkml:brushProperty name="width" value="0.08571" units="cm"/>
      <inkml:brushProperty name="height" value="0.08571" units="cm"/>
      <inkml:brushProperty name="color" value="#008C3A"/>
    </inkml:brush>
  </inkml:definitions>
  <inkml:trace contextRef="#ctx0" brushRef="#br0">47 0 10249,'2'12'4291,"0"-2"-3226,-2-10-281,0 0-773,-23-9 91,18 10 166,-18 1 236,27 14 225,12 10-124,11 5-79,19 2-190,11 0-223,11-2-113,3-3-393,-3-3-3928,-6-6 2763,-10-3-762,-13-4-3282,-11-4 5602,-15 0 0,-7-4 0,-6-2 0</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6.415"/>
    </inkml:context>
    <inkml:brush xml:id="br0">
      <inkml:brushProperty name="width" value="0.08571" units="cm"/>
      <inkml:brushProperty name="height" value="0.08571" units="cm"/>
      <inkml:brushProperty name="color" value="#008C3A"/>
    </inkml:brush>
  </inkml:definitions>
  <inkml:trace contextRef="#ctx0" brushRef="#br0">1 147 9655,'11'11'2734,"-2"-2"-1355,-9-9-439,0 0-144,71-1-169,-13-6-375,4 2 1,5-2-80,-15-3 1,0-1 33,4 0 1,0-1-40,0 0 0,-1 0-34,-4 1 1,-1 0 11,34-9-12,-20 4-67,-21 4 1,-20 6-68,-13 3-673,-7 3-3720,-3 0-178,0 3 4571,0 2 0,0-1 0,0 1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1.313"/>
    </inkml:context>
    <inkml:brush xml:id="br0">
      <inkml:brushProperty name="width" value="0.08571" units="cm"/>
      <inkml:brushProperty name="height" value="0.08571" units="cm"/>
      <inkml:brushProperty name="color" value="#008C3A"/>
    </inkml:brush>
  </inkml:definitions>
  <inkml:trace contextRef="#ctx0" brushRef="#br0">0 243 8210,'15'2'5390,"-3"0"-4416,-12-2 987,0 0-1311,-1-16-68,0 7-223,0-13-179,1 9-46,0-1-134,0-3 0,2-3-22,9-5-12,7 0 23,9 0 11,2 2-45,-3 6 11,-7 5-134,-8 6-45,-4 3-56,-3 3 179,3 3-22,2 5 34,2 6-3404,2 8 3382,-1 2 88,-3 5 12,-3 0 12,-2 3 10,-4 1 79,0 1-34,-3 3 3359,-3-4-3382,-3-1-32,-2-5-1,3-4-11,4-6-34,1-4 34,3-6 0,0-1 34,0-3 11,0-1 78,0-2 134,5 1 125,6-1-35,9 0-112,8-3-33,4-4 11,5-6-23,0-3 1,2-1 212,-3 1-78,-3 2 45,-6 2-22,-7 3 10,-9 3-22,-4 1-202,-6 2-134,-1 1-806,0 1-1368,-11-1-1008,-7 0-2477,-14 1 5659,-6 8 0,17-6 0,3 6 0</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7.565"/>
    </inkml:context>
    <inkml:brush xml:id="br0">
      <inkml:brushProperty name="width" value="0.08571" units="cm"/>
      <inkml:brushProperty name="height" value="0.08571" units="cm"/>
      <inkml:brushProperty name="color" value="#008C3A"/>
    </inkml:brush>
  </inkml:definitions>
  <inkml:trace contextRef="#ctx0" brushRef="#br0">416 170 10316,'4'4'3284,"-2"-1"-2120,-2-3-547,-68 22 10,27-4-324,-9 1 0,0 2 167,-6 12-156,4 4-180,7 1-134,13-1-134,13-3-158,10-4 68,15-8 56,18-7 168,16-8-22,16-10-12,27-30 146,-27 2-44,6-25-46,-42 11 90,-10-1 11,-7-2 191,-7 2-3393,-4 7 3427,-5 10-101,-1 11-124,3 10-179,3 5 22,3 3 12,3 0 1187,1 0 2227,1-2-3549,0 0-33,0-3-158,0-1 113,-1-1 235,0 0 34,-2-1 22,1 0 56,-1 1 0,-1-1 67,-1-1-22,0 0 33,-3-1-123,4 4-32,-1 1-13,3 3-11,1 0 941,1 1-1265,0 6 167,0 11 146,0 17 22,0 18 1,4 11-1,4 3-11,4-3 12,2-5-12,1-8 11,-1-6 1,-1-8-23,-2-7 0,-2-8-627,1-3-528,-3-7-660,0-2-818,0-5-3496,0-2 6129,1 0 0,-3-1 0,-2 0 0</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8.053"/>
    </inkml:context>
    <inkml:brush xml:id="br0">
      <inkml:brushProperty name="width" value="0.08571" units="cm"/>
      <inkml:brushProperty name="height" value="0.08571" units="cm"/>
      <inkml:brushProperty name="color" value="#008C3A"/>
    </inkml:brush>
  </inkml:definitions>
  <inkml:trace contextRef="#ctx0" brushRef="#br0">58 1 12770,'3'8'3844,"-1"-1"-3587,-2-7 898,0 0-707,-18 62-157,9-22-90,-13 55-66,14-38-113,5-1-3380,1-2 3358,2-3-567,8-8 523,6-5 10,13-10-44,9-8-23,9-9-190,9-5 2253,5-4-4203,3-9 2432,10-16 0,-35 10 0,1-8 0</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8.390"/>
    </inkml:context>
    <inkml:brush xml:id="br0">
      <inkml:brushProperty name="width" value="0.08571" units="cm"/>
      <inkml:brushProperty name="height" value="0.08571" units="cm"/>
      <inkml:brushProperty name="color" value="#008C3A"/>
    </inkml:brush>
  </inkml:definitions>
  <inkml:trace contextRef="#ctx0" brushRef="#br0">14 114 10440,'-8'-7'4235,"2"2"-3719,6 5 436,0 0-358,46-12-236,-3 3-190,48-11-157,-11 9-11,6 0-1232,-5 2-6836,7-1 8068,-36 2 0,-7 1 0,-35 3 0</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9.478"/>
    </inkml:context>
    <inkml:brush xml:id="br0">
      <inkml:brushProperty name="width" value="0.08571" units="cm"/>
      <inkml:brushProperty name="height" value="0.08571" units="cm"/>
      <inkml:brushProperty name="color" value="#008C3A"/>
    </inkml:brush>
  </inkml:definitions>
  <inkml:trace contextRef="#ctx0" brushRef="#br0">1 0 11627,'6'12'2566,"0"-2"-2196,-6-10 90,71-2-427,-29 2-118,18-1 1,4 0-1013,-9 1-1682,13-1-1580,-35-1 3296,-15-1 0,-9 1 0,-9 0 1</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9.688"/>
    </inkml:context>
    <inkml:brush xml:id="br0">
      <inkml:brushProperty name="width" value="0.08571" units="cm"/>
      <inkml:brushProperty name="height" value="0.08571" units="cm"/>
      <inkml:brushProperty name="color" value="#008C3A"/>
    </inkml:brush>
  </inkml:definitions>
  <inkml:trace contextRef="#ctx0" brushRef="#br0">0 5 9689,'13'9'5142,"58"-2"-4357,-32-7-326,50 1-279,-38 1-180,-6 0-258,-4 0-6846,11-3 6256,-13-10 0,-4 6 0,-19-6 0</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0.607"/>
    </inkml:context>
    <inkml:brush xml:id="br0">
      <inkml:brushProperty name="width" value="0.08571" units="cm"/>
      <inkml:brushProperty name="height" value="0.08571" units="cm"/>
      <inkml:brushProperty name="color" value="#008C3A"/>
    </inkml:brush>
  </inkml:definitions>
  <inkml:trace contextRef="#ctx0" brushRef="#br0">87 76 14171,'5'9'1893,"0"-2"-1321,-5-7 111,0 0-168,4 49-111,5-12-213,5 47-1,6-24-100,-3 2 11,8 20-57,-12-26-10,3 7-12,-12-33 12,-2-8 22,-2-8-56,0-6-258,0-4-100,0-4 291,-4 0-292,-6-6 112,-7-7-55,-6-10-404,-14-32 538,9 5 90,-6-25 78,13 12 22,4-4 146,3 6 202,5-7-370,5 24-90,1-1 57,6 25 66,3 1-33,9 5 90,6 0-79,12 3 11,4 3-44,9 4-12,3 2 12,0 5-56,-2 8 66,-8 8 12,7 38-44,-24-21-180,3 25 10,-24-32-111,-9-1-313,-6 0 235,-9 0-203,-9-1 2,-2-2 581,-2-4 23,1-4 314,-4-5 100,15-6 696,-3-3-528,19-3-178,2-4-158,5 2-246,1-2-168,0 3 426,12 15 22,6 3 11,20 16 112,6 1-111,9 0 134,1-1-157,-1-3 123,-7-5-236,-8-2-570,-3 1-752,-15-5-1926,3 4-2443,-10-7 5535,3-2 0,-7-5 0,-2-6 0</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0.997"/>
    </inkml:context>
    <inkml:brush xml:id="br0">
      <inkml:brushProperty name="width" value="0.08571" units="cm"/>
      <inkml:brushProperty name="height" value="0.08571" units="cm"/>
      <inkml:brushProperty name="color" value="#008C3A"/>
    </inkml:brush>
  </inkml:definitions>
  <inkml:trace contextRef="#ctx0" brushRef="#br0">148 84 11840,'3'11'1378,"0"-2"-985,-3-9 581,0 0-245,49 22-147,-20-16 12,39 17 67,-36-23-3459,-9-1 4098,-7-13-1099,-9 2-10,-6-13-56,-11 7-34,-6-1-79,-36-5-22,15 8 3314,-21-3-3763,26 13-1523,-14 5-33,13 12 2005,-21 26 0,36-17 0,-5 13 0</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2.751"/>
    </inkml:context>
    <inkml:brush xml:id="br0">
      <inkml:brushProperty name="width" value="0.08571" units="cm"/>
      <inkml:brushProperty name="height" value="0.08571" units="cm"/>
      <inkml:brushProperty name="color" value="#008C3A"/>
    </inkml:brush>
  </inkml:definitions>
  <inkml:trace contextRef="#ctx0" brushRef="#br0">301 8 11257,'-26'-4'2970,"6"1"-2286,20 3-102,0 0 56,-35 59-223,20-25 11,-29 51 44,28-39-55,-3 0-146,0-1-179,0-2-90,1-6 0,2-4-594,1-5-448,5-7-1345,-1-5 2387,2-7 0,4-4 0,1-5 0</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3.153"/>
    </inkml:context>
    <inkml:brush xml:id="br0">
      <inkml:brushProperty name="width" value="0.08571" units="cm"/>
      <inkml:brushProperty name="height" value="0.08571" units="cm"/>
      <inkml:brushProperty name="color" value="#008C3A"/>
    </inkml:brush>
  </inkml:definitions>
  <inkml:trace contextRef="#ctx0" brushRef="#br0">1 0 11739,'2'6'2465,"-1"0"-1758,-1-6 2587,0 0-2622,64 53-33,-24-24-443,8 7 0,3 0 106,10-2-3593,6-1 3291,-2-4-56,-4-4-336,-3-2-482,-10-3-1333,-8-1-1121,-11-1-4392,-13-2 7720,-9 1 0,-6-9 0,-1-2 0</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9.577"/>
    </inkml:context>
    <inkml:brush xml:id="br0">
      <inkml:brushProperty name="width" value="0.08571" units="cm"/>
      <inkml:brushProperty name="height" value="0.08571" units="cm"/>
      <inkml:brushProperty name="color" value="#008C3A"/>
    </inkml:brush>
  </inkml:definitions>
  <inkml:trace contextRef="#ctx0" brushRef="#br0">1 86 12199,'8'15'3204,"-2"-4"-2554,-6-11 1243,0 0-1388,56-14-68,-19 4-179,49-13-90,-33 9-168,2 1-852,18-2-750,-18 5-1043,8 1-1478,-30 6 4123,-12 3 0,-10 0 0,-8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0:57.673"/>
    </inkml:context>
    <inkml:brush xml:id="br0">
      <inkml:brushProperty name="width" value="0.08571" units="cm"/>
      <inkml:brushProperty name="height" value="0.08571" units="cm"/>
      <inkml:brushProperty name="color" value="#008C3A"/>
    </inkml:brush>
  </inkml:definitions>
  <inkml:trace contextRef="#ctx0" brushRef="#br0">102 400 9722,'-8'-7'2970,"1"2"-2634,7 5 2107,0 0-1906,-2 0-212,-3 0-22,-1 0 111,-4 0-22,3-1-156,-1 0-124,5 0-79,0 1-33,2 0 1155,0 0-775,0-3-256,-2-1-45,-2-3-79,-2-2 0,-1-3-45,2-4 45,0-6 33,4-4 23,0-3-44,2-1-12,0 2-12,7-1 1,5 2 11,13-1 0,6 0 0,6 4 0,2 1-33,2 9 33,-2 2 0,-1 4-34,-5 5 0,-4 0-56,-6 3 34,-3 3 23,-2 5 10,-1 7 12,1 6 11,1 5-34,0 1 34,-1 3-3403,-2-1 3392,-1 0 11,-4 0-56,-3 1 56,-4 2 45,-3 2 33,-8 4-22,-9 3 3336,-12 5-3481,-10 3-180,-2 4 157,0-2-79,3 1-44,6-4 190,6-4-78,8-7 45,7-7-23,5-8 0,4-4 0,1-6 101,2-2 0,11-3 146,8-3 168,17-2-23,7-2-22,11-3-101,7-7-23,5-3-89,-1-4 23,-8 3 145,-10 3-22,-12 2-34,-13 4-45,-7 2 0,-6 2-56,-4-1-11,-3 2-11,-3 0-56,0 0-23,1 0-178,1 0-416,3-1-604,0 0-1323,1-5-2622,-3-3 5177,-1-7 0,-3 6 0,0 0 0</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9.762"/>
    </inkml:context>
    <inkml:brush xml:id="br0">
      <inkml:brushProperty name="width" value="0.08571" units="cm"/>
      <inkml:brushProperty name="height" value="0.08571" units="cm"/>
      <inkml:brushProperty name="color" value="#008C3A"/>
    </inkml:brush>
  </inkml:definitions>
  <inkml:trace contextRef="#ctx0" brushRef="#br0">1 66 11145,'12'9'3171,"54"-13"-3014,-25-8-157,48-9-974,-34 5-1794,-9 4 2768,-11 6 0,-17 2 0,-8 4 0</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1.288"/>
    </inkml:context>
    <inkml:brush xml:id="br0">
      <inkml:brushProperty name="width" value="0.08571" units="cm"/>
      <inkml:brushProperty name="height" value="0.08571" units="cm"/>
      <inkml:brushProperty name="color" value="#008C3A"/>
    </inkml:brush>
  </inkml:definitions>
  <inkml:trace contextRef="#ctx0" brushRef="#br0">332 30 7650,'5'7'3775,"-2"0"-2374,-3-7 1725,0 0-2196,-2-15-123,0 10-134,-3-11-147,-2 13-145,0 0-134,-2 2-57,0 0-111,-1 1-68,-3 0 11,-3 2 12,-4 5-1,-6 4 12,-2 7-11,-2 3-1,-1 5-10,-1 5 10,5 4-33,-5 47 0,16-26 12,0 34-12,15-39 11,8 2 22,8 0 68,26 35-34,-2-18-39,-12-21 0,1 1 62,18 27 56,7 4-836,-22-39 1,1 1 694,3 1 1,2 0 0,4 0 0,1 0-1,2 0 1,2-1-1,-1-1 1,1-1-6,-1-1 0,-2-1-3,-2-1 1,-1 0 8,-5-1 0,-1 0 5,25 38 0,-29-19 0,-4 3 0,7 30-299,-17-30 1,-4 0 298,-7 16 23,-10-3-34,-14-8-1829,-14-7 1818,-19-5-101,-9-8 89,-7-10-134,1-14-145,5-10 278,10-12-693,15-15-4773,21-35 5490,27 0 0,-3 3 0,11 23 0</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1.939"/>
    </inkml:context>
    <inkml:brush xml:id="br0">
      <inkml:brushProperty name="width" value="0.08571" units="cm"/>
      <inkml:brushProperty name="height" value="0.08571" units="cm"/>
      <inkml:brushProperty name="color" value="#008C3A"/>
    </inkml:brush>
  </inkml:definitions>
  <inkml:trace contextRef="#ctx0" brushRef="#br0">23 93 9543,'-12'-11'3911,"2"2"-3150,10 9 887,0 0-1043,15-32-56,-11 24-168,11-24-101,-15 32 12,0 0-35,1 3 158,4 6 44,5 10 68,7 9-79,9 11-56,6 9-202,5 8-89,1 5 0,-1 2-68,-4-2-33,-5-4-123,-6-10-560,-5-10-1199,-4-14-1300,-3-9-696,1-9 3878,2-10 0,-5 3 0,-1-4 0</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2.335"/>
    </inkml:context>
    <inkml:brush xml:id="br0">
      <inkml:brushProperty name="width" value="0.08571" units="cm"/>
      <inkml:brushProperty name="height" value="0.08571" units="cm"/>
      <inkml:brushProperty name="color" value="#008C3A"/>
    </inkml:brush>
  </inkml:definitions>
  <inkml:trace contextRef="#ctx0" brushRef="#br0">1 248 7773,'11'2'5838,"-2"-1"-4236,-9-1-224,0 0-370,74-10-55,-23-6-684,5 3 0,3-3-1,12-19-161,-26 10 0,-2 0-62,15-11-45,2-4-247,-40 22-381,-10 7-873,-5 6-6982,-2 4 8483,-1 9 0,1-5 0,-1 4 0</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2.675"/>
    </inkml:context>
    <inkml:brush xml:id="br0">
      <inkml:brushProperty name="width" value="0.08571" units="cm"/>
      <inkml:brushProperty name="height" value="0.08571" units="cm"/>
      <inkml:brushProperty name="color" value="#008C3A"/>
    </inkml:brush>
  </inkml:definitions>
  <inkml:trace contextRef="#ctx0" brushRef="#br0">69 1 13577,'-4'11'2857,"1"-3"-2162,3-8 33,-7 62-201,2-25-157,-7 53-191,4-37-45,-2 3-78,2 5-56,1-1-3403,3-1 2955,3-5-1047,1-12-242,0-9-1210,5-13-2352,2-9 5299,1-7 0,-1-4 0,-4 0 0</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3.022"/>
    </inkml:context>
    <inkml:brush xml:id="br0">
      <inkml:brushProperty name="width" value="0.08571" units="cm"/>
      <inkml:brushProperty name="height" value="0.08571" units="cm"/>
      <inkml:brushProperty name="color" value="#008C3A"/>
    </inkml:brush>
  </inkml:definitions>
  <inkml:trace contextRef="#ctx0" brushRef="#br0">1 55 11134,'5'11'4359,"0"-3"-3485,-5-8-79,0 0 1,55-32-269,-35 23-79,43-23 124,-45 31-46,6 4-112,11 6-3514,10 5 3301,15 7-111,12 2-186,11 1 96,2 0-225,-4-3-2027,-30-8 0,-2 0-964,7-2 3216,6 3 0,-50-14 0,-7 0 0</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3.957"/>
    </inkml:context>
    <inkml:brush xml:id="br0">
      <inkml:brushProperty name="width" value="0.08571" units="cm"/>
      <inkml:brushProperty name="height" value="0.08571" units="cm"/>
      <inkml:brushProperty name="color" value="#008C3A"/>
    </inkml:brush>
  </inkml:definitions>
  <inkml:trace contextRef="#ctx0" brushRef="#br0">165 385 9610,'3'6'4079,"-1"-1"-3127,-2-5 1054,0 0-1603,-3 6-156,-7 4 122,-8 12 58,-9 9-136,-4 12-201,0 8-90,6 6-101,8 1-45,9-4-44,10-9 66,14-13 79,9-13-89,32-23-79,-13-21-202,14-20 57,-28-14 224,-12-8 89,-8-7 45,-11-6 67,-12-2 269,-7 1 0,-11 6 235,-3 7 371,-8 0 369,1 13-179,10 14-1132,59 82 0,31 45 0,-7-12-180,-2 0-766,-11-18 0,11 15 0,-1-2 0,-15-19 83,-10-11-851,-7-8-34,-3-7-527,-6-9-1501,-3-7 3776,-2-5 0,-3-3 0,1 0 0</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4.417"/>
    </inkml:context>
    <inkml:brush xml:id="br0">
      <inkml:brushProperty name="width" value="0.08571" units="cm"/>
      <inkml:brushProperty name="height" value="0.08571" units="cm"/>
      <inkml:brushProperty name="color" value="#008C3A"/>
    </inkml:brush>
  </inkml:definitions>
  <inkml:trace contextRef="#ctx0" brushRef="#br0">28 1 11291,'0'4'4045,"0"0"-2230,0-4-1076,-11 53-189,7-16 77,-7 49-145,10-27-146,1 3-44,0 0-113,0-1-112,0-4-22,4 13-392,0-23-1884,8 11 752,-4-37-750,2-4-584,-5-13-1613,-1-6 4426,-2-13 0,-1 8 0,-1-7 0</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4.676"/>
    </inkml:context>
    <inkml:brush xml:id="br0">
      <inkml:brushProperty name="width" value="0.08571" units="cm"/>
      <inkml:brushProperty name="height" value="0.08571" units="cm"/>
      <inkml:brushProperty name="color" value="#008C3A"/>
    </inkml:brush>
  </inkml:definitions>
  <inkml:trace contextRef="#ctx0" brushRef="#br0">0 0 17386,'41'12'2264,"1"3"-1905,-2 5-124,3 4-123,2 0-112,0 0-112,-1-1-919,-2-2-885,-3-1-1244,0-2-3686,-5-2 6846,-4 2 0,-13-9 0,-6-1 0</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3.516"/>
    </inkml:context>
    <inkml:brush xml:id="br0">
      <inkml:brushProperty name="width" value="0.08571" units="cm"/>
      <inkml:brushProperty name="height" value="0.08571" units="cm"/>
      <inkml:brushProperty name="color" value="#008C3A"/>
    </inkml:brush>
  </inkml:definitions>
  <inkml:trace contextRef="#ctx0" brushRef="#br0">134 628 10025,'6'6'4090,"-2"-1"-3441,-4-5 1066,0 0-1390,-2 1-34,2-1 3328,-2 1-3608,5-4 1,8-6-12,6-7 0,9-8-135,15-23 12,-8 8 11,8-15 78,-16 15 34,-6 5 34,-7 4 78,-6 7-101,-4 3 12,-2 2-35,-4-9 12,-2 3-22,-5-8-23,0 5-33,-5-14 78,5 8 0,-3-8 11,6 18-11,2 4 0,1 9-168,2 4 45,1 5-135,-2 1 68,1 0 190,-4 0 22,-2 2 57,-15 5-57,3-1 45,-8 4-22,9-5-23,0 0 1,4-1-23,0 0-11,2 0-1,1 2-44,-7 6 34,5 1 0,-2 3-34,7-2-12,0 7 1,4-3 67,2 5-22,3-4 22,1 1 0,0 3 33,4 23-21,2-7 32,7 19-44,1-11 12,4 0-1,-1 0 34,5-4 11,-2-2 0,2-5 67,14 13-67,-7-15 101,12 10-12,-8-18 146,21 3-111,-7-12-35,16 0 46,-10-13 67,4-3-57,6-7-111,-11-5 0,1-2-23,28-13-180,-26 6 0,-1-1 158,13-9 22,-11 6 191,-18 8 504,-19 7-560,-11 6-68,-7 2-134,-2 1 69,-6 0-539,-2 0-203,-5 0-627,4 1-683,3 0-2197,-1 0 4180,-1 0 0,3-1 0,-1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0:58.310"/>
    </inkml:context>
    <inkml:brush xml:id="br0">
      <inkml:brushProperty name="width" value="0.08571" units="cm"/>
      <inkml:brushProperty name="height" value="0.08571" units="cm"/>
      <inkml:brushProperty name="color" value="#008C3A"/>
    </inkml:brush>
  </inkml:definitions>
  <inkml:trace contextRef="#ctx0" brushRef="#br0">1 0 11157,'9'13'3495,"-2"-3"-2956,-7-10 21,0 0-168,2 10 224,2 2-179,4 14-67,6 3 22,2 5-112,7 0 34,2 1-157,2 0-68,0 1 23,-3-1-89,0 3-23,-4-3-23,-4 3-346,-3-5-640,-4-2-515,-2-9-2330,0-9 3854,0-6 0,-3-6 0,0-1 0</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140"/>
    </inkml:context>
    <inkml:brush xml:id="br0">
      <inkml:brushProperty name="width" value="0.08571" units="cm"/>
      <inkml:brushProperty name="height" value="0.08571" units="cm"/>
      <inkml:brushProperty name="color" value="#008C3A"/>
    </inkml:brush>
  </inkml:definitions>
  <inkml:trace contextRef="#ctx0" brushRef="#br0">437 347 10339,'12'4'3529,"-2"0"-2734,-10-4 4674,0 0-5469,-3 1-34,-2-1 12,-3 1 11,-2-1-34,-1 0 45,-2 0-11,-3-2 11,0 1-23,-4-3-33,0 0-56,-4 1-45,-4 1-157,-15 1 157,10 1 79,-9 0-12,17 6-122,-5 9 156,9 3-12,-2 8 12,11-2 12,-1 2-1,2 3-246,-3 16 134,6-11-236,1 9-178,5-20 112,2-8 459,10-7-12,9-4 12,18-13-247,13-9-201,7-14-78,3-10 123,-8-4 133,-8-2 91,-10 1 67,-12-10 168,-10 16 22,-6-6 202,-8 18-32,-4 2 54,-3 1 180,-7-13-102,7 9 80,-2-10-90,6 15 235,-1 4-11,3 5-202,0 7-78,2 5-124,1 2-190,-1 2-67,-1 3 67,-1 11 145,0 12-66,2 15 123,0 8-124,1 6 34,2 3-67,6 3-22,14 24-46,-3-21-122,6 15-181,-16-33-144,-3-7-404,-5-8-336,-1-9-1222,0-8-2453,3-6 4885,10-7 0,-7-2 0,6-2 0</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561"/>
    </inkml:context>
    <inkml:brush xml:id="br0">
      <inkml:brushProperty name="width" value="0.08571" units="cm"/>
      <inkml:brushProperty name="height" value="0.08571" units="cm"/>
      <inkml:brushProperty name="color" value="#008C3A"/>
    </inkml:brush>
  </inkml:definitions>
  <inkml:trace contextRef="#ctx0" brushRef="#br0">181 1 10271,'-3'17'3911,"1"-3"-3318,2-14 114,0 0-80,-26 62-234,12-28-91,-23 54-123,17-43-78,-1 3-101,2-2-101,2-2-459,6-5-583,4-6-3652,4-2 4795,5-14 0,-1-3 0,2-13 0</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890"/>
    </inkml:context>
    <inkml:brush xml:id="br0">
      <inkml:brushProperty name="width" value="0.08571" units="cm"/>
      <inkml:brushProperty name="height" value="0.08571" units="cm"/>
      <inkml:brushProperty name="color" value="#008C3A"/>
    </inkml:brush>
  </inkml:definitions>
  <inkml:trace contextRef="#ctx0" brushRef="#br0">0 0 9845,'4'11'4617,"-1"-2"-3900,-3-9-246,0 0 313,0 4-33,2 8 34,6 10-35,7 9-190,13 6-78,10 1-67,15 1-102,11-2-122,11-3-124,9-5-67,1-6-515,-5-5-5589,2-7 3325,-37-3-3126,-7-2 5905,-35 2 0,-4-4 0,-1 2 0</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7.340"/>
    </inkml:context>
    <inkml:brush xml:id="br0">
      <inkml:brushProperty name="width" value="0.08571" units="cm"/>
      <inkml:brushProperty name="height" value="0.08571" units="cm"/>
      <inkml:brushProperty name="color" value="#008C3A"/>
    </inkml:brush>
  </inkml:definitions>
  <inkml:trace contextRef="#ctx0" brushRef="#br0">0 78 10237,'9'2'5032,"-2"-1"-3890,-7-1-223,0 0-145,64-11-169,-18 3-376,7 0 1,4-1 118,26-3-191,14 1-293,-47 6 1,0 1 146,46-3-11,-11 4 0,-16 1-729,-5 2-100,-27 0-2017,-2 1 728,-27 3-1994,-3 3 4112,-5 4 0,0-5 0,0 0 0</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7.928"/>
    </inkml:context>
    <inkml:brush xml:id="br0">
      <inkml:brushProperty name="width" value="0.08571" units="cm"/>
      <inkml:brushProperty name="height" value="0.08571" units="cm"/>
      <inkml:brushProperty name="color" value="#008C3A"/>
    </inkml:brush>
  </inkml:definitions>
  <inkml:trace contextRef="#ctx0" brushRef="#br0">346 1 12098,'7'6'3765,"-2"-1"-2981,-5-5-291,-56 45 78,28-11-296,-9 2 0,0 4 139,5 15-44,1 6-68,0 1-122,3-2-34,3-2-146,4-9-23,6-6-593,5-9-1256,5-9-1007,3-9-3015,2-8 5894,4-4 0,-3-4 0,3 0 0</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8.233"/>
    </inkml:context>
    <inkml:brush xml:id="br0">
      <inkml:brushProperty name="width" value="0.08571" units="cm"/>
      <inkml:brushProperty name="height" value="0.08571" units="cm"/>
      <inkml:brushProperty name="color" value="#008C3A"/>
    </inkml:brush>
  </inkml:definitions>
  <inkml:trace contextRef="#ctx0" brushRef="#br0">0 0 13252,'10'10'3418,"-3"-2"-2959,-7-8 1076,0 0-829,33 8-157,-6 7-34,33 12-123,-8 8-3514,7 4 3301,8 2-112,6-1-67,0-2-22,-1-4-315,-7-4-749,-8-4-8745,19 12 9801,-39-18 0,9 4 0,-42-20 0</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52.682"/>
    </inkml:context>
    <inkml:brush xml:id="br0">
      <inkml:brushProperty name="width" value="0.08571" units="cm"/>
      <inkml:brushProperty name="height" value="0.08571" units="cm"/>
      <inkml:brushProperty name="color" value="#008C3A"/>
    </inkml:brush>
  </inkml:definitions>
  <inkml:trace contextRef="#ctx0" brushRef="#br0">418 82 16782,'2'-5'1602,"0"1"179,-2 4-604,0-1-1054,0-1 0,0 0 1,0-1-113,0 0 34,-3-1-12,-1-1-10,-4-2-12,-10-4-11,3 2 11,-5 0-11,7 3 22,1 2 12,2 2-12,-6-1-44,5 3-34,-5-1 22,5 1 12,0 0 0,-3 3 10,0 3-10,-2 4 0,-7 12 10,3-4-10,-6 10 22,6-5-34,-15 25-22,14-18-33,-14 29 55,24-32 23,1 7 11,7-10 11,2 10 12,0-7-1,1 9 12,-2-9-23,1 2-11,0 0 11,1 20-11,0-11 0,1 16 11,4-15 34,1 2 33,4 1 34,-1 0-33,4-1-23,-3 0 0,2-2 11,-1-2-22,-3-1 22,2-2-33,0 0 55,8 15-66,1-11 10,8 12-10,-2-15 21,3 1 1,0 0 214,25 41 99,-21-28-212,14 32 33,-26-35-34,-2 4-77,-3 3 21,3 8-22,-3 3-44,3 5 10,2-2-33,0-2 12,3-4 10,-1-4-17,-1-7 1,1 0-6,2 13 0,-5-15 0,-1-1 11,-6-4-22,-2-3 22,-5-7-11,-3 3 23,0-12-23,-2 6 45,-7-9-45,-5 5 44,-13 3-44,-7 4 0,-8 2 0,-2 0 12,-1-3-12,4-2-12,6-7 12,9-7 0,8-6-78,8-7-381,5-2-1054,3-8-2117,0-11-4202,0-14 7832,1-12 0,-1 18 0,1 3 0</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9.890"/>
    </inkml:context>
    <inkml:brush xml:id="br0">
      <inkml:brushProperty name="width" value="0.08571" units="cm"/>
      <inkml:brushProperty name="height" value="0.08571" units="cm"/>
      <inkml:brushProperty name="color" value="#008C3A"/>
    </inkml:brush>
  </inkml:definitions>
  <inkml:trace contextRef="#ctx0" brushRef="#br0">1 37 13924,'2'11'3843,"-1"-3"-3551,-1-8-34,0 0 179,85-13-359,-33 6-78,9-2 0,1 0-146,3 2-762,-7 2-716,-12 2-1413,-16 1-2901,-14 2 5938,-10 0 0,-6 0 0,-1 0 0</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0.085"/>
    </inkml:context>
    <inkml:brush xml:id="br0">
      <inkml:brushProperty name="width" value="0.08571" units="cm"/>
      <inkml:brushProperty name="height" value="0.08571" units="cm"/>
      <inkml:brushProperty name="color" value="#008C3A"/>
    </inkml:brush>
  </inkml:definitions>
  <inkml:trace contextRef="#ctx0" brushRef="#br0">1 76 13117,'12'3'4001,"60"-11"-3262,-24-3-739,4 2 0,2-1-235,20-6-1121,-3 5-1614,-10 2 2970,-13 6 0,-22 1 0,-11 2 0</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0.711"/>
    </inkml:context>
    <inkml:brush xml:id="br0">
      <inkml:brushProperty name="width" value="0.08571" units="cm"/>
      <inkml:brushProperty name="height" value="0.08571" units="cm"/>
      <inkml:brushProperty name="color" value="#008C3A"/>
    </inkml:brush>
  </inkml:definitions>
  <inkml:trace contextRef="#ctx0" brushRef="#br0">0 0 13162,'2'4'3070,"-2"52"-7912,5-14 5548,8 51-146,10-21 1073,9 5-1521,6 3-33,-1-3-57,-1-3-11,-4-4-11,-7-10-179,-4-8 238,-6-14-1538,-6-12-852,-5-12-1927,-2-8 4258,-2-8 0,0-3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0:58.834"/>
    </inkml:context>
    <inkml:brush xml:id="br0">
      <inkml:brushProperty name="width" value="0.08571" units="cm"/>
      <inkml:brushProperty name="height" value="0.08571" units="cm"/>
      <inkml:brushProperty name="color" value="#008C3A"/>
    </inkml:brush>
  </inkml:definitions>
  <inkml:trace contextRef="#ctx0" brushRef="#br0">0 185 9173,'8'15'1894,"-2"-3"-1614,-6-12 1020,0 0-595,0 23-267,0-4-80,2 24-201,2-8-112,5 2-12,8 1-33,8-5-123,9-6 123,5-10 370,7-9 224,4-11 157,1-14-56,-3-11-79,-5-12-23,-10-2 2,-8 0 32,-10 4-223,-9 3-203,-3 3 1,-12 2-113,-7 2-33,-13 1 56,-9 2 101,-3 2 34,-1 2-102,4 4-89,4 3 45,8 5 12,6 0-113,6 4-102,6 1-357,3 2-550,4 1-716,-5 1-381,-5 14-965,-12 13 3071,-12 24 0,14-20 0,-1-1 0</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1.307"/>
    </inkml:context>
    <inkml:brush xml:id="br0">
      <inkml:brushProperty name="width" value="0.08571" units="cm"/>
      <inkml:brushProperty name="height" value="0.08571" units="cm"/>
      <inkml:brushProperty name="color" value="#008C3A"/>
    </inkml:brush>
  </inkml:definitions>
  <inkml:trace contextRef="#ctx0" brushRef="#br0">134 508 10395,'-17'-20'4179,"3"3"-3327,-7-33-259,13 24 248,-16-43-214,21 35-88,2-7-58,1-4 1,0-1-202,3 3 12,3 8-57,3 10-78,3 7-23,-1 6-44,2 2-90,0 3 0,3 1-68,3 3-10,21 3 0,-5 9-46,29 25 46,-25 5-12,5 23 68,-21-9-90,-9 0-1,-5 1-211,-6-4-102,-2-6 303,-2-7-90,-6-7 191,-5-7-135,-7-6 134,-5-5-100,-2-7-214,-6-1 192,-6-4 100,-4 0-179,-1 0 168,0 0 45,6 0-3381,5 0 3358,8 0 34,6 0 0,5 4-33,7 3 33,3 7 941,36 32-515,-3-14-1,36 23-201,-7-24 303,8-1-224,-1-3-90,-1-2-169,-12-4 3360,-10-3-3404,-16-4-146,-13-1-571,-8-3-594,-5 0-1546,-1-2-4203,4-2 7060,5-2 0,-3-3 0,3-1 0</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1.654"/>
    </inkml:context>
    <inkml:brush xml:id="br0">
      <inkml:brushProperty name="width" value="0.08571" units="cm"/>
      <inkml:brushProperty name="height" value="0.08571" units="cm"/>
      <inkml:brushProperty name="color" value="#008C3A"/>
    </inkml:brush>
  </inkml:definitions>
  <inkml:trace contextRef="#ctx0" brushRef="#br0">33 99 11817,'-18'0'1244,"4"-1"-649,14 1 43,0 0-21,57 28 66,-15-21-235,51 19 269,-32-34-3571,-6-5 3627,-14-9 213,-17-3-504,-12 1-291,-16 0 77,-16 5-32,-15 5-46,-41 6-190,15 6-414,-15 9-1502,38 1 658,16 4 1258,11-5 0,7-3 0,4-4 0</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2.623"/>
    </inkml:context>
    <inkml:brush xml:id="br0">
      <inkml:brushProperty name="width" value="0.08571" units="cm"/>
      <inkml:brushProperty name="height" value="0.08571" units="cm"/>
      <inkml:brushProperty name="color" value="#008C3A"/>
    </inkml:brush>
  </inkml:definitions>
  <inkml:trace contextRef="#ctx0" brushRef="#br0">309 632 10641,'13'13'4908,"-4"-3"-4000,-9-10 313,0 0-896,-33-1-190,7 3 223,-34 8-78,13 9-3515,-3 9 3235,3 6-277,10 1-216,17-2-169,10-6 35,30-9-471,17-9-1317,15-18 1,5-8 487,29-15 2662,-27 4 1,-4-5-1274,0-27 792,-23-5 1147,-17-9 1130,-14-9-774,-16-13-866,6 47 0,-3-1 509,-9-9 1,-2 2-539,-8-12-245,-5 2-214,18 52-436,2 9-1,6 15 762,2 11-728,6 18 40,15 11 27,8 12-3031,16 9 3076,3 5 0,-1 6-119,-11 1 74,-8 3-33,-11-2-68,-6-29 1,-2-1-673,-1 19-627,0 8-1133,1-49-1433,8-16 3899,4-14 0,-2-2 0,-1-5 0</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3.062"/>
    </inkml:context>
    <inkml:brush xml:id="br0">
      <inkml:brushProperty name="width" value="0.08571" units="cm"/>
      <inkml:brushProperty name="height" value="0.08571" units="cm"/>
      <inkml:brushProperty name="color" value="#008C3A"/>
    </inkml:brush>
  </inkml:definitions>
  <inkml:trace contextRef="#ctx0" brushRef="#br0">156 1 13846,'3'9'3260,"-1"-2"-2576,-2-7 492,0 0-1457,-41 70 562,21-22-180,-6 7 0,0 3 177,8 19-188,3 5-3135,5 0 3134,6-5-55,3-8-627,10-9 638,8-10 230,12-9-286,10-10-919,34-10-515,-9-11-1289,24-12-1446,-26-13 4193,-10-8 0,-23 8 0,-12 3 0</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3.333"/>
    </inkml:context>
    <inkml:brush xml:id="br0">
      <inkml:brushProperty name="width" value="0.08571" units="cm"/>
      <inkml:brushProperty name="height" value="0.08571" units="cm"/>
      <inkml:brushProperty name="color" value="#008C3A"/>
    </inkml:brush>
  </inkml:definitions>
  <inkml:trace contextRef="#ctx0" brushRef="#br0">15 3 13240,'-8'-2'3295,"1"1"-2343,7 1-245,56 20-405,-5-13-302,2 4 0,3-1-213,40-8-1081,-45-2 0,0 0-4511,42-7 5477,-15-4 1,-37 2 0,-17-1 0</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54.417"/>
    </inkml:context>
    <inkml:brush xml:id="br0">
      <inkml:brushProperty name="width" value="0.08571" units="cm"/>
      <inkml:brushProperty name="height" value="0.08571" units="cm"/>
      <inkml:brushProperty name="color" value="#008C3A"/>
    </inkml:brush>
  </inkml:definitions>
  <inkml:trace contextRef="#ctx0" brushRef="#br0">537 47 9778,'5'2'4762,"0"-1"-1815,-5-1-2319,0-11-68,0 8-325,-2-10-78,-4 12 11,-4-1 11,-5 2 35,-3 0 32,-2-1 12,1-1-57,-2 0-55,3-1 123,-6-1-112,8 1-34,-4 0-33,8 2-56,1 1-1,-1 0-33,2 0-33,-2 0 33,0 0-45,-1 5 0,-2 1 34,-9 17 22,3-2 0,-20 24 23,15-12-1,-10 13 23,12-9 56,2 5-44,2 2 32,0 36-44,9-18-11,2 24 22,8-27 12,1 0 22,-1-1-23,0 2 0,0 1 23,0 5 11,1 3-56,-1 1-33,1 1 21,6-1 1,8-2-1680,3-20 1,3 0 1725,12 24-52,-11-26 0,1-1 62,6 13-23,-1-4 1,-1 1 134,9 23-101,-8-16-331,8 20 264,-9-24 3238,1 0-3272,3 0 12,1 2-23,2-3 11,1 0-11,-2-4 11,-3-2 0,-4-1 1,-7-3-12,-1 0 22,-1 20-22,-3-17 0,0 13-34,-4-24 395,-4-3-361,-2-2 56,-16 30-33,-7-22 33,-20 24-56,-5-29 0,-6-2 0,-3-1 0,1-6 0,3-3-23,2-8-145,9-4-381,7-6-851,13-4-2455,9-5 3855,6-13 0,4 8 0,0-7 0</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04.819"/>
    </inkml:context>
    <inkml:brush xml:id="br0">
      <inkml:brushProperty name="width" value="0.08571" units="cm"/>
      <inkml:brushProperty name="height" value="0.08571" units="cm"/>
      <inkml:brushProperty name="color" value="#008C3A"/>
    </inkml:brush>
  </inkml:definitions>
  <inkml:trace contextRef="#ctx0" brushRef="#br0">1 0 10832,'11'3'3652,"-2"-1"-2665,-9-2 2620,0 0-3618,1 3 11,-1 6 191,1 8-91,1 11 24,4 8-101,3 10-1,5 4-22,3 4 0,1 1 11,3-1 0,-2-3-11,-1-2-22,1 11 11,-5-20-12,0 6-44,-8-27-269,0-5-247,-2-8-459,5-3-280,1-5-1569,8-8-3205,2-5 6096,2-8 0,-10 9 0,-3 3 0</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05.496"/>
    </inkml:context>
    <inkml:brush xml:id="br0">
      <inkml:brushProperty name="width" value="0.08571" units="cm"/>
      <inkml:brushProperty name="height" value="0.08571" units="cm"/>
      <inkml:brushProperty name="color" value="#008C3A"/>
    </inkml:brush>
  </inkml:definitions>
  <inkml:trace contextRef="#ctx0" brushRef="#br0">28 36 10137,'-8'-1'3407,"2"0"-2713,6 1 1334,0 0-1647,-6-12-56,4 9-135,-4-9 214,10 12 44,7 5-100,9 5-24,10 10-144,7 8-46,2 6-44,6 4-1,16 20-78,-15-12-11,11 8 45,-26-20-34,-3-9 1,-8-7-12,-5-5 44,-5-6 24,-4-3 89,-3-2 235,-1-1 751,-1-1-717,1-1-314,0-6-90,5-6-11,2-8-11,6-10 0,3-7 0,6-6 0,2-5-145,8-18 66,-13 21 34,1-6-44,-15 33-113,-5 9-325,-1 6-6565,-1 3 7092,-2 10 0,2-7 0,-2 8 0</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3.078"/>
    </inkml:context>
    <inkml:brush xml:id="br0">
      <inkml:brushProperty name="width" value="0.08571" units="cm"/>
      <inkml:brushProperty name="height" value="0.08571" units="cm"/>
      <inkml:brushProperty name="color" value="#008C3A"/>
    </inkml:brush>
  </inkml:definitions>
  <inkml:trace contextRef="#ctx0" brushRef="#br0">0 0 12266,'6'4'4314,"-1"-1"-3642,-5-3 2611,0 0-3093,0 3 237,0 7-35,2 10-124,6 15-21,7 14-90,9 13-1809,-3-5 1,2 3 1668,-4-12 0,0 1-556,7 17 0,0-1 539,12 24-551,-2-7 506,-6-12-2102,0-5 1699,-15-27 1138,1-8-2023,-13-24 148,-1-4-2188,-2-3 3533,0-10 0,0 7 1,0-7-1</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4.089"/>
    </inkml:context>
    <inkml:brush xml:id="br0">
      <inkml:brushProperty name="width" value="0.08571" units="cm"/>
      <inkml:brushProperty name="height" value="0.08571" units="cm"/>
      <inkml:brushProperty name="color" value="#008C3A"/>
    </inkml:brush>
  </inkml:definitions>
  <inkml:trace contextRef="#ctx0" brushRef="#br0">1 119 8837,'8'8'3093,"-1"-2"-2197,-7-6 449,0 0-797,36-47 58,-19 30 32,27-35-55,-34 44-67,-3 3-136,-6 3-223,1 1-157,2 1 79,20 0 33,5 0-3224,53 3 3269,-20 2 22,26 4-22,-29 0-67,-6-1 11,-6 0-68,7 13 124,-26-2-11,3 14 3380,-27-2-3492,-3 2-34,-1 5-79,-3 1-55,-4-1-12,-7-2 90,-3-4-89,-6-3-12,0-5 56,-4-3-201,-16 2 134,7-7 77,-10 1 91,16-9 11,5-2 102,6-3 335,-2-2-347,10-1 11,-2 0-34,10-1-78,-1 1-22,2-1-146,-1 1 0,1 0 168,0 5 123,4 8 112,9 11-11,7 14 191,35 37-67,-3-12-220,-13-19 1,3-3-279,27 15 419,6-11 22,0-9 180,9-8-314,-31-13-23,-3-4 34,-34-10 45,-7-1-34,-4 0-112,1 0-492,-4 0-221,3 0-1068,0 0-953,-1 0-2297,4 0 4964,-2 0 0,-1 0 0,-1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0.006"/>
    </inkml:context>
    <inkml:brush xml:id="br0">
      <inkml:brushProperty name="width" value="0.08571" units="cm"/>
      <inkml:brushProperty name="height" value="0.08571" units="cm"/>
      <inkml:brushProperty name="color" value="#008C3A"/>
    </inkml:brush>
  </inkml:definitions>
  <inkml:trace contextRef="#ctx0" brushRef="#br0">7 173 10675,'-4'-4'3865,"1"2"-1220,3 2-2152,74-32-269,-25 12-196,5-2 0,1 0-28,7-1-23,-9 6-481,-7 4-1132,-7 3-1019,-6 6-2186,-8 1 4841,-12 3 0,-7 0 0,-6 0 0</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4.715"/>
    </inkml:context>
    <inkml:brush xml:id="br0">
      <inkml:brushProperty name="width" value="0.08571" units="cm"/>
      <inkml:brushProperty name="height" value="0.08571" units="cm"/>
      <inkml:brushProperty name="color" value="#008C3A"/>
    </inkml:brush>
  </inkml:definitions>
  <inkml:trace contextRef="#ctx0" brushRef="#br0">140 169 11056,'-3'-2'2768,"1"-1"-1850,2 3-581,2 11-102,6-2 34,4 9-34,5-8 11,1-2 90,0-3-44,-1-3-1,-3-1-11,-4-1-33,-3 0 257,-2 0-123,-1 0-302,-1-4-46,-1-5 1,2-4-23,-3-5 11,2 0-22,-2-1 12,0-1-35,-5-18-44,-5 15 11,-5-14-78,-4 22-57,-4 6-22,-3 4-45,-21 13-56,9 8-414,-12 12-1065,20 5-1344,10 5-1289,9-1 4426,11-2 0,0-16 0,3-7 0</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5.519"/>
    </inkml:context>
    <inkml:brush xml:id="br0">
      <inkml:brushProperty name="width" value="0.08571" units="cm"/>
      <inkml:brushProperty name="height" value="0.08571" units="cm"/>
      <inkml:brushProperty name="color" value="#008C3A"/>
    </inkml:brush>
  </inkml:definitions>
  <inkml:trace contextRef="#ctx0" brushRef="#br0">0 0 13084,'12'6'4302,"-2"-2"-3539,-10-4 166,0 0-929,0 8 224,0 10 12,0 17-23,4 18-101,4 11-101,6 12 45,2 0-56,3 1 11,-1-6-11,2-7 0,0-6 0,1-11 23,3-7 10,3-10-10,26-13-214,-5-10-919,14-22 1,2-8-605,-1 0 594,-10-2 0,-7 0-1951,-20 5-963,-11 4 4034,-10 3 0,-5 7 0,0 1 0</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5.928"/>
    </inkml:context>
    <inkml:brush xml:id="br0">
      <inkml:brushProperty name="width" value="0.08571" units="cm"/>
      <inkml:brushProperty name="height" value="0.08571" units="cm"/>
      <inkml:brushProperty name="color" value="#008C3A"/>
    </inkml:brush>
  </inkml:definitions>
  <inkml:trace contextRef="#ctx0" brushRef="#br0">26 192 11414,'-14'-14'3877,"3"3"-2891,11 11-22,0 0-371,13-4 203,15-2-370,27-7-303,20-3-1617,15-5 1494,5-3-795,-5 1-852,-11 3-1009,-20 5-2901,-19 5 5557,-20 2 0,-13 4 0,-7 1 0</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9.435"/>
    </inkml:context>
    <inkml:brush xml:id="br0">
      <inkml:brushProperty name="width" value="0.08571" units="cm"/>
      <inkml:brushProperty name="height" value="0.08571" units="cm"/>
      <inkml:brushProperty name="color" value="#008C3A"/>
    </inkml:brush>
  </inkml:definitions>
  <inkml:trace contextRef="#ctx0" brushRef="#br0">0 71 10047,'9'13'4314,"-2"-3"-3496,-7-10 1233,0 0-1962,4 0 79,2 0 11,6 0 34,6 0 34,7 0 0,9 0-135,7-1 11,8-2-78,7-2-1597,10-9 0,0-1-622,-12 2 107,5-1 0,-17-1 2067,-44 8 0,1 4 0,-3 0 0</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9.736"/>
    </inkml:context>
    <inkml:brush xml:id="br0">
      <inkml:brushProperty name="width" value="0.08571" units="cm"/>
      <inkml:brushProperty name="height" value="0.08571" units="cm"/>
      <inkml:brushProperty name="color" value="#008C3A"/>
    </inkml:brush>
  </inkml:definitions>
  <inkml:trace contextRef="#ctx0" brushRef="#br0">1 16 10271,'0'-8'2443,"0"1"-673,0 7-772,0 0-169,24 62-269,1-18-398,-1 5 1,2 1 61,21 14-224,-1-1-11,-3-4-919,-7-6-886,-10-8-2867,-10-7 4683,-9-11 0,-4-13 0,-3-6 0</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0.572"/>
    </inkml:context>
    <inkml:brush xml:id="br0">
      <inkml:brushProperty name="width" value="0.08571" units="cm"/>
      <inkml:brushProperty name="height" value="0.08571" units="cm"/>
      <inkml:brushProperty name="color" value="#008C3A"/>
    </inkml:brush>
  </inkml:definitions>
  <inkml:trace contextRef="#ctx0" brushRef="#br0">1 1 13061,'5'11'4337,"-1"-3"-3452,-4-8 1322,0 0-2039,-1-3-112,1 2-45,-1 4 337,1 10 22,0 14-202,6 14-11,2 14 11,11 17-79,2 15-56,1-13 1,1 4-12,-4-17 1,0 0-329,8 21 0,0-1 306,-7-26 0,0-2 0,0-1 0,1-2 5,-2-4 1,0 1-1,3 10 1,-2-2 17,6 19-12,-1 9 34,-20-46-34,-3-10-11,-2-7 635,0-8-680,0-5-123,0-4-3742,0-2-954,9-14 4016,4-8 0,-1 3 0,-2 0 0</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1.064"/>
    </inkml:context>
    <inkml:brush xml:id="br0">
      <inkml:brushProperty name="width" value="0.08571" units="cm"/>
      <inkml:brushProperty name="height" value="0.08571" units="cm"/>
      <inkml:brushProperty name="color" value="#008C3A"/>
    </inkml:brush>
  </inkml:definitions>
  <inkml:trace contextRef="#ctx0" brushRef="#br0">59 15 12042,'-20'-8'4538,"5"1"-3642,15 7-470,0 0-415,-10 2 292,7 5 246,-7 6-90,16 10 12,4 7-135,10 8-56,8 5-123,9 4-101,13 3-23,8-1 12,8-2-34,4-3-3403,-5-6 3404,-5-6 55,-4-8 78,-24-11 304,-6-5 301,-22-19-649,-3-14-67,-1-21-23,-2-16-11,-3-8 3403,-3 2-3392,-1 9-11,3 12-22,1 11-3093,3 3-1266,0 18-4179,7 0 8560,5 15 0,-4 0 0,3 0 0</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2.586"/>
    </inkml:context>
    <inkml:brush xml:id="br0">
      <inkml:brushProperty name="width" value="0.08571" units="cm"/>
      <inkml:brushProperty name="height" value="0.08571" units="cm"/>
      <inkml:brushProperty name="color" value="#008C3A"/>
    </inkml:brush>
  </inkml:definitions>
  <inkml:trace contextRef="#ctx0" brushRef="#br0">230 712 9666,'6'0'4516,"-1"1"-3149,-5-1 1378,0 0-1703,-1 11-101,1-9-178,-1 9-349,0-21-3806,0-9 3336,-1-19-950,-1-12 659,2-13-134,0-5 257,1-9 56,0 3 22,0 0 146,0 9 23,-5 12 10,-2 12 2989,-7 10-2954,-10 3 998,3 10-988,-17 0 85,15 12-163,-6 2-56,11 4-11,3 10 22,2 6-22,2 15 67,5 10 45,2 9-45,3 8 0,2 6 33,9 2 12,7 1-23,14-3-1690,1-22 0,4-1 1702,27 18-34,-18-24 0,2-3 0,24 2-101,-6-10-67,-7-10 247,19-15-68,-31-10 56,15-11-22,-34-5 11,-5-2 3392,-4-1-3426,-4 0-22,-3 0 67,-4 2-22,0 1 45,-3 3 44,-1 2-89,0 2 224,-3-2-33,1 8-46,-1 2-56,0 10-313,0 2-68,2 0 191,5 10 56,6 9 79,7 16-68,8 9 57,3 4-1,3-4 0,2-4 11,-3-9-44,-4-9 0,-6-8 44,-8-8 560,3-7-335,-1-16-270,26-29-33,-10 5-22,11-9-79,-20 28-89,-7 13-23,-4 8 191,-3 16-23,1 7-22,2 11-124,0 1-672,1-3-369,0-3-920,3-8-1578,2-9 3730,9-20 0,-14 5 0,5-10 0</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2.997"/>
    </inkml:context>
    <inkml:brush xml:id="br0">
      <inkml:brushProperty name="width" value="0.08571" units="cm"/>
      <inkml:brushProperty name="height" value="0.08571" units="cm"/>
      <inkml:brushProperty name="color" value="#008C3A"/>
    </inkml:brush>
  </inkml:definitions>
  <inkml:trace contextRef="#ctx0" brushRef="#br0">62 0 12949,'1'3'3564,"0"0"-2074,-1-3-885,-27 72-359,18-22-123,-6 5 1,2 4 44,13 18-3471,18-1 3348,14-4-140,20-9-219,10-12-941,5-13-235,1-15-1098,-2-12-3945,-3-16 6533,-6-15 0,-26 7 0,-9-6 0</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246"/>
    </inkml:context>
    <inkml:brush xml:id="br0">
      <inkml:brushProperty name="width" value="0.08571" units="cm"/>
      <inkml:brushProperty name="height" value="0.08571" units="cm"/>
      <inkml:brushProperty name="color" value="#008C3A"/>
    </inkml:brush>
  </inkml:definitions>
  <inkml:trace contextRef="#ctx0" brushRef="#br0">79 0 14193,'10'5'3384,"-2"-1"-2913,-8-4-393,0 0 370,-11 24-212,4 6-147,-13 33-10,7 3-79,-2 11-101,2-1-470,3-6-449,4-10-650,4-15-4915,2-15 2069,3-15 4516,5-9 0,-3-7 0,2-1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0.215"/>
    </inkml:context>
    <inkml:brush xml:id="br0">
      <inkml:brushProperty name="width" value="0.08571" units="cm"/>
      <inkml:brushProperty name="height" value="0.08571" units="cm"/>
      <inkml:brushProperty name="color" value="#008C3A"/>
    </inkml:brush>
  </inkml:definitions>
  <inkml:trace contextRef="#ctx0" brushRef="#br0">1 190 10921,'22'14'4606,"-5"-3"-3789,-17-11-290,66-10-303,-36 4-145,55-9-79,-50 5-258,6-4-1165,5-6-1558,3-6-3226,0-7 6207,-3-6 0,-21 17 0,-7 2 0</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479"/>
    </inkml:context>
    <inkml:brush xml:id="br0">
      <inkml:brushProperty name="width" value="0.08571" units="cm"/>
      <inkml:brushProperty name="height" value="0.08571" units="cm"/>
      <inkml:brushProperty name="color" value="#008C3A"/>
    </inkml:brush>
  </inkml:definitions>
  <inkml:trace contextRef="#ctx0" brushRef="#br0">8 16 12792,'-4'-8'3810,"0"2"-3810,4 6 583,0 0 55,28-2-234,6 9-236,34 3 34,5 11-101,5 5-101,0 2-583,-5 1-907,-12 1-1289,-11-2-2600,-14-3 5379,-13-8 0,-12-7 0,-7-8 0</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795"/>
    </inkml:context>
    <inkml:brush xml:id="br0">
      <inkml:brushProperty name="width" value="0.08571" units="cm"/>
      <inkml:brushProperty name="height" value="0.08571" units="cm"/>
      <inkml:brushProperty name="color" value="#008C3A"/>
    </inkml:brush>
  </inkml:definitions>
  <inkml:trace contextRef="#ctx0" brushRef="#br0">0 0 12624,'29'4'3283,"63"28"-2341,-49 3-584,7-3 1,0 6 179,5 38 100,-9 12-431,-26-40 1,-2 2-113,-4-1 0,-3 1-95,4 47-280,-9-6-885,-4-11-1020,-2-11-1199,0-15-3215,0-19 6599,1-17 0,0-12 0,0-6 0</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4.171"/>
    </inkml:context>
    <inkml:brush xml:id="br0">
      <inkml:brushProperty name="width" value="0.08571" units="cm"/>
      <inkml:brushProperty name="height" value="0.08571" units="cm"/>
      <inkml:brushProperty name="color" value="#008C3A"/>
    </inkml:brush>
  </inkml:definitions>
  <inkml:trace contextRef="#ctx0" brushRef="#br0">1 144 13341,'2'5'4953,"-1"-1"-4135,61-23-572,-23 6-223,55-18-23,-39 12-594,1-3-1367,-6 2-2274,-6 4 4235,-13 7 0,-15 5 0,-11 4 0</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4.328"/>
    </inkml:context>
    <inkml:brush xml:id="br0">
      <inkml:brushProperty name="width" value="0.08571" units="cm"/>
      <inkml:brushProperty name="height" value="0.08571" units="cm"/>
      <inkml:brushProperty name="color" value="#008C3A"/>
    </inkml:brush>
  </inkml:definitions>
  <inkml:trace contextRef="#ctx0" brushRef="#br0">0 127 11852,'18'18'4918,"66"-8"-4548,-40-23-370,7 4 0,0-3-638,5-16-1593,-7 1-4670,-11 2 6901,-13 4 0,-12 10 0,-8 2 0</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5.460"/>
    </inkml:context>
    <inkml:brush xml:id="br0">
      <inkml:brushProperty name="width" value="0.08571" units="cm"/>
      <inkml:brushProperty name="height" value="0.08571" units="cm"/>
      <inkml:brushProperty name="color" value="#008C3A"/>
    </inkml:brush>
  </inkml:definitions>
  <inkml:trace contextRef="#ctx0" brushRef="#br0">355 434 11593,'3'6'2455,"-1"-1"-2064,-2-5 2444,0 0-2342,2 2-44,2-6-292,6-4-112,3-11-23,5-5-22,3-5 34,0-2-1,0 1 1,-2-1 33,-3 5 11,-5 1 236,-4-7-191,-3 8-22,-7-24-56,-5 23-45,-5-12 11,-5 19 45,-1 3 90,-1 5-101,1 4-45,0 3-34,1 2 23,0 1 11,-1 0 11,1 2 12,1 0 145,-17 9-67,13-4-12,-16 8-44,13-3 33,-6 6 23,-1 3-22,-12 16-57,13-5-22,-4 12 22,19-9 12,4 4 0,6 4 89,2 4-11,3 3-23,7 1 12,8-1-56,13-1 236,37 14-158,-7-20-1713,-15-18 1,3-3 1835,30-5-22,8-9 46,5-10 67,5-14 21,1-8-84,-23-3 1,-3-1-186,6-3-78,-23 9 1,-8 4-12,-29 10-347,-6 5-550,-7 3 2783,-1 0-4429,0-5-5252,1-5 7795,4-11 0,-3 8 0,1 0 0</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6.329"/>
    </inkml:context>
    <inkml:brush xml:id="br0">
      <inkml:brushProperty name="width" value="0.08571" units="cm"/>
      <inkml:brushProperty name="height" value="0.08571" units="cm"/>
      <inkml:brushProperty name="color" value="#008C3A"/>
    </inkml:brush>
  </inkml:definitions>
  <inkml:trace contextRef="#ctx0" brushRef="#br0">105 0 8988,'2'5'3855,"-1"-1"181,-1-4-3330,-31 36 36,18-14-305,-24 32-3219,26 1 3017,3-8-34,3 20-89,3-12 67,2 7-45,0 5 62,1 11 0,4 3-146,2-30 1,2-1-313,3 35 0,7-3 307,30-1 33,-16-42 1,4-2 1455,4-1 1,7-1-1462,35 12 0,5-2-73,-20-11 0,1-1-336,-8-6 0,4 1 0,-4-4-432,2-1 1,-3-4-679,-3-2 1,-2-4-1149,-4-4 0,-2-2 2594,32-2 0,-37-5 0,-17-2 0</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28.965"/>
    </inkml:context>
    <inkml:brush xml:id="br0">
      <inkml:brushProperty name="width" value="0.08571" units="cm"/>
      <inkml:brushProperty name="height" value="0.08571" units="cm"/>
      <inkml:brushProperty name="color" value="#008C3A"/>
    </inkml:brush>
  </inkml:definitions>
  <inkml:trace contextRef="#ctx0" brushRef="#br0">520 0 7549,'4'13'2072,"0"-2"-1309,-4-11 4480,0 0-4817,0 2 23,0-1 3002,0 2-3328,-4-3 11,-1-3-55,-5 0-57,-3-4 23,-2 2-12,-2 0 1,0 3-23,1 0 0,3 2 23,1 0-23,-4 0-11,1 0-11,-6 2 0,1 6-23,-5 5 23,-4 9 0,-3 5 11,-3 3 11,-1 4-11,2 1 0,1 2 11,1 1-11,4-1 0,4 0-22,7 18 44,8-12 34,17 15 0,19-15 56,22 2-78,16 0 38,8-9 1,4-2-34,-29-14 1,0-1-12,27 9 0,-2-4 84,-10-11-22,-10-4-34,-15-5 45,-10-2 11,-10-1 67,-6-1-78,-6 0-68,-3 0-100,-2 0-370,0 0-3081,9-4-594,6-4 4112,9-6 0,-9 5 0,-4 0 0</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0.078"/>
    </inkml:context>
    <inkml:brush xml:id="br0">
      <inkml:brushProperty name="width" value="0.08571" units="cm"/>
      <inkml:brushProperty name="height" value="0.08571" units="cm"/>
      <inkml:brushProperty name="color" value="#008C3A"/>
    </inkml:brush>
  </inkml:definitions>
  <inkml:trace contextRef="#ctx0" brushRef="#br0">135 77 10406,'1'4'2935,"0"0"-1433,-1-4-1143,-28 2 10,19-1-21,-20 1 88,26-1-43,2-1 1142,0 0-1580,0 1-67,1 0 101,-3 3 11,-1 2 34,-3 3-34,-3 4 0,-6 10-34,5-3-11,0 8 34,8-6-34,5 10 45,9-8 0,8 5 0,10-15 34,5-5 11,4-4-23,2-4 1,-1-1 10,-4-3 12,-4-4 0,-5-3-23,-5-2 57,-5 0-68,-1 1 78,0-5 79,-6 3 135,-1-2 10,-4 5 2,-3-1-47,0-1 180,-3-10-425,-2 7-12,-1-6 0,0 10 12,0 3-23,2 0 0,-3-2 0,2 4 0,0-2 0,1 5 0,0 0 0,1 1-56,0 0-56,-3-2 89,2 1 1,-3-2 22,1 2 0,0 0 0,0-2 0,-3 2 11,2-4-11,-4 0 0,-5-5 0,2 4-11,-6-3-23,7 7-156,-10 0-90,3 3-46,-13 0-603,7 8-1089,-4 4-2643,3 8 3813,1-2 0,12-6 0,4-6 0</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7.796"/>
    </inkml:context>
    <inkml:brush xml:id="br0">
      <inkml:brushProperty name="width" value="0.08571" units="cm"/>
      <inkml:brushProperty name="height" value="0.08571" units="cm"/>
      <inkml:brushProperty name="color" value="#008C3A"/>
    </inkml:brush>
  </inkml:definitions>
  <inkml:trace contextRef="#ctx0" brushRef="#br0">0 0 14283,'8'9'4090,"-3"-1"-3485,-5-8 235,0 0-750,0-3-90,0 2 11,0-2 101,3 7-2484,23 18 2887,3 1-56,28 18-33,3-6-157,11 5-157,5 4-78,-2 5 0,-2 6 33,-7 8-34,-6 5 12,-6 5 0,-7 4-23,-10-2 1,-10 3-23,-16-20 0,-3 0 22,1 35-244,-5-31 1,-1-2 221,-3 26-11,-6-3-34,-1-2 34,1-28 0,0-1 0,-2 21-199,0 9 143,6-43 67,2-14 11,0-10 418,1-9-429,-1-5 3041,-2-1-4016,-2-4-960,-5-7-2077,-3-8 4012,-3-5 0,7 9 0,2 4 0</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7.102"/>
    </inkml:context>
    <inkml:brush xml:id="br0">
      <inkml:brushProperty name="width" value="0.08571" units="cm"/>
      <inkml:brushProperty name="height" value="0.08571" units="cm"/>
      <inkml:brushProperty name="color" value="#008C3A"/>
    </inkml:brush>
  </inkml:definitions>
  <inkml:trace contextRef="#ctx0" brushRef="#br0">131 498 10966,'-1'7'2544,"0"-1"-1973,1-6 3822,0 0-4203,6-3 68,5-6-1,7-6 1,4-7-3470,-2-2 3312,-1 0-32,-5-2-12,-2-1-12,-4-2-32,-3-1 32,-2-1-44,-1 3-22,-2 0 3392,0 4-3370,0 2 11,0 2 0,0 3 0,-4-1 12,-4 0-1,-7 0 12,-12-9-12,5 10 0,-3-3 46,9 13-35,-1 3-55,5 3-23,-4 0 11,6 1-22,-3 5 34,0 7-23,-11 21 0,8 1-11,-4 14 12,14-8 32,2 4-10,4 3 22,0 1 22,0-1-22,6-1 0,2 0 23,10-3-1,4-1 45,7-6 68,5-6 279,33-6 23,-9-13 12,24-7-102,-21-16-157,-3-4-100,-9-5-23,-9 4-78,-18 9-112,-9 3-337,-12 5-1870,-1 0-416,1-8-2117,0-7 4863,0-16 0,-1 14 0,0-3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0.612"/>
    </inkml:context>
    <inkml:brush xml:id="br0">
      <inkml:brushProperty name="width" value="0.08571" units="cm"/>
      <inkml:brushProperty name="height" value="0.08571" units="cm"/>
      <inkml:brushProperty name="color" value="#008C3A"/>
    </inkml:brush>
  </inkml:definitions>
  <inkml:trace contextRef="#ctx0" brushRef="#br0">0 0 13095,'14'0'1792,"-4"0"-1701,-10 0 1601,0 0-1076,23 36-180,-4-6-3356,20 35 3222,-9-12-551,1 7 384,-1 0-57,1-1-67,-1-6-11,-3-8-280,0-8 2682,-3-9-3478,0-11-554,-2-8-1596,1-5-2309,0-16 5535,-3-8 0,-8 3 0,-6 0 0</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8.122"/>
    </inkml:context>
    <inkml:brush xml:id="br0">
      <inkml:brushProperty name="width" value="0.08571" units="cm"/>
      <inkml:brushProperty name="height" value="0.08571" units="cm"/>
      <inkml:brushProperty name="color" value="#008C3A"/>
    </inkml:brush>
  </inkml:definitions>
  <inkml:trace contextRef="#ctx0" brushRef="#br0">260 31 11000,'2'9'3227,"1"-3"-2634,-3-6 853,0 0-818,-3-20-180,0 15-157,-3-15-11,2 20-123,-3 0-123,-1 0 0,-5 0-34,-3 3 33,-3 5 34,-5 6 1,-2 5-24,-1 5 35,-12 17-57,13-5 23,-4 13-34,21-12 23,5-2 257,43 21-134,-10-26 11,36 11-90,-19-33-78,0-5 0,-1-3-425,-4-2-707,-2-4-1165,-2-1-2443,-2-6 4740,-3 3 0,-13 3 0,-6 3 0</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8.520"/>
    </inkml:context>
    <inkml:brush xml:id="br0">
      <inkml:brushProperty name="width" value="0.08571" units="cm"/>
      <inkml:brushProperty name="height" value="0.08571" units="cm"/>
      <inkml:brushProperty name="color" value="#008C3A"/>
    </inkml:brush>
  </inkml:definitions>
  <inkml:trace contextRef="#ctx0" brushRef="#br0">224 1 11504,'4'8'1759,"0"-2"-1557,-4-6-34,0 0 302,17 28 191,-1-19 57,17 19-248,-5-27 192,1-1 32,-4-3 24,-5-2 222,-9 0-9,-5 0-226,-5 4-593,-3-2-101,-9 2-22,-7-2 22,-11 1-33,-6 1-124,-7 1-122,-3 0 44,-3 0-404,3 1 34,3 1-257,7 0-898,8 2-570,7 2-1513,9 4 3832,5 4 0,4-5 0,2-1 0</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0.207"/>
    </inkml:context>
    <inkml:brush xml:id="br0">
      <inkml:brushProperty name="width" value="0.08571" units="cm"/>
      <inkml:brushProperty name="height" value="0.08571" units="cm"/>
      <inkml:brushProperty name="color" value="#008C3A"/>
    </inkml:brush>
  </inkml:definitions>
  <inkml:trace contextRef="#ctx0" brushRef="#br0">175 631 12434,'5'5'3720,"-1"-1"-2891,-4-4 449,0 0-976,39-36-67,-11 7-55,35-34 21,-22 17 102,-2-1-101,-4 1 44,-10 3 12,-8 5-124,-9 2-78,-5 3-11,-3 1-23,-7 0 23,-17-11-34,-4 13 23,-14-6-23,8 18 34,-1 5 33,3 4-78,0 3 0,2 3 34,2 2-34,-1 1-22,3 3-90,0 8 56,2 10 33,3 22 1,3 8-1,0 19 12,3-9 0,4 0-45,10 14 11,14-4 45,7-5 112,47 9 23,-5-28-74,-17-23 1,2-6 117,32-6 23,2-14-11,2-15-102,-3-7-55,-5-12-34,-10-2-494,0-11-267,-27 13-752,-5-5-2173,-25 17 2838,-5 0 0,-3 10 0,0 2 0</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1.247"/>
    </inkml:context>
    <inkml:brush xml:id="br0">
      <inkml:brushProperty name="width" value="0.08571" units="cm"/>
      <inkml:brushProperty name="height" value="0.08571" units="cm"/>
      <inkml:brushProperty name="color" value="#008C3A"/>
    </inkml:brush>
  </inkml:definitions>
  <inkml:trace contextRef="#ctx0" brushRef="#br0">108 173 12983,'4'2'1770,"0"-1"-638,-4-1-515,26 56-147,2-17-269,-2 5 1,3 1 168,22 13-191,2 0-55,0-2-68,-4-4-3358,-8-7 3358,-10-8 0,-8-8 0,-9-7-12,-5-10 12,-4-4 101,-3-5-157,0-2 3157,-14-9-3785,-9-7 135,-17-13 23,-10-8 105,8 5 1,-1-2 364,-23-18 56,21 18 0,2 1 157,-14-10 12,6 8 55,10 4-56,7 7-157,14 0-56,5 1 79,9-20-46,7 7 24,7-18 234,6 13-78,13-9-89,-9 17-23,5 0-112,-8 22-101,1 5 57,5 3 66,32 12-22,-4 4 11,27 7-11,-11 2 11,-1-5-11,-5 1 0,-10-3-67,-14-2 22,-12-1 11,-8 4 56,-11-1-22,-1 6-44,-5-1-158,-7 11-33,-3-7 100,-10 9 124,-4-11 11,-4-1 0,-3-1 0,-16 6-11,15-5-56,-7 6-79,25-9-55,7 0 156,5-4 45,12-2 627,13-5 91,20-4-416,17-3 56,11-2-145,4-5-157,-3-2-56,-12-1-1277,-15 1-438,-22 5 158,-10 8-2409,-13 9 3966,0 7 0,0-6 0,0-4 0</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1.664"/>
    </inkml:context>
    <inkml:brush xml:id="br0">
      <inkml:brushProperty name="width" value="0.08571" units="cm"/>
      <inkml:brushProperty name="height" value="0.08571" units="cm"/>
      <inkml:brushProperty name="color" value="#008C3A"/>
    </inkml:brush>
  </inkml:definitions>
  <inkml:trace contextRef="#ctx0" brushRef="#br0">72 95 11269,'8'8'975,"-2"-3"-259,-6-5 1380,0 0-1704,49 28-45,-24-21-11,42 20 147,-38-27-69,-1-7 90,-2-4-123,-7-8 34,-2-2 33,-8 3-213,-4 2-179,-4 3-33,-2 0-79,-19-4-34,-2 5-11,-22-2-44,-1 9-124,-6 2-303,-3 3-828,6 5-5525,7 9 6925,20-5 0,8 3 0,13-11 0</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2.145"/>
    </inkml:context>
    <inkml:brush xml:id="br0">
      <inkml:brushProperty name="width" value="0.08571" units="cm"/>
      <inkml:brushProperty name="height" value="0.08571" units="cm"/>
      <inkml:brushProperty name="color" value="#008C3A"/>
    </inkml:brush>
  </inkml:definitions>
  <inkml:trace contextRef="#ctx0" brushRef="#br0">1 0 13992,'8'10'1131,"-1"-2"-1097,-7-8 1355,0 0-717,19 49-123,-1-14-33,18 45-225,-5-26 23,-1 5-56,1 3-124,-2-1-67,-2-4-56,1-6 1,0-9-12,4-9-34,3-12 23,8-9-818,44-25-885,-13-17 302,-21 6 1,0-5-1087,16-31 1727,-10-16 1,-28 38 0,-12-3 0</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2.526"/>
    </inkml:context>
    <inkml:brush xml:id="br0">
      <inkml:brushProperty name="width" value="0.08571" units="cm"/>
      <inkml:brushProperty name="height" value="0.08571" units="cm"/>
      <inkml:brushProperty name="color" value="#008C3A"/>
    </inkml:brush>
  </inkml:definitions>
  <inkml:trace contextRef="#ctx0" brushRef="#br0">8 426 11448,'-4'-7'4594,"1"1"-3384,3 6 1054,0 0-1536,12-18-179,12-4-67,23-21-225,15 0-189,6-2-68,-1 1-180,-10 5-1164,-7 3-2332,-9 2-2487,-6 2 6163,-10 3 0,-10 13 0,-9 5 0</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4.440"/>
    </inkml:context>
    <inkml:brush xml:id="br0">
      <inkml:brushProperty name="width" value="0.08571" units="cm"/>
      <inkml:brushProperty name="height" value="0.08571" units="cm"/>
      <inkml:brushProperty name="color" value="#008C3A"/>
    </inkml:brush>
  </inkml:definitions>
  <inkml:trace contextRef="#ctx0" brushRef="#br0">125 0 9129,'6'12'4303,"-2"-2"-3632,-4-10 965,0 0-1300,3-3-156,-3 3 2363,2-3-2341,-5 3-124,-1 0-66,-4 0-12,-2 0-34,-1 3 12,-2 2 10,1 2-21,2 1-23,1-1 11,4 0-11,1 0 34,1 2 22,1 3 22,0 2 12,-2 2 10,0 6-44,0-6-11,0 3-45,2-8 34,1-1-23,1 2 34,0-1 11,0 2-45,5 4-11,1-4 0,5 0-45,-1-7 45,3-3 56,2-2 202,0-1-1,11-1-178,-3-3-34,-1 1-45,-8 0-45,-8 1-56,1 1 123,0-1-10,2-1-1,0-3 112,7-11 23,-3 1-46,5-12 12,-8 9 79,-3 0-34,-4 4-23,-2 3-22,-1 2-11,0 1-45,-1 2 22,-1 1 12,-3 2-1,0 1 23,-2-1 112,-5-3-168,2 3 0,-7-2-11,1 5-11,-5 0 11,-4 1 22,-3 0 34,-11 4-45,13-2-79,-2 3-526,18-2-1647,2 3-3384,0 5 5636,-2 6 0,3-7 0,1 1 0</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5.460"/>
    </inkml:context>
    <inkml:brush xml:id="br0">
      <inkml:brushProperty name="width" value="0.08571" units="cm"/>
      <inkml:brushProperty name="height" value="0.08571" units="cm"/>
      <inkml:brushProperty name="color" value="#008C3A"/>
    </inkml:brush>
  </inkml:definitions>
  <inkml:trace contextRef="#ctx0" brushRef="#br0">1 0 12580,'11'7'3271,"-3"-3"-2957,-8-4 2163,0 0-1985,9 67-88,-2-22-309,-1 4 1,1 3-29,2 8-67,-1-5-505,1-6-952,0-9-1354,0-9-2378,1-11 5189,-1-10 0,-4-7 0,-1-3 0</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5.891"/>
    </inkml:context>
    <inkml:brush xml:id="br0">
      <inkml:brushProperty name="width" value="0.08571" units="cm"/>
      <inkml:brushProperty name="height" value="0.08571" units="cm"/>
      <inkml:brushProperty name="color" value="#008C3A"/>
    </inkml:brush>
  </inkml:definitions>
  <inkml:trace contextRef="#ctx0" brushRef="#br0">0 1 11179,'11'12'3003,"-2"-2"-2925,-9-10 1256,0 0-640,33 28-100,-12-5-34,30 27-112,-22-11-77,-2-2-13,-4-5 79,2-1-325,-11-15-11,2-1 33,-11-12 80,-1-2 122,-2-1-12,2 0-324,-2-4 0,3 2-313,-1-2-192,17 35 326,-7-4-493,12 28-1110,-12-15-1243,0-7-527,2-11-963,2-11 4515,2-15 0,-9 2 0,-3-5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1.242"/>
    </inkml:context>
    <inkml:brush xml:id="br0">
      <inkml:brushProperty name="width" value="0.08571" units="cm"/>
      <inkml:brushProperty name="height" value="0.08571" units="cm"/>
      <inkml:brushProperty name="color" value="#008C3A"/>
    </inkml:brush>
  </inkml:definitions>
  <inkml:trace contextRef="#ctx0" brushRef="#br0">110 230 9297,'-18'-13'4583,"3"3"-3889,15 10 180,0 0-504,-3 2 179,1 7-291,0 7-135,1 7-78,1 2 11,0 2-23,8 1 46,6 4-46,10 0 12,6 0 0,3-5-34,4-5 0,1-9 213,14-6-11,-13-9 67,10-11 46,-17-7 88,-2-11-156,-2-1-113,-3 0-66,-3 2-1,-4 3 34,-2 4 112,-3-5-22,-4 8 56,-3-4 11,-4 8 44,-2 1 12,-4-2 12,-3 0-124,-5-1 22,-3-3 22,-3 1-77,-1-1-35,-2 1-55,-4 1-90,-1 4-11,-2 4-57,-4 4-88,-3 4-158,-7 3-392,-3 9-627,-4 7-752,0 12-1354,0 7-4237,5-2 7676,6-6 0,16-12 0,9-7 0</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6.465"/>
    </inkml:context>
    <inkml:brush xml:id="br0">
      <inkml:brushProperty name="width" value="0.08571" units="cm"/>
      <inkml:brushProperty name="height" value="0.08571" units="cm"/>
      <inkml:brushProperty name="color" value="#008C3A"/>
    </inkml:brush>
  </inkml:definitions>
  <inkml:trace contextRef="#ctx0" brushRef="#br0">19 0 11852,'2'5'4717,"1"-1"-3171,-3-4-1434,-11-4-67,9 3 403,-8 6 179,14 13-111,7 18-158,9 13-134,8 13-67,3 7-112,2 3-45,-2-2 0,1-8-258,-3-12-3817,-5-13 3425,-4-15-22,-9-10 33,-5-7 303,-4-4-403,-2-10-438,-3-10 112,-20-32 1065,0 10 3482,-17-11-3078,11 30 178,1 11-246,5 8-336,5 5-11,8 3-303,6 4 79,5 3 235,16-5 168,41-4-101,5-16-33,-2-3 0,0-4-34,11-15 0,11-9 44,-47 24-44,-15 8 45,-8 8-2148,-9 31 2741,-2 2-21,-2 28-281,0-9-213,2-3-89,4-9-23,2-10 34,3-8-45,-2-9 3257,-3-4-3884,-1-4-180,-1-7-2330,1-9-2612,-2-11 5749,0-7 0,-3 12 0,0 4 0</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6.600"/>
    </inkml:context>
    <inkml:brush xml:id="br0">
      <inkml:brushProperty name="width" value="0.08571" units="cm"/>
      <inkml:brushProperty name="height" value="0.08571" units="cm"/>
      <inkml:brushProperty name="color" value="#008C3A"/>
    </inkml:brush>
  </inkml:definitions>
  <inkml:trace contextRef="#ctx0" brushRef="#br0">50 105 14585,'-19'-26'5312,"3"5"-5503,16 21-806,-14-18-953,20 13-2532,-4-15 4482,26 14 0,-10 2 0,-3-1 0</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7.311"/>
    </inkml:context>
    <inkml:brush xml:id="br0">
      <inkml:brushProperty name="width" value="0.08571" units="cm"/>
      <inkml:brushProperty name="height" value="0.08571" units="cm"/>
      <inkml:brushProperty name="color" value="#008C3A"/>
    </inkml:brush>
  </inkml:definitions>
  <inkml:trace contextRef="#ctx0" brushRef="#br0">26 14 14719,'-14'-7'1636,"3"0"-549,11 7-167,0 0-248,39 68-190,-14-27-348,4 8 1,1 2 167,4 6-78,-3 3-3392,-3 1 3370,-4-2-79,-4-2-56,-4-4-33,-4-9-34,-3-10-1154,-5-10 336,-5-13 3605,-9-5-3729,-11-6 35,-8-6-1,-1-4 606,3-9 302,4-2 280,4-3-157,8 0-123,4 0-112,5 4 23,7 1 66,10 4 46,34-6-1,2 4 269,26-3 101,-15 5 68,0 3 66,-7 4 259,1 4-505,-21 4 213,-2 10 11,-19 6 1,-4 10-158,-3 2-190,-1 1-157,-3-6-23,1-5-425,-2-10-706,1-4-896,2-4-931,1-5 2981,0-5 0,-3 3 0,-1-2 0</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7.462"/>
    </inkml:context>
    <inkml:brush xml:id="br0">
      <inkml:brushProperty name="width" value="0.08571" units="cm"/>
      <inkml:brushProperty name="height" value="0.08571" units="cm"/>
      <inkml:brushProperty name="color" value="#008C3A"/>
    </inkml:brush>
  </inkml:definitions>
  <inkml:trace contextRef="#ctx0" brushRef="#br0">42 23 16064,'-23'-12'2074,"5"2"-2837,18 10-1153,0 0 0,0 0 0</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7.939"/>
    </inkml:context>
    <inkml:brush xml:id="br0">
      <inkml:brushProperty name="width" value="0.08571" units="cm"/>
      <inkml:brushProperty name="height" value="0.08571" units="cm"/>
      <inkml:brushProperty name="color" value="#008C3A"/>
    </inkml:brush>
  </inkml:definitions>
  <inkml:trace contextRef="#ctx0" brushRef="#br0">0 0 13656,'9'9'4370,"20"53"-3418,-17-26-313,19 47-225,-15-31-246,0-1-123,-1-1 0,0-4-23,-2-3-22,-1-9-45,-2-7-123,-3-11-123,-3-7 112,-2-6 21,-2-2 24,0-27 56,-3 1 55,1-29 23,-1 4 135,2-7 89,1-5 191,2-1 89,3 3 45,2 10-247,2 13-89,-5 16-213,0 11-179,-3 7 56,1 6-3168,10 26 3335,0 0-10,8 24 0,-5-9-23,-1 0 0,1 2-11,0-3-45,1-2-145,0-5-382,0-8 2563,-2-5-3155,-1-10-2982,-4-4 1568,-4-6-3102,-2-1 5680,-5-8 0,1 4 0,-1-4 0</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8.098"/>
    </inkml:context>
    <inkml:brush xml:id="br0">
      <inkml:brushProperty name="width" value="0.08571" units="cm"/>
      <inkml:brushProperty name="height" value="0.08571" units="cm"/>
      <inkml:brushProperty name="color" value="#008C3A"/>
    </inkml:brush>
  </inkml:definitions>
  <inkml:trace contextRef="#ctx0" brushRef="#br0">16 235 12613,'-8'0'2757,"1"0"-1973,7 0-784,0 0-515,80-30-2388,-28 0-171,7 1 0,1-3 3074,8-23 0,-30 23 0,-10 5 0</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8.332"/>
    </inkml:context>
    <inkml:brush xml:id="br0">
      <inkml:brushProperty name="width" value="0.08571" units="cm"/>
      <inkml:brushProperty name="height" value="0.08571" units="cm"/>
      <inkml:brushProperty name="color" value="#008C3A"/>
    </inkml:brush>
  </inkml:definitions>
  <inkml:trace contextRef="#ctx0" brushRef="#br0">30 0 5587,'17'4'3384,"-3"-1"850,-14-3-2945,-3 55-584,-4-16-256,-4 51-158,-1-28-11,0 3 1264,3-1-1455,4-5 214,3 10 44,10-26 804,8 5-568,35-34 2977,1-9-3734,5-14 0,2-5-1114,18-5 206,-26 2 1,-2 1-3401,3 2 3634,-16 5 0,-16 5 0,-12 3 0</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27.759"/>
    </inkml:context>
    <inkml:brush xml:id="br0">
      <inkml:brushProperty name="width" value="0.08571" units="cm"/>
      <inkml:brushProperty name="height" value="0.08571" units="cm"/>
      <inkml:brushProperty name="color" value="#008C3A"/>
    </inkml:brush>
  </inkml:definitions>
  <inkml:trace contextRef="#ctx0" brushRef="#br0">10 21 6283,'-5'-11'0,"1"2"0,4 9 0</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7:17.598"/>
    </inkml:context>
    <inkml:brush xml:id="br0">
      <inkml:brushProperty name="width" value="0.08571" units="cm"/>
      <inkml:brushProperty name="height" value="0.08571" units="cm"/>
      <inkml:brushProperty name="color" value="#008C3A"/>
    </inkml:brush>
  </inkml:definitions>
  <inkml:trace contextRef="#ctx0" brushRef="#br0">0 639 9039,'1'9'3854,"0"-1"-2644,-1-8 4326,0 0-5222,3-4-113,4-11-156,6-13-23,5-17-10,5-13-12,3-10 0,0-2-3392,-1-3 3392,-3 2 22,-4 7-11,-5 7 23,-5 14-1,-2 12 169,-3 11-381,-2 12-45,1 8 3616,3 13-3392,3 10 0,7 13 0,6 8 11,8 5 0,8 4-11,6 5 34,5 3-34,2 6 22,1 4 12,-3 3-1719,-16-24 0,-1 1 1685,12 20 11,7 15-11,-27-39 12,-5-6-12,-5-8-12,-4 1 1,-4-15-11,-2 3-1,-3-16 3371,0-1-3382,0-3 34,0 1-134,-7 2-146,-6 2-12,-10 4-11,-7 0-89,-2 3-33,-2 0 190,2 1 77,-20 10 158,21-10 11,-14 8 24,25-14 54,5-1 113,3-2-101,7-1-34,3-3 0,2-2 247,6 0 212,13 0 46,17 0-191,21-9-135,-3-3 0,2-2-78,33-12-112,-30 7 1,-2 1-1,12-3 22,-14 4-33,-13 5 0,-11 3 0,-17 5-23,-5 2-11,-9 2-4964,0 0-2038,0-6 6991,0-3 0,0 1 0,0 0 0</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8.578"/>
    </inkml:context>
    <inkml:brush xml:id="br0">
      <inkml:brushProperty name="width" value="0.08571" units="cm"/>
      <inkml:brushProperty name="height" value="0.08571" units="cm"/>
    </inkml:brush>
  </inkml:definitions>
  <inkml:trace contextRef="#ctx0" brushRef="#br0">52 1 7022,'-7'0'4079,"2"0"-2724,5 0 5189,0 0-6701,-3 3-67,0 10 224,-3 11 11,1 20 1,-1 10-24,1 7 1,2 3 11,2-3-11,1-4-11,0-4 10,0-8 12,0-5 23,0-6-1,0-6-22,0-7 23,0-6-1,0-7 68,0-5 44,0-2-224,0 2 68,-1 2 22,-1 5 0,0 1-34,1 0-762,0-3-1971,1-4-4314,0-2 7081,4-18 0,-3 11 0,3-11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F1D0C-1356-7343-A54F-CCF84ABD9692}" type="datetimeFigureOut">
              <a:rPr lang="en-US" smtClean="0"/>
              <a:t>4/22/21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5F9F1-E00B-2D47-80A6-B40A8AA8CDD4}" type="slidenum">
              <a:rPr lang="en-US" smtClean="0"/>
              <a:t>‹#›</a:t>
            </a:fld>
            <a:endParaRPr lang="en-US"/>
          </a:p>
        </p:txBody>
      </p:sp>
    </p:spTree>
    <p:extLst>
      <p:ext uri="{BB962C8B-B14F-4D97-AF65-F5344CB8AC3E}">
        <p14:creationId xmlns:p14="http://schemas.microsoft.com/office/powerpoint/2010/main" val="2220302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37</a:t>
            </a:fld>
            <a:endParaRPr lang="en-US"/>
          </a:p>
        </p:txBody>
      </p:sp>
    </p:spTree>
    <p:extLst>
      <p:ext uri="{BB962C8B-B14F-4D97-AF65-F5344CB8AC3E}">
        <p14:creationId xmlns:p14="http://schemas.microsoft.com/office/powerpoint/2010/main" val="1200301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46</a:t>
            </a:fld>
            <a:endParaRPr lang="en-US"/>
          </a:p>
        </p:txBody>
      </p:sp>
    </p:spTree>
    <p:extLst>
      <p:ext uri="{BB962C8B-B14F-4D97-AF65-F5344CB8AC3E}">
        <p14:creationId xmlns:p14="http://schemas.microsoft.com/office/powerpoint/2010/main" val="3781561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47</a:t>
            </a:fld>
            <a:endParaRPr lang="en-US"/>
          </a:p>
        </p:txBody>
      </p:sp>
    </p:spTree>
    <p:extLst>
      <p:ext uri="{BB962C8B-B14F-4D97-AF65-F5344CB8AC3E}">
        <p14:creationId xmlns:p14="http://schemas.microsoft.com/office/powerpoint/2010/main" val="1549909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38</a:t>
            </a:fld>
            <a:endParaRPr lang="en-US"/>
          </a:p>
        </p:txBody>
      </p:sp>
    </p:spTree>
    <p:extLst>
      <p:ext uri="{BB962C8B-B14F-4D97-AF65-F5344CB8AC3E}">
        <p14:creationId xmlns:p14="http://schemas.microsoft.com/office/powerpoint/2010/main" val="2563655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39</a:t>
            </a:fld>
            <a:endParaRPr lang="en-US"/>
          </a:p>
        </p:txBody>
      </p:sp>
    </p:spTree>
    <p:extLst>
      <p:ext uri="{BB962C8B-B14F-4D97-AF65-F5344CB8AC3E}">
        <p14:creationId xmlns:p14="http://schemas.microsoft.com/office/powerpoint/2010/main" val="151649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40</a:t>
            </a:fld>
            <a:endParaRPr lang="en-US"/>
          </a:p>
        </p:txBody>
      </p:sp>
    </p:spTree>
    <p:extLst>
      <p:ext uri="{BB962C8B-B14F-4D97-AF65-F5344CB8AC3E}">
        <p14:creationId xmlns:p14="http://schemas.microsoft.com/office/powerpoint/2010/main" val="2363178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41</a:t>
            </a:fld>
            <a:endParaRPr lang="en-US"/>
          </a:p>
        </p:txBody>
      </p:sp>
    </p:spTree>
    <p:extLst>
      <p:ext uri="{BB962C8B-B14F-4D97-AF65-F5344CB8AC3E}">
        <p14:creationId xmlns:p14="http://schemas.microsoft.com/office/powerpoint/2010/main" val="903181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42</a:t>
            </a:fld>
            <a:endParaRPr lang="en-US"/>
          </a:p>
        </p:txBody>
      </p:sp>
    </p:spTree>
    <p:extLst>
      <p:ext uri="{BB962C8B-B14F-4D97-AF65-F5344CB8AC3E}">
        <p14:creationId xmlns:p14="http://schemas.microsoft.com/office/powerpoint/2010/main" val="737015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43</a:t>
            </a:fld>
            <a:endParaRPr lang="en-US"/>
          </a:p>
        </p:txBody>
      </p:sp>
    </p:spTree>
    <p:extLst>
      <p:ext uri="{BB962C8B-B14F-4D97-AF65-F5344CB8AC3E}">
        <p14:creationId xmlns:p14="http://schemas.microsoft.com/office/powerpoint/2010/main" val="65302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44</a:t>
            </a:fld>
            <a:endParaRPr lang="en-US"/>
          </a:p>
        </p:txBody>
      </p:sp>
    </p:spTree>
    <p:extLst>
      <p:ext uri="{BB962C8B-B14F-4D97-AF65-F5344CB8AC3E}">
        <p14:creationId xmlns:p14="http://schemas.microsoft.com/office/powerpoint/2010/main" val="1915106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45</a:t>
            </a:fld>
            <a:endParaRPr lang="en-US"/>
          </a:p>
        </p:txBody>
      </p:sp>
    </p:spTree>
    <p:extLst>
      <p:ext uri="{BB962C8B-B14F-4D97-AF65-F5344CB8AC3E}">
        <p14:creationId xmlns:p14="http://schemas.microsoft.com/office/powerpoint/2010/main" val="131586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10A585-B4AA-B34D-89FB-3FB2D8B22A9A}" type="datetimeFigureOut">
              <a:rPr lang="en-US" smtClean="0"/>
              <a:t>4/22/21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503626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10A585-B4AA-B34D-89FB-3FB2D8B22A9A}" type="datetimeFigureOut">
              <a:rPr lang="en-US" smtClean="0"/>
              <a:t>4/22/21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479171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10A585-B4AA-B34D-89FB-3FB2D8B22A9A}" type="datetimeFigureOut">
              <a:rPr lang="en-US" smtClean="0"/>
              <a:t>4/22/21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3580079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10A585-B4AA-B34D-89FB-3FB2D8B22A9A}" type="datetimeFigureOut">
              <a:rPr lang="en-US" smtClean="0"/>
              <a:t>4/22/21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4023748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10A585-B4AA-B34D-89FB-3FB2D8B22A9A}" type="datetimeFigureOut">
              <a:rPr lang="en-US" smtClean="0"/>
              <a:t>4/22/21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243009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10A585-B4AA-B34D-89FB-3FB2D8B22A9A}" type="datetimeFigureOut">
              <a:rPr lang="en-US" smtClean="0"/>
              <a:t>4/22/21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2645759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10A585-B4AA-B34D-89FB-3FB2D8B22A9A}" type="datetimeFigureOut">
              <a:rPr lang="en-US" smtClean="0"/>
              <a:t>4/22/21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53933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10A585-B4AA-B34D-89FB-3FB2D8B22A9A}" type="datetimeFigureOut">
              <a:rPr lang="en-US" smtClean="0"/>
              <a:t>4/22/21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3631575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10A585-B4AA-B34D-89FB-3FB2D8B22A9A}" type="datetimeFigureOut">
              <a:rPr lang="en-US" smtClean="0"/>
              <a:t>4/22/21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1426227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10A585-B4AA-B34D-89FB-3FB2D8B22A9A}" type="datetimeFigureOut">
              <a:rPr lang="en-US" smtClean="0"/>
              <a:t>4/22/21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1129322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10A585-B4AA-B34D-89FB-3FB2D8B22A9A}" type="datetimeFigureOut">
              <a:rPr lang="en-US" smtClean="0"/>
              <a:t>4/22/21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193063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0A585-B4AA-B34D-89FB-3FB2D8B22A9A}" type="datetimeFigureOut">
              <a:rPr lang="en-US" smtClean="0"/>
              <a:t>4/22/21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E45F2-1A50-1545-8254-45ADC4CD5F7C}" type="slidenum">
              <a:rPr lang="en-US" smtClean="0"/>
              <a:t>‹#›</a:t>
            </a:fld>
            <a:endParaRPr lang="en-US"/>
          </a:p>
        </p:txBody>
      </p:sp>
    </p:spTree>
    <p:extLst>
      <p:ext uri="{BB962C8B-B14F-4D97-AF65-F5344CB8AC3E}">
        <p14:creationId xmlns:p14="http://schemas.microsoft.com/office/powerpoint/2010/main" val="2842160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25" Type="http://schemas.openxmlformats.org/officeDocument/2006/relationships/image" Target="../media/image66.png"/><Relationship Id="rId133" Type="http://schemas.openxmlformats.org/officeDocument/2006/relationships/image" Target="../media/image70.png"/><Relationship Id="rId138" Type="http://schemas.openxmlformats.org/officeDocument/2006/relationships/customXml" Target="../ink/ink10.xml"/><Relationship Id="rId141" Type="http://schemas.openxmlformats.org/officeDocument/2006/relationships/image" Target="../media/image74.png"/><Relationship Id="rId146" Type="http://schemas.openxmlformats.org/officeDocument/2006/relationships/customXml" Target="../ink/ink14.xml"/><Relationship Id="rId154" Type="http://schemas.openxmlformats.org/officeDocument/2006/relationships/customXml" Target="../ink/ink18.xml"/><Relationship Id="rId159" Type="http://schemas.openxmlformats.org/officeDocument/2006/relationships/image" Target="../media/image83.png"/><Relationship Id="rId167" Type="http://schemas.openxmlformats.org/officeDocument/2006/relationships/image" Target="../media/image87.png"/><Relationship Id="rId175" Type="http://schemas.openxmlformats.org/officeDocument/2006/relationships/image" Target="../media/image91.png"/><Relationship Id="rId162" Type="http://schemas.openxmlformats.org/officeDocument/2006/relationships/customXml" Target="../ink/ink22.xml"/><Relationship Id="rId170" Type="http://schemas.openxmlformats.org/officeDocument/2006/relationships/customXml" Target="../ink/ink26.xml"/><Relationship Id="rId183" Type="http://schemas.openxmlformats.org/officeDocument/2006/relationships/image" Target="../media/image95.png"/><Relationship Id="rId2" Type="http://schemas.openxmlformats.org/officeDocument/2006/relationships/customXml" Target="../ink/ink1.xml"/><Relationship Id="rId123" Type="http://schemas.openxmlformats.org/officeDocument/2006/relationships/image" Target="../media/image65.png"/><Relationship Id="rId128" Type="http://schemas.openxmlformats.org/officeDocument/2006/relationships/customXml" Target="../ink/ink5.xml"/><Relationship Id="rId131" Type="http://schemas.openxmlformats.org/officeDocument/2006/relationships/image" Target="../media/image69.png"/><Relationship Id="rId136" Type="http://schemas.openxmlformats.org/officeDocument/2006/relationships/customXml" Target="../ink/ink9.xml"/><Relationship Id="rId144" Type="http://schemas.openxmlformats.org/officeDocument/2006/relationships/customXml" Target="../ink/ink13.xml"/><Relationship Id="rId149" Type="http://schemas.openxmlformats.org/officeDocument/2006/relationships/image" Target="../media/image78.png"/><Relationship Id="rId157" Type="http://schemas.openxmlformats.org/officeDocument/2006/relationships/image" Target="../media/image82.png"/><Relationship Id="rId178" Type="http://schemas.openxmlformats.org/officeDocument/2006/relationships/customXml" Target="../ink/ink30.xml"/><Relationship Id="rId152" Type="http://schemas.openxmlformats.org/officeDocument/2006/relationships/customXml" Target="../ink/ink17.xml"/><Relationship Id="rId160" Type="http://schemas.openxmlformats.org/officeDocument/2006/relationships/customXml" Target="../ink/ink21.xml"/><Relationship Id="rId165" Type="http://schemas.openxmlformats.org/officeDocument/2006/relationships/image" Target="../media/image86.png"/><Relationship Id="rId173" Type="http://schemas.openxmlformats.org/officeDocument/2006/relationships/image" Target="../media/image90.png"/><Relationship Id="rId181" Type="http://schemas.openxmlformats.org/officeDocument/2006/relationships/image" Target="../media/image94.png"/><Relationship Id="rId126" Type="http://schemas.openxmlformats.org/officeDocument/2006/relationships/customXml" Target="../ink/ink4.xml"/><Relationship Id="rId134" Type="http://schemas.openxmlformats.org/officeDocument/2006/relationships/customXml" Target="../ink/ink8.xml"/><Relationship Id="rId139" Type="http://schemas.openxmlformats.org/officeDocument/2006/relationships/image" Target="../media/image73.png"/><Relationship Id="rId147" Type="http://schemas.openxmlformats.org/officeDocument/2006/relationships/image" Target="../media/image77.png"/><Relationship Id="rId168" Type="http://schemas.openxmlformats.org/officeDocument/2006/relationships/customXml" Target="../ink/ink25.xml"/><Relationship Id="rId121" Type="http://schemas.openxmlformats.org/officeDocument/2006/relationships/image" Target="../media/image64.png"/><Relationship Id="rId142" Type="http://schemas.openxmlformats.org/officeDocument/2006/relationships/customXml" Target="../ink/ink12.xml"/><Relationship Id="rId150" Type="http://schemas.openxmlformats.org/officeDocument/2006/relationships/customXml" Target="../ink/ink16.xml"/><Relationship Id="rId155" Type="http://schemas.openxmlformats.org/officeDocument/2006/relationships/image" Target="../media/image81.png"/><Relationship Id="rId163" Type="http://schemas.openxmlformats.org/officeDocument/2006/relationships/image" Target="../media/image85.png"/><Relationship Id="rId171" Type="http://schemas.openxmlformats.org/officeDocument/2006/relationships/image" Target="../media/image89.png"/><Relationship Id="rId176" Type="http://schemas.openxmlformats.org/officeDocument/2006/relationships/customXml" Target="../ink/ink29.xml"/><Relationship Id="rId124" Type="http://schemas.openxmlformats.org/officeDocument/2006/relationships/customXml" Target="../ink/ink3.xml"/><Relationship Id="rId129" Type="http://schemas.openxmlformats.org/officeDocument/2006/relationships/image" Target="../media/image68.png"/><Relationship Id="rId137" Type="http://schemas.openxmlformats.org/officeDocument/2006/relationships/image" Target="../media/image72.png"/><Relationship Id="rId158" Type="http://schemas.openxmlformats.org/officeDocument/2006/relationships/customXml" Target="../ink/ink20.xml"/><Relationship Id="rId132" Type="http://schemas.openxmlformats.org/officeDocument/2006/relationships/customXml" Target="../ink/ink7.xml"/><Relationship Id="rId140" Type="http://schemas.openxmlformats.org/officeDocument/2006/relationships/customXml" Target="../ink/ink11.xml"/><Relationship Id="rId145" Type="http://schemas.openxmlformats.org/officeDocument/2006/relationships/image" Target="../media/image76.png"/><Relationship Id="rId153" Type="http://schemas.openxmlformats.org/officeDocument/2006/relationships/image" Target="../media/image80.png"/><Relationship Id="rId161" Type="http://schemas.openxmlformats.org/officeDocument/2006/relationships/image" Target="../media/image84.png"/><Relationship Id="rId166" Type="http://schemas.openxmlformats.org/officeDocument/2006/relationships/customXml" Target="../ink/ink24.xml"/><Relationship Id="rId174" Type="http://schemas.openxmlformats.org/officeDocument/2006/relationships/customXml" Target="../ink/ink28.xml"/><Relationship Id="rId179" Type="http://schemas.openxmlformats.org/officeDocument/2006/relationships/image" Target="../media/image93.png"/><Relationship Id="rId182" Type="http://schemas.openxmlformats.org/officeDocument/2006/relationships/customXml" Target="../ink/ink32.xml"/><Relationship Id="rId1" Type="http://schemas.openxmlformats.org/officeDocument/2006/relationships/slideLayout" Target="../slideLayouts/slideLayout2.xml"/><Relationship Id="rId127" Type="http://schemas.openxmlformats.org/officeDocument/2006/relationships/image" Target="../media/image67.png"/><Relationship Id="rId122" Type="http://schemas.openxmlformats.org/officeDocument/2006/relationships/customXml" Target="../ink/ink2.xml"/><Relationship Id="rId130" Type="http://schemas.openxmlformats.org/officeDocument/2006/relationships/customXml" Target="../ink/ink6.xml"/><Relationship Id="rId135" Type="http://schemas.openxmlformats.org/officeDocument/2006/relationships/image" Target="../media/image71.png"/><Relationship Id="rId143" Type="http://schemas.openxmlformats.org/officeDocument/2006/relationships/image" Target="../media/image75.png"/><Relationship Id="rId148" Type="http://schemas.openxmlformats.org/officeDocument/2006/relationships/customXml" Target="../ink/ink15.xml"/><Relationship Id="rId151" Type="http://schemas.openxmlformats.org/officeDocument/2006/relationships/image" Target="../media/image79.png"/><Relationship Id="rId156" Type="http://schemas.openxmlformats.org/officeDocument/2006/relationships/customXml" Target="../ink/ink19.xml"/><Relationship Id="rId164" Type="http://schemas.openxmlformats.org/officeDocument/2006/relationships/customXml" Target="../ink/ink23.xml"/><Relationship Id="rId169" Type="http://schemas.openxmlformats.org/officeDocument/2006/relationships/image" Target="../media/image88.png"/><Relationship Id="rId177" Type="http://schemas.openxmlformats.org/officeDocument/2006/relationships/image" Target="../media/image92.png"/><Relationship Id="rId172" Type="http://schemas.openxmlformats.org/officeDocument/2006/relationships/customXml" Target="../ink/ink27.xml"/><Relationship Id="rId180" Type="http://schemas.openxmlformats.org/officeDocument/2006/relationships/customXml" Target="../ink/ink31.xml"/></Relationships>
</file>

<file path=ppt/slides/_rels/slide14.xml.rels><?xml version="1.0" encoding="UTF-8" standalone="yes"?>
<Relationships xmlns="http://schemas.openxmlformats.org/package/2006/relationships"><Relationship Id="rId117" Type="http://schemas.openxmlformats.org/officeDocument/2006/relationships/image" Target="../media/image98.png"/><Relationship Id="rId21" Type="http://schemas.openxmlformats.org/officeDocument/2006/relationships/image" Target="../media/image18.png"/><Relationship Id="rId42" Type="http://schemas.openxmlformats.org/officeDocument/2006/relationships/customXml" Target="../ink/ink53.xml"/><Relationship Id="rId63" Type="http://schemas.openxmlformats.org/officeDocument/2006/relationships/image" Target="../media/image39.png"/><Relationship Id="rId84" Type="http://schemas.openxmlformats.org/officeDocument/2006/relationships/customXml" Target="../ink/ink74.xml"/><Relationship Id="rId138" Type="http://schemas.openxmlformats.org/officeDocument/2006/relationships/customXml" Target="../ink/ink101.xml"/><Relationship Id="rId159" Type="http://schemas.openxmlformats.org/officeDocument/2006/relationships/image" Target="../media/image119.png"/><Relationship Id="rId170" Type="http://schemas.openxmlformats.org/officeDocument/2006/relationships/customXml" Target="../ink/ink117.xml"/><Relationship Id="rId107" Type="http://schemas.openxmlformats.org/officeDocument/2006/relationships/image" Target="../media/image61.png"/><Relationship Id="rId11" Type="http://schemas.openxmlformats.org/officeDocument/2006/relationships/image" Target="../media/image13.png"/><Relationship Id="rId32" Type="http://schemas.openxmlformats.org/officeDocument/2006/relationships/customXml" Target="../ink/ink48.xml"/><Relationship Id="rId53" Type="http://schemas.openxmlformats.org/officeDocument/2006/relationships/image" Target="../media/image34.png"/><Relationship Id="rId74" Type="http://schemas.openxmlformats.org/officeDocument/2006/relationships/customXml" Target="../ink/ink69.xml"/><Relationship Id="rId128" Type="http://schemas.openxmlformats.org/officeDocument/2006/relationships/customXml" Target="../ink/ink96.xml"/><Relationship Id="rId149" Type="http://schemas.openxmlformats.org/officeDocument/2006/relationships/image" Target="../media/image114.png"/><Relationship Id="rId5" Type="http://schemas.openxmlformats.org/officeDocument/2006/relationships/image" Target="../media/image10.png"/><Relationship Id="rId95" Type="http://schemas.openxmlformats.org/officeDocument/2006/relationships/image" Target="../media/image55.png"/><Relationship Id="rId160" Type="http://schemas.openxmlformats.org/officeDocument/2006/relationships/customXml" Target="../ink/ink112.xml"/><Relationship Id="rId181" Type="http://schemas.openxmlformats.org/officeDocument/2006/relationships/image" Target="../media/image130.png"/><Relationship Id="rId22" Type="http://schemas.openxmlformats.org/officeDocument/2006/relationships/customXml" Target="../ink/ink43.xml"/><Relationship Id="rId43" Type="http://schemas.openxmlformats.org/officeDocument/2006/relationships/image" Target="../media/image29.png"/><Relationship Id="rId64" Type="http://schemas.openxmlformats.org/officeDocument/2006/relationships/customXml" Target="../ink/ink64.xml"/><Relationship Id="rId118" Type="http://schemas.openxmlformats.org/officeDocument/2006/relationships/customXml" Target="../ink/ink91.xml"/><Relationship Id="rId139" Type="http://schemas.openxmlformats.org/officeDocument/2006/relationships/image" Target="../media/image109.png"/><Relationship Id="rId85" Type="http://schemas.openxmlformats.org/officeDocument/2006/relationships/image" Target="../media/image50.png"/><Relationship Id="rId150" Type="http://schemas.openxmlformats.org/officeDocument/2006/relationships/customXml" Target="../ink/ink107.xml"/><Relationship Id="rId171" Type="http://schemas.openxmlformats.org/officeDocument/2006/relationships/image" Target="../media/image125.png"/><Relationship Id="rId12" Type="http://schemas.openxmlformats.org/officeDocument/2006/relationships/customXml" Target="../ink/ink38.xml"/><Relationship Id="rId33" Type="http://schemas.openxmlformats.org/officeDocument/2006/relationships/image" Target="../media/image24.png"/><Relationship Id="rId108" Type="http://schemas.openxmlformats.org/officeDocument/2006/relationships/customXml" Target="../ink/ink86.xml"/><Relationship Id="rId129" Type="http://schemas.openxmlformats.org/officeDocument/2006/relationships/image" Target="../media/image104.png"/><Relationship Id="rId54" Type="http://schemas.openxmlformats.org/officeDocument/2006/relationships/customXml" Target="../ink/ink59.xml"/><Relationship Id="rId75" Type="http://schemas.openxmlformats.org/officeDocument/2006/relationships/image" Target="../media/image45.png"/><Relationship Id="rId96" Type="http://schemas.openxmlformats.org/officeDocument/2006/relationships/customXml" Target="../ink/ink80.xml"/><Relationship Id="rId140" Type="http://schemas.openxmlformats.org/officeDocument/2006/relationships/customXml" Target="../ink/ink102.xml"/><Relationship Id="rId161" Type="http://schemas.openxmlformats.org/officeDocument/2006/relationships/image" Target="../media/image120.png"/><Relationship Id="rId182" Type="http://schemas.openxmlformats.org/officeDocument/2006/relationships/customXml" Target="../ink/ink123.xml"/><Relationship Id="rId6" Type="http://schemas.openxmlformats.org/officeDocument/2006/relationships/customXml" Target="../ink/ink35.xml"/><Relationship Id="rId23" Type="http://schemas.openxmlformats.org/officeDocument/2006/relationships/image" Target="../media/image19.png"/><Relationship Id="rId119" Type="http://schemas.openxmlformats.org/officeDocument/2006/relationships/image" Target="../media/image99.png"/><Relationship Id="rId44" Type="http://schemas.openxmlformats.org/officeDocument/2006/relationships/customXml" Target="../ink/ink54.xml"/><Relationship Id="rId60" Type="http://schemas.openxmlformats.org/officeDocument/2006/relationships/customXml" Target="../ink/ink62.xml"/><Relationship Id="rId65" Type="http://schemas.openxmlformats.org/officeDocument/2006/relationships/image" Target="../media/image40.png"/><Relationship Id="rId81" Type="http://schemas.openxmlformats.org/officeDocument/2006/relationships/image" Target="../media/image48.png"/><Relationship Id="rId86" Type="http://schemas.openxmlformats.org/officeDocument/2006/relationships/customXml" Target="../ink/ink75.xml"/><Relationship Id="rId130" Type="http://schemas.openxmlformats.org/officeDocument/2006/relationships/customXml" Target="../ink/ink97.xml"/><Relationship Id="rId135" Type="http://schemas.openxmlformats.org/officeDocument/2006/relationships/image" Target="../media/image107.png"/><Relationship Id="rId151" Type="http://schemas.openxmlformats.org/officeDocument/2006/relationships/image" Target="../media/image115.png"/><Relationship Id="rId156" Type="http://schemas.openxmlformats.org/officeDocument/2006/relationships/customXml" Target="../ink/ink110.xml"/><Relationship Id="rId177" Type="http://schemas.openxmlformats.org/officeDocument/2006/relationships/image" Target="../media/image128.png"/><Relationship Id="rId172" Type="http://schemas.openxmlformats.org/officeDocument/2006/relationships/customXml" Target="../ink/ink118.xml"/><Relationship Id="rId13" Type="http://schemas.openxmlformats.org/officeDocument/2006/relationships/image" Target="../media/image14.png"/><Relationship Id="rId18" Type="http://schemas.openxmlformats.org/officeDocument/2006/relationships/customXml" Target="../ink/ink41.xml"/><Relationship Id="rId39" Type="http://schemas.openxmlformats.org/officeDocument/2006/relationships/image" Target="../media/image27.png"/><Relationship Id="rId109" Type="http://schemas.openxmlformats.org/officeDocument/2006/relationships/image" Target="../media/image62.png"/><Relationship Id="rId34" Type="http://schemas.openxmlformats.org/officeDocument/2006/relationships/customXml" Target="../ink/ink49.xml"/><Relationship Id="rId50" Type="http://schemas.openxmlformats.org/officeDocument/2006/relationships/customXml" Target="../ink/ink57.xml"/><Relationship Id="rId55" Type="http://schemas.openxmlformats.org/officeDocument/2006/relationships/image" Target="../media/image35.png"/><Relationship Id="rId76" Type="http://schemas.openxmlformats.org/officeDocument/2006/relationships/customXml" Target="../ink/ink70.xml"/><Relationship Id="rId97" Type="http://schemas.openxmlformats.org/officeDocument/2006/relationships/image" Target="../media/image56.png"/><Relationship Id="rId104" Type="http://schemas.openxmlformats.org/officeDocument/2006/relationships/customXml" Target="../ink/ink84.xml"/><Relationship Id="rId120" Type="http://schemas.openxmlformats.org/officeDocument/2006/relationships/customXml" Target="../ink/ink92.xml"/><Relationship Id="rId125" Type="http://schemas.openxmlformats.org/officeDocument/2006/relationships/image" Target="../media/image102.png"/><Relationship Id="rId141" Type="http://schemas.openxmlformats.org/officeDocument/2006/relationships/image" Target="../media/image110.png"/><Relationship Id="rId146" Type="http://schemas.openxmlformats.org/officeDocument/2006/relationships/customXml" Target="../ink/ink105.xml"/><Relationship Id="rId167" Type="http://schemas.openxmlformats.org/officeDocument/2006/relationships/image" Target="../media/image123.png"/><Relationship Id="rId7" Type="http://schemas.openxmlformats.org/officeDocument/2006/relationships/image" Target="../media/image11.png"/><Relationship Id="rId71" Type="http://schemas.openxmlformats.org/officeDocument/2006/relationships/image" Target="../media/image43.png"/><Relationship Id="rId92" Type="http://schemas.openxmlformats.org/officeDocument/2006/relationships/customXml" Target="../ink/ink78.xml"/><Relationship Id="rId162" Type="http://schemas.openxmlformats.org/officeDocument/2006/relationships/customXml" Target="../ink/ink113.xml"/><Relationship Id="rId183" Type="http://schemas.openxmlformats.org/officeDocument/2006/relationships/image" Target="../media/image131.png"/><Relationship Id="rId2" Type="http://schemas.openxmlformats.org/officeDocument/2006/relationships/customXml" Target="../ink/ink33.xml"/><Relationship Id="rId29" Type="http://schemas.openxmlformats.org/officeDocument/2006/relationships/image" Target="../media/image22.png"/><Relationship Id="rId24" Type="http://schemas.openxmlformats.org/officeDocument/2006/relationships/customXml" Target="../ink/ink44.xml"/><Relationship Id="rId40" Type="http://schemas.openxmlformats.org/officeDocument/2006/relationships/customXml" Target="../ink/ink52.xml"/><Relationship Id="rId45" Type="http://schemas.openxmlformats.org/officeDocument/2006/relationships/image" Target="../media/image30.png"/><Relationship Id="rId66" Type="http://schemas.openxmlformats.org/officeDocument/2006/relationships/customXml" Target="../ink/ink65.xml"/><Relationship Id="rId87" Type="http://schemas.openxmlformats.org/officeDocument/2006/relationships/image" Target="../media/image51.png"/><Relationship Id="rId110" Type="http://schemas.openxmlformats.org/officeDocument/2006/relationships/customXml" Target="../ink/ink87.xml"/><Relationship Id="rId115" Type="http://schemas.openxmlformats.org/officeDocument/2006/relationships/image" Target="../media/image97.png"/><Relationship Id="rId131" Type="http://schemas.openxmlformats.org/officeDocument/2006/relationships/image" Target="../media/image105.png"/><Relationship Id="rId136" Type="http://schemas.openxmlformats.org/officeDocument/2006/relationships/customXml" Target="../ink/ink100.xml"/><Relationship Id="rId157" Type="http://schemas.openxmlformats.org/officeDocument/2006/relationships/image" Target="../media/image118.png"/><Relationship Id="rId178" Type="http://schemas.openxmlformats.org/officeDocument/2006/relationships/customXml" Target="../ink/ink121.xml"/><Relationship Id="rId61" Type="http://schemas.openxmlformats.org/officeDocument/2006/relationships/image" Target="../media/image38.png"/><Relationship Id="rId82" Type="http://schemas.openxmlformats.org/officeDocument/2006/relationships/customXml" Target="../ink/ink73.xml"/><Relationship Id="rId152" Type="http://schemas.openxmlformats.org/officeDocument/2006/relationships/customXml" Target="../ink/ink108.xml"/><Relationship Id="rId173" Type="http://schemas.openxmlformats.org/officeDocument/2006/relationships/image" Target="../media/image126.png"/><Relationship Id="rId19" Type="http://schemas.openxmlformats.org/officeDocument/2006/relationships/image" Target="../media/image17.png"/><Relationship Id="rId14" Type="http://schemas.openxmlformats.org/officeDocument/2006/relationships/customXml" Target="../ink/ink39.xml"/><Relationship Id="rId30" Type="http://schemas.openxmlformats.org/officeDocument/2006/relationships/customXml" Target="../ink/ink47.xml"/><Relationship Id="rId35" Type="http://schemas.openxmlformats.org/officeDocument/2006/relationships/image" Target="../media/image25.png"/><Relationship Id="rId56" Type="http://schemas.openxmlformats.org/officeDocument/2006/relationships/customXml" Target="../ink/ink60.xml"/><Relationship Id="rId77" Type="http://schemas.openxmlformats.org/officeDocument/2006/relationships/image" Target="../media/image46.png"/><Relationship Id="rId100" Type="http://schemas.openxmlformats.org/officeDocument/2006/relationships/customXml" Target="../ink/ink82.xml"/><Relationship Id="rId105" Type="http://schemas.openxmlformats.org/officeDocument/2006/relationships/image" Target="../media/image60.png"/><Relationship Id="rId126" Type="http://schemas.openxmlformats.org/officeDocument/2006/relationships/customXml" Target="../ink/ink95.xml"/><Relationship Id="rId147" Type="http://schemas.openxmlformats.org/officeDocument/2006/relationships/image" Target="../media/image113.png"/><Relationship Id="rId168" Type="http://schemas.openxmlformats.org/officeDocument/2006/relationships/customXml" Target="../ink/ink116.xml"/><Relationship Id="rId8" Type="http://schemas.openxmlformats.org/officeDocument/2006/relationships/customXml" Target="../ink/ink36.xml"/><Relationship Id="rId51" Type="http://schemas.openxmlformats.org/officeDocument/2006/relationships/image" Target="../media/image33.png"/><Relationship Id="rId72" Type="http://schemas.openxmlformats.org/officeDocument/2006/relationships/customXml" Target="../ink/ink68.xml"/><Relationship Id="rId93" Type="http://schemas.openxmlformats.org/officeDocument/2006/relationships/image" Target="../media/image54.png"/><Relationship Id="rId98" Type="http://schemas.openxmlformats.org/officeDocument/2006/relationships/customXml" Target="../ink/ink81.xml"/><Relationship Id="rId121" Type="http://schemas.openxmlformats.org/officeDocument/2006/relationships/image" Target="../media/image100.png"/><Relationship Id="rId142" Type="http://schemas.openxmlformats.org/officeDocument/2006/relationships/customXml" Target="../ink/ink103.xml"/><Relationship Id="rId163" Type="http://schemas.openxmlformats.org/officeDocument/2006/relationships/image" Target="../media/image121.png"/><Relationship Id="rId3" Type="http://schemas.openxmlformats.org/officeDocument/2006/relationships/image" Target="../media/image9.png"/><Relationship Id="rId25" Type="http://schemas.openxmlformats.org/officeDocument/2006/relationships/image" Target="../media/image20.png"/><Relationship Id="rId46" Type="http://schemas.openxmlformats.org/officeDocument/2006/relationships/customXml" Target="../ink/ink55.xml"/><Relationship Id="rId67" Type="http://schemas.openxmlformats.org/officeDocument/2006/relationships/image" Target="../media/image41.png"/><Relationship Id="rId116" Type="http://schemas.openxmlformats.org/officeDocument/2006/relationships/customXml" Target="../ink/ink90.xml"/><Relationship Id="rId137" Type="http://schemas.openxmlformats.org/officeDocument/2006/relationships/image" Target="../media/image108.png"/><Relationship Id="rId158" Type="http://schemas.openxmlformats.org/officeDocument/2006/relationships/customXml" Target="../ink/ink111.xml"/><Relationship Id="rId20" Type="http://schemas.openxmlformats.org/officeDocument/2006/relationships/customXml" Target="../ink/ink42.xml"/><Relationship Id="rId41" Type="http://schemas.openxmlformats.org/officeDocument/2006/relationships/image" Target="../media/image28.png"/><Relationship Id="rId62" Type="http://schemas.openxmlformats.org/officeDocument/2006/relationships/customXml" Target="../ink/ink63.xml"/><Relationship Id="rId83" Type="http://schemas.openxmlformats.org/officeDocument/2006/relationships/image" Target="../media/image49.png"/><Relationship Id="rId88" Type="http://schemas.openxmlformats.org/officeDocument/2006/relationships/customXml" Target="../ink/ink76.xml"/><Relationship Id="rId111" Type="http://schemas.openxmlformats.org/officeDocument/2006/relationships/image" Target="../media/image63.png"/><Relationship Id="rId132" Type="http://schemas.openxmlformats.org/officeDocument/2006/relationships/customXml" Target="../ink/ink98.xml"/><Relationship Id="rId153" Type="http://schemas.openxmlformats.org/officeDocument/2006/relationships/image" Target="../media/image116.png"/><Relationship Id="rId174" Type="http://schemas.openxmlformats.org/officeDocument/2006/relationships/customXml" Target="../ink/ink119.xml"/><Relationship Id="rId179" Type="http://schemas.openxmlformats.org/officeDocument/2006/relationships/image" Target="../media/image129.png"/><Relationship Id="rId15" Type="http://schemas.openxmlformats.org/officeDocument/2006/relationships/image" Target="../media/image15.png"/><Relationship Id="rId36" Type="http://schemas.openxmlformats.org/officeDocument/2006/relationships/customXml" Target="../ink/ink50.xml"/><Relationship Id="rId57" Type="http://schemas.openxmlformats.org/officeDocument/2006/relationships/image" Target="../media/image36.png"/><Relationship Id="rId106" Type="http://schemas.openxmlformats.org/officeDocument/2006/relationships/customXml" Target="../ink/ink85.xml"/><Relationship Id="rId127" Type="http://schemas.openxmlformats.org/officeDocument/2006/relationships/image" Target="../media/image103.png"/><Relationship Id="rId10" Type="http://schemas.openxmlformats.org/officeDocument/2006/relationships/customXml" Target="../ink/ink37.xml"/><Relationship Id="rId31" Type="http://schemas.openxmlformats.org/officeDocument/2006/relationships/image" Target="../media/image23.png"/><Relationship Id="rId52" Type="http://schemas.openxmlformats.org/officeDocument/2006/relationships/customXml" Target="../ink/ink58.xml"/><Relationship Id="rId73" Type="http://schemas.openxmlformats.org/officeDocument/2006/relationships/image" Target="../media/image44.png"/><Relationship Id="rId78" Type="http://schemas.openxmlformats.org/officeDocument/2006/relationships/customXml" Target="../ink/ink71.xml"/><Relationship Id="rId94" Type="http://schemas.openxmlformats.org/officeDocument/2006/relationships/customXml" Target="../ink/ink79.xml"/><Relationship Id="rId99" Type="http://schemas.openxmlformats.org/officeDocument/2006/relationships/image" Target="../media/image57.png"/><Relationship Id="rId101" Type="http://schemas.openxmlformats.org/officeDocument/2006/relationships/image" Target="../media/image58.png"/><Relationship Id="rId122" Type="http://schemas.openxmlformats.org/officeDocument/2006/relationships/customXml" Target="../ink/ink93.xml"/><Relationship Id="rId143" Type="http://schemas.openxmlformats.org/officeDocument/2006/relationships/image" Target="../media/image111.png"/><Relationship Id="rId148" Type="http://schemas.openxmlformats.org/officeDocument/2006/relationships/customXml" Target="../ink/ink106.xml"/><Relationship Id="rId164" Type="http://schemas.openxmlformats.org/officeDocument/2006/relationships/customXml" Target="../ink/ink114.xml"/><Relationship Id="rId169" Type="http://schemas.openxmlformats.org/officeDocument/2006/relationships/image" Target="../media/image124.png"/><Relationship Id="rId4" Type="http://schemas.openxmlformats.org/officeDocument/2006/relationships/customXml" Target="../ink/ink34.xml"/><Relationship Id="rId9" Type="http://schemas.openxmlformats.org/officeDocument/2006/relationships/image" Target="../media/image12.png"/><Relationship Id="rId180" Type="http://schemas.openxmlformats.org/officeDocument/2006/relationships/customXml" Target="../ink/ink122.xml"/><Relationship Id="rId26" Type="http://schemas.openxmlformats.org/officeDocument/2006/relationships/customXml" Target="../ink/ink45.xml"/><Relationship Id="rId47" Type="http://schemas.openxmlformats.org/officeDocument/2006/relationships/image" Target="../media/image31.png"/><Relationship Id="rId68" Type="http://schemas.openxmlformats.org/officeDocument/2006/relationships/customXml" Target="../ink/ink66.xml"/><Relationship Id="rId89" Type="http://schemas.openxmlformats.org/officeDocument/2006/relationships/image" Target="../media/image52.png"/><Relationship Id="rId112" Type="http://schemas.openxmlformats.org/officeDocument/2006/relationships/customXml" Target="../ink/ink88.xml"/><Relationship Id="rId133" Type="http://schemas.openxmlformats.org/officeDocument/2006/relationships/image" Target="../media/image106.png"/><Relationship Id="rId154" Type="http://schemas.openxmlformats.org/officeDocument/2006/relationships/customXml" Target="../ink/ink109.xml"/><Relationship Id="rId175" Type="http://schemas.openxmlformats.org/officeDocument/2006/relationships/image" Target="../media/image127.png"/><Relationship Id="rId16" Type="http://schemas.openxmlformats.org/officeDocument/2006/relationships/customXml" Target="../ink/ink40.xml"/><Relationship Id="rId37" Type="http://schemas.openxmlformats.org/officeDocument/2006/relationships/image" Target="../media/image26.png"/><Relationship Id="rId58" Type="http://schemas.openxmlformats.org/officeDocument/2006/relationships/customXml" Target="../ink/ink61.xml"/><Relationship Id="rId79" Type="http://schemas.openxmlformats.org/officeDocument/2006/relationships/image" Target="../media/image47.png"/><Relationship Id="rId102" Type="http://schemas.openxmlformats.org/officeDocument/2006/relationships/customXml" Target="../ink/ink83.xml"/><Relationship Id="rId123" Type="http://schemas.openxmlformats.org/officeDocument/2006/relationships/image" Target="../media/image101.png"/><Relationship Id="rId144" Type="http://schemas.openxmlformats.org/officeDocument/2006/relationships/customXml" Target="../ink/ink104.xml"/><Relationship Id="rId90" Type="http://schemas.openxmlformats.org/officeDocument/2006/relationships/customXml" Target="../ink/ink77.xml"/><Relationship Id="rId165" Type="http://schemas.openxmlformats.org/officeDocument/2006/relationships/image" Target="../media/image122.png"/><Relationship Id="rId27" Type="http://schemas.openxmlformats.org/officeDocument/2006/relationships/image" Target="../media/image21.png"/><Relationship Id="rId48" Type="http://schemas.openxmlformats.org/officeDocument/2006/relationships/customXml" Target="../ink/ink56.xml"/><Relationship Id="rId69" Type="http://schemas.openxmlformats.org/officeDocument/2006/relationships/image" Target="../media/image42.png"/><Relationship Id="rId113" Type="http://schemas.openxmlformats.org/officeDocument/2006/relationships/image" Target="../media/image96.png"/><Relationship Id="rId134" Type="http://schemas.openxmlformats.org/officeDocument/2006/relationships/customXml" Target="../ink/ink99.xml"/><Relationship Id="rId80" Type="http://schemas.openxmlformats.org/officeDocument/2006/relationships/customXml" Target="../ink/ink72.xml"/><Relationship Id="rId155" Type="http://schemas.openxmlformats.org/officeDocument/2006/relationships/image" Target="../media/image117.png"/><Relationship Id="rId176" Type="http://schemas.openxmlformats.org/officeDocument/2006/relationships/customXml" Target="../ink/ink120.xml"/><Relationship Id="rId17" Type="http://schemas.openxmlformats.org/officeDocument/2006/relationships/image" Target="../media/image16.png"/><Relationship Id="rId38" Type="http://schemas.openxmlformats.org/officeDocument/2006/relationships/customXml" Target="../ink/ink51.xml"/><Relationship Id="rId59" Type="http://schemas.openxmlformats.org/officeDocument/2006/relationships/image" Target="../media/image37.png"/><Relationship Id="rId103" Type="http://schemas.openxmlformats.org/officeDocument/2006/relationships/image" Target="../media/image59.png"/><Relationship Id="rId124" Type="http://schemas.openxmlformats.org/officeDocument/2006/relationships/customXml" Target="../ink/ink94.xml"/><Relationship Id="rId70" Type="http://schemas.openxmlformats.org/officeDocument/2006/relationships/customXml" Target="../ink/ink67.xml"/><Relationship Id="rId91" Type="http://schemas.openxmlformats.org/officeDocument/2006/relationships/image" Target="../media/image53.png"/><Relationship Id="rId145" Type="http://schemas.openxmlformats.org/officeDocument/2006/relationships/image" Target="../media/image112.png"/><Relationship Id="rId166" Type="http://schemas.openxmlformats.org/officeDocument/2006/relationships/customXml" Target="../ink/ink115.xml"/><Relationship Id="rId1" Type="http://schemas.openxmlformats.org/officeDocument/2006/relationships/slideLayout" Target="../slideLayouts/slideLayout2.xml"/><Relationship Id="rId28" Type="http://schemas.openxmlformats.org/officeDocument/2006/relationships/customXml" Target="../ink/ink46.xml"/><Relationship Id="rId49" Type="http://schemas.openxmlformats.org/officeDocument/2006/relationships/image" Target="../media/image32.png"/><Relationship Id="rId114" Type="http://schemas.openxmlformats.org/officeDocument/2006/relationships/customXml" Target="../ink/ink8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6" Type="http://schemas.openxmlformats.org/officeDocument/2006/relationships/customXml" Target="../ink/ink136.xml"/><Relationship Id="rId21" Type="http://schemas.openxmlformats.org/officeDocument/2006/relationships/image" Target="../media/image141.png"/><Relationship Id="rId42" Type="http://schemas.openxmlformats.org/officeDocument/2006/relationships/customXml" Target="../ink/ink144.xml"/><Relationship Id="rId47" Type="http://schemas.openxmlformats.org/officeDocument/2006/relationships/image" Target="../media/image154.png"/><Relationship Id="rId63" Type="http://schemas.openxmlformats.org/officeDocument/2006/relationships/image" Target="../media/image162.png"/><Relationship Id="rId68" Type="http://schemas.openxmlformats.org/officeDocument/2006/relationships/customXml" Target="../ink/ink157.xml"/><Relationship Id="rId84" Type="http://schemas.openxmlformats.org/officeDocument/2006/relationships/customXml" Target="../ink/ink165.xml"/><Relationship Id="rId16" Type="http://schemas.openxmlformats.org/officeDocument/2006/relationships/customXml" Target="../ink/ink131.xml"/><Relationship Id="rId11" Type="http://schemas.openxmlformats.org/officeDocument/2006/relationships/image" Target="../media/image136.png"/><Relationship Id="rId32" Type="http://schemas.openxmlformats.org/officeDocument/2006/relationships/customXml" Target="../ink/ink139.xml"/><Relationship Id="rId37" Type="http://schemas.openxmlformats.org/officeDocument/2006/relationships/image" Target="../media/image149.png"/><Relationship Id="rId53" Type="http://schemas.openxmlformats.org/officeDocument/2006/relationships/image" Target="../media/image157.png"/><Relationship Id="rId58" Type="http://schemas.openxmlformats.org/officeDocument/2006/relationships/customXml" Target="../ink/ink152.xml"/><Relationship Id="rId74" Type="http://schemas.openxmlformats.org/officeDocument/2006/relationships/customXml" Target="../ink/ink160.xml"/><Relationship Id="rId79" Type="http://schemas.openxmlformats.org/officeDocument/2006/relationships/image" Target="../media/image170.png"/><Relationship Id="rId5" Type="http://schemas.openxmlformats.org/officeDocument/2006/relationships/image" Target="../media/image133.png"/><Relationship Id="rId19" Type="http://schemas.openxmlformats.org/officeDocument/2006/relationships/image" Target="../media/image140.png"/><Relationship Id="rId14" Type="http://schemas.openxmlformats.org/officeDocument/2006/relationships/customXml" Target="../ink/ink130.xml"/><Relationship Id="rId22" Type="http://schemas.openxmlformats.org/officeDocument/2006/relationships/customXml" Target="../ink/ink134.xml"/><Relationship Id="rId27" Type="http://schemas.openxmlformats.org/officeDocument/2006/relationships/image" Target="../media/image144.png"/><Relationship Id="rId30" Type="http://schemas.openxmlformats.org/officeDocument/2006/relationships/customXml" Target="../ink/ink138.xml"/><Relationship Id="rId35" Type="http://schemas.openxmlformats.org/officeDocument/2006/relationships/image" Target="../media/image148.png"/><Relationship Id="rId43" Type="http://schemas.openxmlformats.org/officeDocument/2006/relationships/image" Target="../media/image152.png"/><Relationship Id="rId48" Type="http://schemas.openxmlformats.org/officeDocument/2006/relationships/customXml" Target="../ink/ink147.xml"/><Relationship Id="rId56" Type="http://schemas.openxmlformats.org/officeDocument/2006/relationships/customXml" Target="../ink/ink151.xml"/><Relationship Id="rId64" Type="http://schemas.openxmlformats.org/officeDocument/2006/relationships/customXml" Target="../ink/ink155.xml"/><Relationship Id="rId69" Type="http://schemas.openxmlformats.org/officeDocument/2006/relationships/image" Target="../media/image165.png"/><Relationship Id="rId77" Type="http://schemas.openxmlformats.org/officeDocument/2006/relationships/image" Target="../media/image169.png"/><Relationship Id="rId8" Type="http://schemas.openxmlformats.org/officeDocument/2006/relationships/customXml" Target="../ink/ink127.xml"/><Relationship Id="rId51" Type="http://schemas.openxmlformats.org/officeDocument/2006/relationships/image" Target="../media/image156.png"/><Relationship Id="rId72" Type="http://schemas.openxmlformats.org/officeDocument/2006/relationships/customXml" Target="../ink/ink159.xml"/><Relationship Id="rId80" Type="http://schemas.openxmlformats.org/officeDocument/2006/relationships/customXml" Target="../ink/ink163.xml"/><Relationship Id="rId85" Type="http://schemas.openxmlformats.org/officeDocument/2006/relationships/image" Target="../media/image173.png"/><Relationship Id="rId3" Type="http://schemas.openxmlformats.org/officeDocument/2006/relationships/image" Target="../media/image132.png"/><Relationship Id="rId12" Type="http://schemas.openxmlformats.org/officeDocument/2006/relationships/customXml" Target="../ink/ink129.xml"/><Relationship Id="rId17" Type="http://schemas.openxmlformats.org/officeDocument/2006/relationships/image" Target="../media/image139.png"/><Relationship Id="rId25" Type="http://schemas.openxmlformats.org/officeDocument/2006/relationships/image" Target="../media/image143.png"/><Relationship Id="rId33" Type="http://schemas.openxmlformats.org/officeDocument/2006/relationships/image" Target="../media/image147.png"/><Relationship Id="rId38" Type="http://schemas.openxmlformats.org/officeDocument/2006/relationships/customXml" Target="../ink/ink142.xml"/><Relationship Id="rId46" Type="http://schemas.openxmlformats.org/officeDocument/2006/relationships/customXml" Target="../ink/ink146.xml"/><Relationship Id="rId59" Type="http://schemas.openxmlformats.org/officeDocument/2006/relationships/image" Target="../media/image160.png"/><Relationship Id="rId67" Type="http://schemas.openxmlformats.org/officeDocument/2006/relationships/image" Target="../media/image164.png"/><Relationship Id="rId20" Type="http://schemas.openxmlformats.org/officeDocument/2006/relationships/customXml" Target="../ink/ink133.xml"/><Relationship Id="rId41" Type="http://schemas.openxmlformats.org/officeDocument/2006/relationships/image" Target="../media/image151.png"/><Relationship Id="rId54" Type="http://schemas.openxmlformats.org/officeDocument/2006/relationships/customXml" Target="../ink/ink150.xml"/><Relationship Id="rId62" Type="http://schemas.openxmlformats.org/officeDocument/2006/relationships/customXml" Target="../ink/ink154.xml"/><Relationship Id="rId70" Type="http://schemas.openxmlformats.org/officeDocument/2006/relationships/customXml" Target="../ink/ink158.xml"/><Relationship Id="rId75" Type="http://schemas.openxmlformats.org/officeDocument/2006/relationships/image" Target="../media/image168.png"/><Relationship Id="rId83"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customXml" Target="../ink/ink126.xml"/><Relationship Id="rId15" Type="http://schemas.openxmlformats.org/officeDocument/2006/relationships/image" Target="../media/image138.png"/><Relationship Id="rId23" Type="http://schemas.openxmlformats.org/officeDocument/2006/relationships/image" Target="../media/image142.png"/><Relationship Id="rId28" Type="http://schemas.openxmlformats.org/officeDocument/2006/relationships/customXml" Target="../ink/ink137.xml"/><Relationship Id="rId36" Type="http://schemas.openxmlformats.org/officeDocument/2006/relationships/customXml" Target="../ink/ink141.xml"/><Relationship Id="rId49" Type="http://schemas.openxmlformats.org/officeDocument/2006/relationships/image" Target="../media/image155.png"/><Relationship Id="rId57" Type="http://schemas.openxmlformats.org/officeDocument/2006/relationships/image" Target="../media/image159.png"/><Relationship Id="rId10" Type="http://schemas.openxmlformats.org/officeDocument/2006/relationships/customXml" Target="../ink/ink128.xml"/><Relationship Id="rId31" Type="http://schemas.openxmlformats.org/officeDocument/2006/relationships/image" Target="../media/image146.png"/><Relationship Id="rId44" Type="http://schemas.openxmlformats.org/officeDocument/2006/relationships/customXml" Target="../ink/ink145.xml"/><Relationship Id="rId52" Type="http://schemas.openxmlformats.org/officeDocument/2006/relationships/customXml" Target="../ink/ink149.xml"/><Relationship Id="rId60" Type="http://schemas.openxmlformats.org/officeDocument/2006/relationships/customXml" Target="../ink/ink153.xml"/><Relationship Id="rId65" Type="http://schemas.openxmlformats.org/officeDocument/2006/relationships/image" Target="../media/image163.png"/><Relationship Id="rId73" Type="http://schemas.openxmlformats.org/officeDocument/2006/relationships/image" Target="../media/image167.png"/><Relationship Id="rId78" Type="http://schemas.openxmlformats.org/officeDocument/2006/relationships/customXml" Target="../ink/ink162.xml"/><Relationship Id="rId81" Type="http://schemas.openxmlformats.org/officeDocument/2006/relationships/image" Target="../media/image171.png"/><Relationship Id="rId86" Type="http://schemas.openxmlformats.org/officeDocument/2006/relationships/customXml" Target="../ink/ink166.xml"/><Relationship Id="rId4" Type="http://schemas.openxmlformats.org/officeDocument/2006/relationships/customXml" Target="../ink/ink125.xml"/><Relationship Id="rId9" Type="http://schemas.openxmlformats.org/officeDocument/2006/relationships/image" Target="../media/image135.png"/><Relationship Id="rId13" Type="http://schemas.openxmlformats.org/officeDocument/2006/relationships/image" Target="../media/image137.png"/><Relationship Id="rId18" Type="http://schemas.openxmlformats.org/officeDocument/2006/relationships/customXml" Target="../ink/ink132.xml"/><Relationship Id="rId39" Type="http://schemas.openxmlformats.org/officeDocument/2006/relationships/image" Target="../media/image150.png"/><Relationship Id="rId34" Type="http://schemas.openxmlformats.org/officeDocument/2006/relationships/customXml" Target="../ink/ink140.xml"/><Relationship Id="rId50" Type="http://schemas.openxmlformats.org/officeDocument/2006/relationships/customXml" Target="../ink/ink148.xml"/><Relationship Id="rId55" Type="http://schemas.openxmlformats.org/officeDocument/2006/relationships/image" Target="../media/image158.png"/><Relationship Id="rId76" Type="http://schemas.openxmlformats.org/officeDocument/2006/relationships/customXml" Target="../ink/ink161.xml"/><Relationship Id="rId7" Type="http://schemas.openxmlformats.org/officeDocument/2006/relationships/image" Target="../media/image134.png"/><Relationship Id="rId71" Type="http://schemas.openxmlformats.org/officeDocument/2006/relationships/image" Target="../media/image166.png"/><Relationship Id="rId2" Type="http://schemas.openxmlformats.org/officeDocument/2006/relationships/customXml" Target="../ink/ink124.xml"/><Relationship Id="rId29" Type="http://schemas.openxmlformats.org/officeDocument/2006/relationships/image" Target="../media/image145.png"/><Relationship Id="rId24" Type="http://schemas.openxmlformats.org/officeDocument/2006/relationships/customXml" Target="../ink/ink135.xml"/><Relationship Id="rId40" Type="http://schemas.openxmlformats.org/officeDocument/2006/relationships/customXml" Target="../ink/ink143.xml"/><Relationship Id="rId45" Type="http://schemas.openxmlformats.org/officeDocument/2006/relationships/image" Target="../media/image153.png"/><Relationship Id="rId66" Type="http://schemas.openxmlformats.org/officeDocument/2006/relationships/customXml" Target="../ink/ink156.xml"/><Relationship Id="rId87" Type="http://schemas.openxmlformats.org/officeDocument/2006/relationships/image" Target="../media/image174.png"/><Relationship Id="rId61" Type="http://schemas.openxmlformats.org/officeDocument/2006/relationships/image" Target="../media/image161.png"/><Relationship Id="rId82" Type="http://schemas.openxmlformats.org/officeDocument/2006/relationships/customXml" Target="../ink/ink164.xml"/></Relationships>
</file>

<file path=ppt/slides/_rels/slide22.xml.rels><?xml version="1.0" encoding="UTF-8" standalone="yes"?>
<Relationships xmlns="http://schemas.openxmlformats.org/package/2006/relationships"><Relationship Id="rId117" Type="http://schemas.openxmlformats.org/officeDocument/2006/relationships/image" Target="../media/image190.png"/><Relationship Id="rId21" Type="http://schemas.openxmlformats.org/officeDocument/2006/relationships/image" Target="../media/image141.png"/><Relationship Id="rId42" Type="http://schemas.openxmlformats.org/officeDocument/2006/relationships/customXml" Target="../ink/ink187.xml"/><Relationship Id="rId63" Type="http://schemas.openxmlformats.org/officeDocument/2006/relationships/image" Target="../media/image1631.png"/><Relationship Id="rId84" Type="http://schemas.openxmlformats.org/officeDocument/2006/relationships/customXml" Target="../ink/ink208.xml"/><Relationship Id="rId138" Type="http://schemas.openxmlformats.org/officeDocument/2006/relationships/customXml" Target="../ink/ink235.xml"/><Relationship Id="rId159" Type="http://schemas.openxmlformats.org/officeDocument/2006/relationships/image" Target="../media/image152.png"/><Relationship Id="rId170" Type="http://schemas.openxmlformats.org/officeDocument/2006/relationships/customXml" Target="../ink/ink251.xml"/><Relationship Id="rId107" Type="http://schemas.openxmlformats.org/officeDocument/2006/relationships/image" Target="../media/image185.png"/><Relationship Id="rId11" Type="http://schemas.openxmlformats.org/officeDocument/2006/relationships/image" Target="../media/image136.png"/><Relationship Id="rId32" Type="http://schemas.openxmlformats.org/officeDocument/2006/relationships/customXml" Target="../ink/ink182.xml"/><Relationship Id="rId53" Type="http://schemas.openxmlformats.org/officeDocument/2006/relationships/image" Target="../media/image1581.png"/><Relationship Id="rId74" Type="http://schemas.openxmlformats.org/officeDocument/2006/relationships/customXml" Target="../ink/ink203.xml"/><Relationship Id="rId128" Type="http://schemas.openxmlformats.org/officeDocument/2006/relationships/customXml" Target="../ink/ink230.xml"/><Relationship Id="rId149" Type="http://schemas.openxmlformats.org/officeDocument/2006/relationships/image" Target="../media/image206.png"/><Relationship Id="rId5" Type="http://schemas.openxmlformats.org/officeDocument/2006/relationships/image" Target="../media/image133.png"/><Relationship Id="rId95" Type="http://schemas.openxmlformats.org/officeDocument/2006/relationships/image" Target="../media/image179.png"/><Relationship Id="rId160" Type="http://schemas.openxmlformats.org/officeDocument/2006/relationships/customXml" Target="../ink/ink246.xml"/><Relationship Id="rId181" Type="http://schemas.openxmlformats.org/officeDocument/2006/relationships/image" Target="../media/image221.png"/><Relationship Id="rId22" Type="http://schemas.openxmlformats.org/officeDocument/2006/relationships/customXml" Target="../ink/ink177.xml"/><Relationship Id="rId43" Type="http://schemas.openxmlformats.org/officeDocument/2006/relationships/image" Target="../media/image1531.png"/><Relationship Id="rId64" Type="http://schemas.openxmlformats.org/officeDocument/2006/relationships/customXml" Target="../ink/ink198.xml"/><Relationship Id="rId118" Type="http://schemas.openxmlformats.org/officeDocument/2006/relationships/customXml" Target="../ink/ink225.xml"/><Relationship Id="rId139" Type="http://schemas.openxmlformats.org/officeDocument/2006/relationships/image" Target="../media/image201.png"/><Relationship Id="rId85" Type="http://schemas.openxmlformats.org/officeDocument/2006/relationships/image" Target="../media/image1741.png"/><Relationship Id="rId150" Type="http://schemas.openxmlformats.org/officeDocument/2006/relationships/customXml" Target="../ink/ink241.xml"/><Relationship Id="rId171" Type="http://schemas.openxmlformats.org/officeDocument/2006/relationships/image" Target="../media/image216.png"/><Relationship Id="rId12" Type="http://schemas.openxmlformats.org/officeDocument/2006/relationships/customXml" Target="../ink/ink172.xml"/><Relationship Id="rId33" Type="http://schemas.openxmlformats.org/officeDocument/2006/relationships/image" Target="../media/image147.png"/><Relationship Id="rId108" Type="http://schemas.openxmlformats.org/officeDocument/2006/relationships/customXml" Target="../ink/ink220.xml"/><Relationship Id="rId129" Type="http://schemas.openxmlformats.org/officeDocument/2006/relationships/image" Target="../media/image196.png"/><Relationship Id="rId54" Type="http://schemas.openxmlformats.org/officeDocument/2006/relationships/customXml" Target="../ink/ink193.xml"/><Relationship Id="rId75" Type="http://schemas.openxmlformats.org/officeDocument/2006/relationships/image" Target="../media/image1691.png"/><Relationship Id="rId96" Type="http://schemas.openxmlformats.org/officeDocument/2006/relationships/customXml" Target="../ink/ink214.xml"/><Relationship Id="rId140" Type="http://schemas.openxmlformats.org/officeDocument/2006/relationships/customXml" Target="../ink/ink236.xml"/><Relationship Id="rId161" Type="http://schemas.openxmlformats.org/officeDocument/2006/relationships/image" Target="../media/image211.png"/><Relationship Id="rId182" Type="http://schemas.openxmlformats.org/officeDocument/2006/relationships/customXml" Target="../ink/ink257.xml"/><Relationship Id="rId6" Type="http://schemas.openxmlformats.org/officeDocument/2006/relationships/customXml" Target="../ink/ink169.xml"/><Relationship Id="rId23" Type="http://schemas.openxmlformats.org/officeDocument/2006/relationships/image" Target="../media/image142.png"/><Relationship Id="rId119" Type="http://schemas.openxmlformats.org/officeDocument/2006/relationships/image" Target="../media/image191.png"/><Relationship Id="rId44" Type="http://schemas.openxmlformats.org/officeDocument/2006/relationships/customXml" Target="../ink/ink188.xml"/><Relationship Id="rId65" Type="http://schemas.openxmlformats.org/officeDocument/2006/relationships/image" Target="../media/image1641.png"/><Relationship Id="rId86" Type="http://schemas.openxmlformats.org/officeDocument/2006/relationships/customXml" Target="../ink/ink209.xml"/><Relationship Id="rId130" Type="http://schemas.openxmlformats.org/officeDocument/2006/relationships/customXml" Target="../ink/ink231.xml"/><Relationship Id="rId151" Type="http://schemas.openxmlformats.org/officeDocument/2006/relationships/image" Target="../media/image207.png"/><Relationship Id="rId172" Type="http://schemas.openxmlformats.org/officeDocument/2006/relationships/customXml" Target="../ink/ink252.xml"/><Relationship Id="rId13" Type="http://schemas.openxmlformats.org/officeDocument/2006/relationships/image" Target="../media/image137.png"/><Relationship Id="rId18" Type="http://schemas.openxmlformats.org/officeDocument/2006/relationships/customXml" Target="../ink/ink175.xml"/><Relationship Id="rId39" Type="http://schemas.openxmlformats.org/officeDocument/2006/relationships/image" Target="../media/image150.png"/><Relationship Id="rId109" Type="http://schemas.openxmlformats.org/officeDocument/2006/relationships/image" Target="../media/image186.png"/><Relationship Id="rId34" Type="http://schemas.openxmlformats.org/officeDocument/2006/relationships/customXml" Target="../ink/ink183.xml"/><Relationship Id="rId50" Type="http://schemas.openxmlformats.org/officeDocument/2006/relationships/customXml" Target="../ink/ink191.xml"/><Relationship Id="rId55" Type="http://schemas.openxmlformats.org/officeDocument/2006/relationships/image" Target="../media/image1591.png"/><Relationship Id="rId76" Type="http://schemas.openxmlformats.org/officeDocument/2006/relationships/customXml" Target="../ink/ink204.xml"/><Relationship Id="rId97" Type="http://schemas.openxmlformats.org/officeDocument/2006/relationships/image" Target="../media/image180.png"/><Relationship Id="rId104" Type="http://schemas.openxmlformats.org/officeDocument/2006/relationships/customXml" Target="../ink/ink218.xml"/><Relationship Id="rId120" Type="http://schemas.openxmlformats.org/officeDocument/2006/relationships/customXml" Target="../ink/ink226.xml"/><Relationship Id="rId125" Type="http://schemas.openxmlformats.org/officeDocument/2006/relationships/image" Target="../media/image194.png"/><Relationship Id="rId141" Type="http://schemas.openxmlformats.org/officeDocument/2006/relationships/image" Target="../media/image202.png"/><Relationship Id="rId146" Type="http://schemas.openxmlformats.org/officeDocument/2006/relationships/customXml" Target="../ink/ink239.xml"/><Relationship Id="rId167" Type="http://schemas.openxmlformats.org/officeDocument/2006/relationships/image" Target="../media/image214.png"/><Relationship Id="rId7" Type="http://schemas.openxmlformats.org/officeDocument/2006/relationships/image" Target="../media/image134.png"/><Relationship Id="rId71" Type="http://schemas.openxmlformats.org/officeDocument/2006/relationships/image" Target="../media/image1671.png"/><Relationship Id="rId92" Type="http://schemas.openxmlformats.org/officeDocument/2006/relationships/customXml" Target="../ink/ink212.xml"/><Relationship Id="rId162" Type="http://schemas.openxmlformats.org/officeDocument/2006/relationships/customXml" Target="../ink/ink247.xml"/><Relationship Id="rId183" Type="http://schemas.openxmlformats.org/officeDocument/2006/relationships/image" Target="../media/image222.png"/><Relationship Id="rId2" Type="http://schemas.openxmlformats.org/officeDocument/2006/relationships/customXml" Target="../ink/ink167.xml"/><Relationship Id="rId29" Type="http://schemas.openxmlformats.org/officeDocument/2006/relationships/image" Target="../media/image145.png"/><Relationship Id="rId24" Type="http://schemas.openxmlformats.org/officeDocument/2006/relationships/customXml" Target="../ink/ink178.xml"/><Relationship Id="rId40" Type="http://schemas.openxmlformats.org/officeDocument/2006/relationships/customXml" Target="../ink/ink186.xml"/><Relationship Id="rId45" Type="http://schemas.openxmlformats.org/officeDocument/2006/relationships/image" Target="../media/image1541.png"/><Relationship Id="rId66" Type="http://schemas.openxmlformats.org/officeDocument/2006/relationships/customXml" Target="../ink/ink199.xml"/><Relationship Id="rId87" Type="http://schemas.openxmlformats.org/officeDocument/2006/relationships/image" Target="../media/image175.png"/><Relationship Id="rId110" Type="http://schemas.openxmlformats.org/officeDocument/2006/relationships/customXml" Target="../ink/ink221.xml"/><Relationship Id="rId115" Type="http://schemas.openxmlformats.org/officeDocument/2006/relationships/image" Target="../media/image189.png"/><Relationship Id="rId131" Type="http://schemas.openxmlformats.org/officeDocument/2006/relationships/image" Target="../media/image197.png"/><Relationship Id="rId136" Type="http://schemas.openxmlformats.org/officeDocument/2006/relationships/customXml" Target="../ink/ink234.xml"/><Relationship Id="rId157" Type="http://schemas.openxmlformats.org/officeDocument/2006/relationships/image" Target="../media/image210.png"/><Relationship Id="rId178" Type="http://schemas.openxmlformats.org/officeDocument/2006/relationships/customXml" Target="../ink/ink255.xml"/><Relationship Id="rId61" Type="http://schemas.openxmlformats.org/officeDocument/2006/relationships/image" Target="../media/image1621.png"/><Relationship Id="rId82" Type="http://schemas.openxmlformats.org/officeDocument/2006/relationships/customXml" Target="../ink/ink207.xml"/><Relationship Id="rId152" Type="http://schemas.openxmlformats.org/officeDocument/2006/relationships/customXml" Target="../ink/ink242.xml"/><Relationship Id="rId173" Type="http://schemas.openxmlformats.org/officeDocument/2006/relationships/image" Target="../media/image217.png"/><Relationship Id="rId19" Type="http://schemas.openxmlformats.org/officeDocument/2006/relationships/image" Target="../media/image140.png"/><Relationship Id="rId14" Type="http://schemas.openxmlformats.org/officeDocument/2006/relationships/customXml" Target="../ink/ink173.xml"/><Relationship Id="rId30" Type="http://schemas.openxmlformats.org/officeDocument/2006/relationships/customXml" Target="../ink/ink181.xml"/><Relationship Id="rId35" Type="http://schemas.openxmlformats.org/officeDocument/2006/relationships/image" Target="../media/image148.png"/><Relationship Id="rId56" Type="http://schemas.openxmlformats.org/officeDocument/2006/relationships/customXml" Target="../ink/ink194.xml"/><Relationship Id="rId77" Type="http://schemas.openxmlformats.org/officeDocument/2006/relationships/image" Target="../media/image1701.png"/><Relationship Id="rId100" Type="http://schemas.openxmlformats.org/officeDocument/2006/relationships/customXml" Target="../ink/ink216.xml"/><Relationship Id="rId105" Type="http://schemas.openxmlformats.org/officeDocument/2006/relationships/image" Target="../media/image184.png"/><Relationship Id="rId126" Type="http://schemas.openxmlformats.org/officeDocument/2006/relationships/customXml" Target="../ink/ink229.xml"/><Relationship Id="rId147" Type="http://schemas.openxmlformats.org/officeDocument/2006/relationships/image" Target="../media/image205.png"/><Relationship Id="rId168" Type="http://schemas.openxmlformats.org/officeDocument/2006/relationships/customXml" Target="../ink/ink250.xml"/><Relationship Id="rId8" Type="http://schemas.openxmlformats.org/officeDocument/2006/relationships/customXml" Target="../ink/ink170.xml"/><Relationship Id="rId51" Type="http://schemas.openxmlformats.org/officeDocument/2006/relationships/image" Target="../media/image1571.png"/><Relationship Id="rId72" Type="http://schemas.openxmlformats.org/officeDocument/2006/relationships/customXml" Target="../ink/ink202.xml"/><Relationship Id="rId93" Type="http://schemas.openxmlformats.org/officeDocument/2006/relationships/image" Target="../media/image178.png"/><Relationship Id="rId98" Type="http://schemas.openxmlformats.org/officeDocument/2006/relationships/customXml" Target="../ink/ink215.xml"/><Relationship Id="rId121" Type="http://schemas.openxmlformats.org/officeDocument/2006/relationships/image" Target="../media/image192.png"/><Relationship Id="rId142" Type="http://schemas.openxmlformats.org/officeDocument/2006/relationships/customXml" Target="../ink/ink237.xml"/><Relationship Id="rId163" Type="http://schemas.openxmlformats.org/officeDocument/2006/relationships/image" Target="../media/image212.png"/><Relationship Id="rId184" Type="http://schemas.openxmlformats.org/officeDocument/2006/relationships/customXml" Target="../ink/ink258.xml"/><Relationship Id="rId3" Type="http://schemas.openxmlformats.org/officeDocument/2006/relationships/image" Target="../media/image132.png"/><Relationship Id="rId25" Type="http://schemas.openxmlformats.org/officeDocument/2006/relationships/image" Target="../media/image143.png"/><Relationship Id="rId46" Type="http://schemas.openxmlformats.org/officeDocument/2006/relationships/customXml" Target="../ink/ink189.xml"/><Relationship Id="rId67" Type="http://schemas.openxmlformats.org/officeDocument/2006/relationships/image" Target="../media/image1651.png"/><Relationship Id="rId116" Type="http://schemas.openxmlformats.org/officeDocument/2006/relationships/customXml" Target="../ink/ink224.xml"/><Relationship Id="rId137" Type="http://schemas.openxmlformats.org/officeDocument/2006/relationships/image" Target="../media/image200.png"/><Relationship Id="rId158" Type="http://schemas.openxmlformats.org/officeDocument/2006/relationships/customXml" Target="../ink/ink245.xml"/><Relationship Id="rId20" Type="http://schemas.openxmlformats.org/officeDocument/2006/relationships/customXml" Target="../ink/ink176.xml"/><Relationship Id="rId41" Type="http://schemas.openxmlformats.org/officeDocument/2006/relationships/image" Target="../media/image151.png"/><Relationship Id="rId62" Type="http://schemas.openxmlformats.org/officeDocument/2006/relationships/customXml" Target="../ink/ink197.xml"/><Relationship Id="rId83" Type="http://schemas.openxmlformats.org/officeDocument/2006/relationships/image" Target="../media/image1731.png"/><Relationship Id="rId88" Type="http://schemas.openxmlformats.org/officeDocument/2006/relationships/customXml" Target="../ink/ink210.xml"/><Relationship Id="rId111" Type="http://schemas.openxmlformats.org/officeDocument/2006/relationships/image" Target="../media/image187.png"/><Relationship Id="rId132" Type="http://schemas.openxmlformats.org/officeDocument/2006/relationships/customXml" Target="../ink/ink232.xml"/><Relationship Id="rId153" Type="http://schemas.openxmlformats.org/officeDocument/2006/relationships/image" Target="../media/image208.png"/><Relationship Id="rId174" Type="http://schemas.openxmlformats.org/officeDocument/2006/relationships/customXml" Target="../ink/ink253.xml"/><Relationship Id="rId179" Type="http://schemas.openxmlformats.org/officeDocument/2006/relationships/image" Target="../media/image220.png"/><Relationship Id="rId15" Type="http://schemas.openxmlformats.org/officeDocument/2006/relationships/image" Target="../media/image138.png"/><Relationship Id="rId36" Type="http://schemas.openxmlformats.org/officeDocument/2006/relationships/customXml" Target="../ink/ink184.xml"/><Relationship Id="rId57" Type="http://schemas.openxmlformats.org/officeDocument/2006/relationships/image" Target="../media/image1601.png"/><Relationship Id="rId106" Type="http://schemas.openxmlformats.org/officeDocument/2006/relationships/customXml" Target="../ink/ink219.xml"/><Relationship Id="rId127" Type="http://schemas.openxmlformats.org/officeDocument/2006/relationships/image" Target="../media/image195.png"/><Relationship Id="rId10" Type="http://schemas.openxmlformats.org/officeDocument/2006/relationships/customXml" Target="../ink/ink171.xml"/><Relationship Id="rId31" Type="http://schemas.openxmlformats.org/officeDocument/2006/relationships/image" Target="../media/image146.png"/><Relationship Id="rId52" Type="http://schemas.openxmlformats.org/officeDocument/2006/relationships/customXml" Target="../ink/ink192.xml"/><Relationship Id="rId73" Type="http://schemas.openxmlformats.org/officeDocument/2006/relationships/image" Target="../media/image1681.png"/><Relationship Id="rId78" Type="http://schemas.openxmlformats.org/officeDocument/2006/relationships/customXml" Target="../ink/ink205.xml"/><Relationship Id="rId94" Type="http://schemas.openxmlformats.org/officeDocument/2006/relationships/customXml" Target="../ink/ink213.xml"/><Relationship Id="rId99" Type="http://schemas.openxmlformats.org/officeDocument/2006/relationships/image" Target="../media/image181.png"/><Relationship Id="rId101" Type="http://schemas.openxmlformats.org/officeDocument/2006/relationships/image" Target="../media/image182.png"/><Relationship Id="rId122" Type="http://schemas.openxmlformats.org/officeDocument/2006/relationships/customXml" Target="../ink/ink227.xml"/><Relationship Id="rId143" Type="http://schemas.openxmlformats.org/officeDocument/2006/relationships/image" Target="../media/image203.png"/><Relationship Id="rId148" Type="http://schemas.openxmlformats.org/officeDocument/2006/relationships/customXml" Target="../ink/ink240.xml"/><Relationship Id="rId164" Type="http://schemas.openxmlformats.org/officeDocument/2006/relationships/customXml" Target="../ink/ink248.xml"/><Relationship Id="rId169" Type="http://schemas.openxmlformats.org/officeDocument/2006/relationships/image" Target="../media/image215.png"/><Relationship Id="rId185" Type="http://schemas.openxmlformats.org/officeDocument/2006/relationships/image" Target="../media/image223.png"/><Relationship Id="rId4" Type="http://schemas.openxmlformats.org/officeDocument/2006/relationships/customXml" Target="../ink/ink168.xml"/><Relationship Id="rId9" Type="http://schemas.openxmlformats.org/officeDocument/2006/relationships/image" Target="../media/image135.png"/><Relationship Id="rId180" Type="http://schemas.openxmlformats.org/officeDocument/2006/relationships/customXml" Target="../ink/ink256.xml"/><Relationship Id="rId26" Type="http://schemas.openxmlformats.org/officeDocument/2006/relationships/customXml" Target="../ink/ink179.xml"/><Relationship Id="rId47" Type="http://schemas.openxmlformats.org/officeDocument/2006/relationships/image" Target="../media/image1551.png"/><Relationship Id="rId68" Type="http://schemas.openxmlformats.org/officeDocument/2006/relationships/customXml" Target="../ink/ink200.xml"/><Relationship Id="rId89" Type="http://schemas.openxmlformats.org/officeDocument/2006/relationships/image" Target="../media/image176.png"/><Relationship Id="rId112" Type="http://schemas.openxmlformats.org/officeDocument/2006/relationships/customXml" Target="../ink/ink222.xml"/><Relationship Id="rId133" Type="http://schemas.openxmlformats.org/officeDocument/2006/relationships/image" Target="../media/image198.png"/><Relationship Id="rId154" Type="http://schemas.openxmlformats.org/officeDocument/2006/relationships/customXml" Target="../ink/ink243.xml"/><Relationship Id="rId175" Type="http://schemas.openxmlformats.org/officeDocument/2006/relationships/image" Target="../media/image218.png"/><Relationship Id="rId16" Type="http://schemas.openxmlformats.org/officeDocument/2006/relationships/customXml" Target="../ink/ink174.xml"/><Relationship Id="rId37" Type="http://schemas.openxmlformats.org/officeDocument/2006/relationships/image" Target="../media/image149.png"/><Relationship Id="rId58" Type="http://schemas.openxmlformats.org/officeDocument/2006/relationships/customXml" Target="../ink/ink195.xml"/><Relationship Id="rId79" Type="http://schemas.openxmlformats.org/officeDocument/2006/relationships/image" Target="../media/image1711.png"/><Relationship Id="rId102" Type="http://schemas.openxmlformats.org/officeDocument/2006/relationships/customXml" Target="../ink/ink217.xml"/><Relationship Id="rId123" Type="http://schemas.openxmlformats.org/officeDocument/2006/relationships/image" Target="../media/image193.png"/><Relationship Id="rId144" Type="http://schemas.openxmlformats.org/officeDocument/2006/relationships/customXml" Target="../ink/ink238.xml"/><Relationship Id="rId90" Type="http://schemas.openxmlformats.org/officeDocument/2006/relationships/customXml" Target="../ink/ink211.xml"/><Relationship Id="rId165" Type="http://schemas.openxmlformats.org/officeDocument/2006/relationships/image" Target="../media/image213.png"/><Relationship Id="rId27" Type="http://schemas.openxmlformats.org/officeDocument/2006/relationships/image" Target="../media/image144.png"/><Relationship Id="rId48" Type="http://schemas.openxmlformats.org/officeDocument/2006/relationships/customXml" Target="../ink/ink190.xml"/><Relationship Id="rId69" Type="http://schemas.openxmlformats.org/officeDocument/2006/relationships/image" Target="../media/image1661.png"/><Relationship Id="rId113" Type="http://schemas.openxmlformats.org/officeDocument/2006/relationships/image" Target="../media/image188.png"/><Relationship Id="rId134" Type="http://schemas.openxmlformats.org/officeDocument/2006/relationships/customXml" Target="../ink/ink233.xml"/><Relationship Id="rId80" Type="http://schemas.openxmlformats.org/officeDocument/2006/relationships/customXml" Target="../ink/ink206.xml"/><Relationship Id="rId155" Type="http://schemas.openxmlformats.org/officeDocument/2006/relationships/image" Target="../media/image209.png"/><Relationship Id="rId176" Type="http://schemas.openxmlformats.org/officeDocument/2006/relationships/customXml" Target="../ink/ink254.xml"/><Relationship Id="rId17" Type="http://schemas.openxmlformats.org/officeDocument/2006/relationships/image" Target="../media/image139.png"/><Relationship Id="rId38" Type="http://schemas.openxmlformats.org/officeDocument/2006/relationships/customXml" Target="../ink/ink185.xml"/><Relationship Id="rId59" Type="http://schemas.openxmlformats.org/officeDocument/2006/relationships/image" Target="../media/image1611.png"/><Relationship Id="rId103" Type="http://schemas.openxmlformats.org/officeDocument/2006/relationships/image" Target="../media/image183.png"/><Relationship Id="rId124" Type="http://schemas.openxmlformats.org/officeDocument/2006/relationships/customXml" Target="../ink/ink228.xml"/><Relationship Id="rId70" Type="http://schemas.openxmlformats.org/officeDocument/2006/relationships/customXml" Target="../ink/ink201.xml"/><Relationship Id="rId91" Type="http://schemas.openxmlformats.org/officeDocument/2006/relationships/image" Target="../media/image177.png"/><Relationship Id="rId145" Type="http://schemas.openxmlformats.org/officeDocument/2006/relationships/image" Target="../media/image204.png"/><Relationship Id="rId166" Type="http://schemas.openxmlformats.org/officeDocument/2006/relationships/customXml" Target="../ink/ink249.xml"/><Relationship Id="rId1" Type="http://schemas.openxmlformats.org/officeDocument/2006/relationships/slideLayout" Target="../slideLayouts/slideLayout2.xml"/><Relationship Id="rId28" Type="http://schemas.openxmlformats.org/officeDocument/2006/relationships/customXml" Target="../ink/ink180.xml"/><Relationship Id="rId49" Type="http://schemas.openxmlformats.org/officeDocument/2006/relationships/image" Target="../media/image1561.png"/><Relationship Id="rId114" Type="http://schemas.openxmlformats.org/officeDocument/2006/relationships/customXml" Target="../ink/ink223.xml"/><Relationship Id="rId60" Type="http://schemas.openxmlformats.org/officeDocument/2006/relationships/customXml" Target="../ink/ink196.xml"/><Relationship Id="rId81" Type="http://schemas.openxmlformats.org/officeDocument/2006/relationships/image" Target="../media/image1721.png"/><Relationship Id="rId135" Type="http://schemas.openxmlformats.org/officeDocument/2006/relationships/image" Target="../media/image199.png"/><Relationship Id="rId156" Type="http://schemas.openxmlformats.org/officeDocument/2006/relationships/customXml" Target="../ink/ink244.xml"/><Relationship Id="rId177" Type="http://schemas.openxmlformats.org/officeDocument/2006/relationships/image" Target="../media/image219.png"/></Relationships>
</file>

<file path=ppt/slides/_rels/slide23.xml.rels><?xml version="1.0" encoding="UTF-8" standalone="yes"?>
<Relationships xmlns="http://schemas.openxmlformats.org/package/2006/relationships"><Relationship Id="rId117" Type="http://schemas.openxmlformats.org/officeDocument/2006/relationships/image" Target="../media/image281.png"/><Relationship Id="rId299" Type="http://schemas.openxmlformats.org/officeDocument/2006/relationships/image" Target="../media/image372.png"/><Relationship Id="rId21" Type="http://schemas.openxmlformats.org/officeDocument/2006/relationships/image" Target="../media/image233.png"/><Relationship Id="rId63" Type="http://schemas.openxmlformats.org/officeDocument/2006/relationships/image" Target="../media/image254.png"/><Relationship Id="rId159" Type="http://schemas.openxmlformats.org/officeDocument/2006/relationships/image" Target="../media/image302.png"/><Relationship Id="rId170" Type="http://schemas.openxmlformats.org/officeDocument/2006/relationships/customXml" Target="../ink/ink343.xml"/><Relationship Id="rId226" Type="http://schemas.openxmlformats.org/officeDocument/2006/relationships/customXml" Target="../ink/ink371.xml"/><Relationship Id="rId268" Type="http://schemas.openxmlformats.org/officeDocument/2006/relationships/customXml" Target="../ink/ink392.xml"/><Relationship Id="rId32" Type="http://schemas.openxmlformats.org/officeDocument/2006/relationships/customXml" Target="../ink/ink274.xml"/><Relationship Id="rId74" Type="http://schemas.openxmlformats.org/officeDocument/2006/relationships/customXml" Target="../ink/ink295.xml"/><Relationship Id="rId128" Type="http://schemas.openxmlformats.org/officeDocument/2006/relationships/customXml" Target="../ink/ink322.xml"/><Relationship Id="rId5" Type="http://schemas.openxmlformats.org/officeDocument/2006/relationships/image" Target="../media/image225.png"/><Relationship Id="rId181" Type="http://schemas.openxmlformats.org/officeDocument/2006/relationships/image" Target="../media/image313.png"/><Relationship Id="rId237" Type="http://schemas.openxmlformats.org/officeDocument/2006/relationships/image" Target="../media/image341.png"/><Relationship Id="rId279" Type="http://schemas.openxmlformats.org/officeDocument/2006/relationships/image" Target="../media/image362.png"/><Relationship Id="rId43" Type="http://schemas.openxmlformats.org/officeDocument/2006/relationships/image" Target="../media/image244.png"/><Relationship Id="rId139" Type="http://schemas.openxmlformats.org/officeDocument/2006/relationships/image" Target="../media/image292.png"/><Relationship Id="rId290" Type="http://schemas.openxmlformats.org/officeDocument/2006/relationships/customXml" Target="../ink/ink403.xml"/><Relationship Id="rId85" Type="http://schemas.openxmlformats.org/officeDocument/2006/relationships/image" Target="../media/image265.png"/><Relationship Id="rId150" Type="http://schemas.openxmlformats.org/officeDocument/2006/relationships/customXml" Target="../ink/ink333.xml"/><Relationship Id="rId192" Type="http://schemas.openxmlformats.org/officeDocument/2006/relationships/customXml" Target="../ink/ink354.xml"/><Relationship Id="rId206" Type="http://schemas.openxmlformats.org/officeDocument/2006/relationships/customXml" Target="../ink/ink361.xml"/><Relationship Id="rId248" Type="http://schemas.openxmlformats.org/officeDocument/2006/relationships/customXml" Target="../ink/ink382.xml"/><Relationship Id="rId12" Type="http://schemas.openxmlformats.org/officeDocument/2006/relationships/customXml" Target="../ink/ink264.xml"/><Relationship Id="rId108" Type="http://schemas.openxmlformats.org/officeDocument/2006/relationships/customXml" Target="../ink/ink312.xml"/><Relationship Id="rId54" Type="http://schemas.openxmlformats.org/officeDocument/2006/relationships/customXml" Target="../ink/ink285.xml"/><Relationship Id="rId75" Type="http://schemas.openxmlformats.org/officeDocument/2006/relationships/image" Target="../media/image260.png"/><Relationship Id="rId96" Type="http://schemas.openxmlformats.org/officeDocument/2006/relationships/customXml" Target="../ink/ink306.xml"/><Relationship Id="rId140" Type="http://schemas.openxmlformats.org/officeDocument/2006/relationships/customXml" Target="../ink/ink328.xml"/><Relationship Id="rId161" Type="http://schemas.openxmlformats.org/officeDocument/2006/relationships/image" Target="../media/image303.png"/><Relationship Id="rId182" Type="http://schemas.openxmlformats.org/officeDocument/2006/relationships/customXml" Target="../ink/ink349.xml"/><Relationship Id="rId217" Type="http://schemas.openxmlformats.org/officeDocument/2006/relationships/image" Target="../media/image331.png"/><Relationship Id="rId6" Type="http://schemas.openxmlformats.org/officeDocument/2006/relationships/customXml" Target="../ink/ink261.xml"/><Relationship Id="rId238" Type="http://schemas.openxmlformats.org/officeDocument/2006/relationships/customXml" Target="../ink/ink377.xml"/><Relationship Id="rId259" Type="http://schemas.openxmlformats.org/officeDocument/2006/relationships/image" Target="../media/image352.png"/><Relationship Id="rId23" Type="http://schemas.openxmlformats.org/officeDocument/2006/relationships/image" Target="../media/image234.png"/><Relationship Id="rId119" Type="http://schemas.openxmlformats.org/officeDocument/2006/relationships/image" Target="../media/image282.png"/><Relationship Id="rId270" Type="http://schemas.openxmlformats.org/officeDocument/2006/relationships/customXml" Target="../ink/ink393.xml"/><Relationship Id="rId291" Type="http://schemas.openxmlformats.org/officeDocument/2006/relationships/image" Target="../media/image368.png"/><Relationship Id="rId44" Type="http://schemas.openxmlformats.org/officeDocument/2006/relationships/customXml" Target="../ink/ink280.xml"/><Relationship Id="rId65" Type="http://schemas.openxmlformats.org/officeDocument/2006/relationships/image" Target="../media/image255.png"/><Relationship Id="rId86" Type="http://schemas.openxmlformats.org/officeDocument/2006/relationships/customXml" Target="../ink/ink301.xml"/><Relationship Id="rId130" Type="http://schemas.openxmlformats.org/officeDocument/2006/relationships/customXml" Target="../ink/ink323.xml"/><Relationship Id="rId151" Type="http://schemas.openxmlformats.org/officeDocument/2006/relationships/image" Target="../media/image298.png"/><Relationship Id="rId172" Type="http://schemas.openxmlformats.org/officeDocument/2006/relationships/customXml" Target="../ink/ink344.xml"/><Relationship Id="rId193" Type="http://schemas.openxmlformats.org/officeDocument/2006/relationships/image" Target="../media/image319.png"/><Relationship Id="rId207" Type="http://schemas.openxmlformats.org/officeDocument/2006/relationships/image" Target="../media/image326.png"/><Relationship Id="rId228" Type="http://schemas.openxmlformats.org/officeDocument/2006/relationships/customXml" Target="../ink/ink372.xml"/><Relationship Id="rId249" Type="http://schemas.openxmlformats.org/officeDocument/2006/relationships/image" Target="../media/image347.png"/><Relationship Id="rId13" Type="http://schemas.openxmlformats.org/officeDocument/2006/relationships/image" Target="../media/image229.png"/><Relationship Id="rId109" Type="http://schemas.openxmlformats.org/officeDocument/2006/relationships/image" Target="../media/image277.png"/><Relationship Id="rId260" Type="http://schemas.openxmlformats.org/officeDocument/2006/relationships/customXml" Target="../ink/ink388.xml"/><Relationship Id="rId281" Type="http://schemas.openxmlformats.org/officeDocument/2006/relationships/image" Target="../media/image363.png"/><Relationship Id="rId34" Type="http://schemas.openxmlformats.org/officeDocument/2006/relationships/customXml" Target="../ink/ink275.xml"/><Relationship Id="rId55" Type="http://schemas.openxmlformats.org/officeDocument/2006/relationships/image" Target="../media/image250.png"/><Relationship Id="rId76" Type="http://schemas.openxmlformats.org/officeDocument/2006/relationships/customXml" Target="../ink/ink296.xml"/><Relationship Id="rId97" Type="http://schemas.openxmlformats.org/officeDocument/2006/relationships/image" Target="../media/image271.png"/><Relationship Id="rId120" Type="http://schemas.openxmlformats.org/officeDocument/2006/relationships/customXml" Target="../ink/ink318.xml"/><Relationship Id="rId141" Type="http://schemas.openxmlformats.org/officeDocument/2006/relationships/image" Target="../media/image293.png"/><Relationship Id="rId7" Type="http://schemas.openxmlformats.org/officeDocument/2006/relationships/image" Target="../media/image226.png"/><Relationship Id="rId162" Type="http://schemas.openxmlformats.org/officeDocument/2006/relationships/customXml" Target="../ink/ink339.xml"/><Relationship Id="rId183" Type="http://schemas.openxmlformats.org/officeDocument/2006/relationships/image" Target="../media/image314.png"/><Relationship Id="rId218" Type="http://schemas.openxmlformats.org/officeDocument/2006/relationships/customXml" Target="../ink/ink367.xml"/><Relationship Id="rId239" Type="http://schemas.openxmlformats.org/officeDocument/2006/relationships/image" Target="../media/image342.png"/><Relationship Id="rId250" Type="http://schemas.openxmlformats.org/officeDocument/2006/relationships/customXml" Target="../ink/ink383.xml"/><Relationship Id="rId271" Type="http://schemas.openxmlformats.org/officeDocument/2006/relationships/image" Target="../media/image358.png"/><Relationship Id="rId292" Type="http://schemas.openxmlformats.org/officeDocument/2006/relationships/customXml" Target="../ink/ink404.xml"/><Relationship Id="rId24" Type="http://schemas.openxmlformats.org/officeDocument/2006/relationships/customXml" Target="../ink/ink270.xml"/><Relationship Id="rId45" Type="http://schemas.openxmlformats.org/officeDocument/2006/relationships/image" Target="../media/image245.png"/><Relationship Id="rId66" Type="http://schemas.openxmlformats.org/officeDocument/2006/relationships/customXml" Target="../ink/ink291.xml"/><Relationship Id="rId87" Type="http://schemas.openxmlformats.org/officeDocument/2006/relationships/image" Target="../media/image266.png"/><Relationship Id="rId110" Type="http://schemas.openxmlformats.org/officeDocument/2006/relationships/customXml" Target="../ink/ink313.xml"/><Relationship Id="rId131" Type="http://schemas.openxmlformats.org/officeDocument/2006/relationships/image" Target="../media/image288.png"/><Relationship Id="rId152" Type="http://schemas.openxmlformats.org/officeDocument/2006/relationships/customXml" Target="../ink/ink334.xml"/><Relationship Id="rId173" Type="http://schemas.openxmlformats.org/officeDocument/2006/relationships/image" Target="../media/image309.png"/><Relationship Id="rId194" Type="http://schemas.openxmlformats.org/officeDocument/2006/relationships/customXml" Target="../ink/ink355.xml"/><Relationship Id="rId208" Type="http://schemas.openxmlformats.org/officeDocument/2006/relationships/customXml" Target="../ink/ink362.xml"/><Relationship Id="rId229" Type="http://schemas.openxmlformats.org/officeDocument/2006/relationships/image" Target="../media/image337.png"/><Relationship Id="rId240" Type="http://schemas.openxmlformats.org/officeDocument/2006/relationships/customXml" Target="../ink/ink378.xml"/><Relationship Id="rId261" Type="http://schemas.openxmlformats.org/officeDocument/2006/relationships/image" Target="../media/image353.png"/><Relationship Id="rId14" Type="http://schemas.openxmlformats.org/officeDocument/2006/relationships/customXml" Target="../ink/ink265.xml"/><Relationship Id="rId35" Type="http://schemas.openxmlformats.org/officeDocument/2006/relationships/image" Target="../media/image240.png"/><Relationship Id="rId56" Type="http://schemas.openxmlformats.org/officeDocument/2006/relationships/customXml" Target="../ink/ink286.xml"/><Relationship Id="rId77" Type="http://schemas.openxmlformats.org/officeDocument/2006/relationships/image" Target="../media/image261.png"/><Relationship Id="rId100" Type="http://schemas.openxmlformats.org/officeDocument/2006/relationships/customXml" Target="../ink/ink308.xml"/><Relationship Id="rId282" Type="http://schemas.openxmlformats.org/officeDocument/2006/relationships/customXml" Target="../ink/ink399.xml"/><Relationship Id="rId8" Type="http://schemas.openxmlformats.org/officeDocument/2006/relationships/customXml" Target="../ink/ink262.xml"/><Relationship Id="rId98" Type="http://schemas.openxmlformats.org/officeDocument/2006/relationships/customXml" Target="../ink/ink307.xml"/><Relationship Id="rId121" Type="http://schemas.openxmlformats.org/officeDocument/2006/relationships/image" Target="../media/image283.png"/><Relationship Id="rId142" Type="http://schemas.openxmlformats.org/officeDocument/2006/relationships/customXml" Target="../ink/ink329.xml"/><Relationship Id="rId163" Type="http://schemas.openxmlformats.org/officeDocument/2006/relationships/image" Target="../media/image304.png"/><Relationship Id="rId184" Type="http://schemas.openxmlformats.org/officeDocument/2006/relationships/customXml" Target="../ink/ink350.xml"/><Relationship Id="rId219" Type="http://schemas.openxmlformats.org/officeDocument/2006/relationships/image" Target="../media/image332.png"/><Relationship Id="rId230" Type="http://schemas.openxmlformats.org/officeDocument/2006/relationships/customXml" Target="../ink/ink373.xml"/><Relationship Id="rId251" Type="http://schemas.openxmlformats.org/officeDocument/2006/relationships/image" Target="../media/image348.png"/><Relationship Id="rId25" Type="http://schemas.openxmlformats.org/officeDocument/2006/relationships/image" Target="../media/image235.png"/><Relationship Id="rId46" Type="http://schemas.openxmlformats.org/officeDocument/2006/relationships/customXml" Target="../ink/ink281.xml"/><Relationship Id="rId67" Type="http://schemas.openxmlformats.org/officeDocument/2006/relationships/image" Target="../media/image256.png"/><Relationship Id="rId272" Type="http://schemas.openxmlformats.org/officeDocument/2006/relationships/customXml" Target="../ink/ink394.xml"/><Relationship Id="rId293" Type="http://schemas.openxmlformats.org/officeDocument/2006/relationships/image" Target="../media/image369.png"/><Relationship Id="rId88" Type="http://schemas.openxmlformats.org/officeDocument/2006/relationships/customXml" Target="../ink/ink302.xml"/><Relationship Id="rId111" Type="http://schemas.openxmlformats.org/officeDocument/2006/relationships/image" Target="../media/image278.png"/><Relationship Id="rId132" Type="http://schemas.openxmlformats.org/officeDocument/2006/relationships/customXml" Target="../ink/ink324.xml"/><Relationship Id="rId153" Type="http://schemas.openxmlformats.org/officeDocument/2006/relationships/image" Target="../media/image299.png"/><Relationship Id="rId174" Type="http://schemas.openxmlformats.org/officeDocument/2006/relationships/customXml" Target="../ink/ink345.xml"/><Relationship Id="rId195" Type="http://schemas.openxmlformats.org/officeDocument/2006/relationships/image" Target="../media/image320.png"/><Relationship Id="rId209" Type="http://schemas.openxmlformats.org/officeDocument/2006/relationships/image" Target="../media/image327.png"/><Relationship Id="rId220" Type="http://schemas.openxmlformats.org/officeDocument/2006/relationships/customXml" Target="../ink/ink368.xml"/><Relationship Id="rId241" Type="http://schemas.openxmlformats.org/officeDocument/2006/relationships/image" Target="../media/image343.png"/><Relationship Id="rId15" Type="http://schemas.openxmlformats.org/officeDocument/2006/relationships/image" Target="../media/image230.png"/><Relationship Id="rId36" Type="http://schemas.openxmlformats.org/officeDocument/2006/relationships/customXml" Target="../ink/ink276.xml"/><Relationship Id="rId57" Type="http://schemas.openxmlformats.org/officeDocument/2006/relationships/image" Target="../media/image251.png"/><Relationship Id="rId262" Type="http://schemas.openxmlformats.org/officeDocument/2006/relationships/customXml" Target="../ink/ink389.xml"/><Relationship Id="rId283" Type="http://schemas.openxmlformats.org/officeDocument/2006/relationships/image" Target="../media/image364.png"/><Relationship Id="rId78" Type="http://schemas.openxmlformats.org/officeDocument/2006/relationships/customXml" Target="../ink/ink297.xml"/><Relationship Id="rId99" Type="http://schemas.openxmlformats.org/officeDocument/2006/relationships/image" Target="../media/image272.png"/><Relationship Id="rId101" Type="http://schemas.openxmlformats.org/officeDocument/2006/relationships/image" Target="../media/image273.png"/><Relationship Id="rId122" Type="http://schemas.openxmlformats.org/officeDocument/2006/relationships/customXml" Target="../ink/ink319.xml"/><Relationship Id="rId143" Type="http://schemas.openxmlformats.org/officeDocument/2006/relationships/image" Target="../media/image294.png"/><Relationship Id="rId164" Type="http://schemas.openxmlformats.org/officeDocument/2006/relationships/customXml" Target="../ink/ink340.xml"/><Relationship Id="rId185" Type="http://schemas.openxmlformats.org/officeDocument/2006/relationships/image" Target="../media/image315.png"/><Relationship Id="rId9" Type="http://schemas.openxmlformats.org/officeDocument/2006/relationships/image" Target="../media/image227.png"/><Relationship Id="rId210" Type="http://schemas.openxmlformats.org/officeDocument/2006/relationships/customXml" Target="../ink/ink363.xml"/><Relationship Id="rId26" Type="http://schemas.openxmlformats.org/officeDocument/2006/relationships/customXml" Target="../ink/ink271.xml"/><Relationship Id="rId231" Type="http://schemas.openxmlformats.org/officeDocument/2006/relationships/image" Target="../media/image338.png"/><Relationship Id="rId252" Type="http://schemas.openxmlformats.org/officeDocument/2006/relationships/customXml" Target="../ink/ink384.xml"/><Relationship Id="rId273" Type="http://schemas.openxmlformats.org/officeDocument/2006/relationships/image" Target="../media/image359.png"/><Relationship Id="rId294" Type="http://schemas.openxmlformats.org/officeDocument/2006/relationships/customXml" Target="../ink/ink405.xml"/><Relationship Id="rId47" Type="http://schemas.openxmlformats.org/officeDocument/2006/relationships/image" Target="../media/image246.png"/><Relationship Id="rId68" Type="http://schemas.openxmlformats.org/officeDocument/2006/relationships/customXml" Target="../ink/ink292.xml"/><Relationship Id="rId89" Type="http://schemas.openxmlformats.org/officeDocument/2006/relationships/image" Target="../media/image267.png"/><Relationship Id="rId112" Type="http://schemas.openxmlformats.org/officeDocument/2006/relationships/customXml" Target="../ink/ink314.xml"/><Relationship Id="rId133" Type="http://schemas.openxmlformats.org/officeDocument/2006/relationships/image" Target="../media/image289.png"/><Relationship Id="rId154" Type="http://schemas.openxmlformats.org/officeDocument/2006/relationships/customXml" Target="../ink/ink335.xml"/><Relationship Id="rId175" Type="http://schemas.openxmlformats.org/officeDocument/2006/relationships/image" Target="../media/image310.png"/><Relationship Id="rId196" Type="http://schemas.openxmlformats.org/officeDocument/2006/relationships/customXml" Target="../ink/ink356.xml"/><Relationship Id="rId200" Type="http://schemas.openxmlformats.org/officeDocument/2006/relationships/customXml" Target="../ink/ink358.xml"/><Relationship Id="rId16" Type="http://schemas.openxmlformats.org/officeDocument/2006/relationships/customXml" Target="../ink/ink266.xml"/><Relationship Id="rId221" Type="http://schemas.openxmlformats.org/officeDocument/2006/relationships/image" Target="../media/image333.png"/><Relationship Id="rId242" Type="http://schemas.openxmlformats.org/officeDocument/2006/relationships/customXml" Target="../ink/ink379.xml"/><Relationship Id="rId263" Type="http://schemas.openxmlformats.org/officeDocument/2006/relationships/image" Target="../media/image354.png"/><Relationship Id="rId284" Type="http://schemas.openxmlformats.org/officeDocument/2006/relationships/customXml" Target="../ink/ink400.xml"/><Relationship Id="rId37" Type="http://schemas.openxmlformats.org/officeDocument/2006/relationships/image" Target="../media/image241.png"/><Relationship Id="rId58" Type="http://schemas.openxmlformats.org/officeDocument/2006/relationships/customXml" Target="../ink/ink287.xml"/><Relationship Id="rId79" Type="http://schemas.openxmlformats.org/officeDocument/2006/relationships/image" Target="../media/image262.png"/><Relationship Id="rId102" Type="http://schemas.openxmlformats.org/officeDocument/2006/relationships/customXml" Target="../ink/ink309.xml"/><Relationship Id="rId123" Type="http://schemas.openxmlformats.org/officeDocument/2006/relationships/image" Target="../media/image284.png"/><Relationship Id="rId144" Type="http://schemas.openxmlformats.org/officeDocument/2006/relationships/customXml" Target="../ink/ink330.xml"/><Relationship Id="rId90" Type="http://schemas.openxmlformats.org/officeDocument/2006/relationships/customXml" Target="../ink/ink303.xml"/><Relationship Id="rId165" Type="http://schemas.openxmlformats.org/officeDocument/2006/relationships/image" Target="../media/image305.png"/><Relationship Id="rId186" Type="http://schemas.openxmlformats.org/officeDocument/2006/relationships/customXml" Target="../ink/ink351.xml"/><Relationship Id="rId211" Type="http://schemas.openxmlformats.org/officeDocument/2006/relationships/image" Target="../media/image328.png"/><Relationship Id="rId232" Type="http://schemas.openxmlformats.org/officeDocument/2006/relationships/customXml" Target="../ink/ink374.xml"/><Relationship Id="rId253" Type="http://schemas.openxmlformats.org/officeDocument/2006/relationships/image" Target="../media/image349.png"/><Relationship Id="rId274" Type="http://schemas.openxmlformats.org/officeDocument/2006/relationships/customXml" Target="../ink/ink395.xml"/><Relationship Id="rId295" Type="http://schemas.openxmlformats.org/officeDocument/2006/relationships/image" Target="../media/image370.png"/><Relationship Id="rId27" Type="http://schemas.openxmlformats.org/officeDocument/2006/relationships/image" Target="../media/image236.png"/><Relationship Id="rId48" Type="http://schemas.openxmlformats.org/officeDocument/2006/relationships/customXml" Target="../ink/ink282.xml"/><Relationship Id="rId69" Type="http://schemas.openxmlformats.org/officeDocument/2006/relationships/image" Target="../media/image257.png"/><Relationship Id="rId113" Type="http://schemas.openxmlformats.org/officeDocument/2006/relationships/image" Target="../media/image279.png"/><Relationship Id="rId134" Type="http://schemas.openxmlformats.org/officeDocument/2006/relationships/customXml" Target="../ink/ink325.xml"/><Relationship Id="rId80" Type="http://schemas.openxmlformats.org/officeDocument/2006/relationships/customXml" Target="../ink/ink298.xml"/><Relationship Id="rId155" Type="http://schemas.openxmlformats.org/officeDocument/2006/relationships/image" Target="../media/image300.png"/><Relationship Id="rId176" Type="http://schemas.openxmlformats.org/officeDocument/2006/relationships/customXml" Target="../ink/ink346.xml"/><Relationship Id="rId197" Type="http://schemas.openxmlformats.org/officeDocument/2006/relationships/image" Target="../media/image321.png"/><Relationship Id="rId201" Type="http://schemas.openxmlformats.org/officeDocument/2006/relationships/image" Target="../media/image323.png"/><Relationship Id="rId222" Type="http://schemas.openxmlformats.org/officeDocument/2006/relationships/customXml" Target="../ink/ink369.xml"/><Relationship Id="rId243" Type="http://schemas.openxmlformats.org/officeDocument/2006/relationships/image" Target="../media/image344.png"/><Relationship Id="rId264" Type="http://schemas.openxmlformats.org/officeDocument/2006/relationships/customXml" Target="../ink/ink390.xml"/><Relationship Id="rId285" Type="http://schemas.openxmlformats.org/officeDocument/2006/relationships/image" Target="../media/image365.png"/><Relationship Id="rId17" Type="http://schemas.openxmlformats.org/officeDocument/2006/relationships/image" Target="../media/image231.png"/><Relationship Id="rId38" Type="http://schemas.openxmlformats.org/officeDocument/2006/relationships/customXml" Target="../ink/ink277.xml"/><Relationship Id="rId59" Type="http://schemas.openxmlformats.org/officeDocument/2006/relationships/image" Target="../media/image252.png"/><Relationship Id="rId103" Type="http://schemas.openxmlformats.org/officeDocument/2006/relationships/image" Target="../media/image274.png"/><Relationship Id="rId124" Type="http://schemas.openxmlformats.org/officeDocument/2006/relationships/customXml" Target="../ink/ink320.xml"/><Relationship Id="rId70" Type="http://schemas.openxmlformats.org/officeDocument/2006/relationships/customXml" Target="../ink/ink293.xml"/><Relationship Id="rId91" Type="http://schemas.openxmlformats.org/officeDocument/2006/relationships/image" Target="../media/image268.png"/><Relationship Id="rId145" Type="http://schemas.openxmlformats.org/officeDocument/2006/relationships/image" Target="../media/image295.png"/><Relationship Id="rId166" Type="http://schemas.openxmlformats.org/officeDocument/2006/relationships/customXml" Target="../ink/ink341.xml"/><Relationship Id="rId187" Type="http://schemas.openxmlformats.org/officeDocument/2006/relationships/image" Target="../media/image316.png"/><Relationship Id="rId1" Type="http://schemas.openxmlformats.org/officeDocument/2006/relationships/slideLayout" Target="../slideLayouts/slideLayout2.xml"/><Relationship Id="rId212" Type="http://schemas.openxmlformats.org/officeDocument/2006/relationships/customXml" Target="../ink/ink364.xml"/><Relationship Id="rId233" Type="http://schemas.openxmlformats.org/officeDocument/2006/relationships/image" Target="../media/image339.png"/><Relationship Id="rId254" Type="http://schemas.openxmlformats.org/officeDocument/2006/relationships/customXml" Target="../ink/ink385.xml"/><Relationship Id="rId28" Type="http://schemas.openxmlformats.org/officeDocument/2006/relationships/customXml" Target="../ink/ink272.xml"/><Relationship Id="rId49" Type="http://schemas.openxmlformats.org/officeDocument/2006/relationships/image" Target="../media/image247.png"/><Relationship Id="rId114" Type="http://schemas.openxmlformats.org/officeDocument/2006/relationships/customXml" Target="../ink/ink315.xml"/><Relationship Id="rId275" Type="http://schemas.openxmlformats.org/officeDocument/2006/relationships/image" Target="../media/image360.png"/><Relationship Id="rId296" Type="http://schemas.openxmlformats.org/officeDocument/2006/relationships/customXml" Target="../ink/ink406.xml"/><Relationship Id="rId60" Type="http://schemas.openxmlformats.org/officeDocument/2006/relationships/customXml" Target="../ink/ink288.xml"/><Relationship Id="rId81" Type="http://schemas.openxmlformats.org/officeDocument/2006/relationships/image" Target="../media/image263.png"/><Relationship Id="rId135" Type="http://schemas.openxmlformats.org/officeDocument/2006/relationships/image" Target="../media/image290.png"/><Relationship Id="rId156" Type="http://schemas.openxmlformats.org/officeDocument/2006/relationships/customXml" Target="../ink/ink336.xml"/><Relationship Id="rId177" Type="http://schemas.openxmlformats.org/officeDocument/2006/relationships/image" Target="../media/image311.png"/><Relationship Id="rId198" Type="http://schemas.openxmlformats.org/officeDocument/2006/relationships/customXml" Target="../ink/ink357.xml"/><Relationship Id="rId202" Type="http://schemas.openxmlformats.org/officeDocument/2006/relationships/customXml" Target="../ink/ink359.xml"/><Relationship Id="rId223" Type="http://schemas.openxmlformats.org/officeDocument/2006/relationships/image" Target="../media/image334.png"/><Relationship Id="rId244" Type="http://schemas.openxmlformats.org/officeDocument/2006/relationships/customXml" Target="../ink/ink380.xml"/><Relationship Id="rId18" Type="http://schemas.openxmlformats.org/officeDocument/2006/relationships/customXml" Target="../ink/ink267.xml"/><Relationship Id="rId39" Type="http://schemas.openxmlformats.org/officeDocument/2006/relationships/image" Target="../media/image242.png"/><Relationship Id="rId265" Type="http://schemas.openxmlformats.org/officeDocument/2006/relationships/image" Target="../media/image355.png"/><Relationship Id="rId286" Type="http://schemas.openxmlformats.org/officeDocument/2006/relationships/customXml" Target="../ink/ink401.xml"/><Relationship Id="rId50" Type="http://schemas.openxmlformats.org/officeDocument/2006/relationships/customXml" Target="../ink/ink283.xml"/><Relationship Id="rId104" Type="http://schemas.openxmlformats.org/officeDocument/2006/relationships/customXml" Target="../ink/ink310.xml"/><Relationship Id="rId125" Type="http://schemas.openxmlformats.org/officeDocument/2006/relationships/image" Target="../media/image285.png"/><Relationship Id="rId146" Type="http://schemas.openxmlformats.org/officeDocument/2006/relationships/customXml" Target="../ink/ink331.xml"/><Relationship Id="rId167" Type="http://schemas.openxmlformats.org/officeDocument/2006/relationships/image" Target="../media/image306.png"/><Relationship Id="rId188" Type="http://schemas.openxmlformats.org/officeDocument/2006/relationships/customXml" Target="../ink/ink352.xml"/><Relationship Id="rId71" Type="http://schemas.openxmlformats.org/officeDocument/2006/relationships/image" Target="../media/image258.png"/><Relationship Id="rId92" Type="http://schemas.openxmlformats.org/officeDocument/2006/relationships/customXml" Target="../ink/ink304.xml"/><Relationship Id="rId213" Type="http://schemas.openxmlformats.org/officeDocument/2006/relationships/image" Target="../media/image329.png"/><Relationship Id="rId234" Type="http://schemas.openxmlformats.org/officeDocument/2006/relationships/customXml" Target="../ink/ink375.xml"/><Relationship Id="rId2" Type="http://schemas.openxmlformats.org/officeDocument/2006/relationships/customXml" Target="../ink/ink259.xml"/><Relationship Id="rId29" Type="http://schemas.openxmlformats.org/officeDocument/2006/relationships/image" Target="../media/image237.png"/><Relationship Id="rId255" Type="http://schemas.openxmlformats.org/officeDocument/2006/relationships/image" Target="../media/image350.png"/><Relationship Id="rId276" Type="http://schemas.openxmlformats.org/officeDocument/2006/relationships/customXml" Target="../ink/ink396.xml"/><Relationship Id="rId297" Type="http://schemas.openxmlformats.org/officeDocument/2006/relationships/image" Target="../media/image371.png"/><Relationship Id="rId40" Type="http://schemas.openxmlformats.org/officeDocument/2006/relationships/customXml" Target="../ink/ink278.xml"/><Relationship Id="rId115" Type="http://schemas.openxmlformats.org/officeDocument/2006/relationships/image" Target="../media/image280.png"/><Relationship Id="rId136" Type="http://schemas.openxmlformats.org/officeDocument/2006/relationships/customXml" Target="../ink/ink326.xml"/><Relationship Id="rId157" Type="http://schemas.openxmlformats.org/officeDocument/2006/relationships/image" Target="../media/image301.png"/><Relationship Id="rId178" Type="http://schemas.openxmlformats.org/officeDocument/2006/relationships/customXml" Target="../ink/ink347.xml"/><Relationship Id="rId61" Type="http://schemas.openxmlformats.org/officeDocument/2006/relationships/image" Target="../media/image253.png"/><Relationship Id="rId82" Type="http://schemas.openxmlformats.org/officeDocument/2006/relationships/customXml" Target="../ink/ink299.xml"/><Relationship Id="rId199" Type="http://schemas.openxmlformats.org/officeDocument/2006/relationships/image" Target="../media/image322.png"/><Relationship Id="rId203" Type="http://schemas.openxmlformats.org/officeDocument/2006/relationships/image" Target="../media/image324.png"/><Relationship Id="rId19" Type="http://schemas.openxmlformats.org/officeDocument/2006/relationships/image" Target="../media/image232.png"/><Relationship Id="rId224" Type="http://schemas.openxmlformats.org/officeDocument/2006/relationships/customXml" Target="../ink/ink370.xml"/><Relationship Id="rId245" Type="http://schemas.openxmlformats.org/officeDocument/2006/relationships/image" Target="../media/image345.png"/><Relationship Id="rId266" Type="http://schemas.openxmlformats.org/officeDocument/2006/relationships/customXml" Target="../ink/ink391.xml"/><Relationship Id="rId287" Type="http://schemas.openxmlformats.org/officeDocument/2006/relationships/image" Target="../media/image366.png"/><Relationship Id="rId30" Type="http://schemas.openxmlformats.org/officeDocument/2006/relationships/customXml" Target="../ink/ink273.xml"/><Relationship Id="rId105" Type="http://schemas.openxmlformats.org/officeDocument/2006/relationships/image" Target="../media/image275.png"/><Relationship Id="rId126" Type="http://schemas.openxmlformats.org/officeDocument/2006/relationships/customXml" Target="../ink/ink321.xml"/><Relationship Id="rId147" Type="http://schemas.openxmlformats.org/officeDocument/2006/relationships/image" Target="../media/image296.png"/><Relationship Id="rId168" Type="http://schemas.openxmlformats.org/officeDocument/2006/relationships/customXml" Target="../ink/ink342.xml"/><Relationship Id="rId51" Type="http://schemas.openxmlformats.org/officeDocument/2006/relationships/image" Target="../media/image248.png"/><Relationship Id="rId72" Type="http://schemas.openxmlformats.org/officeDocument/2006/relationships/customXml" Target="../ink/ink294.xml"/><Relationship Id="rId93" Type="http://schemas.openxmlformats.org/officeDocument/2006/relationships/image" Target="../media/image269.png"/><Relationship Id="rId189" Type="http://schemas.openxmlformats.org/officeDocument/2006/relationships/image" Target="../media/image317.png"/><Relationship Id="rId3" Type="http://schemas.openxmlformats.org/officeDocument/2006/relationships/image" Target="../media/image224.png"/><Relationship Id="rId214" Type="http://schemas.openxmlformats.org/officeDocument/2006/relationships/customXml" Target="../ink/ink365.xml"/><Relationship Id="rId235" Type="http://schemas.openxmlformats.org/officeDocument/2006/relationships/image" Target="../media/image340.png"/><Relationship Id="rId256" Type="http://schemas.openxmlformats.org/officeDocument/2006/relationships/customXml" Target="../ink/ink386.xml"/><Relationship Id="rId277" Type="http://schemas.openxmlformats.org/officeDocument/2006/relationships/image" Target="../media/image361.png"/><Relationship Id="rId298" Type="http://schemas.openxmlformats.org/officeDocument/2006/relationships/customXml" Target="../ink/ink407.xml"/><Relationship Id="rId116" Type="http://schemas.openxmlformats.org/officeDocument/2006/relationships/customXml" Target="../ink/ink316.xml"/><Relationship Id="rId137" Type="http://schemas.openxmlformats.org/officeDocument/2006/relationships/image" Target="../media/image291.png"/><Relationship Id="rId158" Type="http://schemas.openxmlformats.org/officeDocument/2006/relationships/customXml" Target="../ink/ink337.xml"/><Relationship Id="rId20" Type="http://schemas.openxmlformats.org/officeDocument/2006/relationships/customXml" Target="../ink/ink268.xml"/><Relationship Id="rId41" Type="http://schemas.openxmlformats.org/officeDocument/2006/relationships/image" Target="../media/image243.png"/><Relationship Id="rId62" Type="http://schemas.openxmlformats.org/officeDocument/2006/relationships/customXml" Target="../ink/ink289.xml"/><Relationship Id="rId83" Type="http://schemas.openxmlformats.org/officeDocument/2006/relationships/image" Target="../media/image264.png"/><Relationship Id="rId179" Type="http://schemas.openxmlformats.org/officeDocument/2006/relationships/image" Target="../media/image312.png"/><Relationship Id="rId190" Type="http://schemas.openxmlformats.org/officeDocument/2006/relationships/customXml" Target="../ink/ink353.xml"/><Relationship Id="rId204" Type="http://schemas.openxmlformats.org/officeDocument/2006/relationships/customXml" Target="../ink/ink360.xml"/><Relationship Id="rId225" Type="http://schemas.openxmlformats.org/officeDocument/2006/relationships/image" Target="../media/image335.png"/><Relationship Id="rId246" Type="http://schemas.openxmlformats.org/officeDocument/2006/relationships/customXml" Target="../ink/ink381.xml"/><Relationship Id="rId267" Type="http://schemas.openxmlformats.org/officeDocument/2006/relationships/image" Target="../media/image356.png"/><Relationship Id="rId288" Type="http://schemas.openxmlformats.org/officeDocument/2006/relationships/customXml" Target="../ink/ink402.xml"/><Relationship Id="rId106" Type="http://schemas.openxmlformats.org/officeDocument/2006/relationships/customXml" Target="../ink/ink311.xml"/><Relationship Id="rId127" Type="http://schemas.openxmlformats.org/officeDocument/2006/relationships/image" Target="../media/image286.png"/><Relationship Id="rId10" Type="http://schemas.openxmlformats.org/officeDocument/2006/relationships/customXml" Target="../ink/ink263.xml"/><Relationship Id="rId31" Type="http://schemas.openxmlformats.org/officeDocument/2006/relationships/image" Target="../media/image238.png"/><Relationship Id="rId52" Type="http://schemas.openxmlformats.org/officeDocument/2006/relationships/customXml" Target="../ink/ink284.xml"/><Relationship Id="rId73" Type="http://schemas.openxmlformats.org/officeDocument/2006/relationships/image" Target="../media/image259.png"/><Relationship Id="rId94" Type="http://schemas.openxmlformats.org/officeDocument/2006/relationships/customXml" Target="../ink/ink305.xml"/><Relationship Id="rId148" Type="http://schemas.openxmlformats.org/officeDocument/2006/relationships/customXml" Target="../ink/ink332.xml"/><Relationship Id="rId169" Type="http://schemas.openxmlformats.org/officeDocument/2006/relationships/image" Target="../media/image307.png"/><Relationship Id="rId4" Type="http://schemas.openxmlformats.org/officeDocument/2006/relationships/customXml" Target="../ink/ink260.xml"/><Relationship Id="rId180" Type="http://schemas.openxmlformats.org/officeDocument/2006/relationships/customXml" Target="../ink/ink348.xml"/><Relationship Id="rId215" Type="http://schemas.openxmlformats.org/officeDocument/2006/relationships/image" Target="../media/image330.png"/><Relationship Id="rId236" Type="http://schemas.openxmlformats.org/officeDocument/2006/relationships/customXml" Target="../ink/ink376.xml"/><Relationship Id="rId257" Type="http://schemas.openxmlformats.org/officeDocument/2006/relationships/image" Target="../media/image351.png"/><Relationship Id="rId278" Type="http://schemas.openxmlformats.org/officeDocument/2006/relationships/customXml" Target="../ink/ink397.xml"/><Relationship Id="rId42" Type="http://schemas.openxmlformats.org/officeDocument/2006/relationships/customXml" Target="../ink/ink279.xml"/><Relationship Id="rId84" Type="http://schemas.openxmlformats.org/officeDocument/2006/relationships/customXml" Target="../ink/ink300.xml"/><Relationship Id="rId138" Type="http://schemas.openxmlformats.org/officeDocument/2006/relationships/customXml" Target="../ink/ink327.xml"/><Relationship Id="rId191" Type="http://schemas.openxmlformats.org/officeDocument/2006/relationships/image" Target="../media/image318.png"/><Relationship Id="rId205" Type="http://schemas.openxmlformats.org/officeDocument/2006/relationships/image" Target="../media/image325.png"/><Relationship Id="rId247" Type="http://schemas.openxmlformats.org/officeDocument/2006/relationships/image" Target="../media/image346.png"/><Relationship Id="rId107" Type="http://schemas.openxmlformats.org/officeDocument/2006/relationships/image" Target="../media/image276.png"/><Relationship Id="rId289" Type="http://schemas.openxmlformats.org/officeDocument/2006/relationships/image" Target="../media/image367.png"/><Relationship Id="rId11" Type="http://schemas.openxmlformats.org/officeDocument/2006/relationships/image" Target="../media/image228.png"/><Relationship Id="rId53" Type="http://schemas.openxmlformats.org/officeDocument/2006/relationships/image" Target="../media/image249.png"/><Relationship Id="rId149" Type="http://schemas.openxmlformats.org/officeDocument/2006/relationships/image" Target="../media/image297.png"/><Relationship Id="rId95" Type="http://schemas.openxmlformats.org/officeDocument/2006/relationships/image" Target="../media/image270.png"/><Relationship Id="rId160" Type="http://schemas.openxmlformats.org/officeDocument/2006/relationships/customXml" Target="../ink/ink338.xml"/><Relationship Id="rId216" Type="http://schemas.openxmlformats.org/officeDocument/2006/relationships/customXml" Target="../ink/ink366.xml"/><Relationship Id="rId258" Type="http://schemas.openxmlformats.org/officeDocument/2006/relationships/customXml" Target="../ink/ink387.xml"/><Relationship Id="rId22" Type="http://schemas.openxmlformats.org/officeDocument/2006/relationships/customXml" Target="../ink/ink269.xml"/><Relationship Id="rId64" Type="http://schemas.openxmlformats.org/officeDocument/2006/relationships/customXml" Target="../ink/ink290.xml"/><Relationship Id="rId118" Type="http://schemas.openxmlformats.org/officeDocument/2006/relationships/customXml" Target="../ink/ink317.xml"/><Relationship Id="rId171" Type="http://schemas.openxmlformats.org/officeDocument/2006/relationships/image" Target="../media/image308.png"/><Relationship Id="rId227" Type="http://schemas.openxmlformats.org/officeDocument/2006/relationships/image" Target="../media/image336.png"/><Relationship Id="rId269" Type="http://schemas.openxmlformats.org/officeDocument/2006/relationships/image" Target="../media/image357.png"/><Relationship Id="rId33" Type="http://schemas.openxmlformats.org/officeDocument/2006/relationships/image" Target="../media/image239.png"/><Relationship Id="rId129" Type="http://schemas.openxmlformats.org/officeDocument/2006/relationships/image" Target="../media/image287.png"/><Relationship Id="rId280" Type="http://schemas.openxmlformats.org/officeDocument/2006/relationships/customXml" Target="../ink/ink398.xml"/></Relationships>
</file>

<file path=ppt/slides/_rels/slide24.xml.rels><?xml version="1.0" encoding="UTF-8" standalone="yes"?>
<Relationships xmlns="http://schemas.openxmlformats.org/package/2006/relationships"><Relationship Id="rId117" Type="http://schemas.openxmlformats.org/officeDocument/2006/relationships/image" Target="../media/image1530.png"/><Relationship Id="rId299" Type="http://schemas.openxmlformats.org/officeDocument/2006/relationships/image" Target="../media/image2441.png"/><Relationship Id="rId21" Type="http://schemas.openxmlformats.org/officeDocument/2006/relationships/image" Target="../media/image1050.png"/><Relationship Id="rId63" Type="http://schemas.openxmlformats.org/officeDocument/2006/relationships/image" Target="../media/image1260.png"/><Relationship Id="rId159" Type="http://schemas.openxmlformats.org/officeDocument/2006/relationships/image" Target="../media/image1740.png"/><Relationship Id="rId324" Type="http://schemas.openxmlformats.org/officeDocument/2006/relationships/customXml" Target="../ink/ink569.xml"/><Relationship Id="rId170" Type="http://schemas.openxmlformats.org/officeDocument/2006/relationships/customXml" Target="../ink/ink492.xml"/><Relationship Id="rId226" Type="http://schemas.openxmlformats.org/officeDocument/2006/relationships/customXml" Target="../ink/ink520.xml"/><Relationship Id="rId268" Type="http://schemas.openxmlformats.org/officeDocument/2006/relationships/customXml" Target="../ink/ink541.xml"/><Relationship Id="rId32" Type="http://schemas.openxmlformats.org/officeDocument/2006/relationships/customXml" Target="../ink/ink423.xml"/><Relationship Id="rId74" Type="http://schemas.openxmlformats.org/officeDocument/2006/relationships/customXml" Target="../ink/ink444.xml"/><Relationship Id="rId128" Type="http://schemas.openxmlformats.org/officeDocument/2006/relationships/customXml" Target="../ink/ink471.xml"/><Relationship Id="rId335" Type="http://schemas.openxmlformats.org/officeDocument/2006/relationships/image" Target="../media/image2621.png"/><Relationship Id="rId5" Type="http://schemas.openxmlformats.org/officeDocument/2006/relationships/image" Target="../media/image9710.png"/><Relationship Id="rId181" Type="http://schemas.openxmlformats.org/officeDocument/2006/relationships/image" Target="../media/image1850.png"/><Relationship Id="rId237" Type="http://schemas.openxmlformats.org/officeDocument/2006/relationships/image" Target="../media/image2130.png"/><Relationship Id="rId279" Type="http://schemas.openxmlformats.org/officeDocument/2006/relationships/image" Target="../media/image2341.png"/><Relationship Id="rId43" Type="http://schemas.openxmlformats.org/officeDocument/2006/relationships/image" Target="../media/image1160.png"/><Relationship Id="rId139" Type="http://schemas.openxmlformats.org/officeDocument/2006/relationships/image" Target="../media/image1640.png"/><Relationship Id="rId290" Type="http://schemas.openxmlformats.org/officeDocument/2006/relationships/customXml" Target="../ink/ink552.xml"/><Relationship Id="rId304" Type="http://schemas.openxmlformats.org/officeDocument/2006/relationships/customXml" Target="../ink/ink559.xml"/><Relationship Id="rId85" Type="http://schemas.openxmlformats.org/officeDocument/2006/relationships/image" Target="../media/image1370.png"/><Relationship Id="rId150" Type="http://schemas.openxmlformats.org/officeDocument/2006/relationships/customXml" Target="../ink/ink482.xml"/><Relationship Id="rId192" Type="http://schemas.openxmlformats.org/officeDocument/2006/relationships/customXml" Target="../ink/ink503.xml"/><Relationship Id="rId206" Type="http://schemas.openxmlformats.org/officeDocument/2006/relationships/customXml" Target="../ink/ink510.xml"/><Relationship Id="rId248" Type="http://schemas.openxmlformats.org/officeDocument/2006/relationships/customXml" Target="../ink/ink531.xml"/><Relationship Id="rId12" Type="http://schemas.openxmlformats.org/officeDocument/2006/relationships/customXml" Target="../ink/ink413.xml"/><Relationship Id="rId108" Type="http://schemas.openxmlformats.org/officeDocument/2006/relationships/customXml" Target="../ink/ink461.xml"/><Relationship Id="rId315" Type="http://schemas.openxmlformats.org/officeDocument/2006/relationships/image" Target="../media/image2521.png"/><Relationship Id="rId54" Type="http://schemas.openxmlformats.org/officeDocument/2006/relationships/customXml" Target="../ink/ink434.xml"/><Relationship Id="rId96" Type="http://schemas.openxmlformats.org/officeDocument/2006/relationships/customXml" Target="../ink/ink455.xml"/><Relationship Id="rId161" Type="http://schemas.openxmlformats.org/officeDocument/2006/relationships/image" Target="../media/image1750.png"/><Relationship Id="rId217" Type="http://schemas.openxmlformats.org/officeDocument/2006/relationships/image" Target="../media/image2030.png"/><Relationship Id="rId259" Type="http://schemas.openxmlformats.org/officeDocument/2006/relationships/image" Target="../media/image2240.png"/><Relationship Id="rId23" Type="http://schemas.openxmlformats.org/officeDocument/2006/relationships/image" Target="../media/image1060.png"/><Relationship Id="rId119" Type="http://schemas.openxmlformats.org/officeDocument/2006/relationships/image" Target="../media/image1540.png"/><Relationship Id="rId270" Type="http://schemas.openxmlformats.org/officeDocument/2006/relationships/customXml" Target="../ink/ink542.xml"/><Relationship Id="rId326" Type="http://schemas.openxmlformats.org/officeDocument/2006/relationships/customXml" Target="../ink/ink570.xml"/><Relationship Id="rId65" Type="http://schemas.openxmlformats.org/officeDocument/2006/relationships/image" Target="../media/image1270.png"/><Relationship Id="rId130" Type="http://schemas.openxmlformats.org/officeDocument/2006/relationships/customXml" Target="../ink/ink472.xml"/><Relationship Id="rId172" Type="http://schemas.openxmlformats.org/officeDocument/2006/relationships/customXml" Target="../ink/ink493.xml"/><Relationship Id="rId228" Type="http://schemas.openxmlformats.org/officeDocument/2006/relationships/customXml" Target="../ink/ink521.xml"/><Relationship Id="rId281" Type="http://schemas.openxmlformats.org/officeDocument/2006/relationships/image" Target="../media/image2351.png"/><Relationship Id="rId337" Type="http://schemas.openxmlformats.org/officeDocument/2006/relationships/image" Target="../media/image2631.png"/><Relationship Id="rId34" Type="http://schemas.openxmlformats.org/officeDocument/2006/relationships/customXml" Target="../ink/ink424.xml"/><Relationship Id="rId76" Type="http://schemas.openxmlformats.org/officeDocument/2006/relationships/customXml" Target="../ink/ink445.xml"/><Relationship Id="rId141" Type="http://schemas.openxmlformats.org/officeDocument/2006/relationships/image" Target="../media/image1650.png"/><Relationship Id="rId7" Type="http://schemas.openxmlformats.org/officeDocument/2006/relationships/image" Target="../media/image9810.png"/><Relationship Id="rId183" Type="http://schemas.openxmlformats.org/officeDocument/2006/relationships/image" Target="../media/image1860.png"/><Relationship Id="rId239" Type="http://schemas.openxmlformats.org/officeDocument/2006/relationships/image" Target="../media/image2140.png"/><Relationship Id="rId250" Type="http://schemas.openxmlformats.org/officeDocument/2006/relationships/customXml" Target="../ink/ink532.xml"/><Relationship Id="rId292" Type="http://schemas.openxmlformats.org/officeDocument/2006/relationships/customXml" Target="../ink/ink553.xml"/><Relationship Id="rId306" Type="http://schemas.openxmlformats.org/officeDocument/2006/relationships/customXml" Target="../ink/ink560.xml"/><Relationship Id="rId45" Type="http://schemas.openxmlformats.org/officeDocument/2006/relationships/image" Target="../media/image1170.png"/><Relationship Id="rId87" Type="http://schemas.openxmlformats.org/officeDocument/2006/relationships/image" Target="../media/image1380.png"/><Relationship Id="rId110" Type="http://schemas.openxmlformats.org/officeDocument/2006/relationships/customXml" Target="../ink/ink462.xml"/><Relationship Id="rId152" Type="http://schemas.openxmlformats.org/officeDocument/2006/relationships/customXml" Target="../ink/ink483.xml"/><Relationship Id="rId194" Type="http://schemas.openxmlformats.org/officeDocument/2006/relationships/customXml" Target="../ink/ink504.xml"/><Relationship Id="rId208" Type="http://schemas.openxmlformats.org/officeDocument/2006/relationships/customXml" Target="../ink/ink511.xml"/><Relationship Id="rId261" Type="http://schemas.openxmlformats.org/officeDocument/2006/relationships/image" Target="../media/image2250.png"/><Relationship Id="rId14" Type="http://schemas.openxmlformats.org/officeDocument/2006/relationships/customXml" Target="../ink/ink414.xml"/><Relationship Id="rId35" Type="http://schemas.openxmlformats.org/officeDocument/2006/relationships/image" Target="../media/image1120.png"/><Relationship Id="rId56" Type="http://schemas.openxmlformats.org/officeDocument/2006/relationships/customXml" Target="../ink/ink435.xml"/><Relationship Id="rId77" Type="http://schemas.openxmlformats.org/officeDocument/2006/relationships/image" Target="../media/image1330.png"/><Relationship Id="rId100" Type="http://schemas.openxmlformats.org/officeDocument/2006/relationships/customXml" Target="../ink/ink457.xml"/><Relationship Id="rId282" Type="http://schemas.openxmlformats.org/officeDocument/2006/relationships/customXml" Target="../ink/ink548.xml"/><Relationship Id="rId317" Type="http://schemas.openxmlformats.org/officeDocument/2006/relationships/image" Target="../media/image2531.png"/><Relationship Id="rId338" Type="http://schemas.openxmlformats.org/officeDocument/2006/relationships/customXml" Target="../ink/ink576.xml"/><Relationship Id="rId8" Type="http://schemas.openxmlformats.org/officeDocument/2006/relationships/customXml" Target="../ink/ink411.xml"/><Relationship Id="rId98" Type="http://schemas.openxmlformats.org/officeDocument/2006/relationships/customXml" Target="../ink/ink456.xml"/><Relationship Id="rId121" Type="http://schemas.openxmlformats.org/officeDocument/2006/relationships/image" Target="../media/image1550.png"/><Relationship Id="rId142" Type="http://schemas.openxmlformats.org/officeDocument/2006/relationships/customXml" Target="../ink/ink478.xml"/><Relationship Id="rId163" Type="http://schemas.openxmlformats.org/officeDocument/2006/relationships/image" Target="../media/image1760.png"/><Relationship Id="rId184" Type="http://schemas.openxmlformats.org/officeDocument/2006/relationships/customXml" Target="../ink/ink499.xml"/><Relationship Id="rId219" Type="http://schemas.openxmlformats.org/officeDocument/2006/relationships/image" Target="../media/image2040.png"/><Relationship Id="rId230" Type="http://schemas.openxmlformats.org/officeDocument/2006/relationships/customXml" Target="../ink/ink522.xml"/><Relationship Id="rId251" Type="http://schemas.openxmlformats.org/officeDocument/2006/relationships/image" Target="../media/image2200.png"/><Relationship Id="rId25" Type="http://schemas.openxmlformats.org/officeDocument/2006/relationships/image" Target="../media/image1070.png"/><Relationship Id="rId46" Type="http://schemas.openxmlformats.org/officeDocument/2006/relationships/customXml" Target="../ink/ink430.xml"/><Relationship Id="rId67" Type="http://schemas.openxmlformats.org/officeDocument/2006/relationships/image" Target="../media/image1280.png"/><Relationship Id="rId272" Type="http://schemas.openxmlformats.org/officeDocument/2006/relationships/customXml" Target="../ink/ink543.xml"/><Relationship Id="rId293" Type="http://schemas.openxmlformats.org/officeDocument/2006/relationships/image" Target="../media/image2411.png"/><Relationship Id="rId307" Type="http://schemas.openxmlformats.org/officeDocument/2006/relationships/image" Target="../media/image2481.png"/><Relationship Id="rId328" Type="http://schemas.openxmlformats.org/officeDocument/2006/relationships/customXml" Target="../ink/ink571.xml"/><Relationship Id="rId88" Type="http://schemas.openxmlformats.org/officeDocument/2006/relationships/customXml" Target="../ink/ink451.xml"/><Relationship Id="rId111" Type="http://schemas.openxmlformats.org/officeDocument/2006/relationships/image" Target="../media/image1500.png"/><Relationship Id="rId132" Type="http://schemas.openxmlformats.org/officeDocument/2006/relationships/customXml" Target="../ink/ink473.xml"/><Relationship Id="rId153" Type="http://schemas.openxmlformats.org/officeDocument/2006/relationships/image" Target="../media/image1710.png"/><Relationship Id="rId174" Type="http://schemas.openxmlformats.org/officeDocument/2006/relationships/customXml" Target="../ink/ink494.xml"/><Relationship Id="rId195" Type="http://schemas.openxmlformats.org/officeDocument/2006/relationships/image" Target="../media/image1920.png"/><Relationship Id="rId209" Type="http://schemas.openxmlformats.org/officeDocument/2006/relationships/image" Target="../media/image1990.png"/><Relationship Id="rId220" Type="http://schemas.openxmlformats.org/officeDocument/2006/relationships/customXml" Target="../ink/ink517.xml"/><Relationship Id="rId241" Type="http://schemas.openxmlformats.org/officeDocument/2006/relationships/image" Target="../media/image2150.png"/><Relationship Id="rId15" Type="http://schemas.openxmlformats.org/officeDocument/2006/relationships/image" Target="../media/image1020.png"/><Relationship Id="rId36" Type="http://schemas.openxmlformats.org/officeDocument/2006/relationships/customXml" Target="../ink/ink425.xml"/><Relationship Id="rId57" Type="http://schemas.openxmlformats.org/officeDocument/2006/relationships/image" Target="../media/image1230.png"/><Relationship Id="rId262" Type="http://schemas.openxmlformats.org/officeDocument/2006/relationships/customXml" Target="../ink/ink538.xml"/><Relationship Id="rId283" Type="http://schemas.openxmlformats.org/officeDocument/2006/relationships/image" Target="../media/image2361.png"/><Relationship Id="rId318" Type="http://schemas.openxmlformats.org/officeDocument/2006/relationships/customXml" Target="../ink/ink566.xml"/><Relationship Id="rId339" Type="http://schemas.openxmlformats.org/officeDocument/2006/relationships/image" Target="../media/image2641.png"/><Relationship Id="rId78" Type="http://schemas.openxmlformats.org/officeDocument/2006/relationships/customXml" Target="../ink/ink446.xml"/><Relationship Id="rId99" Type="http://schemas.openxmlformats.org/officeDocument/2006/relationships/image" Target="../media/image1440.png"/><Relationship Id="rId101" Type="http://schemas.openxmlformats.org/officeDocument/2006/relationships/image" Target="../media/image1450.png"/><Relationship Id="rId122" Type="http://schemas.openxmlformats.org/officeDocument/2006/relationships/customXml" Target="../ink/ink468.xml"/><Relationship Id="rId143" Type="http://schemas.openxmlformats.org/officeDocument/2006/relationships/image" Target="../media/image1660.png"/><Relationship Id="rId164" Type="http://schemas.openxmlformats.org/officeDocument/2006/relationships/customXml" Target="../ink/ink489.xml"/><Relationship Id="rId185" Type="http://schemas.openxmlformats.org/officeDocument/2006/relationships/image" Target="../media/image1870.png"/><Relationship Id="rId9" Type="http://schemas.openxmlformats.org/officeDocument/2006/relationships/image" Target="../media/image9910.png"/><Relationship Id="rId210" Type="http://schemas.openxmlformats.org/officeDocument/2006/relationships/customXml" Target="../ink/ink512.xml"/><Relationship Id="rId26" Type="http://schemas.openxmlformats.org/officeDocument/2006/relationships/customXml" Target="../ink/ink420.xml"/><Relationship Id="rId231" Type="http://schemas.openxmlformats.org/officeDocument/2006/relationships/image" Target="../media/image2100.png"/><Relationship Id="rId252" Type="http://schemas.openxmlformats.org/officeDocument/2006/relationships/customXml" Target="../ink/ink533.xml"/><Relationship Id="rId273" Type="http://schemas.openxmlformats.org/officeDocument/2006/relationships/image" Target="../media/image2311.png"/><Relationship Id="rId294" Type="http://schemas.openxmlformats.org/officeDocument/2006/relationships/customXml" Target="../ink/ink554.xml"/><Relationship Id="rId308" Type="http://schemas.openxmlformats.org/officeDocument/2006/relationships/customXml" Target="../ink/ink561.xml"/><Relationship Id="rId329" Type="http://schemas.openxmlformats.org/officeDocument/2006/relationships/image" Target="../media/image2591.png"/><Relationship Id="rId47" Type="http://schemas.openxmlformats.org/officeDocument/2006/relationships/image" Target="../media/image1180.png"/><Relationship Id="rId68" Type="http://schemas.openxmlformats.org/officeDocument/2006/relationships/customXml" Target="../ink/ink441.xml"/><Relationship Id="rId89" Type="http://schemas.openxmlformats.org/officeDocument/2006/relationships/image" Target="../media/image1390.png"/><Relationship Id="rId112" Type="http://schemas.openxmlformats.org/officeDocument/2006/relationships/customXml" Target="../ink/ink463.xml"/><Relationship Id="rId133" Type="http://schemas.openxmlformats.org/officeDocument/2006/relationships/image" Target="../media/image1610.png"/><Relationship Id="rId154" Type="http://schemas.openxmlformats.org/officeDocument/2006/relationships/customXml" Target="../ink/ink484.xml"/><Relationship Id="rId175" Type="http://schemas.openxmlformats.org/officeDocument/2006/relationships/image" Target="../media/image1820.png"/><Relationship Id="rId340" Type="http://schemas.openxmlformats.org/officeDocument/2006/relationships/customXml" Target="../ink/ink577.xml"/><Relationship Id="rId196" Type="http://schemas.openxmlformats.org/officeDocument/2006/relationships/customXml" Target="../ink/ink505.xml"/><Relationship Id="rId200" Type="http://schemas.openxmlformats.org/officeDocument/2006/relationships/customXml" Target="../ink/ink507.xml"/><Relationship Id="rId16" Type="http://schemas.openxmlformats.org/officeDocument/2006/relationships/customXml" Target="../ink/ink415.xml"/><Relationship Id="rId221" Type="http://schemas.openxmlformats.org/officeDocument/2006/relationships/image" Target="../media/image2050.png"/><Relationship Id="rId242" Type="http://schemas.openxmlformats.org/officeDocument/2006/relationships/customXml" Target="../ink/ink528.xml"/><Relationship Id="rId263" Type="http://schemas.openxmlformats.org/officeDocument/2006/relationships/image" Target="../media/image2261.png"/><Relationship Id="rId284" Type="http://schemas.openxmlformats.org/officeDocument/2006/relationships/customXml" Target="../ink/ink549.xml"/><Relationship Id="rId319" Type="http://schemas.openxmlformats.org/officeDocument/2006/relationships/image" Target="../media/image2541.png"/><Relationship Id="rId37" Type="http://schemas.openxmlformats.org/officeDocument/2006/relationships/image" Target="../media/image1130.png"/><Relationship Id="rId58" Type="http://schemas.openxmlformats.org/officeDocument/2006/relationships/customXml" Target="../ink/ink436.xml"/><Relationship Id="rId79" Type="http://schemas.openxmlformats.org/officeDocument/2006/relationships/image" Target="../media/image1340.png"/><Relationship Id="rId102" Type="http://schemas.openxmlformats.org/officeDocument/2006/relationships/customXml" Target="../ink/ink458.xml"/><Relationship Id="rId123" Type="http://schemas.openxmlformats.org/officeDocument/2006/relationships/image" Target="../media/image1560.png"/><Relationship Id="rId144" Type="http://schemas.openxmlformats.org/officeDocument/2006/relationships/customXml" Target="../ink/ink479.xml"/><Relationship Id="rId330" Type="http://schemas.openxmlformats.org/officeDocument/2006/relationships/customXml" Target="../ink/ink572.xml"/><Relationship Id="rId90" Type="http://schemas.openxmlformats.org/officeDocument/2006/relationships/customXml" Target="../ink/ink452.xml"/><Relationship Id="rId165" Type="http://schemas.openxmlformats.org/officeDocument/2006/relationships/image" Target="../media/image1770.png"/><Relationship Id="rId186" Type="http://schemas.openxmlformats.org/officeDocument/2006/relationships/customXml" Target="../ink/ink500.xml"/><Relationship Id="rId211" Type="http://schemas.openxmlformats.org/officeDocument/2006/relationships/image" Target="../media/image2000.png"/><Relationship Id="rId232" Type="http://schemas.openxmlformats.org/officeDocument/2006/relationships/customXml" Target="../ink/ink523.xml"/><Relationship Id="rId253" Type="http://schemas.openxmlformats.org/officeDocument/2006/relationships/image" Target="../media/image2210.png"/><Relationship Id="rId274" Type="http://schemas.openxmlformats.org/officeDocument/2006/relationships/customXml" Target="../ink/ink544.xml"/><Relationship Id="rId295" Type="http://schemas.openxmlformats.org/officeDocument/2006/relationships/image" Target="../media/image2421.png"/><Relationship Id="rId309" Type="http://schemas.openxmlformats.org/officeDocument/2006/relationships/image" Target="../media/image2491.png"/><Relationship Id="rId27" Type="http://schemas.openxmlformats.org/officeDocument/2006/relationships/image" Target="../media/image1080.png"/><Relationship Id="rId48" Type="http://schemas.openxmlformats.org/officeDocument/2006/relationships/customXml" Target="../ink/ink431.xml"/><Relationship Id="rId69" Type="http://schemas.openxmlformats.org/officeDocument/2006/relationships/image" Target="../media/image1290.png"/><Relationship Id="rId113" Type="http://schemas.openxmlformats.org/officeDocument/2006/relationships/image" Target="../media/image1510.png"/><Relationship Id="rId134" Type="http://schemas.openxmlformats.org/officeDocument/2006/relationships/customXml" Target="../ink/ink474.xml"/><Relationship Id="rId320" Type="http://schemas.openxmlformats.org/officeDocument/2006/relationships/customXml" Target="../ink/ink567.xml"/><Relationship Id="rId80" Type="http://schemas.openxmlformats.org/officeDocument/2006/relationships/customXml" Target="../ink/ink447.xml"/><Relationship Id="rId155" Type="http://schemas.openxmlformats.org/officeDocument/2006/relationships/image" Target="../media/image1720.png"/><Relationship Id="rId176" Type="http://schemas.openxmlformats.org/officeDocument/2006/relationships/customXml" Target="../ink/ink495.xml"/><Relationship Id="rId197" Type="http://schemas.openxmlformats.org/officeDocument/2006/relationships/image" Target="../media/image1930.png"/><Relationship Id="rId341" Type="http://schemas.openxmlformats.org/officeDocument/2006/relationships/image" Target="../media/image2651.png"/><Relationship Id="rId201" Type="http://schemas.openxmlformats.org/officeDocument/2006/relationships/image" Target="../media/image1950.png"/><Relationship Id="rId222" Type="http://schemas.openxmlformats.org/officeDocument/2006/relationships/customXml" Target="../ink/ink518.xml"/><Relationship Id="rId243" Type="http://schemas.openxmlformats.org/officeDocument/2006/relationships/image" Target="../media/image2160.png"/><Relationship Id="rId264" Type="http://schemas.openxmlformats.org/officeDocument/2006/relationships/customXml" Target="../ink/ink539.xml"/><Relationship Id="rId285" Type="http://schemas.openxmlformats.org/officeDocument/2006/relationships/image" Target="../media/image2371.png"/><Relationship Id="rId17" Type="http://schemas.openxmlformats.org/officeDocument/2006/relationships/image" Target="../media/image1030.png"/><Relationship Id="rId38" Type="http://schemas.openxmlformats.org/officeDocument/2006/relationships/customXml" Target="../ink/ink426.xml"/><Relationship Id="rId59" Type="http://schemas.openxmlformats.org/officeDocument/2006/relationships/image" Target="../media/image1240.png"/><Relationship Id="rId103" Type="http://schemas.openxmlformats.org/officeDocument/2006/relationships/image" Target="../media/image1460.png"/><Relationship Id="rId124" Type="http://schemas.openxmlformats.org/officeDocument/2006/relationships/customXml" Target="../ink/ink469.xml"/><Relationship Id="rId310" Type="http://schemas.openxmlformats.org/officeDocument/2006/relationships/customXml" Target="../ink/ink562.xml"/><Relationship Id="rId70" Type="http://schemas.openxmlformats.org/officeDocument/2006/relationships/customXml" Target="../ink/ink442.xml"/><Relationship Id="rId91" Type="http://schemas.openxmlformats.org/officeDocument/2006/relationships/image" Target="../media/image1400.png"/><Relationship Id="rId145" Type="http://schemas.openxmlformats.org/officeDocument/2006/relationships/image" Target="../media/image1670.png"/><Relationship Id="rId166" Type="http://schemas.openxmlformats.org/officeDocument/2006/relationships/customXml" Target="../ink/ink490.xml"/><Relationship Id="rId187" Type="http://schemas.openxmlformats.org/officeDocument/2006/relationships/image" Target="../media/image1880.png"/><Relationship Id="rId331" Type="http://schemas.openxmlformats.org/officeDocument/2006/relationships/image" Target="../media/image2601.png"/><Relationship Id="rId1" Type="http://schemas.openxmlformats.org/officeDocument/2006/relationships/slideLayout" Target="../slideLayouts/slideLayout2.xml"/><Relationship Id="rId212" Type="http://schemas.openxmlformats.org/officeDocument/2006/relationships/customXml" Target="../ink/ink513.xml"/><Relationship Id="rId233" Type="http://schemas.openxmlformats.org/officeDocument/2006/relationships/image" Target="../media/image2110.png"/><Relationship Id="rId254" Type="http://schemas.openxmlformats.org/officeDocument/2006/relationships/customXml" Target="../ink/ink534.xml"/><Relationship Id="rId28" Type="http://schemas.openxmlformats.org/officeDocument/2006/relationships/customXml" Target="../ink/ink421.xml"/><Relationship Id="rId49" Type="http://schemas.openxmlformats.org/officeDocument/2006/relationships/image" Target="../media/image1190.png"/><Relationship Id="rId114" Type="http://schemas.openxmlformats.org/officeDocument/2006/relationships/customXml" Target="../ink/ink464.xml"/><Relationship Id="rId275" Type="http://schemas.openxmlformats.org/officeDocument/2006/relationships/image" Target="../media/image2321.png"/><Relationship Id="rId296" Type="http://schemas.openxmlformats.org/officeDocument/2006/relationships/customXml" Target="../ink/ink555.xml"/><Relationship Id="rId300" Type="http://schemas.openxmlformats.org/officeDocument/2006/relationships/customXml" Target="../ink/ink557.xml"/><Relationship Id="rId60" Type="http://schemas.openxmlformats.org/officeDocument/2006/relationships/customXml" Target="../ink/ink437.xml"/><Relationship Id="rId81" Type="http://schemas.openxmlformats.org/officeDocument/2006/relationships/image" Target="../media/image1350.png"/><Relationship Id="rId135" Type="http://schemas.openxmlformats.org/officeDocument/2006/relationships/image" Target="../media/image1620.png"/><Relationship Id="rId156" Type="http://schemas.openxmlformats.org/officeDocument/2006/relationships/customXml" Target="../ink/ink485.xml"/><Relationship Id="rId177" Type="http://schemas.openxmlformats.org/officeDocument/2006/relationships/image" Target="../media/image1830.png"/><Relationship Id="rId198" Type="http://schemas.openxmlformats.org/officeDocument/2006/relationships/customXml" Target="../ink/ink506.xml"/><Relationship Id="rId321" Type="http://schemas.openxmlformats.org/officeDocument/2006/relationships/image" Target="../media/image2551.png"/><Relationship Id="rId342" Type="http://schemas.openxmlformats.org/officeDocument/2006/relationships/customXml" Target="../ink/ink578.xml"/><Relationship Id="rId202" Type="http://schemas.openxmlformats.org/officeDocument/2006/relationships/customXml" Target="../ink/ink508.xml"/><Relationship Id="rId223" Type="http://schemas.openxmlformats.org/officeDocument/2006/relationships/image" Target="../media/image2060.png"/><Relationship Id="rId244" Type="http://schemas.openxmlformats.org/officeDocument/2006/relationships/customXml" Target="../ink/ink529.xml"/><Relationship Id="rId18" Type="http://schemas.openxmlformats.org/officeDocument/2006/relationships/customXml" Target="../ink/ink416.xml"/><Relationship Id="rId39" Type="http://schemas.openxmlformats.org/officeDocument/2006/relationships/image" Target="../media/image1140.png"/><Relationship Id="rId265" Type="http://schemas.openxmlformats.org/officeDocument/2006/relationships/image" Target="../media/image2271.png"/><Relationship Id="rId286" Type="http://schemas.openxmlformats.org/officeDocument/2006/relationships/customXml" Target="../ink/ink550.xml"/><Relationship Id="rId50" Type="http://schemas.openxmlformats.org/officeDocument/2006/relationships/customXml" Target="../ink/ink432.xml"/><Relationship Id="rId104" Type="http://schemas.openxmlformats.org/officeDocument/2006/relationships/customXml" Target="../ink/ink459.xml"/><Relationship Id="rId125" Type="http://schemas.openxmlformats.org/officeDocument/2006/relationships/image" Target="../media/image1570.png"/><Relationship Id="rId146" Type="http://schemas.openxmlformats.org/officeDocument/2006/relationships/customXml" Target="../ink/ink480.xml"/><Relationship Id="rId167" Type="http://schemas.openxmlformats.org/officeDocument/2006/relationships/image" Target="../media/image1780.png"/><Relationship Id="rId188" Type="http://schemas.openxmlformats.org/officeDocument/2006/relationships/customXml" Target="../ink/ink501.xml"/><Relationship Id="rId311" Type="http://schemas.openxmlformats.org/officeDocument/2006/relationships/image" Target="../media/image2501.png"/><Relationship Id="rId332" Type="http://schemas.openxmlformats.org/officeDocument/2006/relationships/customXml" Target="../ink/ink573.xml"/><Relationship Id="rId71" Type="http://schemas.openxmlformats.org/officeDocument/2006/relationships/image" Target="../media/image1300.png"/><Relationship Id="rId92" Type="http://schemas.openxmlformats.org/officeDocument/2006/relationships/customXml" Target="../ink/ink453.xml"/><Relationship Id="rId213" Type="http://schemas.openxmlformats.org/officeDocument/2006/relationships/image" Target="../media/image2010.png"/><Relationship Id="rId234" Type="http://schemas.openxmlformats.org/officeDocument/2006/relationships/customXml" Target="../ink/ink524.xml"/><Relationship Id="rId2" Type="http://schemas.openxmlformats.org/officeDocument/2006/relationships/customXml" Target="../ink/ink408.xml"/><Relationship Id="rId29" Type="http://schemas.openxmlformats.org/officeDocument/2006/relationships/image" Target="../media/image1090.png"/><Relationship Id="rId255" Type="http://schemas.openxmlformats.org/officeDocument/2006/relationships/image" Target="../media/image2220.png"/><Relationship Id="rId276" Type="http://schemas.openxmlformats.org/officeDocument/2006/relationships/customXml" Target="../ink/ink545.xml"/><Relationship Id="rId297" Type="http://schemas.openxmlformats.org/officeDocument/2006/relationships/image" Target="../media/image2431.png"/><Relationship Id="rId40" Type="http://schemas.openxmlformats.org/officeDocument/2006/relationships/customXml" Target="../ink/ink427.xml"/><Relationship Id="rId115" Type="http://schemas.openxmlformats.org/officeDocument/2006/relationships/image" Target="../media/image1520.png"/><Relationship Id="rId136" Type="http://schemas.openxmlformats.org/officeDocument/2006/relationships/customXml" Target="../ink/ink475.xml"/><Relationship Id="rId157" Type="http://schemas.openxmlformats.org/officeDocument/2006/relationships/image" Target="../media/image1730.png"/><Relationship Id="rId178" Type="http://schemas.openxmlformats.org/officeDocument/2006/relationships/customXml" Target="../ink/ink496.xml"/><Relationship Id="rId301" Type="http://schemas.openxmlformats.org/officeDocument/2006/relationships/image" Target="../media/image2451.png"/><Relationship Id="rId322" Type="http://schemas.openxmlformats.org/officeDocument/2006/relationships/customXml" Target="../ink/ink568.xml"/><Relationship Id="rId343" Type="http://schemas.openxmlformats.org/officeDocument/2006/relationships/image" Target="../media/image2661.png"/><Relationship Id="rId61" Type="http://schemas.openxmlformats.org/officeDocument/2006/relationships/image" Target="../media/image1250.png"/><Relationship Id="rId82" Type="http://schemas.openxmlformats.org/officeDocument/2006/relationships/customXml" Target="../ink/ink448.xml"/><Relationship Id="rId199" Type="http://schemas.openxmlformats.org/officeDocument/2006/relationships/image" Target="../media/image1940.png"/><Relationship Id="rId203" Type="http://schemas.openxmlformats.org/officeDocument/2006/relationships/image" Target="../media/image1960.png"/><Relationship Id="rId19" Type="http://schemas.openxmlformats.org/officeDocument/2006/relationships/image" Target="../media/image1040.png"/><Relationship Id="rId224" Type="http://schemas.openxmlformats.org/officeDocument/2006/relationships/customXml" Target="../ink/ink519.xml"/><Relationship Id="rId245" Type="http://schemas.openxmlformats.org/officeDocument/2006/relationships/image" Target="../media/image2170.png"/><Relationship Id="rId266" Type="http://schemas.openxmlformats.org/officeDocument/2006/relationships/customXml" Target="../ink/ink540.xml"/><Relationship Id="rId287" Type="http://schemas.openxmlformats.org/officeDocument/2006/relationships/image" Target="../media/image2381.png"/><Relationship Id="rId30" Type="http://schemas.openxmlformats.org/officeDocument/2006/relationships/customXml" Target="../ink/ink422.xml"/><Relationship Id="rId105" Type="http://schemas.openxmlformats.org/officeDocument/2006/relationships/image" Target="../media/image1470.png"/><Relationship Id="rId126" Type="http://schemas.openxmlformats.org/officeDocument/2006/relationships/customXml" Target="../ink/ink470.xml"/><Relationship Id="rId147" Type="http://schemas.openxmlformats.org/officeDocument/2006/relationships/image" Target="../media/image1680.png"/><Relationship Id="rId168" Type="http://schemas.openxmlformats.org/officeDocument/2006/relationships/customXml" Target="../ink/ink491.xml"/><Relationship Id="rId312" Type="http://schemas.openxmlformats.org/officeDocument/2006/relationships/customXml" Target="../ink/ink563.xml"/><Relationship Id="rId333" Type="http://schemas.openxmlformats.org/officeDocument/2006/relationships/image" Target="../media/image2611.png"/><Relationship Id="rId51" Type="http://schemas.openxmlformats.org/officeDocument/2006/relationships/image" Target="../media/image1200.png"/><Relationship Id="rId72" Type="http://schemas.openxmlformats.org/officeDocument/2006/relationships/customXml" Target="../ink/ink443.xml"/><Relationship Id="rId93" Type="http://schemas.openxmlformats.org/officeDocument/2006/relationships/image" Target="../media/image1410.png"/><Relationship Id="rId189" Type="http://schemas.openxmlformats.org/officeDocument/2006/relationships/image" Target="../media/image1890.png"/><Relationship Id="rId3" Type="http://schemas.openxmlformats.org/officeDocument/2006/relationships/image" Target="../media/image9610.png"/><Relationship Id="rId214" Type="http://schemas.openxmlformats.org/officeDocument/2006/relationships/customXml" Target="../ink/ink514.xml"/><Relationship Id="rId235" Type="http://schemas.openxmlformats.org/officeDocument/2006/relationships/image" Target="../media/image2120.png"/><Relationship Id="rId256" Type="http://schemas.openxmlformats.org/officeDocument/2006/relationships/customXml" Target="../ink/ink535.xml"/><Relationship Id="rId277" Type="http://schemas.openxmlformats.org/officeDocument/2006/relationships/image" Target="../media/image2331.png"/><Relationship Id="rId298" Type="http://schemas.openxmlformats.org/officeDocument/2006/relationships/customXml" Target="../ink/ink556.xml"/><Relationship Id="rId116" Type="http://schemas.openxmlformats.org/officeDocument/2006/relationships/customXml" Target="../ink/ink465.xml"/><Relationship Id="rId137" Type="http://schemas.openxmlformats.org/officeDocument/2006/relationships/image" Target="../media/image1630.png"/><Relationship Id="rId158" Type="http://schemas.openxmlformats.org/officeDocument/2006/relationships/customXml" Target="../ink/ink486.xml"/><Relationship Id="rId302" Type="http://schemas.openxmlformats.org/officeDocument/2006/relationships/customXml" Target="../ink/ink558.xml"/><Relationship Id="rId323" Type="http://schemas.openxmlformats.org/officeDocument/2006/relationships/image" Target="../media/image2561.png"/><Relationship Id="rId344" Type="http://schemas.openxmlformats.org/officeDocument/2006/relationships/customXml" Target="../ink/ink579.xml"/><Relationship Id="rId20" Type="http://schemas.openxmlformats.org/officeDocument/2006/relationships/customXml" Target="../ink/ink417.xml"/><Relationship Id="rId41" Type="http://schemas.openxmlformats.org/officeDocument/2006/relationships/image" Target="../media/image1150.png"/><Relationship Id="rId62" Type="http://schemas.openxmlformats.org/officeDocument/2006/relationships/customXml" Target="../ink/ink438.xml"/><Relationship Id="rId83" Type="http://schemas.openxmlformats.org/officeDocument/2006/relationships/image" Target="../media/image1360.png"/><Relationship Id="rId179" Type="http://schemas.openxmlformats.org/officeDocument/2006/relationships/image" Target="../media/image1840.png"/><Relationship Id="rId190" Type="http://schemas.openxmlformats.org/officeDocument/2006/relationships/customXml" Target="../ink/ink502.xml"/><Relationship Id="rId204" Type="http://schemas.openxmlformats.org/officeDocument/2006/relationships/customXml" Target="../ink/ink509.xml"/><Relationship Id="rId225" Type="http://schemas.openxmlformats.org/officeDocument/2006/relationships/image" Target="../media/image2070.png"/><Relationship Id="rId246" Type="http://schemas.openxmlformats.org/officeDocument/2006/relationships/customXml" Target="../ink/ink530.xml"/><Relationship Id="rId267" Type="http://schemas.openxmlformats.org/officeDocument/2006/relationships/image" Target="../media/image2281.png"/><Relationship Id="rId288" Type="http://schemas.openxmlformats.org/officeDocument/2006/relationships/customXml" Target="../ink/ink551.xml"/><Relationship Id="rId106" Type="http://schemas.openxmlformats.org/officeDocument/2006/relationships/customXml" Target="../ink/ink460.xml"/><Relationship Id="rId127" Type="http://schemas.openxmlformats.org/officeDocument/2006/relationships/image" Target="../media/image1580.png"/><Relationship Id="rId313" Type="http://schemas.openxmlformats.org/officeDocument/2006/relationships/image" Target="../media/image2511.png"/><Relationship Id="rId10" Type="http://schemas.openxmlformats.org/officeDocument/2006/relationships/customXml" Target="../ink/ink412.xml"/><Relationship Id="rId31" Type="http://schemas.openxmlformats.org/officeDocument/2006/relationships/image" Target="../media/image1100.png"/><Relationship Id="rId52" Type="http://schemas.openxmlformats.org/officeDocument/2006/relationships/customXml" Target="../ink/ink433.xml"/><Relationship Id="rId73" Type="http://schemas.openxmlformats.org/officeDocument/2006/relationships/image" Target="../media/image1310.png"/><Relationship Id="rId94" Type="http://schemas.openxmlformats.org/officeDocument/2006/relationships/customXml" Target="../ink/ink454.xml"/><Relationship Id="rId148" Type="http://schemas.openxmlformats.org/officeDocument/2006/relationships/customXml" Target="../ink/ink481.xml"/><Relationship Id="rId169" Type="http://schemas.openxmlformats.org/officeDocument/2006/relationships/image" Target="../media/image1790.png"/><Relationship Id="rId334" Type="http://schemas.openxmlformats.org/officeDocument/2006/relationships/customXml" Target="../ink/ink574.xml"/><Relationship Id="rId4" Type="http://schemas.openxmlformats.org/officeDocument/2006/relationships/customXml" Target="../ink/ink409.xml"/><Relationship Id="rId180" Type="http://schemas.openxmlformats.org/officeDocument/2006/relationships/customXml" Target="../ink/ink497.xml"/><Relationship Id="rId215" Type="http://schemas.openxmlformats.org/officeDocument/2006/relationships/image" Target="../media/image2020.png"/><Relationship Id="rId236" Type="http://schemas.openxmlformats.org/officeDocument/2006/relationships/customXml" Target="../ink/ink525.xml"/><Relationship Id="rId257" Type="http://schemas.openxmlformats.org/officeDocument/2006/relationships/image" Target="../media/image2230.png"/><Relationship Id="rId278" Type="http://schemas.openxmlformats.org/officeDocument/2006/relationships/customXml" Target="../ink/ink546.xml"/><Relationship Id="rId303" Type="http://schemas.openxmlformats.org/officeDocument/2006/relationships/image" Target="../media/image2461.png"/><Relationship Id="rId42" Type="http://schemas.openxmlformats.org/officeDocument/2006/relationships/customXml" Target="../ink/ink428.xml"/><Relationship Id="rId84" Type="http://schemas.openxmlformats.org/officeDocument/2006/relationships/customXml" Target="../ink/ink449.xml"/><Relationship Id="rId138" Type="http://schemas.openxmlformats.org/officeDocument/2006/relationships/customXml" Target="../ink/ink476.xml"/><Relationship Id="rId345" Type="http://schemas.openxmlformats.org/officeDocument/2006/relationships/image" Target="../media/image2671.png"/><Relationship Id="rId191" Type="http://schemas.openxmlformats.org/officeDocument/2006/relationships/image" Target="../media/image1900.png"/><Relationship Id="rId205" Type="http://schemas.openxmlformats.org/officeDocument/2006/relationships/image" Target="../media/image1970.png"/><Relationship Id="rId247" Type="http://schemas.openxmlformats.org/officeDocument/2006/relationships/image" Target="../media/image2180.png"/><Relationship Id="rId107" Type="http://schemas.openxmlformats.org/officeDocument/2006/relationships/image" Target="../media/image1480.png"/><Relationship Id="rId289" Type="http://schemas.openxmlformats.org/officeDocument/2006/relationships/image" Target="../media/image2391.png"/><Relationship Id="rId11" Type="http://schemas.openxmlformats.org/officeDocument/2006/relationships/image" Target="../media/image1000.png"/><Relationship Id="rId53" Type="http://schemas.openxmlformats.org/officeDocument/2006/relationships/image" Target="../media/image1210.png"/><Relationship Id="rId149" Type="http://schemas.openxmlformats.org/officeDocument/2006/relationships/image" Target="../media/image1690.png"/><Relationship Id="rId314" Type="http://schemas.openxmlformats.org/officeDocument/2006/relationships/customXml" Target="../ink/ink564.xml"/><Relationship Id="rId95" Type="http://schemas.openxmlformats.org/officeDocument/2006/relationships/image" Target="../media/image1420.png"/><Relationship Id="rId160" Type="http://schemas.openxmlformats.org/officeDocument/2006/relationships/customXml" Target="../ink/ink487.xml"/><Relationship Id="rId216" Type="http://schemas.openxmlformats.org/officeDocument/2006/relationships/customXml" Target="../ink/ink515.xml"/><Relationship Id="rId258" Type="http://schemas.openxmlformats.org/officeDocument/2006/relationships/customXml" Target="../ink/ink536.xml"/><Relationship Id="rId22" Type="http://schemas.openxmlformats.org/officeDocument/2006/relationships/customXml" Target="../ink/ink418.xml"/><Relationship Id="rId64" Type="http://schemas.openxmlformats.org/officeDocument/2006/relationships/customXml" Target="../ink/ink439.xml"/><Relationship Id="rId118" Type="http://schemas.openxmlformats.org/officeDocument/2006/relationships/customXml" Target="../ink/ink466.xml"/><Relationship Id="rId325" Type="http://schemas.openxmlformats.org/officeDocument/2006/relationships/image" Target="../media/image2571.png"/><Relationship Id="rId171" Type="http://schemas.openxmlformats.org/officeDocument/2006/relationships/image" Target="../media/image1800.png"/><Relationship Id="rId227" Type="http://schemas.openxmlformats.org/officeDocument/2006/relationships/image" Target="../media/image2080.png"/><Relationship Id="rId269" Type="http://schemas.openxmlformats.org/officeDocument/2006/relationships/image" Target="../media/image2291.png"/><Relationship Id="rId33" Type="http://schemas.openxmlformats.org/officeDocument/2006/relationships/image" Target="../media/image1110.png"/><Relationship Id="rId129" Type="http://schemas.openxmlformats.org/officeDocument/2006/relationships/image" Target="../media/image1590.png"/><Relationship Id="rId280" Type="http://schemas.openxmlformats.org/officeDocument/2006/relationships/customXml" Target="../ink/ink547.xml"/><Relationship Id="rId336" Type="http://schemas.openxmlformats.org/officeDocument/2006/relationships/customXml" Target="../ink/ink575.xml"/><Relationship Id="rId75" Type="http://schemas.openxmlformats.org/officeDocument/2006/relationships/image" Target="../media/image1320.png"/><Relationship Id="rId140" Type="http://schemas.openxmlformats.org/officeDocument/2006/relationships/customXml" Target="../ink/ink477.xml"/><Relationship Id="rId182" Type="http://schemas.openxmlformats.org/officeDocument/2006/relationships/customXml" Target="../ink/ink498.xml"/><Relationship Id="rId6" Type="http://schemas.openxmlformats.org/officeDocument/2006/relationships/customXml" Target="../ink/ink410.xml"/><Relationship Id="rId238" Type="http://schemas.openxmlformats.org/officeDocument/2006/relationships/customXml" Target="../ink/ink526.xml"/><Relationship Id="rId291" Type="http://schemas.openxmlformats.org/officeDocument/2006/relationships/image" Target="../media/image2401.png"/><Relationship Id="rId305" Type="http://schemas.openxmlformats.org/officeDocument/2006/relationships/image" Target="../media/image2471.png"/><Relationship Id="rId44" Type="http://schemas.openxmlformats.org/officeDocument/2006/relationships/customXml" Target="../ink/ink429.xml"/><Relationship Id="rId86" Type="http://schemas.openxmlformats.org/officeDocument/2006/relationships/customXml" Target="../ink/ink450.xml"/><Relationship Id="rId151" Type="http://schemas.openxmlformats.org/officeDocument/2006/relationships/image" Target="../media/image1700.png"/><Relationship Id="rId193" Type="http://schemas.openxmlformats.org/officeDocument/2006/relationships/image" Target="../media/image1910.png"/><Relationship Id="rId207" Type="http://schemas.openxmlformats.org/officeDocument/2006/relationships/image" Target="../media/image1980.png"/><Relationship Id="rId249" Type="http://schemas.openxmlformats.org/officeDocument/2006/relationships/image" Target="../media/image2190.png"/><Relationship Id="rId13" Type="http://schemas.openxmlformats.org/officeDocument/2006/relationships/image" Target="../media/image1010.png"/><Relationship Id="rId109" Type="http://schemas.openxmlformats.org/officeDocument/2006/relationships/image" Target="../media/image1490.png"/><Relationship Id="rId260" Type="http://schemas.openxmlformats.org/officeDocument/2006/relationships/customXml" Target="../ink/ink537.xml"/><Relationship Id="rId316" Type="http://schemas.openxmlformats.org/officeDocument/2006/relationships/customXml" Target="../ink/ink565.xml"/><Relationship Id="rId55" Type="http://schemas.openxmlformats.org/officeDocument/2006/relationships/image" Target="../media/image1220.png"/><Relationship Id="rId97" Type="http://schemas.openxmlformats.org/officeDocument/2006/relationships/image" Target="../media/image1430.png"/><Relationship Id="rId120" Type="http://schemas.openxmlformats.org/officeDocument/2006/relationships/customXml" Target="../ink/ink467.xml"/><Relationship Id="rId162" Type="http://schemas.openxmlformats.org/officeDocument/2006/relationships/customXml" Target="../ink/ink488.xml"/><Relationship Id="rId218" Type="http://schemas.openxmlformats.org/officeDocument/2006/relationships/customXml" Target="../ink/ink516.xml"/><Relationship Id="rId271" Type="http://schemas.openxmlformats.org/officeDocument/2006/relationships/image" Target="../media/image2301.png"/><Relationship Id="rId24" Type="http://schemas.openxmlformats.org/officeDocument/2006/relationships/customXml" Target="../ink/ink419.xml"/><Relationship Id="rId66" Type="http://schemas.openxmlformats.org/officeDocument/2006/relationships/customXml" Target="../ink/ink440.xml"/><Relationship Id="rId131" Type="http://schemas.openxmlformats.org/officeDocument/2006/relationships/image" Target="../media/image1600.png"/><Relationship Id="rId327" Type="http://schemas.openxmlformats.org/officeDocument/2006/relationships/image" Target="../media/image2581.png"/><Relationship Id="rId173" Type="http://schemas.openxmlformats.org/officeDocument/2006/relationships/image" Target="../media/image1810.png"/><Relationship Id="rId229" Type="http://schemas.openxmlformats.org/officeDocument/2006/relationships/image" Target="../media/image2090.png"/><Relationship Id="rId240" Type="http://schemas.openxmlformats.org/officeDocument/2006/relationships/customXml" Target="../ink/ink527.xml"/></Relationships>
</file>

<file path=ppt/slides/_rels/slide25.xml.rels><?xml version="1.0" encoding="UTF-8" standalone="yes"?>
<Relationships xmlns="http://schemas.openxmlformats.org/package/2006/relationships"><Relationship Id="rId13" Type="http://schemas.openxmlformats.org/officeDocument/2006/relationships/image" Target="../media/image2731.png"/><Relationship Id="rId18" Type="http://schemas.openxmlformats.org/officeDocument/2006/relationships/customXml" Target="../ink/ink588.xml"/><Relationship Id="rId26" Type="http://schemas.openxmlformats.org/officeDocument/2006/relationships/customXml" Target="../ink/ink592.xml"/><Relationship Id="rId39" Type="http://schemas.openxmlformats.org/officeDocument/2006/relationships/image" Target="../media/image2861.png"/><Relationship Id="rId21" Type="http://schemas.openxmlformats.org/officeDocument/2006/relationships/image" Target="../media/image2771.png"/><Relationship Id="rId34" Type="http://schemas.openxmlformats.org/officeDocument/2006/relationships/customXml" Target="../ink/ink596.xml"/><Relationship Id="rId42" Type="http://schemas.openxmlformats.org/officeDocument/2006/relationships/customXml" Target="../ink/ink600.xml"/><Relationship Id="rId47" Type="http://schemas.openxmlformats.org/officeDocument/2006/relationships/image" Target="../media/image2901.png"/><Relationship Id="rId50" Type="http://schemas.openxmlformats.org/officeDocument/2006/relationships/customXml" Target="../ink/ink604.xml"/><Relationship Id="rId7" Type="http://schemas.openxmlformats.org/officeDocument/2006/relationships/image" Target="../media/image2701.png"/><Relationship Id="rId2" Type="http://schemas.openxmlformats.org/officeDocument/2006/relationships/customXml" Target="../ink/ink580.xml"/><Relationship Id="rId16" Type="http://schemas.openxmlformats.org/officeDocument/2006/relationships/customXml" Target="../ink/ink587.xml"/><Relationship Id="rId29" Type="http://schemas.openxmlformats.org/officeDocument/2006/relationships/image" Target="../media/image2811.png"/><Relationship Id="rId11" Type="http://schemas.openxmlformats.org/officeDocument/2006/relationships/image" Target="../media/image2721.png"/><Relationship Id="rId24" Type="http://schemas.openxmlformats.org/officeDocument/2006/relationships/customXml" Target="../ink/ink591.xml"/><Relationship Id="rId32" Type="http://schemas.openxmlformats.org/officeDocument/2006/relationships/customXml" Target="../ink/ink595.xml"/><Relationship Id="rId37" Type="http://schemas.openxmlformats.org/officeDocument/2006/relationships/image" Target="../media/image2851.png"/><Relationship Id="rId40" Type="http://schemas.openxmlformats.org/officeDocument/2006/relationships/customXml" Target="../ink/ink599.xml"/><Relationship Id="rId45" Type="http://schemas.openxmlformats.org/officeDocument/2006/relationships/image" Target="../media/image2891.png"/><Relationship Id="rId5" Type="http://schemas.openxmlformats.org/officeDocument/2006/relationships/image" Target="../media/image2691.png"/><Relationship Id="rId15" Type="http://schemas.openxmlformats.org/officeDocument/2006/relationships/image" Target="../media/image2741.png"/><Relationship Id="rId23" Type="http://schemas.openxmlformats.org/officeDocument/2006/relationships/image" Target="../media/image2781.png"/><Relationship Id="rId28" Type="http://schemas.openxmlformats.org/officeDocument/2006/relationships/customXml" Target="../ink/ink593.xml"/><Relationship Id="rId36" Type="http://schemas.openxmlformats.org/officeDocument/2006/relationships/customXml" Target="../ink/ink597.xml"/><Relationship Id="rId49" Type="http://schemas.openxmlformats.org/officeDocument/2006/relationships/image" Target="../media/image2911.png"/><Relationship Id="rId10" Type="http://schemas.openxmlformats.org/officeDocument/2006/relationships/customXml" Target="../ink/ink584.xml"/><Relationship Id="rId19" Type="http://schemas.openxmlformats.org/officeDocument/2006/relationships/image" Target="../media/image2761.png"/><Relationship Id="rId31" Type="http://schemas.openxmlformats.org/officeDocument/2006/relationships/image" Target="../media/image2821.png"/><Relationship Id="rId44" Type="http://schemas.openxmlformats.org/officeDocument/2006/relationships/customXml" Target="../ink/ink601.xml"/><Relationship Id="rId4" Type="http://schemas.openxmlformats.org/officeDocument/2006/relationships/customXml" Target="../ink/ink581.xml"/><Relationship Id="rId9" Type="http://schemas.openxmlformats.org/officeDocument/2006/relationships/image" Target="../media/image2711.png"/><Relationship Id="rId14" Type="http://schemas.openxmlformats.org/officeDocument/2006/relationships/customXml" Target="../ink/ink586.xml"/><Relationship Id="rId22" Type="http://schemas.openxmlformats.org/officeDocument/2006/relationships/customXml" Target="../ink/ink590.xml"/><Relationship Id="rId27" Type="http://schemas.openxmlformats.org/officeDocument/2006/relationships/image" Target="../media/image2801.png"/><Relationship Id="rId30" Type="http://schemas.openxmlformats.org/officeDocument/2006/relationships/customXml" Target="../ink/ink594.xml"/><Relationship Id="rId35" Type="http://schemas.openxmlformats.org/officeDocument/2006/relationships/image" Target="../media/image2841.png"/><Relationship Id="rId43" Type="http://schemas.openxmlformats.org/officeDocument/2006/relationships/image" Target="../media/image2881.png"/><Relationship Id="rId48" Type="http://schemas.openxmlformats.org/officeDocument/2006/relationships/customXml" Target="../ink/ink603.xml"/><Relationship Id="rId8" Type="http://schemas.openxmlformats.org/officeDocument/2006/relationships/customXml" Target="../ink/ink583.xml"/><Relationship Id="rId51" Type="http://schemas.openxmlformats.org/officeDocument/2006/relationships/image" Target="../media/image2921.png"/><Relationship Id="rId3" Type="http://schemas.openxmlformats.org/officeDocument/2006/relationships/image" Target="../media/image2681.png"/><Relationship Id="rId12" Type="http://schemas.openxmlformats.org/officeDocument/2006/relationships/customXml" Target="../ink/ink585.xml"/><Relationship Id="rId17" Type="http://schemas.openxmlformats.org/officeDocument/2006/relationships/image" Target="../media/image2751.png"/><Relationship Id="rId25" Type="http://schemas.openxmlformats.org/officeDocument/2006/relationships/image" Target="../media/image2791.png"/><Relationship Id="rId33" Type="http://schemas.openxmlformats.org/officeDocument/2006/relationships/image" Target="../media/image2831.png"/><Relationship Id="rId38" Type="http://schemas.openxmlformats.org/officeDocument/2006/relationships/customXml" Target="../ink/ink598.xml"/><Relationship Id="rId46" Type="http://schemas.openxmlformats.org/officeDocument/2006/relationships/customXml" Target="../ink/ink602.xml"/><Relationship Id="rId20" Type="http://schemas.openxmlformats.org/officeDocument/2006/relationships/customXml" Target="../ink/ink589.xml"/><Relationship Id="rId41" Type="http://schemas.openxmlformats.org/officeDocument/2006/relationships/image" Target="../media/image2871.png"/><Relationship Id="rId1" Type="http://schemas.openxmlformats.org/officeDocument/2006/relationships/slideLayout" Target="../slideLayouts/slideLayout2.xml"/><Relationship Id="rId6" Type="http://schemas.openxmlformats.org/officeDocument/2006/relationships/customXml" Target="../ink/ink582.xml"/></Relationships>
</file>

<file path=ppt/slides/_rels/slide26.xml.rels><?xml version="1.0" encoding="UTF-8" standalone="yes"?>
<Relationships xmlns="http://schemas.openxmlformats.org/package/2006/relationships"><Relationship Id="rId26" Type="http://schemas.openxmlformats.org/officeDocument/2006/relationships/customXml" Target="../ink/ink617.xml"/><Relationship Id="rId21" Type="http://schemas.openxmlformats.org/officeDocument/2006/relationships/image" Target="../media/image2771.png"/><Relationship Id="rId42" Type="http://schemas.openxmlformats.org/officeDocument/2006/relationships/customXml" Target="../ink/ink625.xml"/><Relationship Id="rId47" Type="http://schemas.openxmlformats.org/officeDocument/2006/relationships/image" Target="../media/image3021.png"/><Relationship Id="rId63" Type="http://schemas.openxmlformats.org/officeDocument/2006/relationships/image" Target="../media/image2851.png"/><Relationship Id="rId68" Type="http://schemas.openxmlformats.org/officeDocument/2006/relationships/customXml" Target="../ink/ink638.xml"/><Relationship Id="rId16" Type="http://schemas.openxmlformats.org/officeDocument/2006/relationships/customXml" Target="../ink/ink612.xml"/><Relationship Id="rId11" Type="http://schemas.openxmlformats.org/officeDocument/2006/relationships/image" Target="../media/image2721.png"/><Relationship Id="rId32" Type="http://schemas.openxmlformats.org/officeDocument/2006/relationships/customXml" Target="../ink/ink620.xml"/><Relationship Id="rId37" Type="http://schemas.openxmlformats.org/officeDocument/2006/relationships/image" Target="../media/image2971.png"/><Relationship Id="rId53" Type="http://schemas.openxmlformats.org/officeDocument/2006/relationships/image" Target="../media/image3051.png"/><Relationship Id="rId58" Type="http://schemas.openxmlformats.org/officeDocument/2006/relationships/customXml" Target="../ink/ink633.xml"/><Relationship Id="rId74" Type="http://schemas.openxmlformats.org/officeDocument/2006/relationships/customXml" Target="../ink/ink641.xml"/><Relationship Id="rId79" Type="http://schemas.openxmlformats.org/officeDocument/2006/relationships/image" Target="../media/image3081.png"/><Relationship Id="rId5" Type="http://schemas.openxmlformats.org/officeDocument/2006/relationships/image" Target="../media/image2691.png"/><Relationship Id="rId61" Type="http://schemas.openxmlformats.org/officeDocument/2006/relationships/image" Target="../media/image2841.png"/><Relationship Id="rId82" Type="http://schemas.openxmlformats.org/officeDocument/2006/relationships/customXml" Target="../ink/ink645.xml"/><Relationship Id="rId19" Type="http://schemas.openxmlformats.org/officeDocument/2006/relationships/image" Target="../media/image2761.png"/><Relationship Id="rId14" Type="http://schemas.openxmlformats.org/officeDocument/2006/relationships/customXml" Target="../ink/ink611.xml"/><Relationship Id="rId22" Type="http://schemas.openxmlformats.org/officeDocument/2006/relationships/customXml" Target="../ink/ink615.xml"/><Relationship Id="rId27" Type="http://schemas.openxmlformats.org/officeDocument/2006/relationships/image" Target="../media/image2801.png"/><Relationship Id="rId30" Type="http://schemas.openxmlformats.org/officeDocument/2006/relationships/customXml" Target="../ink/ink619.xml"/><Relationship Id="rId35" Type="http://schemas.openxmlformats.org/officeDocument/2006/relationships/image" Target="../media/image2961.png"/><Relationship Id="rId43" Type="http://schemas.openxmlformats.org/officeDocument/2006/relationships/image" Target="../media/image3001.png"/><Relationship Id="rId48" Type="http://schemas.openxmlformats.org/officeDocument/2006/relationships/customXml" Target="../ink/ink628.xml"/><Relationship Id="rId56" Type="http://schemas.openxmlformats.org/officeDocument/2006/relationships/customXml" Target="../ink/ink632.xml"/><Relationship Id="rId64" Type="http://schemas.openxmlformats.org/officeDocument/2006/relationships/customXml" Target="../ink/ink636.xml"/><Relationship Id="rId69" Type="http://schemas.openxmlformats.org/officeDocument/2006/relationships/image" Target="../media/image2881.png"/><Relationship Id="rId77" Type="http://schemas.openxmlformats.org/officeDocument/2006/relationships/image" Target="../media/image3071.png"/><Relationship Id="rId8" Type="http://schemas.openxmlformats.org/officeDocument/2006/relationships/customXml" Target="../ink/ink608.xml"/><Relationship Id="rId51" Type="http://schemas.openxmlformats.org/officeDocument/2006/relationships/image" Target="../media/image3041.png"/><Relationship Id="rId72" Type="http://schemas.openxmlformats.org/officeDocument/2006/relationships/customXml" Target="../ink/ink640.xml"/><Relationship Id="rId80" Type="http://schemas.openxmlformats.org/officeDocument/2006/relationships/customXml" Target="../ink/ink644.xml"/><Relationship Id="rId3" Type="http://schemas.openxmlformats.org/officeDocument/2006/relationships/image" Target="../media/image2681.png"/><Relationship Id="rId12" Type="http://schemas.openxmlformats.org/officeDocument/2006/relationships/customXml" Target="../ink/ink610.xml"/><Relationship Id="rId17" Type="http://schemas.openxmlformats.org/officeDocument/2006/relationships/image" Target="../media/image2751.png"/><Relationship Id="rId25" Type="http://schemas.openxmlformats.org/officeDocument/2006/relationships/image" Target="../media/image2791.png"/><Relationship Id="rId33" Type="http://schemas.openxmlformats.org/officeDocument/2006/relationships/image" Target="../media/image2951.png"/><Relationship Id="rId38" Type="http://schemas.openxmlformats.org/officeDocument/2006/relationships/customXml" Target="../ink/ink623.xml"/><Relationship Id="rId46" Type="http://schemas.openxmlformats.org/officeDocument/2006/relationships/customXml" Target="../ink/ink627.xml"/><Relationship Id="rId59" Type="http://schemas.openxmlformats.org/officeDocument/2006/relationships/image" Target="../media/image2831.png"/><Relationship Id="rId67" Type="http://schemas.openxmlformats.org/officeDocument/2006/relationships/image" Target="../media/image2871.png"/><Relationship Id="rId20" Type="http://schemas.openxmlformats.org/officeDocument/2006/relationships/customXml" Target="../ink/ink614.xml"/><Relationship Id="rId41" Type="http://schemas.openxmlformats.org/officeDocument/2006/relationships/image" Target="../media/image2991.png"/><Relationship Id="rId54" Type="http://schemas.openxmlformats.org/officeDocument/2006/relationships/customXml" Target="../ink/ink631.xml"/><Relationship Id="rId62" Type="http://schemas.openxmlformats.org/officeDocument/2006/relationships/customXml" Target="../ink/ink635.xml"/><Relationship Id="rId70" Type="http://schemas.openxmlformats.org/officeDocument/2006/relationships/customXml" Target="../ink/ink639.xml"/><Relationship Id="rId75" Type="http://schemas.openxmlformats.org/officeDocument/2006/relationships/image" Target="../media/image3061.png"/><Relationship Id="rId83" Type="http://schemas.openxmlformats.org/officeDocument/2006/relationships/image" Target="../media/image2921.png"/><Relationship Id="rId1" Type="http://schemas.openxmlformats.org/officeDocument/2006/relationships/slideLayout" Target="../slideLayouts/slideLayout2.xml"/><Relationship Id="rId6" Type="http://schemas.openxmlformats.org/officeDocument/2006/relationships/customXml" Target="../ink/ink607.xml"/><Relationship Id="rId15" Type="http://schemas.openxmlformats.org/officeDocument/2006/relationships/image" Target="../media/image2741.png"/><Relationship Id="rId23" Type="http://schemas.openxmlformats.org/officeDocument/2006/relationships/image" Target="../media/image2781.png"/><Relationship Id="rId28" Type="http://schemas.openxmlformats.org/officeDocument/2006/relationships/customXml" Target="../ink/ink618.xml"/><Relationship Id="rId36" Type="http://schemas.openxmlformats.org/officeDocument/2006/relationships/customXml" Target="../ink/ink622.xml"/><Relationship Id="rId49" Type="http://schemas.openxmlformats.org/officeDocument/2006/relationships/image" Target="../media/image3031.png"/><Relationship Id="rId57" Type="http://schemas.openxmlformats.org/officeDocument/2006/relationships/image" Target="../media/image2821.png"/><Relationship Id="rId10" Type="http://schemas.openxmlformats.org/officeDocument/2006/relationships/customXml" Target="../ink/ink609.xml"/><Relationship Id="rId31" Type="http://schemas.openxmlformats.org/officeDocument/2006/relationships/image" Target="../media/image2941.png"/><Relationship Id="rId44" Type="http://schemas.openxmlformats.org/officeDocument/2006/relationships/customXml" Target="../ink/ink626.xml"/><Relationship Id="rId52" Type="http://schemas.openxmlformats.org/officeDocument/2006/relationships/customXml" Target="../ink/ink630.xml"/><Relationship Id="rId60" Type="http://schemas.openxmlformats.org/officeDocument/2006/relationships/customXml" Target="../ink/ink634.xml"/><Relationship Id="rId65" Type="http://schemas.openxmlformats.org/officeDocument/2006/relationships/image" Target="../media/image2861.png"/><Relationship Id="rId73" Type="http://schemas.openxmlformats.org/officeDocument/2006/relationships/image" Target="../media/image2901.png"/><Relationship Id="rId78" Type="http://schemas.openxmlformats.org/officeDocument/2006/relationships/customXml" Target="../ink/ink643.xml"/><Relationship Id="rId81" Type="http://schemas.openxmlformats.org/officeDocument/2006/relationships/image" Target="../media/image2911.png"/><Relationship Id="rId4" Type="http://schemas.openxmlformats.org/officeDocument/2006/relationships/customXml" Target="../ink/ink606.xml"/><Relationship Id="rId9" Type="http://schemas.openxmlformats.org/officeDocument/2006/relationships/image" Target="../media/image2711.png"/><Relationship Id="rId13" Type="http://schemas.openxmlformats.org/officeDocument/2006/relationships/image" Target="../media/image2731.png"/><Relationship Id="rId18" Type="http://schemas.openxmlformats.org/officeDocument/2006/relationships/customXml" Target="../ink/ink613.xml"/><Relationship Id="rId39" Type="http://schemas.openxmlformats.org/officeDocument/2006/relationships/image" Target="../media/image2981.png"/><Relationship Id="rId34" Type="http://schemas.openxmlformats.org/officeDocument/2006/relationships/customXml" Target="../ink/ink621.xml"/><Relationship Id="rId50" Type="http://schemas.openxmlformats.org/officeDocument/2006/relationships/customXml" Target="../ink/ink629.xml"/><Relationship Id="rId55" Type="http://schemas.openxmlformats.org/officeDocument/2006/relationships/image" Target="../media/image2811.png"/><Relationship Id="rId76" Type="http://schemas.openxmlformats.org/officeDocument/2006/relationships/customXml" Target="../ink/ink642.xml"/><Relationship Id="rId7" Type="http://schemas.openxmlformats.org/officeDocument/2006/relationships/image" Target="../media/image2701.png"/><Relationship Id="rId71" Type="http://schemas.openxmlformats.org/officeDocument/2006/relationships/image" Target="../media/image2891.png"/><Relationship Id="rId2" Type="http://schemas.openxmlformats.org/officeDocument/2006/relationships/customXml" Target="../ink/ink605.xml"/><Relationship Id="rId29" Type="http://schemas.openxmlformats.org/officeDocument/2006/relationships/image" Target="../media/image2931.png"/><Relationship Id="rId24" Type="http://schemas.openxmlformats.org/officeDocument/2006/relationships/customXml" Target="../ink/ink616.xml"/><Relationship Id="rId40" Type="http://schemas.openxmlformats.org/officeDocument/2006/relationships/customXml" Target="../ink/ink624.xml"/><Relationship Id="rId45" Type="http://schemas.openxmlformats.org/officeDocument/2006/relationships/image" Target="../media/image3011.png"/><Relationship Id="rId66" Type="http://schemas.openxmlformats.org/officeDocument/2006/relationships/customXml" Target="../ink/ink637.xml"/></Relationships>
</file>

<file path=ppt/slides/_rels/slide27.xml.rels><?xml version="1.0" encoding="UTF-8" standalone="yes"?>
<Relationships xmlns="http://schemas.openxmlformats.org/package/2006/relationships"><Relationship Id="rId117" Type="http://schemas.openxmlformats.org/officeDocument/2006/relationships/image" Target="../media/image3401.png"/><Relationship Id="rId21" Type="http://schemas.openxmlformats.org/officeDocument/2006/relationships/image" Target="../media/image2771.png"/><Relationship Id="rId42" Type="http://schemas.openxmlformats.org/officeDocument/2006/relationships/customXml" Target="../ink/ink666.xml"/><Relationship Id="rId63" Type="http://schemas.openxmlformats.org/officeDocument/2006/relationships/image" Target="../media/image3131.png"/><Relationship Id="rId84" Type="http://schemas.openxmlformats.org/officeDocument/2006/relationships/customXml" Target="../ink/ink687.xml"/><Relationship Id="rId138" Type="http://schemas.openxmlformats.org/officeDocument/2006/relationships/customXml" Target="../ink/ink714.xml"/><Relationship Id="rId159" Type="http://schemas.openxmlformats.org/officeDocument/2006/relationships/image" Target="../media/image2841.png"/><Relationship Id="rId170" Type="http://schemas.openxmlformats.org/officeDocument/2006/relationships/customXml" Target="../ink/ink730.xml"/><Relationship Id="rId107" Type="http://schemas.openxmlformats.org/officeDocument/2006/relationships/image" Target="../media/image3351.png"/><Relationship Id="rId11" Type="http://schemas.openxmlformats.org/officeDocument/2006/relationships/image" Target="../media/image2721.png"/><Relationship Id="rId32" Type="http://schemas.openxmlformats.org/officeDocument/2006/relationships/customXml" Target="../ink/ink661.xml"/><Relationship Id="rId53" Type="http://schemas.openxmlformats.org/officeDocument/2006/relationships/image" Target="../media/image3051.png"/><Relationship Id="rId74" Type="http://schemas.openxmlformats.org/officeDocument/2006/relationships/customXml" Target="../ink/ink682.xml"/><Relationship Id="rId128" Type="http://schemas.openxmlformats.org/officeDocument/2006/relationships/customXml" Target="../ink/ink709.xml"/><Relationship Id="rId149" Type="http://schemas.openxmlformats.org/officeDocument/2006/relationships/image" Target="../media/image3561.png"/><Relationship Id="rId5" Type="http://schemas.openxmlformats.org/officeDocument/2006/relationships/image" Target="../media/image2691.png"/><Relationship Id="rId95" Type="http://schemas.openxmlformats.org/officeDocument/2006/relationships/image" Target="../media/image3291.png"/><Relationship Id="rId160" Type="http://schemas.openxmlformats.org/officeDocument/2006/relationships/customXml" Target="../ink/ink725.xml"/><Relationship Id="rId181" Type="http://schemas.openxmlformats.org/officeDocument/2006/relationships/image" Target="../media/image3591.png"/><Relationship Id="rId22" Type="http://schemas.openxmlformats.org/officeDocument/2006/relationships/customXml" Target="../ink/ink656.xml"/><Relationship Id="rId43" Type="http://schemas.openxmlformats.org/officeDocument/2006/relationships/image" Target="../media/image3001.png"/><Relationship Id="rId64" Type="http://schemas.openxmlformats.org/officeDocument/2006/relationships/customXml" Target="../ink/ink677.xml"/><Relationship Id="rId118" Type="http://schemas.openxmlformats.org/officeDocument/2006/relationships/customXml" Target="../ink/ink704.xml"/><Relationship Id="rId139" Type="http://schemas.openxmlformats.org/officeDocument/2006/relationships/image" Target="../media/image3511.png"/><Relationship Id="rId85" Type="http://schemas.openxmlformats.org/officeDocument/2006/relationships/image" Target="../media/image3241.png"/><Relationship Id="rId150" Type="http://schemas.openxmlformats.org/officeDocument/2006/relationships/customXml" Target="../ink/ink720.xml"/><Relationship Id="rId171" Type="http://schemas.openxmlformats.org/officeDocument/2006/relationships/image" Target="../media/image2901.png"/><Relationship Id="rId12" Type="http://schemas.openxmlformats.org/officeDocument/2006/relationships/customXml" Target="../ink/ink651.xml"/><Relationship Id="rId33" Type="http://schemas.openxmlformats.org/officeDocument/2006/relationships/image" Target="../media/image2951.png"/><Relationship Id="rId108" Type="http://schemas.openxmlformats.org/officeDocument/2006/relationships/customXml" Target="../ink/ink699.xml"/><Relationship Id="rId129" Type="http://schemas.openxmlformats.org/officeDocument/2006/relationships/image" Target="../media/image3461.png"/><Relationship Id="rId54" Type="http://schemas.openxmlformats.org/officeDocument/2006/relationships/customXml" Target="../ink/ink672.xml"/><Relationship Id="rId75" Type="http://schemas.openxmlformats.org/officeDocument/2006/relationships/image" Target="../media/image3191.png"/><Relationship Id="rId96" Type="http://schemas.openxmlformats.org/officeDocument/2006/relationships/customXml" Target="../ink/ink693.xml"/><Relationship Id="rId140" Type="http://schemas.openxmlformats.org/officeDocument/2006/relationships/customXml" Target="../ink/ink715.xml"/><Relationship Id="rId161" Type="http://schemas.openxmlformats.org/officeDocument/2006/relationships/image" Target="../media/image2851.png"/><Relationship Id="rId182" Type="http://schemas.openxmlformats.org/officeDocument/2006/relationships/customXml" Target="../ink/ink736.xml"/><Relationship Id="rId6" Type="http://schemas.openxmlformats.org/officeDocument/2006/relationships/customXml" Target="../ink/ink648.xml"/><Relationship Id="rId23" Type="http://schemas.openxmlformats.org/officeDocument/2006/relationships/image" Target="../media/image2781.png"/><Relationship Id="rId119" Type="http://schemas.openxmlformats.org/officeDocument/2006/relationships/image" Target="../media/image3411.png"/><Relationship Id="rId44" Type="http://schemas.openxmlformats.org/officeDocument/2006/relationships/customXml" Target="../ink/ink667.xml"/><Relationship Id="rId65" Type="http://schemas.openxmlformats.org/officeDocument/2006/relationships/image" Target="../media/image3141.png"/><Relationship Id="rId86" Type="http://schemas.openxmlformats.org/officeDocument/2006/relationships/customXml" Target="../ink/ink688.xml"/><Relationship Id="rId130" Type="http://schemas.openxmlformats.org/officeDocument/2006/relationships/customXml" Target="../ink/ink710.xml"/><Relationship Id="rId151" Type="http://schemas.openxmlformats.org/officeDocument/2006/relationships/image" Target="../media/image3571.png"/><Relationship Id="rId172" Type="http://schemas.openxmlformats.org/officeDocument/2006/relationships/customXml" Target="../ink/ink731.xml"/><Relationship Id="rId13" Type="http://schemas.openxmlformats.org/officeDocument/2006/relationships/image" Target="../media/image2731.png"/><Relationship Id="rId18" Type="http://schemas.openxmlformats.org/officeDocument/2006/relationships/customXml" Target="../ink/ink654.xml"/><Relationship Id="rId39" Type="http://schemas.openxmlformats.org/officeDocument/2006/relationships/image" Target="../media/image2981.png"/><Relationship Id="rId109" Type="http://schemas.openxmlformats.org/officeDocument/2006/relationships/image" Target="../media/image3361.png"/><Relationship Id="rId34" Type="http://schemas.openxmlformats.org/officeDocument/2006/relationships/customXml" Target="../ink/ink662.xml"/><Relationship Id="rId50" Type="http://schemas.openxmlformats.org/officeDocument/2006/relationships/customXml" Target="../ink/ink670.xml"/><Relationship Id="rId55" Type="http://schemas.openxmlformats.org/officeDocument/2006/relationships/image" Target="../media/image3091.png"/><Relationship Id="rId76" Type="http://schemas.openxmlformats.org/officeDocument/2006/relationships/customXml" Target="../ink/ink683.xml"/><Relationship Id="rId97" Type="http://schemas.openxmlformats.org/officeDocument/2006/relationships/image" Target="../media/image3301.png"/><Relationship Id="rId104" Type="http://schemas.openxmlformats.org/officeDocument/2006/relationships/customXml" Target="../ink/ink697.xml"/><Relationship Id="rId120" Type="http://schemas.openxmlformats.org/officeDocument/2006/relationships/customXml" Target="../ink/ink705.xml"/><Relationship Id="rId125" Type="http://schemas.openxmlformats.org/officeDocument/2006/relationships/image" Target="../media/image3441.png"/><Relationship Id="rId141" Type="http://schemas.openxmlformats.org/officeDocument/2006/relationships/image" Target="../media/image3521.png"/><Relationship Id="rId146" Type="http://schemas.openxmlformats.org/officeDocument/2006/relationships/customXml" Target="../ink/ink718.xml"/><Relationship Id="rId167" Type="http://schemas.openxmlformats.org/officeDocument/2006/relationships/image" Target="../media/image2881.png"/><Relationship Id="rId7" Type="http://schemas.openxmlformats.org/officeDocument/2006/relationships/image" Target="../media/image2701.png"/><Relationship Id="rId71" Type="http://schemas.openxmlformats.org/officeDocument/2006/relationships/image" Target="../media/image3171.png"/><Relationship Id="rId92" Type="http://schemas.openxmlformats.org/officeDocument/2006/relationships/customXml" Target="../ink/ink691.xml"/><Relationship Id="rId162" Type="http://schemas.openxmlformats.org/officeDocument/2006/relationships/customXml" Target="../ink/ink726.xml"/><Relationship Id="rId183" Type="http://schemas.openxmlformats.org/officeDocument/2006/relationships/image" Target="../media/image3601.png"/><Relationship Id="rId2" Type="http://schemas.openxmlformats.org/officeDocument/2006/relationships/customXml" Target="../ink/ink646.xml"/><Relationship Id="rId29" Type="http://schemas.openxmlformats.org/officeDocument/2006/relationships/image" Target="../media/image2931.png"/><Relationship Id="rId24" Type="http://schemas.openxmlformats.org/officeDocument/2006/relationships/customXml" Target="../ink/ink657.xml"/><Relationship Id="rId40" Type="http://schemas.openxmlformats.org/officeDocument/2006/relationships/customXml" Target="../ink/ink665.xml"/><Relationship Id="rId45" Type="http://schemas.openxmlformats.org/officeDocument/2006/relationships/image" Target="../media/image3011.png"/><Relationship Id="rId66" Type="http://schemas.openxmlformats.org/officeDocument/2006/relationships/customXml" Target="../ink/ink678.xml"/><Relationship Id="rId87" Type="http://schemas.openxmlformats.org/officeDocument/2006/relationships/image" Target="../media/image3251.png"/><Relationship Id="rId110" Type="http://schemas.openxmlformats.org/officeDocument/2006/relationships/customXml" Target="../ink/ink700.xml"/><Relationship Id="rId115" Type="http://schemas.openxmlformats.org/officeDocument/2006/relationships/image" Target="../media/image3391.png"/><Relationship Id="rId131" Type="http://schemas.openxmlformats.org/officeDocument/2006/relationships/image" Target="../media/image3471.png"/><Relationship Id="rId136" Type="http://schemas.openxmlformats.org/officeDocument/2006/relationships/customXml" Target="../ink/ink713.xml"/><Relationship Id="rId157" Type="http://schemas.openxmlformats.org/officeDocument/2006/relationships/image" Target="../media/image2831.png"/><Relationship Id="rId178" Type="http://schemas.openxmlformats.org/officeDocument/2006/relationships/customXml" Target="../ink/ink734.xml"/><Relationship Id="rId61" Type="http://schemas.openxmlformats.org/officeDocument/2006/relationships/image" Target="../media/image3121.png"/><Relationship Id="rId82" Type="http://schemas.openxmlformats.org/officeDocument/2006/relationships/customXml" Target="../ink/ink686.xml"/><Relationship Id="rId152" Type="http://schemas.openxmlformats.org/officeDocument/2006/relationships/customXml" Target="../ink/ink721.xml"/><Relationship Id="rId173" Type="http://schemas.openxmlformats.org/officeDocument/2006/relationships/image" Target="../media/image3061.png"/><Relationship Id="rId19" Type="http://schemas.openxmlformats.org/officeDocument/2006/relationships/image" Target="../media/image2761.png"/><Relationship Id="rId14" Type="http://schemas.openxmlformats.org/officeDocument/2006/relationships/customXml" Target="../ink/ink652.xml"/><Relationship Id="rId30" Type="http://schemas.openxmlformats.org/officeDocument/2006/relationships/customXml" Target="../ink/ink660.xml"/><Relationship Id="rId35" Type="http://schemas.openxmlformats.org/officeDocument/2006/relationships/image" Target="../media/image2961.png"/><Relationship Id="rId56" Type="http://schemas.openxmlformats.org/officeDocument/2006/relationships/customXml" Target="../ink/ink673.xml"/><Relationship Id="rId77" Type="http://schemas.openxmlformats.org/officeDocument/2006/relationships/image" Target="../media/image3201.png"/><Relationship Id="rId100" Type="http://schemas.openxmlformats.org/officeDocument/2006/relationships/customXml" Target="../ink/ink695.xml"/><Relationship Id="rId105" Type="http://schemas.openxmlformats.org/officeDocument/2006/relationships/image" Target="../media/image3341.png"/><Relationship Id="rId126" Type="http://schemas.openxmlformats.org/officeDocument/2006/relationships/customXml" Target="../ink/ink708.xml"/><Relationship Id="rId147" Type="http://schemas.openxmlformats.org/officeDocument/2006/relationships/image" Target="../media/image3551.png"/><Relationship Id="rId168" Type="http://schemas.openxmlformats.org/officeDocument/2006/relationships/customXml" Target="../ink/ink729.xml"/><Relationship Id="rId8" Type="http://schemas.openxmlformats.org/officeDocument/2006/relationships/customXml" Target="../ink/ink649.xml"/><Relationship Id="rId51" Type="http://schemas.openxmlformats.org/officeDocument/2006/relationships/image" Target="../media/image3041.png"/><Relationship Id="rId72" Type="http://schemas.openxmlformats.org/officeDocument/2006/relationships/customXml" Target="../ink/ink681.xml"/><Relationship Id="rId93" Type="http://schemas.openxmlformats.org/officeDocument/2006/relationships/image" Target="../media/image3281.png"/><Relationship Id="rId98" Type="http://schemas.openxmlformats.org/officeDocument/2006/relationships/customXml" Target="../ink/ink694.xml"/><Relationship Id="rId121" Type="http://schemas.openxmlformats.org/officeDocument/2006/relationships/image" Target="../media/image3421.png"/><Relationship Id="rId142" Type="http://schemas.openxmlformats.org/officeDocument/2006/relationships/customXml" Target="../ink/ink716.xml"/><Relationship Id="rId163" Type="http://schemas.openxmlformats.org/officeDocument/2006/relationships/image" Target="../media/image2861.png"/><Relationship Id="rId184" Type="http://schemas.openxmlformats.org/officeDocument/2006/relationships/customXml" Target="../ink/ink737.xml"/><Relationship Id="rId3" Type="http://schemas.openxmlformats.org/officeDocument/2006/relationships/image" Target="../media/image2681.png"/><Relationship Id="rId25" Type="http://schemas.openxmlformats.org/officeDocument/2006/relationships/image" Target="../media/image2791.png"/><Relationship Id="rId46" Type="http://schemas.openxmlformats.org/officeDocument/2006/relationships/customXml" Target="../ink/ink668.xml"/><Relationship Id="rId67" Type="http://schemas.openxmlformats.org/officeDocument/2006/relationships/image" Target="../media/image3151.png"/><Relationship Id="rId116" Type="http://schemas.openxmlformats.org/officeDocument/2006/relationships/customXml" Target="../ink/ink703.xml"/><Relationship Id="rId137" Type="http://schemas.openxmlformats.org/officeDocument/2006/relationships/image" Target="../media/image3501.png"/><Relationship Id="rId158" Type="http://schemas.openxmlformats.org/officeDocument/2006/relationships/customXml" Target="../ink/ink724.xml"/><Relationship Id="rId20" Type="http://schemas.openxmlformats.org/officeDocument/2006/relationships/customXml" Target="../ink/ink655.xml"/><Relationship Id="rId41" Type="http://schemas.openxmlformats.org/officeDocument/2006/relationships/image" Target="../media/image2991.png"/><Relationship Id="rId62" Type="http://schemas.openxmlformats.org/officeDocument/2006/relationships/customXml" Target="../ink/ink676.xml"/><Relationship Id="rId83" Type="http://schemas.openxmlformats.org/officeDocument/2006/relationships/image" Target="../media/image3231.png"/><Relationship Id="rId88" Type="http://schemas.openxmlformats.org/officeDocument/2006/relationships/customXml" Target="../ink/ink689.xml"/><Relationship Id="rId111" Type="http://schemas.openxmlformats.org/officeDocument/2006/relationships/image" Target="../media/image3371.png"/><Relationship Id="rId132" Type="http://schemas.openxmlformats.org/officeDocument/2006/relationships/customXml" Target="../ink/ink711.xml"/><Relationship Id="rId153" Type="http://schemas.openxmlformats.org/officeDocument/2006/relationships/image" Target="../media/image2811.png"/><Relationship Id="rId174" Type="http://schemas.openxmlformats.org/officeDocument/2006/relationships/customXml" Target="../ink/ink732.xml"/><Relationship Id="rId179" Type="http://schemas.openxmlformats.org/officeDocument/2006/relationships/image" Target="../media/image3581.png"/><Relationship Id="rId15" Type="http://schemas.openxmlformats.org/officeDocument/2006/relationships/image" Target="../media/image2741.png"/><Relationship Id="rId36" Type="http://schemas.openxmlformats.org/officeDocument/2006/relationships/customXml" Target="../ink/ink663.xml"/><Relationship Id="rId57" Type="http://schemas.openxmlformats.org/officeDocument/2006/relationships/image" Target="../media/image3101.png"/><Relationship Id="rId106" Type="http://schemas.openxmlformats.org/officeDocument/2006/relationships/customXml" Target="../ink/ink698.xml"/><Relationship Id="rId127" Type="http://schemas.openxmlformats.org/officeDocument/2006/relationships/image" Target="../media/image3451.png"/><Relationship Id="rId10" Type="http://schemas.openxmlformats.org/officeDocument/2006/relationships/customXml" Target="../ink/ink650.xml"/><Relationship Id="rId31" Type="http://schemas.openxmlformats.org/officeDocument/2006/relationships/image" Target="../media/image2941.png"/><Relationship Id="rId52" Type="http://schemas.openxmlformats.org/officeDocument/2006/relationships/customXml" Target="../ink/ink671.xml"/><Relationship Id="rId73" Type="http://schemas.openxmlformats.org/officeDocument/2006/relationships/image" Target="../media/image3181.png"/><Relationship Id="rId78" Type="http://schemas.openxmlformats.org/officeDocument/2006/relationships/customXml" Target="../ink/ink684.xml"/><Relationship Id="rId94" Type="http://schemas.openxmlformats.org/officeDocument/2006/relationships/customXml" Target="../ink/ink692.xml"/><Relationship Id="rId99" Type="http://schemas.openxmlformats.org/officeDocument/2006/relationships/image" Target="../media/image3311.png"/><Relationship Id="rId101" Type="http://schemas.openxmlformats.org/officeDocument/2006/relationships/image" Target="../media/image3321.png"/><Relationship Id="rId122" Type="http://schemas.openxmlformats.org/officeDocument/2006/relationships/customXml" Target="../ink/ink706.xml"/><Relationship Id="rId143" Type="http://schemas.openxmlformats.org/officeDocument/2006/relationships/image" Target="../media/image3531.png"/><Relationship Id="rId148" Type="http://schemas.openxmlformats.org/officeDocument/2006/relationships/customXml" Target="../ink/ink719.xml"/><Relationship Id="rId164" Type="http://schemas.openxmlformats.org/officeDocument/2006/relationships/customXml" Target="../ink/ink727.xml"/><Relationship Id="rId169" Type="http://schemas.openxmlformats.org/officeDocument/2006/relationships/image" Target="../media/image2891.png"/><Relationship Id="rId185" Type="http://schemas.openxmlformats.org/officeDocument/2006/relationships/image" Target="../media/image2911.png"/><Relationship Id="rId4" Type="http://schemas.openxmlformats.org/officeDocument/2006/relationships/customXml" Target="../ink/ink647.xml"/><Relationship Id="rId9" Type="http://schemas.openxmlformats.org/officeDocument/2006/relationships/image" Target="../media/image2711.png"/><Relationship Id="rId180" Type="http://schemas.openxmlformats.org/officeDocument/2006/relationships/customXml" Target="../ink/ink735.xml"/><Relationship Id="rId26" Type="http://schemas.openxmlformats.org/officeDocument/2006/relationships/customXml" Target="../ink/ink658.xml"/><Relationship Id="rId47" Type="http://schemas.openxmlformats.org/officeDocument/2006/relationships/image" Target="../media/image3021.png"/><Relationship Id="rId68" Type="http://schemas.openxmlformats.org/officeDocument/2006/relationships/customXml" Target="../ink/ink679.xml"/><Relationship Id="rId89" Type="http://schemas.openxmlformats.org/officeDocument/2006/relationships/image" Target="../media/image3261.png"/><Relationship Id="rId112" Type="http://schemas.openxmlformats.org/officeDocument/2006/relationships/customXml" Target="../ink/ink701.xml"/><Relationship Id="rId133" Type="http://schemas.openxmlformats.org/officeDocument/2006/relationships/image" Target="../media/image3481.png"/><Relationship Id="rId154" Type="http://schemas.openxmlformats.org/officeDocument/2006/relationships/customXml" Target="../ink/ink722.xml"/><Relationship Id="rId175" Type="http://schemas.openxmlformats.org/officeDocument/2006/relationships/image" Target="../media/image3071.png"/><Relationship Id="rId16" Type="http://schemas.openxmlformats.org/officeDocument/2006/relationships/customXml" Target="../ink/ink653.xml"/><Relationship Id="rId37" Type="http://schemas.openxmlformats.org/officeDocument/2006/relationships/image" Target="../media/image2971.png"/><Relationship Id="rId58" Type="http://schemas.openxmlformats.org/officeDocument/2006/relationships/customXml" Target="../ink/ink674.xml"/><Relationship Id="rId79" Type="http://schemas.openxmlformats.org/officeDocument/2006/relationships/image" Target="../media/image3211.png"/><Relationship Id="rId102" Type="http://schemas.openxmlformats.org/officeDocument/2006/relationships/customXml" Target="../ink/ink696.xml"/><Relationship Id="rId123" Type="http://schemas.openxmlformats.org/officeDocument/2006/relationships/image" Target="../media/image3431.png"/><Relationship Id="rId144" Type="http://schemas.openxmlformats.org/officeDocument/2006/relationships/customXml" Target="../ink/ink717.xml"/><Relationship Id="rId90" Type="http://schemas.openxmlformats.org/officeDocument/2006/relationships/customXml" Target="../ink/ink690.xml"/><Relationship Id="rId165" Type="http://schemas.openxmlformats.org/officeDocument/2006/relationships/image" Target="../media/image2871.png"/><Relationship Id="rId186" Type="http://schemas.openxmlformats.org/officeDocument/2006/relationships/customXml" Target="../ink/ink738.xml"/><Relationship Id="rId27" Type="http://schemas.openxmlformats.org/officeDocument/2006/relationships/image" Target="../media/image2801.png"/><Relationship Id="rId48" Type="http://schemas.openxmlformats.org/officeDocument/2006/relationships/customXml" Target="../ink/ink669.xml"/><Relationship Id="rId69" Type="http://schemas.openxmlformats.org/officeDocument/2006/relationships/image" Target="../media/image3161.png"/><Relationship Id="rId113" Type="http://schemas.openxmlformats.org/officeDocument/2006/relationships/image" Target="../media/image3381.png"/><Relationship Id="rId134" Type="http://schemas.openxmlformats.org/officeDocument/2006/relationships/customXml" Target="../ink/ink712.xml"/><Relationship Id="rId80" Type="http://schemas.openxmlformats.org/officeDocument/2006/relationships/customXml" Target="../ink/ink685.xml"/><Relationship Id="rId155" Type="http://schemas.openxmlformats.org/officeDocument/2006/relationships/image" Target="../media/image2821.png"/><Relationship Id="rId176" Type="http://schemas.openxmlformats.org/officeDocument/2006/relationships/customXml" Target="../ink/ink733.xml"/><Relationship Id="rId17" Type="http://schemas.openxmlformats.org/officeDocument/2006/relationships/image" Target="../media/image2751.png"/><Relationship Id="rId38" Type="http://schemas.openxmlformats.org/officeDocument/2006/relationships/customXml" Target="../ink/ink664.xml"/><Relationship Id="rId59" Type="http://schemas.openxmlformats.org/officeDocument/2006/relationships/image" Target="../media/image3111.png"/><Relationship Id="rId103" Type="http://schemas.openxmlformats.org/officeDocument/2006/relationships/image" Target="../media/image3331.png"/><Relationship Id="rId124" Type="http://schemas.openxmlformats.org/officeDocument/2006/relationships/customXml" Target="../ink/ink707.xml"/><Relationship Id="rId70" Type="http://schemas.openxmlformats.org/officeDocument/2006/relationships/customXml" Target="../ink/ink680.xml"/><Relationship Id="rId91" Type="http://schemas.openxmlformats.org/officeDocument/2006/relationships/image" Target="../media/image3271.png"/><Relationship Id="rId145" Type="http://schemas.openxmlformats.org/officeDocument/2006/relationships/image" Target="../media/image3541.png"/><Relationship Id="rId166" Type="http://schemas.openxmlformats.org/officeDocument/2006/relationships/customXml" Target="../ink/ink728.xml"/><Relationship Id="rId187" Type="http://schemas.openxmlformats.org/officeDocument/2006/relationships/image" Target="../media/image2921.png"/><Relationship Id="rId1" Type="http://schemas.openxmlformats.org/officeDocument/2006/relationships/slideLayout" Target="../slideLayouts/slideLayout2.xml"/><Relationship Id="rId28" Type="http://schemas.openxmlformats.org/officeDocument/2006/relationships/customXml" Target="../ink/ink659.xml"/><Relationship Id="rId49" Type="http://schemas.openxmlformats.org/officeDocument/2006/relationships/image" Target="../media/image3031.png"/><Relationship Id="rId114" Type="http://schemas.openxmlformats.org/officeDocument/2006/relationships/customXml" Target="../ink/ink702.xml"/><Relationship Id="rId60" Type="http://schemas.openxmlformats.org/officeDocument/2006/relationships/customXml" Target="../ink/ink675.xml"/><Relationship Id="rId81" Type="http://schemas.openxmlformats.org/officeDocument/2006/relationships/image" Target="../media/image3221.png"/><Relationship Id="rId135" Type="http://schemas.openxmlformats.org/officeDocument/2006/relationships/image" Target="../media/image3491.png"/><Relationship Id="rId156" Type="http://schemas.openxmlformats.org/officeDocument/2006/relationships/customXml" Target="../ink/ink723.xml"/><Relationship Id="rId177" Type="http://schemas.openxmlformats.org/officeDocument/2006/relationships/image" Target="../media/image3081.png"/></Relationships>
</file>

<file path=ppt/slides/_rels/slide28.xml.rels><?xml version="1.0" encoding="UTF-8" standalone="yes"?>
<Relationships xmlns="http://schemas.openxmlformats.org/package/2006/relationships"><Relationship Id="rId117" Type="http://schemas.openxmlformats.org/officeDocument/2006/relationships/image" Target="../media/image3391.png"/><Relationship Id="rId299" Type="http://schemas.openxmlformats.org/officeDocument/2006/relationships/image" Target="../media/image416.png"/><Relationship Id="rId21" Type="http://schemas.openxmlformats.org/officeDocument/2006/relationships/image" Target="../media/image2771.png"/><Relationship Id="rId63" Type="http://schemas.openxmlformats.org/officeDocument/2006/relationships/image" Target="../media/image3131.png"/><Relationship Id="rId159" Type="http://schemas.openxmlformats.org/officeDocument/2006/relationships/image" Target="../media/image3651.png"/><Relationship Id="rId324" Type="http://schemas.openxmlformats.org/officeDocument/2006/relationships/customXml" Target="../ink/ink900.xml"/><Relationship Id="rId170" Type="http://schemas.openxmlformats.org/officeDocument/2006/relationships/customXml" Target="../ink/ink823.xml"/><Relationship Id="rId226" Type="http://schemas.openxmlformats.org/officeDocument/2006/relationships/customXml" Target="../ink/ink851.xml"/><Relationship Id="rId268" Type="http://schemas.openxmlformats.org/officeDocument/2006/relationships/customXml" Target="../ink/ink872.xml"/><Relationship Id="rId32" Type="http://schemas.openxmlformats.org/officeDocument/2006/relationships/customXml" Target="../ink/ink754.xml"/><Relationship Id="rId74" Type="http://schemas.openxmlformats.org/officeDocument/2006/relationships/customXml" Target="../ink/ink775.xml"/><Relationship Id="rId128" Type="http://schemas.openxmlformats.org/officeDocument/2006/relationships/customXml" Target="../ink/ink802.xml"/><Relationship Id="rId5" Type="http://schemas.openxmlformats.org/officeDocument/2006/relationships/image" Target="../media/image2691.png"/><Relationship Id="rId181" Type="http://schemas.openxmlformats.org/officeDocument/2006/relationships/image" Target="../media/image2841.png"/><Relationship Id="rId237" Type="http://schemas.openxmlformats.org/officeDocument/2006/relationships/image" Target="../media/image387.png"/><Relationship Id="rId279" Type="http://schemas.openxmlformats.org/officeDocument/2006/relationships/image" Target="../media/image407.png"/><Relationship Id="rId43" Type="http://schemas.openxmlformats.org/officeDocument/2006/relationships/image" Target="../media/image3001.png"/><Relationship Id="rId139" Type="http://schemas.openxmlformats.org/officeDocument/2006/relationships/image" Target="../media/image3501.png"/><Relationship Id="rId290" Type="http://schemas.openxmlformats.org/officeDocument/2006/relationships/customXml" Target="../ink/ink883.xml"/><Relationship Id="rId304" Type="http://schemas.openxmlformats.org/officeDocument/2006/relationships/customXml" Target="../ink/ink890.xml"/><Relationship Id="rId85" Type="http://schemas.openxmlformats.org/officeDocument/2006/relationships/image" Target="../media/image3231.png"/><Relationship Id="rId150" Type="http://schemas.openxmlformats.org/officeDocument/2006/relationships/customXml" Target="../ink/ink813.xml"/><Relationship Id="rId192" Type="http://schemas.openxmlformats.org/officeDocument/2006/relationships/customXml" Target="../ink/ink834.xml"/><Relationship Id="rId206" Type="http://schemas.openxmlformats.org/officeDocument/2006/relationships/customXml" Target="../ink/ink841.xml"/><Relationship Id="rId248" Type="http://schemas.openxmlformats.org/officeDocument/2006/relationships/customXml" Target="../ink/ink862.xml"/><Relationship Id="rId12" Type="http://schemas.openxmlformats.org/officeDocument/2006/relationships/customXml" Target="../ink/ink744.xml"/><Relationship Id="rId108" Type="http://schemas.openxmlformats.org/officeDocument/2006/relationships/customXml" Target="../ink/ink792.xml"/><Relationship Id="rId315" Type="http://schemas.openxmlformats.org/officeDocument/2006/relationships/image" Target="../media/image424.png"/><Relationship Id="rId54" Type="http://schemas.openxmlformats.org/officeDocument/2006/relationships/customXml" Target="../ink/ink765.xml"/><Relationship Id="rId96" Type="http://schemas.openxmlformats.org/officeDocument/2006/relationships/customXml" Target="../ink/ink786.xml"/><Relationship Id="rId161" Type="http://schemas.openxmlformats.org/officeDocument/2006/relationships/image" Target="../media/image3661.png"/><Relationship Id="rId217" Type="http://schemas.openxmlformats.org/officeDocument/2006/relationships/image" Target="../media/image377.png"/><Relationship Id="rId259" Type="http://schemas.openxmlformats.org/officeDocument/2006/relationships/image" Target="../media/image397.png"/><Relationship Id="rId23" Type="http://schemas.openxmlformats.org/officeDocument/2006/relationships/image" Target="../media/image2781.png"/><Relationship Id="rId119" Type="http://schemas.openxmlformats.org/officeDocument/2006/relationships/image" Target="../media/image3401.png"/><Relationship Id="rId270" Type="http://schemas.openxmlformats.org/officeDocument/2006/relationships/customXml" Target="../ink/ink873.xml"/><Relationship Id="rId326" Type="http://schemas.openxmlformats.org/officeDocument/2006/relationships/customXml" Target="../ink/ink901.xml"/><Relationship Id="rId65" Type="http://schemas.openxmlformats.org/officeDocument/2006/relationships/image" Target="../media/image3141.png"/><Relationship Id="rId130" Type="http://schemas.openxmlformats.org/officeDocument/2006/relationships/customXml" Target="../ink/ink803.xml"/><Relationship Id="rId172" Type="http://schemas.openxmlformats.org/officeDocument/2006/relationships/customXml" Target="../ink/ink824.xml"/><Relationship Id="rId228" Type="http://schemas.openxmlformats.org/officeDocument/2006/relationships/customXml" Target="../ink/ink852.xml"/><Relationship Id="rId281" Type="http://schemas.openxmlformats.org/officeDocument/2006/relationships/image" Target="../media/image2921.png"/><Relationship Id="rId34" Type="http://schemas.openxmlformats.org/officeDocument/2006/relationships/customXml" Target="../ink/ink755.xml"/><Relationship Id="rId76" Type="http://schemas.openxmlformats.org/officeDocument/2006/relationships/customXml" Target="../ink/ink776.xml"/><Relationship Id="rId141" Type="http://schemas.openxmlformats.org/officeDocument/2006/relationships/image" Target="../media/image3511.png"/><Relationship Id="rId7" Type="http://schemas.openxmlformats.org/officeDocument/2006/relationships/image" Target="../media/image2701.png"/><Relationship Id="rId183" Type="http://schemas.openxmlformats.org/officeDocument/2006/relationships/image" Target="../media/image2851.png"/><Relationship Id="rId239" Type="http://schemas.openxmlformats.org/officeDocument/2006/relationships/image" Target="../media/image388.png"/><Relationship Id="rId250" Type="http://schemas.openxmlformats.org/officeDocument/2006/relationships/customXml" Target="../ink/ink863.xml"/><Relationship Id="rId271" Type="http://schemas.openxmlformats.org/officeDocument/2006/relationships/image" Target="../media/image403.png"/><Relationship Id="rId292" Type="http://schemas.openxmlformats.org/officeDocument/2006/relationships/customXml" Target="../ink/ink884.xml"/><Relationship Id="rId306" Type="http://schemas.openxmlformats.org/officeDocument/2006/relationships/customXml" Target="../ink/ink891.xml"/><Relationship Id="rId24" Type="http://schemas.openxmlformats.org/officeDocument/2006/relationships/customXml" Target="../ink/ink750.xml"/><Relationship Id="rId45" Type="http://schemas.openxmlformats.org/officeDocument/2006/relationships/image" Target="../media/image3011.png"/><Relationship Id="rId66" Type="http://schemas.openxmlformats.org/officeDocument/2006/relationships/customXml" Target="../ink/ink771.xml"/><Relationship Id="rId87" Type="http://schemas.openxmlformats.org/officeDocument/2006/relationships/image" Target="../media/image3241.png"/><Relationship Id="rId110" Type="http://schemas.openxmlformats.org/officeDocument/2006/relationships/customXml" Target="../ink/ink793.xml"/><Relationship Id="rId131" Type="http://schemas.openxmlformats.org/officeDocument/2006/relationships/image" Target="../media/image3461.png"/><Relationship Id="rId327" Type="http://schemas.openxmlformats.org/officeDocument/2006/relationships/image" Target="../media/image430.png"/><Relationship Id="rId152" Type="http://schemas.openxmlformats.org/officeDocument/2006/relationships/customXml" Target="../ink/ink814.xml"/><Relationship Id="rId173" Type="http://schemas.openxmlformats.org/officeDocument/2006/relationships/image" Target="../media/image3571.png"/><Relationship Id="rId194" Type="http://schemas.openxmlformats.org/officeDocument/2006/relationships/customXml" Target="../ink/ink835.xml"/><Relationship Id="rId208" Type="http://schemas.openxmlformats.org/officeDocument/2006/relationships/customXml" Target="../ink/ink842.xml"/><Relationship Id="rId229" Type="http://schemas.openxmlformats.org/officeDocument/2006/relationships/image" Target="../media/image383.png"/><Relationship Id="rId240" Type="http://schemas.openxmlformats.org/officeDocument/2006/relationships/customXml" Target="../ink/ink858.xml"/><Relationship Id="rId261" Type="http://schemas.openxmlformats.org/officeDocument/2006/relationships/image" Target="../media/image398.png"/><Relationship Id="rId14" Type="http://schemas.openxmlformats.org/officeDocument/2006/relationships/customXml" Target="../ink/ink745.xml"/><Relationship Id="rId35" Type="http://schemas.openxmlformats.org/officeDocument/2006/relationships/image" Target="../media/image2961.png"/><Relationship Id="rId56" Type="http://schemas.openxmlformats.org/officeDocument/2006/relationships/customXml" Target="../ink/ink766.xml"/><Relationship Id="rId77" Type="http://schemas.openxmlformats.org/officeDocument/2006/relationships/image" Target="../media/image3191.png"/><Relationship Id="rId100" Type="http://schemas.openxmlformats.org/officeDocument/2006/relationships/customXml" Target="../ink/ink788.xml"/><Relationship Id="rId282" Type="http://schemas.openxmlformats.org/officeDocument/2006/relationships/customXml" Target="../ink/ink879.xml"/><Relationship Id="rId317" Type="http://schemas.openxmlformats.org/officeDocument/2006/relationships/image" Target="../media/image425.png"/><Relationship Id="rId8" Type="http://schemas.openxmlformats.org/officeDocument/2006/relationships/customXml" Target="../ink/ink742.xml"/><Relationship Id="rId98" Type="http://schemas.openxmlformats.org/officeDocument/2006/relationships/customXml" Target="../ink/ink787.xml"/><Relationship Id="rId121" Type="http://schemas.openxmlformats.org/officeDocument/2006/relationships/image" Target="../media/image3411.png"/><Relationship Id="rId142" Type="http://schemas.openxmlformats.org/officeDocument/2006/relationships/customXml" Target="../ink/ink809.xml"/><Relationship Id="rId163" Type="http://schemas.openxmlformats.org/officeDocument/2006/relationships/image" Target="../media/image3671.png"/><Relationship Id="rId184" Type="http://schemas.openxmlformats.org/officeDocument/2006/relationships/customXml" Target="../ink/ink830.xml"/><Relationship Id="rId219" Type="http://schemas.openxmlformats.org/officeDocument/2006/relationships/image" Target="../media/image378.png"/><Relationship Id="rId230" Type="http://schemas.openxmlformats.org/officeDocument/2006/relationships/customXml" Target="../ink/ink853.xml"/><Relationship Id="rId251" Type="http://schemas.openxmlformats.org/officeDocument/2006/relationships/image" Target="../media/image393.png"/><Relationship Id="rId25" Type="http://schemas.openxmlformats.org/officeDocument/2006/relationships/image" Target="../media/image2791.png"/><Relationship Id="rId46" Type="http://schemas.openxmlformats.org/officeDocument/2006/relationships/customXml" Target="../ink/ink761.xml"/><Relationship Id="rId67" Type="http://schemas.openxmlformats.org/officeDocument/2006/relationships/image" Target="../media/image3151.png"/><Relationship Id="rId272" Type="http://schemas.openxmlformats.org/officeDocument/2006/relationships/customXml" Target="../ink/ink874.xml"/><Relationship Id="rId293" Type="http://schemas.openxmlformats.org/officeDocument/2006/relationships/image" Target="../media/image413.png"/><Relationship Id="rId307" Type="http://schemas.openxmlformats.org/officeDocument/2006/relationships/image" Target="../media/image420.png"/><Relationship Id="rId328" Type="http://schemas.openxmlformats.org/officeDocument/2006/relationships/customXml" Target="../ink/ink902.xml"/><Relationship Id="rId88" Type="http://schemas.openxmlformats.org/officeDocument/2006/relationships/customXml" Target="../ink/ink782.xml"/><Relationship Id="rId111" Type="http://schemas.openxmlformats.org/officeDocument/2006/relationships/image" Target="../media/image3361.png"/><Relationship Id="rId132" Type="http://schemas.openxmlformats.org/officeDocument/2006/relationships/customXml" Target="../ink/ink804.xml"/><Relationship Id="rId153" Type="http://schemas.openxmlformats.org/officeDocument/2006/relationships/image" Target="../media/image3561.png"/><Relationship Id="rId174" Type="http://schemas.openxmlformats.org/officeDocument/2006/relationships/customXml" Target="../ink/ink825.xml"/><Relationship Id="rId195" Type="http://schemas.openxmlformats.org/officeDocument/2006/relationships/image" Target="../media/image3061.png"/><Relationship Id="rId209" Type="http://schemas.openxmlformats.org/officeDocument/2006/relationships/image" Target="../media/image373.png"/><Relationship Id="rId220" Type="http://schemas.openxmlformats.org/officeDocument/2006/relationships/customXml" Target="../ink/ink848.xml"/><Relationship Id="rId241" Type="http://schemas.openxmlformats.org/officeDocument/2006/relationships/image" Target="../media/image389.png"/><Relationship Id="rId15" Type="http://schemas.openxmlformats.org/officeDocument/2006/relationships/image" Target="../media/image2741.png"/><Relationship Id="rId36" Type="http://schemas.openxmlformats.org/officeDocument/2006/relationships/customXml" Target="../ink/ink756.xml"/><Relationship Id="rId57" Type="http://schemas.openxmlformats.org/officeDocument/2006/relationships/image" Target="../media/image3101.png"/><Relationship Id="rId262" Type="http://schemas.openxmlformats.org/officeDocument/2006/relationships/customXml" Target="../ink/ink869.xml"/><Relationship Id="rId283" Type="http://schemas.openxmlformats.org/officeDocument/2006/relationships/image" Target="../media/image408.png"/><Relationship Id="rId318" Type="http://schemas.openxmlformats.org/officeDocument/2006/relationships/customXml" Target="../ink/ink897.xml"/><Relationship Id="rId78" Type="http://schemas.openxmlformats.org/officeDocument/2006/relationships/customXml" Target="../ink/ink777.xml"/><Relationship Id="rId99" Type="http://schemas.openxmlformats.org/officeDocument/2006/relationships/image" Target="../media/image3301.png"/><Relationship Id="rId101" Type="http://schemas.openxmlformats.org/officeDocument/2006/relationships/image" Target="../media/image3311.png"/><Relationship Id="rId122" Type="http://schemas.openxmlformats.org/officeDocument/2006/relationships/customXml" Target="../ink/ink799.xml"/><Relationship Id="rId143" Type="http://schemas.openxmlformats.org/officeDocument/2006/relationships/image" Target="../media/image3521.png"/><Relationship Id="rId164" Type="http://schemas.openxmlformats.org/officeDocument/2006/relationships/customXml" Target="../ink/ink820.xml"/><Relationship Id="rId185" Type="http://schemas.openxmlformats.org/officeDocument/2006/relationships/image" Target="../media/image2861.png"/><Relationship Id="rId9" Type="http://schemas.openxmlformats.org/officeDocument/2006/relationships/image" Target="../media/image2711.png"/><Relationship Id="rId210" Type="http://schemas.openxmlformats.org/officeDocument/2006/relationships/customXml" Target="../ink/ink843.xml"/><Relationship Id="rId26" Type="http://schemas.openxmlformats.org/officeDocument/2006/relationships/customXml" Target="../ink/ink751.xml"/><Relationship Id="rId231" Type="http://schemas.openxmlformats.org/officeDocument/2006/relationships/image" Target="../media/image384.png"/><Relationship Id="rId252" Type="http://schemas.openxmlformats.org/officeDocument/2006/relationships/customXml" Target="../ink/ink864.xml"/><Relationship Id="rId273" Type="http://schemas.openxmlformats.org/officeDocument/2006/relationships/image" Target="../media/image404.png"/><Relationship Id="rId294" Type="http://schemas.openxmlformats.org/officeDocument/2006/relationships/customXml" Target="../ink/ink885.xml"/><Relationship Id="rId308" Type="http://schemas.openxmlformats.org/officeDocument/2006/relationships/customXml" Target="../ink/ink892.xml"/><Relationship Id="rId329" Type="http://schemas.openxmlformats.org/officeDocument/2006/relationships/image" Target="../media/image431.png"/><Relationship Id="rId47" Type="http://schemas.openxmlformats.org/officeDocument/2006/relationships/image" Target="../media/image3021.png"/><Relationship Id="rId68" Type="http://schemas.openxmlformats.org/officeDocument/2006/relationships/customXml" Target="../ink/ink772.xml"/><Relationship Id="rId89" Type="http://schemas.openxmlformats.org/officeDocument/2006/relationships/image" Target="../media/image3251.png"/><Relationship Id="rId112" Type="http://schemas.openxmlformats.org/officeDocument/2006/relationships/customXml" Target="../ink/ink794.xml"/><Relationship Id="rId133" Type="http://schemas.openxmlformats.org/officeDocument/2006/relationships/image" Target="../media/image3471.png"/><Relationship Id="rId154" Type="http://schemas.openxmlformats.org/officeDocument/2006/relationships/customXml" Target="../ink/ink815.xml"/><Relationship Id="rId175" Type="http://schemas.openxmlformats.org/officeDocument/2006/relationships/image" Target="../media/image2811.png"/><Relationship Id="rId196" Type="http://schemas.openxmlformats.org/officeDocument/2006/relationships/customXml" Target="../ink/ink836.xml"/><Relationship Id="rId200" Type="http://schemas.openxmlformats.org/officeDocument/2006/relationships/customXml" Target="../ink/ink838.xml"/><Relationship Id="rId16" Type="http://schemas.openxmlformats.org/officeDocument/2006/relationships/customXml" Target="../ink/ink746.xml"/><Relationship Id="rId221" Type="http://schemas.openxmlformats.org/officeDocument/2006/relationships/image" Target="../media/image379.png"/><Relationship Id="rId242" Type="http://schemas.openxmlformats.org/officeDocument/2006/relationships/customXml" Target="../ink/ink859.xml"/><Relationship Id="rId263" Type="http://schemas.openxmlformats.org/officeDocument/2006/relationships/image" Target="../media/image399.png"/><Relationship Id="rId284" Type="http://schemas.openxmlformats.org/officeDocument/2006/relationships/customXml" Target="../ink/ink880.xml"/><Relationship Id="rId319" Type="http://schemas.openxmlformats.org/officeDocument/2006/relationships/image" Target="../media/image426.png"/><Relationship Id="rId37" Type="http://schemas.openxmlformats.org/officeDocument/2006/relationships/image" Target="../media/image2971.png"/><Relationship Id="rId58" Type="http://schemas.openxmlformats.org/officeDocument/2006/relationships/customXml" Target="../ink/ink767.xml"/><Relationship Id="rId79" Type="http://schemas.openxmlformats.org/officeDocument/2006/relationships/image" Target="../media/image3201.png"/><Relationship Id="rId102" Type="http://schemas.openxmlformats.org/officeDocument/2006/relationships/customXml" Target="../ink/ink789.xml"/><Relationship Id="rId123" Type="http://schemas.openxmlformats.org/officeDocument/2006/relationships/image" Target="../media/image3421.png"/><Relationship Id="rId144" Type="http://schemas.openxmlformats.org/officeDocument/2006/relationships/customXml" Target="../ink/ink810.xml"/><Relationship Id="rId90" Type="http://schemas.openxmlformats.org/officeDocument/2006/relationships/customXml" Target="../ink/ink783.xml"/><Relationship Id="rId165" Type="http://schemas.openxmlformats.org/officeDocument/2006/relationships/image" Target="../media/image3681.png"/><Relationship Id="rId186" Type="http://schemas.openxmlformats.org/officeDocument/2006/relationships/customXml" Target="../ink/ink831.xml"/><Relationship Id="rId211" Type="http://schemas.openxmlformats.org/officeDocument/2006/relationships/image" Target="../media/image374.png"/><Relationship Id="rId232" Type="http://schemas.openxmlformats.org/officeDocument/2006/relationships/customXml" Target="../ink/ink854.xml"/><Relationship Id="rId253" Type="http://schemas.openxmlformats.org/officeDocument/2006/relationships/image" Target="../media/image394.png"/><Relationship Id="rId274" Type="http://schemas.openxmlformats.org/officeDocument/2006/relationships/customXml" Target="../ink/ink875.xml"/><Relationship Id="rId295" Type="http://schemas.openxmlformats.org/officeDocument/2006/relationships/image" Target="../media/image414.png"/><Relationship Id="rId309" Type="http://schemas.openxmlformats.org/officeDocument/2006/relationships/image" Target="../media/image421.png"/><Relationship Id="rId27" Type="http://schemas.openxmlformats.org/officeDocument/2006/relationships/image" Target="../media/image2801.png"/><Relationship Id="rId48" Type="http://schemas.openxmlformats.org/officeDocument/2006/relationships/customXml" Target="../ink/ink762.xml"/><Relationship Id="rId69" Type="http://schemas.openxmlformats.org/officeDocument/2006/relationships/image" Target="../media/image3161.png"/><Relationship Id="rId113" Type="http://schemas.openxmlformats.org/officeDocument/2006/relationships/image" Target="../media/image3371.png"/><Relationship Id="rId134" Type="http://schemas.openxmlformats.org/officeDocument/2006/relationships/customXml" Target="../ink/ink805.xml"/><Relationship Id="rId320" Type="http://schemas.openxmlformats.org/officeDocument/2006/relationships/customXml" Target="../ink/ink898.xml"/><Relationship Id="rId80" Type="http://schemas.openxmlformats.org/officeDocument/2006/relationships/customXml" Target="../ink/ink778.xml"/><Relationship Id="rId155" Type="http://schemas.openxmlformats.org/officeDocument/2006/relationships/image" Target="../media/image3631.png"/><Relationship Id="rId176" Type="http://schemas.openxmlformats.org/officeDocument/2006/relationships/customXml" Target="../ink/ink826.xml"/><Relationship Id="rId197" Type="http://schemas.openxmlformats.org/officeDocument/2006/relationships/image" Target="../media/image3071.png"/><Relationship Id="rId201" Type="http://schemas.openxmlformats.org/officeDocument/2006/relationships/image" Target="../media/image3581.png"/><Relationship Id="rId222" Type="http://schemas.openxmlformats.org/officeDocument/2006/relationships/customXml" Target="../ink/ink849.xml"/><Relationship Id="rId243" Type="http://schemas.openxmlformats.org/officeDocument/2006/relationships/image" Target="../media/image2911.png"/><Relationship Id="rId264" Type="http://schemas.openxmlformats.org/officeDocument/2006/relationships/customXml" Target="../ink/ink870.xml"/><Relationship Id="rId285" Type="http://schemas.openxmlformats.org/officeDocument/2006/relationships/image" Target="../media/image409.png"/><Relationship Id="rId17" Type="http://schemas.openxmlformats.org/officeDocument/2006/relationships/image" Target="../media/image2751.png"/><Relationship Id="rId38" Type="http://schemas.openxmlformats.org/officeDocument/2006/relationships/customXml" Target="../ink/ink757.xml"/><Relationship Id="rId59" Type="http://schemas.openxmlformats.org/officeDocument/2006/relationships/image" Target="../media/image3111.png"/><Relationship Id="rId103" Type="http://schemas.openxmlformats.org/officeDocument/2006/relationships/image" Target="../media/image3321.png"/><Relationship Id="rId124" Type="http://schemas.openxmlformats.org/officeDocument/2006/relationships/customXml" Target="../ink/ink800.xml"/><Relationship Id="rId310" Type="http://schemas.openxmlformats.org/officeDocument/2006/relationships/customXml" Target="../ink/ink893.xml"/><Relationship Id="rId70" Type="http://schemas.openxmlformats.org/officeDocument/2006/relationships/customXml" Target="../ink/ink773.xml"/><Relationship Id="rId91" Type="http://schemas.openxmlformats.org/officeDocument/2006/relationships/image" Target="../media/image3261.png"/><Relationship Id="rId145" Type="http://schemas.openxmlformats.org/officeDocument/2006/relationships/image" Target="../media/image3621.png"/><Relationship Id="rId166" Type="http://schemas.openxmlformats.org/officeDocument/2006/relationships/customXml" Target="../ink/ink821.xml"/><Relationship Id="rId187" Type="http://schemas.openxmlformats.org/officeDocument/2006/relationships/image" Target="../media/image2871.png"/><Relationship Id="rId1" Type="http://schemas.openxmlformats.org/officeDocument/2006/relationships/slideLayout" Target="../slideLayouts/slideLayout2.xml"/><Relationship Id="rId212" Type="http://schemas.openxmlformats.org/officeDocument/2006/relationships/customXml" Target="../ink/ink844.xml"/><Relationship Id="rId233" Type="http://schemas.openxmlformats.org/officeDocument/2006/relationships/image" Target="../media/image385.png"/><Relationship Id="rId254" Type="http://schemas.openxmlformats.org/officeDocument/2006/relationships/customXml" Target="../ink/ink865.xml"/><Relationship Id="rId28" Type="http://schemas.openxmlformats.org/officeDocument/2006/relationships/customXml" Target="../ink/ink752.xml"/><Relationship Id="rId49" Type="http://schemas.openxmlformats.org/officeDocument/2006/relationships/image" Target="../media/image3031.png"/><Relationship Id="rId114" Type="http://schemas.openxmlformats.org/officeDocument/2006/relationships/customXml" Target="../ink/ink795.xml"/><Relationship Id="rId275" Type="http://schemas.openxmlformats.org/officeDocument/2006/relationships/image" Target="../media/image405.png"/><Relationship Id="rId296" Type="http://schemas.openxmlformats.org/officeDocument/2006/relationships/customXml" Target="../ink/ink886.xml"/><Relationship Id="rId300" Type="http://schemas.openxmlformats.org/officeDocument/2006/relationships/customXml" Target="../ink/ink888.xml"/><Relationship Id="rId60" Type="http://schemas.openxmlformats.org/officeDocument/2006/relationships/customXml" Target="../ink/ink768.xml"/><Relationship Id="rId81" Type="http://schemas.openxmlformats.org/officeDocument/2006/relationships/image" Target="../media/image3211.png"/><Relationship Id="rId135" Type="http://schemas.openxmlformats.org/officeDocument/2006/relationships/image" Target="../media/image3481.png"/><Relationship Id="rId156" Type="http://schemas.openxmlformats.org/officeDocument/2006/relationships/customXml" Target="../ink/ink816.xml"/><Relationship Id="rId177" Type="http://schemas.openxmlformats.org/officeDocument/2006/relationships/image" Target="../media/image2821.png"/><Relationship Id="rId198" Type="http://schemas.openxmlformats.org/officeDocument/2006/relationships/customXml" Target="../ink/ink837.xml"/><Relationship Id="rId321" Type="http://schemas.openxmlformats.org/officeDocument/2006/relationships/image" Target="../media/image427.png"/><Relationship Id="rId202" Type="http://schemas.openxmlformats.org/officeDocument/2006/relationships/customXml" Target="../ink/ink839.xml"/><Relationship Id="rId223" Type="http://schemas.openxmlformats.org/officeDocument/2006/relationships/image" Target="../media/image380.png"/><Relationship Id="rId244" Type="http://schemas.openxmlformats.org/officeDocument/2006/relationships/customXml" Target="../ink/ink860.xml"/><Relationship Id="rId18" Type="http://schemas.openxmlformats.org/officeDocument/2006/relationships/customXml" Target="../ink/ink747.xml"/><Relationship Id="rId39" Type="http://schemas.openxmlformats.org/officeDocument/2006/relationships/image" Target="../media/image2981.png"/><Relationship Id="rId265" Type="http://schemas.openxmlformats.org/officeDocument/2006/relationships/image" Target="../media/image400.png"/><Relationship Id="rId286" Type="http://schemas.openxmlformats.org/officeDocument/2006/relationships/customXml" Target="../ink/ink881.xml"/><Relationship Id="rId50" Type="http://schemas.openxmlformats.org/officeDocument/2006/relationships/customXml" Target="../ink/ink763.xml"/><Relationship Id="rId104" Type="http://schemas.openxmlformats.org/officeDocument/2006/relationships/customXml" Target="../ink/ink790.xml"/><Relationship Id="rId125" Type="http://schemas.openxmlformats.org/officeDocument/2006/relationships/image" Target="../media/image3431.png"/><Relationship Id="rId146" Type="http://schemas.openxmlformats.org/officeDocument/2006/relationships/customXml" Target="../ink/ink811.xml"/><Relationship Id="rId167" Type="http://schemas.openxmlformats.org/officeDocument/2006/relationships/image" Target="../media/image3691.png"/><Relationship Id="rId188" Type="http://schemas.openxmlformats.org/officeDocument/2006/relationships/customXml" Target="../ink/ink832.xml"/><Relationship Id="rId311" Type="http://schemas.openxmlformats.org/officeDocument/2006/relationships/image" Target="../media/image422.png"/><Relationship Id="rId71" Type="http://schemas.openxmlformats.org/officeDocument/2006/relationships/image" Target="../media/image3171.png"/><Relationship Id="rId92" Type="http://schemas.openxmlformats.org/officeDocument/2006/relationships/customXml" Target="../ink/ink784.xml"/><Relationship Id="rId213" Type="http://schemas.openxmlformats.org/officeDocument/2006/relationships/image" Target="../media/image375.png"/><Relationship Id="rId234" Type="http://schemas.openxmlformats.org/officeDocument/2006/relationships/customXml" Target="../ink/ink855.xml"/><Relationship Id="rId2" Type="http://schemas.openxmlformats.org/officeDocument/2006/relationships/customXml" Target="../ink/ink739.xml"/><Relationship Id="rId29" Type="http://schemas.openxmlformats.org/officeDocument/2006/relationships/image" Target="../media/image2931.png"/><Relationship Id="rId255" Type="http://schemas.openxmlformats.org/officeDocument/2006/relationships/image" Target="../media/image395.png"/><Relationship Id="rId276" Type="http://schemas.openxmlformats.org/officeDocument/2006/relationships/customXml" Target="../ink/ink876.xml"/><Relationship Id="rId297" Type="http://schemas.openxmlformats.org/officeDocument/2006/relationships/image" Target="../media/image415.png"/><Relationship Id="rId40" Type="http://schemas.openxmlformats.org/officeDocument/2006/relationships/customXml" Target="../ink/ink758.xml"/><Relationship Id="rId115" Type="http://schemas.openxmlformats.org/officeDocument/2006/relationships/image" Target="../media/image3381.png"/><Relationship Id="rId136" Type="http://schemas.openxmlformats.org/officeDocument/2006/relationships/customXml" Target="../ink/ink806.xml"/><Relationship Id="rId157" Type="http://schemas.openxmlformats.org/officeDocument/2006/relationships/image" Target="../media/image3641.png"/><Relationship Id="rId178" Type="http://schemas.openxmlformats.org/officeDocument/2006/relationships/customXml" Target="../ink/ink827.xml"/><Relationship Id="rId301" Type="http://schemas.openxmlformats.org/officeDocument/2006/relationships/image" Target="../media/image417.png"/><Relationship Id="rId322" Type="http://schemas.openxmlformats.org/officeDocument/2006/relationships/customXml" Target="../ink/ink899.xml"/><Relationship Id="rId61" Type="http://schemas.openxmlformats.org/officeDocument/2006/relationships/image" Target="../media/image3121.png"/><Relationship Id="rId82" Type="http://schemas.openxmlformats.org/officeDocument/2006/relationships/customXml" Target="../ink/ink779.xml"/><Relationship Id="rId199" Type="http://schemas.openxmlformats.org/officeDocument/2006/relationships/image" Target="../media/image3081.png"/><Relationship Id="rId203" Type="http://schemas.openxmlformats.org/officeDocument/2006/relationships/image" Target="../media/image3591.png"/><Relationship Id="rId19" Type="http://schemas.openxmlformats.org/officeDocument/2006/relationships/image" Target="../media/image2761.png"/><Relationship Id="rId224" Type="http://schemas.openxmlformats.org/officeDocument/2006/relationships/customXml" Target="../ink/ink850.xml"/><Relationship Id="rId245" Type="http://schemas.openxmlformats.org/officeDocument/2006/relationships/image" Target="../media/image390.png"/><Relationship Id="rId266" Type="http://schemas.openxmlformats.org/officeDocument/2006/relationships/customXml" Target="../ink/ink871.xml"/><Relationship Id="rId287" Type="http://schemas.openxmlformats.org/officeDocument/2006/relationships/image" Target="../media/image410.png"/><Relationship Id="rId30" Type="http://schemas.openxmlformats.org/officeDocument/2006/relationships/customXml" Target="../ink/ink753.xml"/><Relationship Id="rId105" Type="http://schemas.openxmlformats.org/officeDocument/2006/relationships/image" Target="../media/image3331.png"/><Relationship Id="rId126" Type="http://schemas.openxmlformats.org/officeDocument/2006/relationships/customXml" Target="../ink/ink801.xml"/><Relationship Id="rId147" Type="http://schemas.openxmlformats.org/officeDocument/2006/relationships/image" Target="../media/image3531.png"/><Relationship Id="rId168" Type="http://schemas.openxmlformats.org/officeDocument/2006/relationships/customXml" Target="../ink/ink822.xml"/><Relationship Id="rId312" Type="http://schemas.openxmlformats.org/officeDocument/2006/relationships/customXml" Target="../ink/ink894.xml"/><Relationship Id="rId51" Type="http://schemas.openxmlformats.org/officeDocument/2006/relationships/image" Target="../media/image3041.png"/><Relationship Id="rId72" Type="http://schemas.openxmlformats.org/officeDocument/2006/relationships/customXml" Target="../ink/ink774.xml"/><Relationship Id="rId93" Type="http://schemas.openxmlformats.org/officeDocument/2006/relationships/image" Target="../media/image3271.png"/><Relationship Id="rId189" Type="http://schemas.openxmlformats.org/officeDocument/2006/relationships/image" Target="../media/image2881.png"/><Relationship Id="rId3" Type="http://schemas.openxmlformats.org/officeDocument/2006/relationships/image" Target="../media/image2681.png"/><Relationship Id="rId214" Type="http://schemas.openxmlformats.org/officeDocument/2006/relationships/customXml" Target="../ink/ink845.xml"/><Relationship Id="rId235" Type="http://schemas.openxmlformats.org/officeDocument/2006/relationships/image" Target="../media/image386.png"/><Relationship Id="rId256" Type="http://schemas.openxmlformats.org/officeDocument/2006/relationships/customXml" Target="../ink/ink866.xml"/><Relationship Id="rId277" Type="http://schemas.openxmlformats.org/officeDocument/2006/relationships/image" Target="../media/image406.png"/><Relationship Id="rId298" Type="http://schemas.openxmlformats.org/officeDocument/2006/relationships/customXml" Target="../ink/ink887.xml"/><Relationship Id="rId116" Type="http://schemas.openxmlformats.org/officeDocument/2006/relationships/customXml" Target="../ink/ink796.xml"/><Relationship Id="rId137" Type="http://schemas.openxmlformats.org/officeDocument/2006/relationships/image" Target="../media/image3491.png"/><Relationship Id="rId158" Type="http://schemas.openxmlformats.org/officeDocument/2006/relationships/customXml" Target="../ink/ink817.xml"/><Relationship Id="rId302" Type="http://schemas.openxmlformats.org/officeDocument/2006/relationships/customXml" Target="../ink/ink889.xml"/><Relationship Id="rId323" Type="http://schemas.openxmlformats.org/officeDocument/2006/relationships/image" Target="../media/image428.png"/><Relationship Id="rId20" Type="http://schemas.openxmlformats.org/officeDocument/2006/relationships/customXml" Target="../ink/ink748.xml"/><Relationship Id="rId41" Type="http://schemas.openxmlformats.org/officeDocument/2006/relationships/image" Target="../media/image2991.png"/><Relationship Id="rId62" Type="http://schemas.openxmlformats.org/officeDocument/2006/relationships/customXml" Target="../ink/ink769.xml"/><Relationship Id="rId83" Type="http://schemas.openxmlformats.org/officeDocument/2006/relationships/image" Target="../media/image3221.png"/><Relationship Id="rId179" Type="http://schemas.openxmlformats.org/officeDocument/2006/relationships/image" Target="../media/image2831.png"/><Relationship Id="rId190" Type="http://schemas.openxmlformats.org/officeDocument/2006/relationships/customXml" Target="../ink/ink833.xml"/><Relationship Id="rId204" Type="http://schemas.openxmlformats.org/officeDocument/2006/relationships/customXml" Target="../ink/ink840.xml"/><Relationship Id="rId225" Type="http://schemas.openxmlformats.org/officeDocument/2006/relationships/image" Target="../media/image381.png"/><Relationship Id="rId246" Type="http://schemas.openxmlformats.org/officeDocument/2006/relationships/customXml" Target="../ink/ink861.xml"/><Relationship Id="rId267" Type="http://schemas.openxmlformats.org/officeDocument/2006/relationships/image" Target="../media/image401.png"/><Relationship Id="rId288" Type="http://schemas.openxmlformats.org/officeDocument/2006/relationships/customXml" Target="../ink/ink882.xml"/><Relationship Id="rId106" Type="http://schemas.openxmlformats.org/officeDocument/2006/relationships/customXml" Target="../ink/ink791.xml"/><Relationship Id="rId127" Type="http://schemas.openxmlformats.org/officeDocument/2006/relationships/image" Target="../media/image3441.png"/><Relationship Id="rId313" Type="http://schemas.openxmlformats.org/officeDocument/2006/relationships/image" Target="../media/image423.png"/><Relationship Id="rId10" Type="http://schemas.openxmlformats.org/officeDocument/2006/relationships/customXml" Target="../ink/ink743.xml"/><Relationship Id="rId31" Type="http://schemas.openxmlformats.org/officeDocument/2006/relationships/image" Target="../media/image2941.png"/><Relationship Id="rId52" Type="http://schemas.openxmlformats.org/officeDocument/2006/relationships/customXml" Target="../ink/ink764.xml"/><Relationship Id="rId73" Type="http://schemas.openxmlformats.org/officeDocument/2006/relationships/image" Target="../media/image3181.png"/><Relationship Id="rId94" Type="http://schemas.openxmlformats.org/officeDocument/2006/relationships/customXml" Target="../ink/ink785.xml"/><Relationship Id="rId148" Type="http://schemas.openxmlformats.org/officeDocument/2006/relationships/customXml" Target="../ink/ink812.xml"/><Relationship Id="rId169" Type="http://schemas.openxmlformats.org/officeDocument/2006/relationships/image" Target="../media/image3701.png"/><Relationship Id="rId4" Type="http://schemas.openxmlformats.org/officeDocument/2006/relationships/customXml" Target="../ink/ink740.xml"/><Relationship Id="rId180" Type="http://schemas.openxmlformats.org/officeDocument/2006/relationships/customXml" Target="../ink/ink828.xml"/><Relationship Id="rId215" Type="http://schemas.openxmlformats.org/officeDocument/2006/relationships/image" Target="../media/image376.png"/><Relationship Id="rId236" Type="http://schemas.openxmlformats.org/officeDocument/2006/relationships/customXml" Target="../ink/ink856.xml"/><Relationship Id="rId257" Type="http://schemas.openxmlformats.org/officeDocument/2006/relationships/image" Target="../media/image396.png"/><Relationship Id="rId278" Type="http://schemas.openxmlformats.org/officeDocument/2006/relationships/customXml" Target="../ink/ink877.xml"/><Relationship Id="rId303" Type="http://schemas.openxmlformats.org/officeDocument/2006/relationships/image" Target="../media/image418.png"/><Relationship Id="rId42" Type="http://schemas.openxmlformats.org/officeDocument/2006/relationships/customXml" Target="../ink/ink759.xml"/><Relationship Id="rId84" Type="http://schemas.openxmlformats.org/officeDocument/2006/relationships/customXml" Target="../ink/ink780.xml"/><Relationship Id="rId138" Type="http://schemas.openxmlformats.org/officeDocument/2006/relationships/customXml" Target="../ink/ink807.xml"/><Relationship Id="rId191" Type="http://schemas.openxmlformats.org/officeDocument/2006/relationships/image" Target="../media/image2891.png"/><Relationship Id="rId205" Type="http://schemas.openxmlformats.org/officeDocument/2006/relationships/image" Target="../media/image3601.png"/><Relationship Id="rId247" Type="http://schemas.openxmlformats.org/officeDocument/2006/relationships/image" Target="../media/image391.png"/><Relationship Id="rId107" Type="http://schemas.openxmlformats.org/officeDocument/2006/relationships/image" Target="../media/image3341.png"/><Relationship Id="rId289" Type="http://schemas.openxmlformats.org/officeDocument/2006/relationships/image" Target="../media/image411.png"/><Relationship Id="rId11" Type="http://schemas.openxmlformats.org/officeDocument/2006/relationships/image" Target="../media/image2721.png"/><Relationship Id="rId53" Type="http://schemas.openxmlformats.org/officeDocument/2006/relationships/image" Target="../media/image3051.png"/><Relationship Id="rId149" Type="http://schemas.openxmlformats.org/officeDocument/2006/relationships/image" Target="../media/image3541.png"/><Relationship Id="rId314" Type="http://schemas.openxmlformats.org/officeDocument/2006/relationships/customXml" Target="../ink/ink895.xml"/><Relationship Id="rId95" Type="http://schemas.openxmlformats.org/officeDocument/2006/relationships/image" Target="../media/image3281.png"/><Relationship Id="rId160" Type="http://schemas.openxmlformats.org/officeDocument/2006/relationships/customXml" Target="../ink/ink818.xml"/><Relationship Id="rId216" Type="http://schemas.openxmlformats.org/officeDocument/2006/relationships/customXml" Target="../ink/ink846.xml"/><Relationship Id="rId258" Type="http://schemas.openxmlformats.org/officeDocument/2006/relationships/customXml" Target="../ink/ink867.xml"/><Relationship Id="rId22" Type="http://schemas.openxmlformats.org/officeDocument/2006/relationships/customXml" Target="../ink/ink749.xml"/><Relationship Id="rId64" Type="http://schemas.openxmlformats.org/officeDocument/2006/relationships/customXml" Target="../ink/ink770.xml"/><Relationship Id="rId118" Type="http://schemas.openxmlformats.org/officeDocument/2006/relationships/customXml" Target="../ink/ink797.xml"/><Relationship Id="rId325" Type="http://schemas.openxmlformats.org/officeDocument/2006/relationships/image" Target="../media/image429.png"/><Relationship Id="rId171" Type="http://schemas.openxmlformats.org/officeDocument/2006/relationships/image" Target="../media/image3711.png"/><Relationship Id="rId227" Type="http://schemas.openxmlformats.org/officeDocument/2006/relationships/image" Target="../media/image382.png"/><Relationship Id="rId269" Type="http://schemas.openxmlformats.org/officeDocument/2006/relationships/image" Target="../media/image402.png"/><Relationship Id="rId33" Type="http://schemas.openxmlformats.org/officeDocument/2006/relationships/image" Target="../media/image2951.png"/><Relationship Id="rId129" Type="http://schemas.openxmlformats.org/officeDocument/2006/relationships/image" Target="../media/image3451.png"/><Relationship Id="rId280" Type="http://schemas.openxmlformats.org/officeDocument/2006/relationships/customXml" Target="../ink/ink878.xml"/><Relationship Id="rId75" Type="http://schemas.openxmlformats.org/officeDocument/2006/relationships/image" Target="../media/image3611.png"/><Relationship Id="rId140" Type="http://schemas.openxmlformats.org/officeDocument/2006/relationships/customXml" Target="../ink/ink808.xml"/><Relationship Id="rId182" Type="http://schemas.openxmlformats.org/officeDocument/2006/relationships/customXml" Target="../ink/ink829.xml"/><Relationship Id="rId6" Type="http://schemas.openxmlformats.org/officeDocument/2006/relationships/customXml" Target="../ink/ink741.xml"/><Relationship Id="rId238" Type="http://schemas.openxmlformats.org/officeDocument/2006/relationships/customXml" Target="../ink/ink857.xml"/><Relationship Id="rId291" Type="http://schemas.openxmlformats.org/officeDocument/2006/relationships/image" Target="../media/image412.png"/><Relationship Id="rId305" Type="http://schemas.openxmlformats.org/officeDocument/2006/relationships/image" Target="../media/image419.png"/><Relationship Id="rId44" Type="http://schemas.openxmlformats.org/officeDocument/2006/relationships/customXml" Target="../ink/ink760.xml"/><Relationship Id="rId86" Type="http://schemas.openxmlformats.org/officeDocument/2006/relationships/customXml" Target="../ink/ink781.xml"/><Relationship Id="rId151" Type="http://schemas.openxmlformats.org/officeDocument/2006/relationships/image" Target="../media/image3551.png"/><Relationship Id="rId193" Type="http://schemas.openxmlformats.org/officeDocument/2006/relationships/image" Target="../media/image2901.png"/><Relationship Id="rId207" Type="http://schemas.openxmlformats.org/officeDocument/2006/relationships/image" Target="../media/image3721.png"/><Relationship Id="rId249" Type="http://schemas.openxmlformats.org/officeDocument/2006/relationships/image" Target="../media/image392.png"/><Relationship Id="rId13" Type="http://schemas.openxmlformats.org/officeDocument/2006/relationships/image" Target="../media/image2731.png"/><Relationship Id="rId109" Type="http://schemas.openxmlformats.org/officeDocument/2006/relationships/image" Target="../media/image3351.png"/><Relationship Id="rId260" Type="http://schemas.openxmlformats.org/officeDocument/2006/relationships/customXml" Target="../ink/ink868.xml"/><Relationship Id="rId316" Type="http://schemas.openxmlformats.org/officeDocument/2006/relationships/customXml" Target="../ink/ink896.xml"/><Relationship Id="rId55" Type="http://schemas.openxmlformats.org/officeDocument/2006/relationships/image" Target="../media/image3091.png"/><Relationship Id="rId97" Type="http://schemas.openxmlformats.org/officeDocument/2006/relationships/image" Target="../media/image3291.png"/><Relationship Id="rId120" Type="http://schemas.openxmlformats.org/officeDocument/2006/relationships/customXml" Target="../ink/ink798.xml"/><Relationship Id="rId162" Type="http://schemas.openxmlformats.org/officeDocument/2006/relationships/customXml" Target="../ink/ink819.xml"/><Relationship Id="rId218" Type="http://schemas.openxmlformats.org/officeDocument/2006/relationships/customXml" Target="../ink/ink847.xml"/></Relationships>
</file>

<file path=ppt/slides/_rels/slide29.xml.rels><?xml version="1.0" encoding="UTF-8" standalone="yes"?>
<Relationships xmlns="http://schemas.openxmlformats.org/package/2006/relationships"><Relationship Id="rId117" Type="http://schemas.openxmlformats.org/officeDocument/2006/relationships/image" Target="../media/image2830.png"/><Relationship Id="rId299" Type="http://schemas.openxmlformats.org/officeDocument/2006/relationships/image" Target="../media/image3740.png"/><Relationship Id="rId21" Type="http://schemas.openxmlformats.org/officeDocument/2006/relationships/image" Target="../media/image2350.png"/><Relationship Id="rId63" Type="http://schemas.openxmlformats.org/officeDocument/2006/relationships/image" Target="../media/image2560.png"/><Relationship Id="rId159" Type="http://schemas.openxmlformats.org/officeDocument/2006/relationships/image" Target="../media/image3040.png"/><Relationship Id="rId324" Type="http://schemas.openxmlformats.org/officeDocument/2006/relationships/customXml" Target="../ink/ink1064.xml"/><Relationship Id="rId366" Type="http://schemas.openxmlformats.org/officeDocument/2006/relationships/customXml" Target="../ink/ink1085.xml"/><Relationship Id="rId170" Type="http://schemas.openxmlformats.org/officeDocument/2006/relationships/customXml" Target="../ink/ink987.xml"/><Relationship Id="rId226" Type="http://schemas.openxmlformats.org/officeDocument/2006/relationships/customXml" Target="../ink/ink1015.xml"/><Relationship Id="rId433" Type="http://schemas.openxmlformats.org/officeDocument/2006/relationships/image" Target="../media/image441.png"/><Relationship Id="rId268" Type="http://schemas.openxmlformats.org/officeDocument/2006/relationships/customXml" Target="../ink/ink1036.xml"/><Relationship Id="rId475" Type="http://schemas.openxmlformats.org/officeDocument/2006/relationships/image" Target="../media/image462.png"/><Relationship Id="rId32" Type="http://schemas.openxmlformats.org/officeDocument/2006/relationships/customXml" Target="../ink/ink918.xml"/><Relationship Id="rId74" Type="http://schemas.openxmlformats.org/officeDocument/2006/relationships/customXml" Target="../ink/ink939.xml"/><Relationship Id="rId128" Type="http://schemas.openxmlformats.org/officeDocument/2006/relationships/customXml" Target="../ink/ink966.xml"/><Relationship Id="rId335" Type="http://schemas.openxmlformats.org/officeDocument/2006/relationships/image" Target="../media/image3920.png"/><Relationship Id="rId377" Type="http://schemas.openxmlformats.org/officeDocument/2006/relationships/image" Target="../media/image4130.png"/><Relationship Id="rId5" Type="http://schemas.openxmlformats.org/officeDocument/2006/relationships/image" Target="../media/image2270.png"/><Relationship Id="rId181" Type="http://schemas.openxmlformats.org/officeDocument/2006/relationships/image" Target="../media/image3150.png"/><Relationship Id="rId237" Type="http://schemas.openxmlformats.org/officeDocument/2006/relationships/image" Target="../media/image3430.png"/><Relationship Id="rId402" Type="http://schemas.openxmlformats.org/officeDocument/2006/relationships/customXml" Target="../ink/ink1103.xml"/><Relationship Id="rId279" Type="http://schemas.openxmlformats.org/officeDocument/2006/relationships/image" Target="../media/image3640.png"/><Relationship Id="rId444" Type="http://schemas.openxmlformats.org/officeDocument/2006/relationships/customXml" Target="../ink/ink1124.xml"/><Relationship Id="rId43" Type="http://schemas.openxmlformats.org/officeDocument/2006/relationships/image" Target="../media/image2460.png"/><Relationship Id="rId139" Type="http://schemas.openxmlformats.org/officeDocument/2006/relationships/image" Target="../media/image2940.png"/><Relationship Id="rId290" Type="http://schemas.openxmlformats.org/officeDocument/2006/relationships/customXml" Target="../ink/ink1047.xml"/><Relationship Id="rId304" Type="http://schemas.openxmlformats.org/officeDocument/2006/relationships/customXml" Target="../ink/ink1054.xml"/><Relationship Id="rId346" Type="http://schemas.openxmlformats.org/officeDocument/2006/relationships/customXml" Target="../ink/ink1075.xml"/><Relationship Id="rId388" Type="http://schemas.openxmlformats.org/officeDocument/2006/relationships/customXml" Target="../ink/ink1096.xml"/><Relationship Id="rId85" Type="http://schemas.openxmlformats.org/officeDocument/2006/relationships/image" Target="../media/image2670.png"/><Relationship Id="rId150" Type="http://schemas.openxmlformats.org/officeDocument/2006/relationships/customXml" Target="../ink/ink977.xml"/><Relationship Id="rId192" Type="http://schemas.openxmlformats.org/officeDocument/2006/relationships/customXml" Target="../ink/ink998.xml"/><Relationship Id="rId206" Type="http://schemas.openxmlformats.org/officeDocument/2006/relationships/customXml" Target="../ink/ink1005.xml"/><Relationship Id="rId413" Type="http://schemas.openxmlformats.org/officeDocument/2006/relationships/image" Target="../media/image4310.png"/><Relationship Id="rId248" Type="http://schemas.openxmlformats.org/officeDocument/2006/relationships/customXml" Target="../ink/ink1026.xml"/><Relationship Id="rId455" Type="http://schemas.openxmlformats.org/officeDocument/2006/relationships/image" Target="../media/image452.png"/><Relationship Id="rId12" Type="http://schemas.openxmlformats.org/officeDocument/2006/relationships/customXml" Target="../ink/ink908.xml"/><Relationship Id="rId108" Type="http://schemas.openxmlformats.org/officeDocument/2006/relationships/customXml" Target="../ink/ink956.xml"/><Relationship Id="rId315" Type="http://schemas.openxmlformats.org/officeDocument/2006/relationships/image" Target="../media/image3820.png"/><Relationship Id="rId357" Type="http://schemas.openxmlformats.org/officeDocument/2006/relationships/image" Target="../media/image4030.png"/><Relationship Id="rId54" Type="http://schemas.openxmlformats.org/officeDocument/2006/relationships/customXml" Target="../ink/ink929.xml"/><Relationship Id="rId96" Type="http://schemas.openxmlformats.org/officeDocument/2006/relationships/customXml" Target="../ink/ink950.xml"/><Relationship Id="rId161" Type="http://schemas.openxmlformats.org/officeDocument/2006/relationships/image" Target="../media/image3050.png"/><Relationship Id="rId217" Type="http://schemas.openxmlformats.org/officeDocument/2006/relationships/image" Target="../media/image3330.png"/><Relationship Id="rId399" Type="http://schemas.openxmlformats.org/officeDocument/2006/relationships/image" Target="../media/image4240.png"/><Relationship Id="rId259" Type="http://schemas.openxmlformats.org/officeDocument/2006/relationships/image" Target="../media/image3540.png"/><Relationship Id="rId424" Type="http://schemas.openxmlformats.org/officeDocument/2006/relationships/customXml" Target="../ink/ink1114.xml"/><Relationship Id="rId466" Type="http://schemas.openxmlformats.org/officeDocument/2006/relationships/customXml" Target="../ink/ink1135.xml"/><Relationship Id="rId23" Type="http://schemas.openxmlformats.org/officeDocument/2006/relationships/image" Target="../media/image2360.png"/><Relationship Id="rId119" Type="http://schemas.openxmlformats.org/officeDocument/2006/relationships/image" Target="../media/image2840.png"/><Relationship Id="rId270" Type="http://schemas.openxmlformats.org/officeDocument/2006/relationships/customXml" Target="../ink/ink1037.xml"/><Relationship Id="rId326" Type="http://schemas.openxmlformats.org/officeDocument/2006/relationships/customXml" Target="../ink/ink1065.xml"/><Relationship Id="rId65" Type="http://schemas.openxmlformats.org/officeDocument/2006/relationships/image" Target="../media/image2570.png"/><Relationship Id="rId130" Type="http://schemas.openxmlformats.org/officeDocument/2006/relationships/customXml" Target="../ink/ink967.xml"/><Relationship Id="rId368" Type="http://schemas.openxmlformats.org/officeDocument/2006/relationships/customXml" Target="../ink/ink1086.xml"/><Relationship Id="rId172" Type="http://schemas.openxmlformats.org/officeDocument/2006/relationships/customXml" Target="../ink/ink988.xml"/><Relationship Id="rId228" Type="http://schemas.openxmlformats.org/officeDocument/2006/relationships/customXml" Target="../ink/ink1016.xml"/><Relationship Id="rId435" Type="http://schemas.openxmlformats.org/officeDocument/2006/relationships/image" Target="../media/image442.png"/><Relationship Id="rId477" Type="http://schemas.openxmlformats.org/officeDocument/2006/relationships/image" Target="../media/image463.png"/><Relationship Id="rId281" Type="http://schemas.openxmlformats.org/officeDocument/2006/relationships/image" Target="../media/image3650.png"/><Relationship Id="rId337" Type="http://schemas.openxmlformats.org/officeDocument/2006/relationships/image" Target="../media/image3930.png"/><Relationship Id="rId34" Type="http://schemas.openxmlformats.org/officeDocument/2006/relationships/customXml" Target="../ink/ink919.xml"/><Relationship Id="rId76" Type="http://schemas.openxmlformats.org/officeDocument/2006/relationships/customXml" Target="../ink/ink940.xml"/><Relationship Id="rId141" Type="http://schemas.openxmlformats.org/officeDocument/2006/relationships/image" Target="../media/image2950.png"/><Relationship Id="rId379" Type="http://schemas.openxmlformats.org/officeDocument/2006/relationships/image" Target="../media/image4140.png"/><Relationship Id="rId7" Type="http://schemas.openxmlformats.org/officeDocument/2006/relationships/image" Target="../media/image2280.png"/><Relationship Id="rId183" Type="http://schemas.openxmlformats.org/officeDocument/2006/relationships/image" Target="../media/image3160.png"/><Relationship Id="rId239" Type="http://schemas.openxmlformats.org/officeDocument/2006/relationships/image" Target="../media/image3440.png"/><Relationship Id="rId390" Type="http://schemas.openxmlformats.org/officeDocument/2006/relationships/customXml" Target="../ink/ink1097.xml"/><Relationship Id="rId404" Type="http://schemas.openxmlformats.org/officeDocument/2006/relationships/customXml" Target="../ink/ink1104.xml"/><Relationship Id="rId446" Type="http://schemas.openxmlformats.org/officeDocument/2006/relationships/customXml" Target="../ink/ink1125.xml"/><Relationship Id="rId250" Type="http://schemas.openxmlformats.org/officeDocument/2006/relationships/customXml" Target="../ink/ink1027.xml"/><Relationship Id="rId292" Type="http://schemas.openxmlformats.org/officeDocument/2006/relationships/customXml" Target="../ink/ink1048.xml"/><Relationship Id="rId306" Type="http://schemas.openxmlformats.org/officeDocument/2006/relationships/customXml" Target="../ink/ink1055.xml"/><Relationship Id="rId45" Type="http://schemas.openxmlformats.org/officeDocument/2006/relationships/image" Target="../media/image2470.png"/><Relationship Id="rId87" Type="http://schemas.openxmlformats.org/officeDocument/2006/relationships/image" Target="../media/image2680.png"/><Relationship Id="rId110" Type="http://schemas.openxmlformats.org/officeDocument/2006/relationships/customXml" Target="../ink/ink957.xml"/><Relationship Id="rId348" Type="http://schemas.openxmlformats.org/officeDocument/2006/relationships/customXml" Target="../ink/ink1076.xml"/><Relationship Id="rId152" Type="http://schemas.openxmlformats.org/officeDocument/2006/relationships/customXml" Target="../ink/ink978.xml"/><Relationship Id="rId194" Type="http://schemas.openxmlformats.org/officeDocument/2006/relationships/customXml" Target="../ink/ink999.xml"/><Relationship Id="rId208" Type="http://schemas.openxmlformats.org/officeDocument/2006/relationships/customXml" Target="../ink/ink1006.xml"/><Relationship Id="rId415" Type="http://schemas.openxmlformats.org/officeDocument/2006/relationships/image" Target="../media/image432.png"/><Relationship Id="rId457" Type="http://schemas.openxmlformats.org/officeDocument/2006/relationships/image" Target="../media/image453.png"/><Relationship Id="rId261" Type="http://schemas.openxmlformats.org/officeDocument/2006/relationships/image" Target="../media/image3550.png"/><Relationship Id="rId14" Type="http://schemas.openxmlformats.org/officeDocument/2006/relationships/customXml" Target="../ink/ink909.xml"/><Relationship Id="rId56" Type="http://schemas.openxmlformats.org/officeDocument/2006/relationships/customXml" Target="../ink/ink930.xml"/><Relationship Id="rId317" Type="http://schemas.openxmlformats.org/officeDocument/2006/relationships/image" Target="../media/image3830.png"/><Relationship Id="rId359" Type="http://schemas.openxmlformats.org/officeDocument/2006/relationships/image" Target="../media/image4040.png"/><Relationship Id="rId98" Type="http://schemas.openxmlformats.org/officeDocument/2006/relationships/customXml" Target="../ink/ink951.xml"/><Relationship Id="rId121" Type="http://schemas.openxmlformats.org/officeDocument/2006/relationships/image" Target="../media/image2850.png"/><Relationship Id="rId163" Type="http://schemas.openxmlformats.org/officeDocument/2006/relationships/image" Target="../media/image3060.png"/><Relationship Id="rId219" Type="http://schemas.openxmlformats.org/officeDocument/2006/relationships/image" Target="../media/image3340.png"/><Relationship Id="rId370" Type="http://schemas.openxmlformats.org/officeDocument/2006/relationships/customXml" Target="../ink/ink1087.xml"/><Relationship Id="rId426" Type="http://schemas.openxmlformats.org/officeDocument/2006/relationships/customXml" Target="../ink/ink1115.xml"/><Relationship Id="rId230" Type="http://schemas.openxmlformats.org/officeDocument/2006/relationships/customXml" Target="../ink/ink1017.xml"/><Relationship Id="rId468" Type="http://schemas.openxmlformats.org/officeDocument/2006/relationships/customXml" Target="../ink/ink1136.xml"/><Relationship Id="rId25" Type="http://schemas.openxmlformats.org/officeDocument/2006/relationships/image" Target="../media/image2370.png"/><Relationship Id="rId67" Type="http://schemas.openxmlformats.org/officeDocument/2006/relationships/image" Target="../media/image2580.png"/><Relationship Id="rId272" Type="http://schemas.openxmlformats.org/officeDocument/2006/relationships/customXml" Target="../ink/ink1038.xml"/><Relationship Id="rId328" Type="http://schemas.openxmlformats.org/officeDocument/2006/relationships/customXml" Target="../ink/ink1066.xml"/><Relationship Id="rId132" Type="http://schemas.openxmlformats.org/officeDocument/2006/relationships/customXml" Target="../ink/ink968.xml"/><Relationship Id="rId174" Type="http://schemas.openxmlformats.org/officeDocument/2006/relationships/customXml" Target="../ink/ink989.xml"/><Relationship Id="rId381" Type="http://schemas.openxmlformats.org/officeDocument/2006/relationships/image" Target="../media/image4150.png"/><Relationship Id="rId241" Type="http://schemas.openxmlformats.org/officeDocument/2006/relationships/image" Target="../media/image3450.png"/><Relationship Id="rId437" Type="http://schemas.openxmlformats.org/officeDocument/2006/relationships/image" Target="../media/image443.png"/><Relationship Id="rId479" Type="http://schemas.openxmlformats.org/officeDocument/2006/relationships/image" Target="../media/image464.png"/><Relationship Id="rId36" Type="http://schemas.openxmlformats.org/officeDocument/2006/relationships/customXml" Target="../ink/ink920.xml"/><Relationship Id="rId283" Type="http://schemas.openxmlformats.org/officeDocument/2006/relationships/image" Target="../media/image3660.png"/><Relationship Id="rId339" Type="http://schemas.openxmlformats.org/officeDocument/2006/relationships/image" Target="../media/image3940.png"/><Relationship Id="rId78" Type="http://schemas.openxmlformats.org/officeDocument/2006/relationships/customXml" Target="../ink/ink941.xml"/><Relationship Id="rId101" Type="http://schemas.openxmlformats.org/officeDocument/2006/relationships/image" Target="../media/image2750.png"/><Relationship Id="rId143" Type="http://schemas.openxmlformats.org/officeDocument/2006/relationships/image" Target="../media/image2960.png"/><Relationship Id="rId185" Type="http://schemas.openxmlformats.org/officeDocument/2006/relationships/image" Target="../media/image3170.png"/><Relationship Id="rId350" Type="http://schemas.openxmlformats.org/officeDocument/2006/relationships/customXml" Target="../ink/ink1077.xml"/><Relationship Id="rId406" Type="http://schemas.openxmlformats.org/officeDocument/2006/relationships/customXml" Target="../ink/ink1105.xml"/><Relationship Id="rId9" Type="http://schemas.openxmlformats.org/officeDocument/2006/relationships/image" Target="../media/image2290.png"/><Relationship Id="rId210" Type="http://schemas.openxmlformats.org/officeDocument/2006/relationships/customXml" Target="../ink/ink1007.xml"/><Relationship Id="rId392" Type="http://schemas.openxmlformats.org/officeDocument/2006/relationships/customXml" Target="../ink/ink1098.xml"/><Relationship Id="rId448" Type="http://schemas.openxmlformats.org/officeDocument/2006/relationships/customXml" Target="../ink/ink1126.xml"/><Relationship Id="rId252" Type="http://schemas.openxmlformats.org/officeDocument/2006/relationships/customXml" Target="../ink/ink1028.xml"/><Relationship Id="rId294" Type="http://schemas.openxmlformats.org/officeDocument/2006/relationships/customXml" Target="../ink/ink1049.xml"/><Relationship Id="rId308" Type="http://schemas.openxmlformats.org/officeDocument/2006/relationships/customXml" Target="../ink/ink1056.xml"/><Relationship Id="rId47" Type="http://schemas.openxmlformats.org/officeDocument/2006/relationships/image" Target="../media/image2480.png"/><Relationship Id="rId89" Type="http://schemas.openxmlformats.org/officeDocument/2006/relationships/image" Target="../media/image2690.png"/><Relationship Id="rId112" Type="http://schemas.openxmlformats.org/officeDocument/2006/relationships/customXml" Target="../ink/ink958.xml"/><Relationship Id="rId154" Type="http://schemas.openxmlformats.org/officeDocument/2006/relationships/customXml" Target="../ink/ink979.xml"/><Relationship Id="rId361" Type="http://schemas.openxmlformats.org/officeDocument/2006/relationships/image" Target="../media/image4050.png"/><Relationship Id="rId196" Type="http://schemas.openxmlformats.org/officeDocument/2006/relationships/customXml" Target="../ink/ink1000.xml"/><Relationship Id="rId417" Type="http://schemas.openxmlformats.org/officeDocument/2006/relationships/image" Target="../media/image433.png"/><Relationship Id="rId459" Type="http://schemas.openxmlformats.org/officeDocument/2006/relationships/image" Target="../media/image454.png"/><Relationship Id="rId16" Type="http://schemas.openxmlformats.org/officeDocument/2006/relationships/customXml" Target="../ink/ink910.xml"/><Relationship Id="rId221" Type="http://schemas.openxmlformats.org/officeDocument/2006/relationships/image" Target="../media/image3350.png"/><Relationship Id="rId263" Type="http://schemas.openxmlformats.org/officeDocument/2006/relationships/image" Target="../media/image3560.png"/><Relationship Id="rId319" Type="http://schemas.openxmlformats.org/officeDocument/2006/relationships/image" Target="../media/image3840.png"/><Relationship Id="rId470" Type="http://schemas.openxmlformats.org/officeDocument/2006/relationships/customXml" Target="../ink/ink1137.xml"/><Relationship Id="rId58" Type="http://schemas.openxmlformats.org/officeDocument/2006/relationships/customXml" Target="../ink/ink931.xml"/><Relationship Id="rId123" Type="http://schemas.openxmlformats.org/officeDocument/2006/relationships/image" Target="../media/image2860.png"/><Relationship Id="rId330" Type="http://schemas.openxmlformats.org/officeDocument/2006/relationships/customXml" Target="../ink/ink1067.xml"/><Relationship Id="rId165" Type="http://schemas.openxmlformats.org/officeDocument/2006/relationships/image" Target="../media/image3070.png"/><Relationship Id="rId372" Type="http://schemas.openxmlformats.org/officeDocument/2006/relationships/customXml" Target="../ink/ink1088.xml"/><Relationship Id="rId428" Type="http://schemas.openxmlformats.org/officeDocument/2006/relationships/customXml" Target="../ink/ink1116.xml"/><Relationship Id="rId232" Type="http://schemas.openxmlformats.org/officeDocument/2006/relationships/customXml" Target="../ink/ink1018.xml"/><Relationship Id="rId274" Type="http://schemas.openxmlformats.org/officeDocument/2006/relationships/customXml" Target="../ink/ink1039.xml"/><Relationship Id="rId481" Type="http://schemas.openxmlformats.org/officeDocument/2006/relationships/image" Target="../media/image465.png"/><Relationship Id="rId27" Type="http://schemas.openxmlformats.org/officeDocument/2006/relationships/image" Target="../media/image2380.png"/><Relationship Id="rId69" Type="http://schemas.openxmlformats.org/officeDocument/2006/relationships/image" Target="../media/image2590.png"/><Relationship Id="rId134" Type="http://schemas.openxmlformats.org/officeDocument/2006/relationships/customXml" Target="../ink/ink969.xml"/><Relationship Id="rId80" Type="http://schemas.openxmlformats.org/officeDocument/2006/relationships/customXml" Target="../ink/ink942.xml"/><Relationship Id="rId176" Type="http://schemas.openxmlformats.org/officeDocument/2006/relationships/customXml" Target="../ink/ink990.xml"/><Relationship Id="rId341" Type="http://schemas.openxmlformats.org/officeDocument/2006/relationships/image" Target="../media/image3950.png"/><Relationship Id="rId383" Type="http://schemas.openxmlformats.org/officeDocument/2006/relationships/image" Target="../media/image4160.png"/><Relationship Id="rId439" Type="http://schemas.openxmlformats.org/officeDocument/2006/relationships/image" Target="../media/image444.png"/><Relationship Id="rId201" Type="http://schemas.openxmlformats.org/officeDocument/2006/relationships/image" Target="../media/image3250.png"/><Relationship Id="rId243" Type="http://schemas.openxmlformats.org/officeDocument/2006/relationships/image" Target="../media/image3460.png"/><Relationship Id="rId285" Type="http://schemas.openxmlformats.org/officeDocument/2006/relationships/image" Target="../media/image3670.png"/><Relationship Id="rId450" Type="http://schemas.openxmlformats.org/officeDocument/2006/relationships/customXml" Target="../ink/ink1127.xml"/><Relationship Id="rId38" Type="http://schemas.openxmlformats.org/officeDocument/2006/relationships/customXml" Target="../ink/ink921.xml"/><Relationship Id="rId103" Type="http://schemas.openxmlformats.org/officeDocument/2006/relationships/image" Target="../media/image2760.png"/><Relationship Id="rId310" Type="http://schemas.openxmlformats.org/officeDocument/2006/relationships/customXml" Target="../ink/ink1057.xml"/><Relationship Id="rId91" Type="http://schemas.openxmlformats.org/officeDocument/2006/relationships/image" Target="../media/image2700.png"/><Relationship Id="rId145" Type="http://schemas.openxmlformats.org/officeDocument/2006/relationships/image" Target="../media/image2970.png"/><Relationship Id="rId187" Type="http://schemas.openxmlformats.org/officeDocument/2006/relationships/image" Target="../media/image3180.png"/><Relationship Id="rId352" Type="http://schemas.openxmlformats.org/officeDocument/2006/relationships/customXml" Target="../ink/ink1078.xml"/><Relationship Id="rId394" Type="http://schemas.openxmlformats.org/officeDocument/2006/relationships/customXml" Target="../ink/ink1099.xml"/><Relationship Id="rId408" Type="http://schemas.openxmlformats.org/officeDocument/2006/relationships/customXml" Target="../ink/ink1106.xml"/><Relationship Id="rId212" Type="http://schemas.openxmlformats.org/officeDocument/2006/relationships/customXml" Target="../ink/ink1008.xml"/><Relationship Id="rId254" Type="http://schemas.openxmlformats.org/officeDocument/2006/relationships/customXml" Target="../ink/ink1029.xml"/><Relationship Id="rId49" Type="http://schemas.openxmlformats.org/officeDocument/2006/relationships/image" Target="../media/image2490.png"/><Relationship Id="rId114" Type="http://schemas.openxmlformats.org/officeDocument/2006/relationships/customXml" Target="../ink/ink959.xml"/><Relationship Id="rId296" Type="http://schemas.openxmlformats.org/officeDocument/2006/relationships/customXml" Target="../ink/ink1050.xml"/><Relationship Id="rId461" Type="http://schemas.openxmlformats.org/officeDocument/2006/relationships/image" Target="../media/image455.png"/><Relationship Id="rId60" Type="http://schemas.openxmlformats.org/officeDocument/2006/relationships/customXml" Target="../ink/ink932.xml"/><Relationship Id="rId156" Type="http://schemas.openxmlformats.org/officeDocument/2006/relationships/customXml" Target="../ink/ink980.xml"/><Relationship Id="rId198" Type="http://schemas.openxmlformats.org/officeDocument/2006/relationships/customXml" Target="../ink/ink1001.xml"/><Relationship Id="rId321" Type="http://schemas.openxmlformats.org/officeDocument/2006/relationships/image" Target="../media/image3850.png"/><Relationship Id="rId363" Type="http://schemas.openxmlformats.org/officeDocument/2006/relationships/image" Target="../media/image4060.png"/><Relationship Id="rId419" Type="http://schemas.openxmlformats.org/officeDocument/2006/relationships/image" Target="../media/image434.png"/><Relationship Id="rId223" Type="http://schemas.openxmlformats.org/officeDocument/2006/relationships/image" Target="../media/image3360.png"/><Relationship Id="rId430" Type="http://schemas.openxmlformats.org/officeDocument/2006/relationships/customXml" Target="../ink/ink1117.xml"/><Relationship Id="rId18" Type="http://schemas.openxmlformats.org/officeDocument/2006/relationships/customXml" Target="../ink/ink911.xml"/><Relationship Id="rId265" Type="http://schemas.openxmlformats.org/officeDocument/2006/relationships/image" Target="../media/image3570.png"/><Relationship Id="rId472" Type="http://schemas.openxmlformats.org/officeDocument/2006/relationships/customXml" Target="../ink/ink1138.xml"/><Relationship Id="rId125" Type="http://schemas.openxmlformats.org/officeDocument/2006/relationships/image" Target="../media/image2870.png"/><Relationship Id="rId167" Type="http://schemas.openxmlformats.org/officeDocument/2006/relationships/image" Target="../media/image3080.png"/><Relationship Id="rId332" Type="http://schemas.openxmlformats.org/officeDocument/2006/relationships/customXml" Target="../ink/ink1068.xml"/><Relationship Id="rId374" Type="http://schemas.openxmlformats.org/officeDocument/2006/relationships/customXml" Target="../ink/ink1089.xml"/><Relationship Id="rId71" Type="http://schemas.openxmlformats.org/officeDocument/2006/relationships/image" Target="../media/image2600.png"/><Relationship Id="rId234" Type="http://schemas.openxmlformats.org/officeDocument/2006/relationships/customXml" Target="../ink/ink1019.xml"/><Relationship Id="rId2" Type="http://schemas.openxmlformats.org/officeDocument/2006/relationships/customXml" Target="../ink/ink903.xml"/><Relationship Id="rId29" Type="http://schemas.openxmlformats.org/officeDocument/2006/relationships/image" Target="../media/image2390.png"/><Relationship Id="rId276" Type="http://schemas.openxmlformats.org/officeDocument/2006/relationships/customXml" Target="../ink/ink1040.xml"/><Relationship Id="rId441" Type="http://schemas.openxmlformats.org/officeDocument/2006/relationships/image" Target="../media/image445.png"/><Relationship Id="rId40" Type="http://schemas.openxmlformats.org/officeDocument/2006/relationships/customXml" Target="../ink/ink922.xml"/><Relationship Id="rId136" Type="http://schemas.openxmlformats.org/officeDocument/2006/relationships/customXml" Target="../ink/ink970.xml"/><Relationship Id="rId178" Type="http://schemas.openxmlformats.org/officeDocument/2006/relationships/customXml" Target="../ink/ink991.xml"/><Relationship Id="rId301" Type="http://schemas.openxmlformats.org/officeDocument/2006/relationships/image" Target="../media/image3750.png"/><Relationship Id="rId343" Type="http://schemas.openxmlformats.org/officeDocument/2006/relationships/image" Target="../media/image3960.png"/><Relationship Id="rId82" Type="http://schemas.openxmlformats.org/officeDocument/2006/relationships/customXml" Target="../ink/ink943.xml"/><Relationship Id="rId203" Type="http://schemas.openxmlformats.org/officeDocument/2006/relationships/image" Target="../media/image3260.png"/><Relationship Id="rId385" Type="http://schemas.openxmlformats.org/officeDocument/2006/relationships/image" Target="../media/image4170.png"/><Relationship Id="rId245" Type="http://schemas.openxmlformats.org/officeDocument/2006/relationships/image" Target="../media/image3470.png"/><Relationship Id="rId287" Type="http://schemas.openxmlformats.org/officeDocument/2006/relationships/image" Target="../media/image3680.png"/><Relationship Id="rId410" Type="http://schemas.openxmlformats.org/officeDocument/2006/relationships/customXml" Target="../ink/ink1107.xml"/><Relationship Id="rId452" Type="http://schemas.openxmlformats.org/officeDocument/2006/relationships/customXml" Target="../ink/ink1128.xml"/><Relationship Id="rId105" Type="http://schemas.openxmlformats.org/officeDocument/2006/relationships/image" Target="../media/image2770.png"/><Relationship Id="rId147" Type="http://schemas.openxmlformats.org/officeDocument/2006/relationships/image" Target="../media/image2980.png"/><Relationship Id="rId312" Type="http://schemas.openxmlformats.org/officeDocument/2006/relationships/customXml" Target="../ink/ink1058.xml"/><Relationship Id="rId354" Type="http://schemas.openxmlformats.org/officeDocument/2006/relationships/customXml" Target="../ink/ink1079.xml"/><Relationship Id="rId51" Type="http://schemas.openxmlformats.org/officeDocument/2006/relationships/image" Target="../media/image2500.png"/><Relationship Id="rId93" Type="http://schemas.openxmlformats.org/officeDocument/2006/relationships/image" Target="../media/image2710.png"/><Relationship Id="rId189" Type="http://schemas.openxmlformats.org/officeDocument/2006/relationships/image" Target="../media/image3190.png"/><Relationship Id="rId396" Type="http://schemas.openxmlformats.org/officeDocument/2006/relationships/customXml" Target="../ink/ink1100.xml"/><Relationship Id="rId3" Type="http://schemas.openxmlformats.org/officeDocument/2006/relationships/image" Target="../media/image2260.png"/><Relationship Id="rId214" Type="http://schemas.openxmlformats.org/officeDocument/2006/relationships/customXml" Target="../ink/ink1009.xml"/><Relationship Id="rId235" Type="http://schemas.openxmlformats.org/officeDocument/2006/relationships/image" Target="../media/image3420.png"/><Relationship Id="rId256" Type="http://schemas.openxmlformats.org/officeDocument/2006/relationships/customXml" Target="../ink/ink1030.xml"/><Relationship Id="rId277" Type="http://schemas.openxmlformats.org/officeDocument/2006/relationships/image" Target="../media/image3630.png"/><Relationship Id="rId298" Type="http://schemas.openxmlformats.org/officeDocument/2006/relationships/customXml" Target="../ink/ink1051.xml"/><Relationship Id="rId400" Type="http://schemas.openxmlformats.org/officeDocument/2006/relationships/customXml" Target="../ink/ink1102.xml"/><Relationship Id="rId421" Type="http://schemas.openxmlformats.org/officeDocument/2006/relationships/image" Target="../media/image435.png"/><Relationship Id="rId442" Type="http://schemas.openxmlformats.org/officeDocument/2006/relationships/customXml" Target="../ink/ink1123.xml"/><Relationship Id="rId463" Type="http://schemas.openxmlformats.org/officeDocument/2006/relationships/image" Target="../media/image456.png"/><Relationship Id="rId116" Type="http://schemas.openxmlformats.org/officeDocument/2006/relationships/customXml" Target="../ink/ink960.xml"/><Relationship Id="rId137" Type="http://schemas.openxmlformats.org/officeDocument/2006/relationships/image" Target="../media/image2930.png"/><Relationship Id="rId158" Type="http://schemas.openxmlformats.org/officeDocument/2006/relationships/customXml" Target="../ink/ink981.xml"/><Relationship Id="rId302" Type="http://schemas.openxmlformats.org/officeDocument/2006/relationships/customXml" Target="../ink/ink1053.xml"/><Relationship Id="rId323" Type="http://schemas.openxmlformats.org/officeDocument/2006/relationships/image" Target="../media/image3860.png"/><Relationship Id="rId344" Type="http://schemas.openxmlformats.org/officeDocument/2006/relationships/customXml" Target="../ink/ink1074.xml"/><Relationship Id="rId20" Type="http://schemas.openxmlformats.org/officeDocument/2006/relationships/customXml" Target="../ink/ink912.xml"/><Relationship Id="rId41" Type="http://schemas.openxmlformats.org/officeDocument/2006/relationships/image" Target="../media/image2450.png"/><Relationship Id="rId62" Type="http://schemas.openxmlformats.org/officeDocument/2006/relationships/customXml" Target="../ink/ink933.xml"/><Relationship Id="rId83" Type="http://schemas.openxmlformats.org/officeDocument/2006/relationships/image" Target="../media/image2660.png"/><Relationship Id="rId179" Type="http://schemas.openxmlformats.org/officeDocument/2006/relationships/image" Target="../media/image3140.png"/><Relationship Id="rId365" Type="http://schemas.openxmlformats.org/officeDocument/2006/relationships/image" Target="../media/image4070.png"/><Relationship Id="rId386" Type="http://schemas.openxmlformats.org/officeDocument/2006/relationships/customXml" Target="../ink/ink1095.xml"/><Relationship Id="rId190" Type="http://schemas.openxmlformats.org/officeDocument/2006/relationships/customXml" Target="../ink/ink997.xml"/><Relationship Id="rId204" Type="http://schemas.openxmlformats.org/officeDocument/2006/relationships/customXml" Target="../ink/ink1004.xml"/><Relationship Id="rId225" Type="http://schemas.openxmlformats.org/officeDocument/2006/relationships/image" Target="../media/image3370.png"/><Relationship Id="rId246" Type="http://schemas.openxmlformats.org/officeDocument/2006/relationships/customXml" Target="../ink/ink1025.xml"/><Relationship Id="rId267" Type="http://schemas.openxmlformats.org/officeDocument/2006/relationships/image" Target="../media/image3580.png"/><Relationship Id="rId288" Type="http://schemas.openxmlformats.org/officeDocument/2006/relationships/customXml" Target="../ink/ink1046.xml"/><Relationship Id="rId411" Type="http://schemas.openxmlformats.org/officeDocument/2006/relationships/image" Target="../media/image4300.png"/><Relationship Id="rId432" Type="http://schemas.openxmlformats.org/officeDocument/2006/relationships/customXml" Target="../ink/ink1118.xml"/><Relationship Id="rId453" Type="http://schemas.openxmlformats.org/officeDocument/2006/relationships/image" Target="../media/image451.png"/><Relationship Id="rId474" Type="http://schemas.openxmlformats.org/officeDocument/2006/relationships/customXml" Target="../ink/ink1139.xml"/><Relationship Id="rId106" Type="http://schemas.openxmlformats.org/officeDocument/2006/relationships/customXml" Target="../ink/ink955.xml"/><Relationship Id="rId127" Type="http://schemas.openxmlformats.org/officeDocument/2006/relationships/image" Target="../media/image2880.png"/><Relationship Id="rId313" Type="http://schemas.openxmlformats.org/officeDocument/2006/relationships/image" Target="../media/image3810.png"/><Relationship Id="rId10" Type="http://schemas.openxmlformats.org/officeDocument/2006/relationships/customXml" Target="../ink/ink907.xml"/><Relationship Id="rId31" Type="http://schemas.openxmlformats.org/officeDocument/2006/relationships/image" Target="../media/image2400.png"/><Relationship Id="rId52" Type="http://schemas.openxmlformats.org/officeDocument/2006/relationships/customXml" Target="../ink/ink928.xml"/><Relationship Id="rId73" Type="http://schemas.openxmlformats.org/officeDocument/2006/relationships/image" Target="../media/image2610.png"/><Relationship Id="rId94" Type="http://schemas.openxmlformats.org/officeDocument/2006/relationships/customXml" Target="../ink/ink949.xml"/><Relationship Id="rId148" Type="http://schemas.openxmlformats.org/officeDocument/2006/relationships/customXml" Target="../ink/ink976.xml"/><Relationship Id="rId169" Type="http://schemas.openxmlformats.org/officeDocument/2006/relationships/image" Target="../media/image3090.png"/><Relationship Id="rId334" Type="http://schemas.openxmlformats.org/officeDocument/2006/relationships/customXml" Target="../ink/ink1069.xml"/><Relationship Id="rId355" Type="http://schemas.openxmlformats.org/officeDocument/2006/relationships/image" Target="../media/image4020.png"/><Relationship Id="rId376" Type="http://schemas.openxmlformats.org/officeDocument/2006/relationships/customXml" Target="../ink/ink1090.xml"/><Relationship Id="rId397" Type="http://schemas.openxmlformats.org/officeDocument/2006/relationships/image" Target="../media/image4230.png"/><Relationship Id="rId4" Type="http://schemas.openxmlformats.org/officeDocument/2006/relationships/customXml" Target="../ink/ink904.xml"/><Relationship Id="rId180" Type="http://schemas.openxmlformats.org/officeDocument/2006/relationships/customXml" Target="../ink/ink992.xml"/><Relationship Id="rId215" Type="http://schemas.openxmlformats.org/officeDocument/2006/relationships/image" Target="../media/image3320.png"/><Relationship Id="rId236" Type="http://schemas.openxmlformats.org/officeDocument/2006/relationships/customXml" Target="../ink/ink1020.xml"/><Relationship Id="rId257" Type="http://schemas.openxmlformats.org/officeDocument/2006/relationships/image" Target="../media/image3530.png"/><Relationship Id="rId278" Type="http://schemas.openxmlformats.org/officeDocument/2006/relationships/customXml" Target="../ink/ink1041.xml"/><Relationship Id="rId401" Type="http://schemas.openxmlformats.org/officeDocument/2006/relationships/image" Target="../media/image4250.png"/><Relationship Id="rId422" Type="http://schemas.openxmlformats.org/officeDocument/2006/relationships/customXml" Target="../ink/ink1113.xml"/><Relationship Id="rId443" Type="http://schemas.openxmlformats.org/officeDocument/2006/relationships/image" Target="../media/image446.png"/><Relationship Id="rId464" Type="http://schemas.openxmlformats.org/officeDocument/2006/relationships/customXml" Target="../ink/ink1134.xml"/><Relationship Id="rId303" Type="http://schemas.openxmlformats.org/officeDocument/2006/relationships/image" Target="../media/image3760.png"/><Relationship Id="rId42" Type="http://schemas.openxmlformats.org/officeDocument/2006/relationships/customXml" Target="../ink/ink923.xml"/><Relationship Id="rId84" Type="http://schemas.openxmlformats.org/officeDocument/2006/relationships/customXml" Target="../ink/ink944.xml"/><Relationship Id="rId138" Type="http://schemas.openxmlformats.org/officeDocument/2006/relationships/customXml" Target="../ink/ink971.xml"/><Relationship Id="rId345" Type="http://schemas.openxmlformats.org/officeDocument/2006/relationships/image" Target="../media/image3970.png"/><Relationship Id="rId387" Type="http://schemas.openxmlformats.org/officeDocument/2006/relationships/image" Target="../media/image4180.png"/><Relationship Id="rId191" Type="http://schemas.openxmlformats.org/officeDocument/2006/relationships/image" Target="../media/image3200.png"/><Relationship Id="rId205" Type="http://schemas.openxmlformats.org/officeDocument/2006/relationships/image" Target="../media/image3270.png"/><Relationship Id="rId247" Type="http://schemas.openxmlformats.org/officeDocument/2006/relationships/image" Target="../media/image3480.png"/><Relationship Id="rId412" Type="http://schemas.openxmlformats.org/officeDocument/2006/relationships/customXml" Target="../ink/ink1108.xml"/><Relationship Id="rId107" Type="http://schemas.openxmlformats.org/officeDocument/2006/relationships/image" Target="../media/image2780.png"/><Relationship Id="rId289" Type="http://schemas.openxmlformats.org/officeDocument/2006/relationships/image" Target="../media/image3690.png"/><Relationship Id="rId454" Type="http://schemas.openxmlformats.org/officeDocument/2006/relationships/customXml" Target="../ink/ink1129.xml"/><Relationship Id="rId11" Type="http://schemas.openxmlformats.org/officeDocument/2006/relationships/image" Target="../media/image2300.png"/><Relationship Id="rId53" Type="http://schemas.openxmlformats.org/officeDocument/2006/relationships/image" Target="../media/image2510.png"/><Relationship Id="rId149" Type="http://schemas.openxmlformats.org/officeDocument/2006/relationships/image" Target="../media/image2990.png"/><Relationship Id="rId314" Type="http://schemas.openxmlformats.org/officeDocument/2006/relationships/customXml" Target="../ink/ink1059.xml"/><Relationship Id="rId356" Type="http://schemas.openxmlformats.org/officeDocument/2006/relationships/customXml" Target="../ink/ink1080.xml"/><Relationship Id="rId398" Type="http://schemas.openxmlformats.org/officeDocument/2006/relationships/customXml" Target="../ink/ink1101.xml"/><Relationship Id="rId95" Type="http://schemas.openxmlformats.org/officeDocument/2006/relationships/image" Target="../media/image2720.png"/><Relationship Id="rId160" Type="http://schemas.openxmlformats.org/officeDocument/2006/relationships/customXml" Target="../ink/ink982.xml"/><Relationship Id="rId216" Type="http://schemas.openxmlformats.org/officeDocument/2006/relationships/customXml" Target="../ink/ink1010.xml"/><Relationship Id="rId423" Type="http://schemas.openxmlformats.org/officeDocument/2006/relationships/image" Target="../media/image436.png"/><Relationship Id="rId258" Type="http://schemas.openxmlformats.org/officeDocument/2006/relationships/customXml" Target="../ink/ink1031.xml"/><Relationship Id="rId465" Type="http://schemas.openxmlformats.org/officeDocument/2006/relationships/image" Target="../media/image457.png"/><Relationship Id="rId22" Type="http://schemas.openxmlformats.org/officeDocument/2006/relationships/customXml" Target="../ink/ink913.xml"/><Relationship Id="rId64" Type="http://schemas.openxmlformats.org/officeDocument/2006/relationships/customXml" Target="../ink/ink934.xml"/><Relationship Id="rId118" Type="http://schemas.openxmlformats.org/officeDocument/2006/relationships/customXml" Target="../ink/ink961.xml"/><Relationship Id="rId325" Type="http://schemas.openxmlformats.org/officeDocument/2006/relationships/image" Target="../media/image3870.png"/><Relationship Id="rId367" Type="http://schemas.openxmlformats.org/officeDocument/2006/relationships/image" Target="../media/image4080.png"/><Relationship Id="rId171" Type="http://schemas.openxmlformats.org/officeDocument/2006/relationships/image" Target="../media/image3100.png"/><Relationship Id="rId227" Type="http://schemas.openxmlformats.org/officeDocument/2006/relationships/image" Target="../media/image3380.png"/><Relationship Id="rId269" Type="http://schemas.openxmlformats.org/officeDocument/2006/relationships/image" Target="../media/image3590.png"/><Relationship Id="rId434" Type="http://schemas.openxmlformats.org/officeDocument/2006/relationships/customXml" Target="../ink/ink1119.xml"/><Relationship Id="rId476" Type="http://schemas.openxmlformats.org/officeDocument/2006/relationships/customXml" Target="../ink/ink1140.xml"/><Relationship Id="rId33" Type="http://schemas.openxmlformats.org/officeDocument/2006/relationships/image" Target="../media/image2410.png"/><Relationship Id="rId129" Type="http://schemas.openxmlformats.org/officeDocument/2006/relationships/image" Target="../media/image2890.png"/><Relationship Id="rId280" Type="http://schemas.openxmlformats.org/officeDocument/2006/relationships/customXml" Target="../ink/ink1042.xml"/><Relationship Id="rId336" Type="http://schemas.openxmlformats.org/officeDocument/2006/relationships/customXml" Target="../ink/ink1070.xml"/><Relationship Id="rId75" Type="http://schemas.openxmlformats.org/officeDocument/2006/relationships/image" Target="../media/image2620.png"/><Relationship Id="rId140" Type="http://schemas.openxmlformats.org/officeDocument/2006/relationships/customXml" Target="../ink/ink972.xml"/><Relationship Id="rId182" Type="http://schemas.openxmlformats.org/officeDocument/2006/relationships/customXml" Target="../ink/ink993.xml"/><Relationship Id="rId378" Type="http://schemas.openxmlformats.org/officeDocument/2006/relationships/customXml" Target="../ink/ink1091.xml"/><Relationship Id="rId403" Type="http://schemas.openxmlformats.org/officeDocument/2006/relationships/image" Target="../media/image4260.png"/><Relationship Id="rId6" Type="http://schemas.openxmlformats.org/officeDocument/2006/relationships/customXml" Target="../ink/ink905.xml"/><Relationship Id="rId238" Type="http://schemas.openxmlformats.org/officeDocument/2006/relationships/customXml" Target="../ink/ink1021.xml"/><Relationship Id="rId445" Type="http://schemas.openxmlformats.org/officeDocument/2006/relationships/image" Target="../media/image447.png"/><Relationship Id="rId291" Type="http://schemas.openxmlformats.org/officeDocument/2006/relationships/image" Target="../media/image3700.png"/><Relationship Id="rId305" Type="http://schemas.openxmlformats.org/officeDocument/2006/relationships/image" Target="../media/image3770.png"/><Relationship Id="rId347" Type="http://schemas.openxmlformats.org/officeDocument/2006/relationships/image" Target="../media/image3980.png"/><Relationship Id="rId44" Type="http://schemas.openxmlformats.org/officeDocument/2006/relationships/customXml" Target="../ink/ink924.xml"/><Relationship Id="rId86" Type="http://schemas.openxmlformats.org/officeDocument/2006/relationships/customXml" Target="../ink/ink945.xml"/><Relationship Id="rId151" Type="http://schemas.openxmlformats.org/officeDocument/2006/relationships/image" Target="../media/image3000.png"/><Relationship Id="rId389" Type="http://schemas.openxmlformats.org/officeDocument/2006/relationships/image" Target="../media/image4190.png"/><Relationship Id="rId193" Type="http://schemas.openxmlformats.org/officeDocument/2006/relationships/image" Target="../media/image3210.png"/><Relationship Id="rId207" Type="http://schemas.openxmlformats.org/officeDocument/2006/relationships/image" Target="../media/image3280.png"/><Relationship Id="rId249" Type="http://schemas.openxmlformats.org/officeDocument/2006/relationships/image" Target="../media/image3490.png"/><Relationship Id="rId414" Type="http://schemas.openxmlformats.org/officeDocument/2006/relationships/customXml" Target="../ink/ink1109.xml"/><Relationship Id="rId456" Type="http://schemas.openxmlformats.org/officeDocument/2006/relationships/customXml" Target="../ink/ink1130.xml"/><Relationship Id="rId13" Type="http://schemas.openxmlformats.org/officeDocument/2006/relationships/image" Target="../media/image2310.png"/><Relationship Id="rId109" Type="http://schemas.openxmlformats.org/officeDocument/2006/relationships/image" Target="../media/image2790.png"/><Relationship Id="rId260" Type="http://schemas.openxmlformats.org/officeDocument/2006/relationships/customXml" Target="../ink/ink1032.xml"/><Relationship Id="rId316" Type="http://schemas.openxmlformats.org/officeDocument/2006/relationships/customXml" Target="../ink/ink1060.xml"/><Relationship Id="rId55" Type="http://schemas.openxmlformats.org/officeDocument/2006/relationships/image" Target="../media/image2520.png"/><Relationship Id="rId97" Type="http://schemas.openxmlformats.org/officeDocument/2006/relationships/image" Target="../media/image2730.png"/><Relationship Id="rId120" Type="http://schemas.openxmlformats.org/officeDocument/2006/relationships/customXml" Target="../ink/ink962.xml"/><Relationship Id="rId358" Type="http://schemas.openxmlformats.org/officeDocument/2006/relationships/customXml" Target="../ink/ink1081.xml"/><Relationship Id="rId162" Type="http://schemas.openxmlformats.org/officeDocument/2006/relationships/customXml" Target="../ink/ink983.xml"/><Relationship Id="rId218" Type="http://schemas.openxmlformats.org/officeDocument/2006/relationships/customXml" Target="../ink/ink1011.xml"/><Relationship Id="rId425" Type="http://schemas.openxmlformats.org/officeDocument/2006/relationships/image" Target="../media/image437.png"/><Relationship Id="rId467" Type="http://schemas.openxmlformats.org/officeDocument/2006/relationships/image" Target="../media/image458.png"/><Relationship Id="rId271" Type="http://schemas.openxmlformats.org/officeDocument/2006/relationships/image" Target="../media/image3600.png"/><Relationship Id="rId24" Type="http://schemas.openxmlformats.org/officeDocument/2006/relationships/customXml" Target="../ink/ink914.xml"/><Relationship Id="rId66" Type="http://schemas.openxmlformats.org/officeDocument/2006/relationships/customXml" Target="../ink/ink935.xml"/><Relationship Id="rId131" Type="http://schemas.openxmlformats.org/officeDocument/2006/relationships/image" Target="../media/image2900.png"/><Relationship Id="rId327" Type="http://schemas.openxmlformats.org/officeDocument/2006/relationships/image" Target="../media/image3880.png"/><Relationship Id="rId369" Type="http://schemas.openxmlformats.org/officeDocument/2006/relationships/image" Target="../media/image4090.png"/><Relationship Id="rId173" Type="http://schemas.openxmlformats.org/officeDocument/2006/relationships/image" Target="../media/image3110.png"/><Relationship Id="rId229" Type="http://schemas.openxmlformats.org/officeDocument/2006/relationships/image" Target="../media/image3390.png"/><Relationship Id="rId380" Type="http://schemas.openxmlformats.org/officeDocument/2006/relationships/customXml" Target="../ink/ink1092.xml"/><Relationship Id="rId436" Type="http://schemas.openxmlformats.org/officeDocument/2006/relationships/customXml" Target="../ink/ink1120.xml"/><Relationship Id="rId240" Type="http://schemas.openxmlformats.org/officeDocument/2006/relationships/customXml" Target="../ink/ink1022.xml"/><Relationship Id="rId478" Type="http://schemas.openxmlformats.org/officeDocument/2006/relationships/customXml" Target="../ink/ink1141.xml"/><Relationship Id="rId35" Type="http://schemas.openxmlformats.org/officeDocument/2006/relationships/image" Target="../media/image2420.png"/><Relationship Id="rId77" Type="http://schemas.openxmlformats.org/officeDocument/2006/relationships/image" Target="../media/image2630.png"/><Relationship Id="rId100" Type="http://schemas.openxmlformats.org/officeDocument/2006/relationships/customXml" Target="../ink/ink952.xml"/><Relationship Id="rId282" Type="http://schemas.openxmlformats.org/officeDocument/2006/relationships/customXml" Target="../ink/ink1043.xml"/><Relationship Id="rId338" Type="http://schemas.openxmlformats.org/officeDocument/2006/relationships/customXml" Target="../ink/ink1071.xml"/><Relationship Id="rId8" Type="http://schemas.openxmlformats.org/officeDocument/2006/relationships/customXml" Target="../ink/ink906.xml"/><Relationship Id="rId142" Type="http://schemas.openxmlformats.org/officeDocument/2006/relationships/customXml" Target="../ink/ink973.xml"/><Relationship Id="rId184" Type="http://schemas.openxmlformats.org/officeDocument/2006/relationships/customXml" Target="../ink/ink994.xml"/><Relationship Id="rId391" Type="http://schemas.openxmlformats.org/officeDocument/2006/relationships/image" Target="../media/image4200.png"/><Relationship Id="rId405" Type="http://schemas.openxmlformats.org/officeDocument/2006/relationships/image" Target="../media/image4270.png"/><Relationship Id="rId447" Type="http://schemas.openxmlformats.org/officeDocument/2006/relationships/image" Target="../media/image448.png"/><Relationship Id="rId251" Type="http://schemas.openxmlformats.org/officeDocument/2006/relationships/image" Target="../media/image3500.png"/><Relationship Id="rId46" Type="http://schemas.openxmlformats.org/officeDocument/2006/relationships/customXml" Target="../ink/ink925.xml"/><Relationship Id="rId293" Type="http://schemas.openxmlformats.org/officeDocument/2006/relationships/image" Target="../media/image3710.png"/><Relationship Id="rId307" Type="http://schemas.openxmlformats.org/officeDocument/2006/relationships/image" Target="../media/image3780.png"/><Relationship Id="rId349" Type="http://schemas.openxmlformats.org/officeDocument/2006/relationships/image" Target="../media/image3990.png"/><Relationship Id="rId88" Type="http://schemas.openxmlformats.org/officeDocument/2006/relationships/customXml" Target="../ink/ink946.xml"/><Relationship Id="rId111" Type="http://schemas.openxmlformats.org/officeDocument/2006/relationships/image" Target="../media/image2800.png"/><Relationship Id="rId153" Type="http://schemas.openxmlformats.org/officeDocument/2006/relationships/image" Target="../media/image3010.png"/><Relationship Id="rId195" Type="http://schemas.openxmlformats.org/officeDocument/2006/relationships/image" Target="../media/image3220.png"/><Relationship Id="rId209" Type="http://schemas.openxmlformats.org/officeDocument/2006/relationships/image" Target="../media/image3290.png"/><Relationship Id="rId360" Type="http://schemas.openxmlformats.org/officeDocument/2006/relationships/customXml" Target="../ink/ink1082.xml"/><Relationship Id="rId416" Type="http://schemas.openxmlformats.org/officeDocument/2006/relationships/customXml" Target="../ink/ink1110.xml"/><Relationship Id="rId220" Type="http://schemas.openxmlformats.org/officeDocument/2006/relationships/customXml" Target="../ink/ink1012.xml"/><Relationship Id="rId458" Type="http://schemas.openxmlformats.org/officeDocument/2006/relationships/customXml" Target="../ink/ink1131.xml"/><Relationship Id="rId15" Type="http://schemas.openxmlformats.org/officeDocument/2006/relationships/image" Target="../media/image2320.png"/><Relationship Id="rId57" Type="http://schemas.openxmlformats.org/officeDocument/2006/relationships/image" Target="../media/image2530.png"/><Relationship Id="rId262" Type="http://schemas.openxmlformats.org/officeDocument/2006/relationships/customXml" Target="../ink/ink1033.xml"/><Relationship Id="rId318" Type="http://schemas.openxmlformats.org/officeDocument/2006/relationships/customXml" Target="../ink/ink1061.xml"/><Relationship Id="rId99" Type="http://schemas.openxmlformats.org/officeDocument/2006/relationships/image" Target="../media/image2740.png"/><Relationship Id="rId122" Type="http://schemas.openxmlformats.org/officeDocument/2006/relationships/customXml" Target="../ink/ink963.xml"/><Relationship Id="rId164" Type="http://schemas.openxmlformats.org/officeDocument/2006/relationships/customXml" Target="../ink/ink984.xml"/><Relationship Id="rId371" Type="http://schemas.openxmlformats.org/officeDocument/2006/relationships/image" Target="../media/image4100.png"/><Relationship Id="rId427" Type="http://schemas.openxmlformats.org/officeDocument/2006/relationships/image" Target="../media/image438.png"/><Relationship Id="rId469" Type="http://schemas.openxmlformats.org/officeDocument/2006/relationships/image" Target="../media/image459.png"/><Relationship Id="rId26" Type="http://schemas.openxmlformats.org/officeDocument/2006/relationships/customXml" Target="../ink/ink915.xml"/><Relationship Id="rId231" Type="http://schemas.openxmlformats.org/officeDocument/2006/relationships/image" Target="../media/image3400.png"/><Relationship Id="rId273" Type="http://schemas.openxmlformats.org/officeDocument/2006/relationships/image" Target="../media/image3610.png"/><Relationship Id="rId329" Type="http://schemas.openxmlformats.org/officeDocument/2006/relationships/image" Target="../media/image3890.png"/><Relationship Id="rId480" Type="http://schemas.openxmlformats.org/officeDocument/2006/relationships/customXml" Target="../ink/ink1142.xml"/><Relationship Id="rId68" Type="http://schemas.openxmlformats.org/officeDocument/2006/relationships/customXml" Target="../ink/ink936.xml"/><Relationship Id="rId133" Type="http://schemas.openxmlformats.org/officeDocument/2006/relationships/image" Target="../media/image2910.png"/><Relationship Id="rId175" Type="http://schemas.openxmlformats.org/officeDocument/2006/relationships/image" Target="../media/image3120.png"/><Relationship Id="rId340" Type="http://schemas.openxmlformats.org/officeDocument/2006/relationships/customXml" Target="../ink/ink1072.xml"/><Relationship Id="rId200" Type="http://schemas.openxmlformats.org/officeDocument/2006/relationships/customXml" Target="../ink/ink1002.xml"/><Relationship Id="rId382" Type="http://schemas.openxmlformats.org/officeDocument/2006/relationships/customXml" Target="../ink/ink1093.xml"/><Relationship Id="rId438" Type="http://schemas.openxmlformats.org/officeDocument/2006/relationships/customXml" Target="../ink/ink1121.xml"/><Relationship Id="rId242" Type="http://schemas.openxmlformats.org/officeDocument/2006/relationships/customXml" Target="../ink/ink1023.xml"/><Relationship Id="rId284" Type="http://schemas.openxmlformats.org/officeDocument/2006/relationships/customXml" Target="../ink/ink1044.xml"/><Relationship Id="rId37" Type="http://schemas.openxmlformats.org/officeDocument/2006/relationships/image" Target="../media/image2430.png"/><Relationship Id="rId79" Type="http://schemas.openxmlformats.org/officeDocument/2006/relationships/image" Target="../media/image2640.png"/><Relationship Id="rId102" Type="http://schemas.openxmlformats.org/officeDocument/2006/relationships/customXml" Target="../ink/ink953.xml"/><Relationship Id="rId144" Type="http://schemas.openxmlformats.org/officeDocument/2006/relationships/customXml" Target="../ink/ink974.xml"/><Relationship Id="rId90" Type="http://schemas.openxmlformats.org/officeDocument/2006/relationships/customXml" Target="../ink/ink947.xml"/><Relationship Id="rId186" Type="http://schemas.openxmlformats.org/officeDocument/2006/relationships/customXml" Target="../ink/ink995.xml"/><Relationship Id="rId351" Type="http://schemas.openxmlformats.org/officeDocument/2006/relationships/image" Target="../media/image4000.png"/><Relationship Id="rId393" Type="http://schemas.openxmlformats.org/officeDocument/2006/relationships/image" Target="../media/image4210.png"/><Relationship Id="rId407" Type="http://schemas.openxmlformats.org/officeDocument/2006/relationships/image" Target="../media/image4280.png"/><Relationship Id="rId449" Type="http://schemas.openxmlformats.org/officeDocument/2006/relationships/image" Target="../media/image449.png"/><Relationship Id="rId211" Type="http://schemas.openxmlformats.org/officeDocument/2006/relationships/image" Target="../media/image3300.png"/><Relationship Id="rId253" Type="http://schemas.openxmlformats.org/officeDocument/2006/relationships/image" Target="../media/image3510.png"/><Relationship Id="rId295" Type="http://schemas.openxmlformats.org/officeDocument/2006/relationships/image" Target="../media/image3720.png"/><Relationship Id="rId309" Type="http://schemas.openxmlformats.org/officeDocument/2006/relationships/image" Target="../media/image3790.png"/><Relationship Id="rId460" Type="http://schemas.openxmlformats.org/officeDocument/2006/relationships/customXml" Target="../ink/ink1132.xml"/><Relationship Id="rId48" Type="http://schemas.openxmlformats.org/officeDocument/2006/relationships/customXml" Target="../ink/ink926.xml"/><Relationship Id="rId113" Type="http://schemas.openxmlformats.org/officeDocument/2006/relationships/image" Target="../media/image2810.png"/><Relationship Id="rId320" Type="http://schemas.openxmlformats.org/officeDocument/2006/relationships/customXml" Target="../ink/ink1062.xml"/><Relationship Id="rId155" Type="http://schemas.openxmlformats.org/officeDocument/2006/relationships/image" Target="../media/image3020.png"/><Relationship Id="rId197" Type="http://schemas.openxmlformats.org/officeDocument/2006/relationships/image" Target="../media/image3230.png"/><Relationship Id="rId362" Type="http://schemas.openxmlformats.org/officeDocument/2006/relationships/customXml" Target="../ink/ink1083.xml"/><Relationship Id="rId418" Type="http://schemas.openxmlformats.org/officeDocument/2006/relationships/customXml" Target="../ink/ink1111.xml"/><Relationship Id="rId222" Type="http://schemas.openxmlformats.org/officeDocument/2006/relationships/customXml" Target="../ink/ink1013.xml"/><Relationship Id="rId264" Type="http://schemas.openxmlformats.org/officeDocument/2006/relationships/customXml" Target="../ink/ink1034.xml"/><Relationship Id="rId471" Type="http://schemas.openxmlformats.org/officeDocument/2006/relationships/image" Target="../media/image460.png"/><Relationship Id="rId17" Type="http://schemas.openxmlformats.org/officeDocument/2006/relationships/image" Target="../media/image2330.png"/><Relationship Id="rId59" Type="http://schemas.openxmlformats.org/officeDocument/2006/relationships/image" Target="../media/image2540.png"/><Relationship Id="rId124" Type="http://schemas.openxmlformats.org/officeDocument/2006/relationships/customXml" Target="../ink/ink964.xml"/><Relationship Id="rId70" Type="http://schemas.openxmlformats.org/officeDocument/2006/relationships/customXml" Target="../ink/ink937.xml"/><Relationship Id="rId166" Type="http://schemas.openxmlformats.org/officeDocument/2006/relationships/customXml" Target="../ink/ink985.xml"/><Relationship Id="rId331" Type="http://schemas.openxmlformats.org/officeDocument/2006/relationships/image" Target="../media/image3900.png"/><Relationship Id="rId373" Type="http://schemas.openxmlformats.org/officeDocument/2006/relationships/image" Target="../media/image4110.png"/><Relationship Id="rId429" Type="http://schemas.openxmlformats.org/officeDocument/2006/relationships/image" Target="../media/image439.png"/><Relationship Id="rId1" Type="http://schemas.openxmlformats.org/officeDocument/2006/relationships/slideLayout" Target="../slideLayouts/slideLayout2.xml"/><Relationship Id="rId233" Type="http://schemas.openxmlformats.org/officeDocument/2006/relationships/image" Target="../media/image3410.png"/><Relationship Id="rId440" Type="http://schemas.openxmlformats.org/officeDocument/2006/relationships/customXml" Target="../ink/ink1122.xml"/><Relationship Id="rId28" Type="http://schemas.openxmlformats.org/officeDocument/2006/relationships/customXml" Target="../ink/ink916.xml"/><Relationship Id="rId275" Type="http://schemas.openxmlformats.org/officeDocument/2006/relationships/image" Target="../media/image3620.png"/><Relationship Id="rId300" Type="http://schemas.openxmlformats.org/officeDocument/2006/relationships/customXml" Target="../ink/ink1052.xml"/><Relationship Id="rId81" Type="http://schemas.openxmlformats.org/officeDocument/2006/relationships/image" Target="../media/image2650.png"/><Relationship Id="rId135" Type="http://schemas.openxmlformats.org/officeDocument/2006/relationships/image" Target="../media/image2920.png"/><Relationship Id="rId177" Type="http://schemas.openxmlformats.org/officeDocument/2006/relationships/image" Target="../media/image3130.png"/><Relationship Id="rId342" Type="http://schemas.openxmlformats.org/officeDocument/2006/relationships/customXml" Target="../ink/ink1073.xml"/><Relationship Id="rId384" Type="http://schemas.openxmlformats.org/officeDocument/2006/relationships/customXml" Target="../ink/ink1094.xml"/><Relationship Id="rId202" Type="http://schemas.openxmlformats.org/officeDocument/2006/relationships/customXml" Target="../ink/ink1003.xml"/><Relationship Id="rId244" Type="http://schemas.openxmlformats.org/officeDocument/2006/relationships/customXml" Target="../ink/ink1024.xml"/><Relationship Id="rId39" Type="http://schemas.openxmlformats.org/officeDocument/2006/relationships/image" Target="../media/image2440.png"/><Relationship Id="rId286" Type="http://schemas.openxmlformats.org/officeDocument/2006/relationships/customXml" Target="../ink/ink1045.xml"/><Relationship Id="rId451" Type="http://schemas.openxmlformats.org/officeDocument/2006/relationships/image" Target="../media/image450.png"/><Relationship Id="rId50" Type="http://schemas.openxmlformats.org/officeDocument/2006/relationships/customXml" Target="../ink/ink927.xml"/><Relationship Id="rId104" Type="http://schemas.openxmlformats.org/officeDocument/2006/relationships/customXml" Target="../ink/ink954.xml"/><Relationship Id="rId146" Type="http://schemas.openxmlformats.org/officeDocument/2006/relationships/customXml" Target="../ink/ink975.xml"/><Relationship Id="rId188" Type="http://schemas.openxmlformats.org/officeDocument/2006/relationships/customXml" Target="../ink/ink996.xml"/><Relationship Id="rId311" Type="http://schemas.openxmlformats.org/officeDocument/2006/relationships/image" Target="../media/image3800.png"/><Relationship Id="rId353" Type="http://schemas.openxmlformats.org/officeDocument/2006/relationships/image" Target="../media/image4010.png"/><Relationship Id="rId395" Type="http://schemas.openxmlformats.org/officeDocument/2006/relationships/image" Target="../media/image4220.png"/><Relationship Id="rId409" Type="http://schemas.openxmlformats.org/officeDocument/2006/relationships/image" Target="../media/image4290.png"/><Relationship Id="rId92" Type="http://schemas.openxmlformats.org/officeDocument/2006/relationships/customXml" Target="../ink/ink948.xml"/><Relationship Id="rId213" Type="http://schemas.openxmlformats.org/officeDocument/2006/relationships/image" Target="../media/image3310.png"/><Relationship Id="rId420" Type="http://schemas.openxmlformats.org/officeDocument/2006/relationships/customXml" Target="../ink/ink1112.xml"/><Relationship Id="rId255" Type="http://schemas.openxmlformats.org/officeDocument/2006/relationships/image" Target="../media/image3520.png"/><Relationship Id="rId297" Type="http://schemas.openxmlformats.org/officeDocument/2006/relationships/image" Target="../media/image3730.png"/><Relationship Id="rId462" Type="http://schemas.openxmlformats.org/officeDocument/2006/relationships/customXml" Target="../ink/ink1133.xml"/><Relationship Id="rId115" Type="http://schemas.openxmlformats.org/officeDocument/2006/relationships/image" Target="../media/image2820.png"/><Relationship Id="rId157" Type="http://schemas.openxmlformats.org/officeDocument/2006/relationships/image" Target="../media/image3030.png"/><Relationship Id="rId322" Type="http://schemas.openxmlformats.org/officeDocument/2006/relationships/customXml" Target="../ink/ink1063.xml"/><Relationship Id="rId364" Type="http://schemas.openxmlformats.org/officeDocument/2006/relationships/customXml" Target="../ink/ink1084.xml"/><Relationship Id="rId61" Type="http://schemas.openxmlformats.org/officeDocument/2006/relationships/image" Target="../media/image2550.png"/><Relationship Id="rId199" Type="http://schemas.openxmlformats.org/officeDocument/2006/relationships/image" Target="../media/image3240.png"/><Relationship Id="rId19" Type="http://schemas.openxmlformats.org/officeDocument/2006/relationships/image" Target="../media/image2340.png"/><Relationship Id="rId224" Type="http://schemas.openxmlformats.org/officeDocument/2006/relationships/customXml" Target="../ink/ink1014.xml"/><Relationship Id="rId266" Type="http://schemas.openxmlformats.org/officeDocument/2006/relationships/customXml" Target="../ink/ink1035.xml"/><Relationship Id="rId431" Type="http://schemas.openxmlformats.org/officeDocument/2006/relationships/image" Target="../media/image440.png"/><Relationship Id="rId473" Type="http://schemas.openxmlformats.org/officeDocument/2006/relationships/image" Target="../media/image461.png"/><Relationship Id="rId30" Type="http://schemas.openxmlformats.org/officeDocument/2006/relationships/customXml" Target="../ink/ink917.xml"/><Relationship Id="rId126" Type="http://schemas.openxmlformats.org/officeDocument/2006/relationships/customXml" Target="../ink/ink965.xml"/><Relationship Id="rId168" Type="http://schemas.openxmlformats.org/officeDocument/2006/relationships/customXml" Target="../ink/ink986.xml"/><Relationship Id="rId333" Type="http://schemas.openxmlformats.org/officeDocument/2006/relationships/image" Target="../media/image3910.png"/><Relationship Id="rId72" Type="http://schemas.openxmlformats.org/officeDocument/2006/relationships/customXml" Target="../ink/ink938.xml"/><Relationship Id="rId375" Type="http://schemas.openxmlformats.org/officeDocument/2006/relationships/image" Target="../media/image4120.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6" Type="http://schemas.openxmlformats.org/officeDocument/2006/relationships/image" Target="../media/image477.png"/><Relationship Id="rId21" Type="http://schemas.openxmlformats.org/officeDocument/2006/relationships/customXml" Target="../ink/ink1152.xml"/><Relationship Id="rId42" Type="http://schemas.openxmlformats.org/officeDocument/2006/relationships/image" Target="../media/image485.png"/><Relationship Id="rId47" Type="http://schemas.openxmlformats.org/officeDocument/2006/relationships/customXml" Target="../ink/ink1165.xml"/><Relationship Id="rId63" Type="http://schemas.openxmlformats.org/officeDocument/2006/relationships/customXml" Target="../ink/ink1173.xml"/><Relationship Id="rId68" Type="http://schemas.openxmlformats.org/officeDocument/2006/relationships/image" Target="../media/image498.png"/><Relationship Id="rId84" Type="http://schemas.openxmlformats.org/officeDocument/2006/relationships/image" Target="../media/image506.png"/><Relationship Id="rId89" Type="http://schemas.openxmlformats.org/officeDocument/2006/relationships/customXml" Target="../ink/ink1186.xml"/><Relationship Id="rId112" Type="http://schemas.openxmlformats.org/officeDocument/2006/relationships/image" Target="../media/image520.png"/><Relationship Id="rId16" Type="http://schemas.openxmlformats.org/officeDocument/2006/relationships/image" Target="../media/image472.png"/><Relationship Id="rId107" Type="http://schemas.openxmlformats.org/officeDocument/2006/relationships/customXml" Target="../ink/ink1195.xml"/><Relationship Id="rId11" Type="http://schemas.openxmlformats.org/officeDocument/2006/relationships/customXml" Target="../ink/ink1147.xml"/><Relationship Id="rId32" Type="http://schemas.openxmlformats.org/officeDocument/2006/relationships/image" Target="../media/image480.png"/><Relationship Id="rId37" Type="http://schemas.openxmlformats.org/officeDocument/2006/relationships/customXml" Target="../ink/ink1160.xml"/><Relationship Id="rId53" Type="http://schemas.openxmlformats.org/officeDocument/2006/relationships/customXml" Target="../ink/ink1168.xml"/><Relationship Id="rId58" Type="http://schemas.openxmlformats.org/officeDocument/2006/relationships/image" Target="../media/image493.png"/><Relationship Id="rId74" Type="http://schemas.openxmlformats.org/officeDocument/2006/relationships/image" Target="../media/image501.png"/><Relationship Id="rId79" Type="http://schemas.openxmlformats.org/officeDocument/2006/relationships/customXml" Target="../ink/ink1181.xml"/><Relationship Id="rId102" Type="http://schemas.openxmlformats.org/officeDocument/2006/relationships/image" Target="../media/image515.png"/><Relationship Id="rId5" Type="http://schemas.openxmlformats.org/officeDocument/2006/relationships/customXml" Target="../ink/ink1144.xml"/><Relationship Id="rId90" Type="http://schemas.openxmlformats.org/officeDocument/2006/relationships/image" Target="../media/image509.png"/><Relationship Id="rId95" Type="http://schemas.openxmlformats.org/officeDocument/2006/relationships/customXml" Target="../ink/ink1189.xml"/><Relationship Id="rId22" Type="http://schemas.openxmlformats.org/officeDocument/2006/relationships/image" Target="../media/image475.png"/><Relationship Id="rId27" Type="http://schemas.openxmlformats.org/officeDocument/2006/relationships/customXml" Target="../ink/ink1155.xml"/><Relationship Id="rId43" Type="http://schemas.openxmlformats.org/officeDocument/2006/relationships/customXml" Target="../ink/ink1163.xml"/><Relationship Id="rId48" Type="http://schemas.openxmlformats.org/officeDocument/2006/relationships/image" Target="../media/image488.png"/><Relationship Id="rId64" Type="http://schemas.openxmlformats.org/officeDocument/2006/relationships/image" Target="../media/image496.png"/><Relationship Id="rId69" Type="http://schemas.openxmlformats.org/officeDocument/2006/relationships/customXml" Target="../ink/ink1176.xml"/><Relationship Id="rId80" Type="http://schemas.openxmlformats.org/officeDocument/2006/relationships/image" Target="../media/image504.png"/><Relationship Id="rId85" Type="http://schemas.openxmlformats.org/officeDocument/2006/relationships/customXml" Target="../ink/ink1184.xml"/><Relationship Id="rId12" Type="http://schemas.openxmlformats.org/officeDocument/2006/relationships/image" Target="../media/image470.png"/><Relationship Id="rId17" Type="http://schemas.openxmlformats.org/officeDocument/2006/relationships/customXml" Target="../ink/ink1150.xml"/><Relationship Id="rId33" Type="http://schemas.openxmlformats.org/officeDocument/2006/relationships/customXml" Target="../ink/ink1158.xml"/><Relationship Id="rId38" Type="http://schemas.openxmlformats.org/officeDocument/2006/relationships/image" Target="../media/image483.png"/><Relationship Id="rId59" Type="http://schemas.openxmlformats.org/officeDocument/2006/relationships/customXml" Target="../ink/ink1171.xml"/><Relationship Id="rId103" Type="http://schemas.openxmlformats.org/officeDocument/2006/relationships/customXml" Target="../ink/ink1193.xml"/><Relationship Id="rId108" Type="http://schemas.openxmlformats.org/officeDocument/2006/relationships/image" Target="../media/image518.png"/><Relationship Id="rId54" Type="http://schemas.openxmlformats.org/officeDocument/2006/relationships/image" Target="../media/image491.png"/><Relationship Id="rId70" Type="http://schemas.openxmlformats.org/officeDocument/2006/relationships/image" Target="../media/image499.png"/><Relationship Id="rId75" Type="http://schemas.openxmlformats.org/officeDocument/2006/relationships/customXml" Target="../ink/ink1179.xml"/><Relationship Id="rId91" Type="http://schemas.openxmlformats.org/officeDocument/2006/relationships/customXml" Target="../ink/ink1187.xml"/><Relationship Id="rId96" Type="http://schemas.openxmlformats.org/officeDocument/2006/relationships/image" Target="../media/image512.png"/><Relationship Id="rId1" Type="http://schemas.openxmlformats.org/officeDocument/2006/relationships/slideLayout" Target="../slideLayouts/slideLayout2.xml"/><Relationship Id="rId6" Type="http://schemas.openxmlformats.org/officeDocument/2006/relationships/image" Target="../media/image467.png"/><Relationship Id="rId15" Type="http://schemas.openxmlformats.org/officeDocument/2006/relationships/customXml" Target="../ink/ink1149.xml"/><Relationship Id="rId23" Type="http://schemas.openxmlformats.org/officeDocument/2006/relationships/customXml" Target="../ink/ink1153.xml"/><Relationship Id="rId28" Type="http://schemas.openxmlformats.org/officeDocument/2006/relationships/image" Target="../media/image478.png"/><Relationship Id="rId36" Type="http://schemas.openxmlformats.org/officeDocument/2006/relationships/image" Target="../media/image482.png"/><Relationship Id="rId49" Type="http://schemas.openxmlformats.org/officeDocument/2006/relationships/customXml" Target="../ink/ink1166.xml"/><Relationship Id="rId57" Type="http://schemas.openxmlformats.org/officeDocument/2006/relationships/customXml" Target="../ink/ink1170.xml"/><Relationship Id="rId106" Type="http://schemas.openxmlformats.org/officeDocument/2006/relationships/image" Target="../media/image517.png"/><Relationship Id="rId10" Type="http://schemas.openxmlformats.org/officeDocument/2006/relationships/image" Target="../media/image469.png"/><Relationship Id="rId31" Type="http://schemas.openxmlformats.org/officeDocument/2006/relationships/customXml" Target="../ink/ink1157.xml"/><Relationship Id="rId44" Type="http://schemas.openxmlformats.org/officeDocument/2006/relationships/image" Target="../media/image486.png"/><Relationship Id="rId52" Type="http://schemas.openxmlformats.org/officeDocument/2006/relationships/image" Target="../media/image490.png"/><Relationship Id="rId60" Type="http://schemas.openxmlformats.org/officeDocument/2006/relationships/image" Target="../media/image494.png"/><Relationship Id="rId65" Type="http://schemas.openxmlformats.org/officeDocument/2006/relationships/customXml" Target="../ink/ink1174.xml"/><Relationship Id="rId73" Type="http://schemas.openxmlformats.org/officeDocument/2006/relationships/customXml" Target="../ink/ink1178.xml"/><Relationship Id="rId78" Type="http://schemas.openxmlformats.org/officeDocument/2006/relationships/image" Target="../media/image503.png"/><Relationship Id="rId81" Type="http://schemas.openxmlformats.org/officeDocument/2006/relationships/customXml" Target="../ink/ink1182.xml"/><Relationship Id="rId86" Type="http://schemas.openxmlformats.org/officeDocument/2006/relationships/image" Target="../media/image507.png"/><Relationship Id="rId94" Type="http://schemas.openxmlformats.org/officeDocument/2006/relationships/image" Target="../media/image511.png"/><Relationship Id="rId99" Type="http://schemas.openxmlformats.org/officeDocument/2006/relationships/customXml" Target="../ink/ink1191.xml"/><Relationship Id="rId101" Type="http://schemas.openxmlformats.org/officeDocument/2006/relationships/customXml" Target="../ink/ink1192.xml"/><Relationship Id="rId4" Type="http://schemas.openxmlformats.org/officeDocument/2006/relationships/image" Target="../media/image466.png"/><Relationship Id="rId9" Type="http://schemas.openxmlformats.org/officeDocument/2006/relationships/customXml" Target="../ink/ink1146.xml"/><Relationship Id="rId13" Type="http://schemas.openxmlformats.org/officeDocument/2006/relationships/customXml" Target="../ink/ink1148.xml"/><Relationship Id="rId18" Type="http://schemas.openxmlformats.org/officeDocument/2006/relationships/image" Target="../media/image473.png"/><Relationship Id="rId39" Type="http://schemas.openxmlformats.org/officeDocument/2006/relationships/customXml" Target="../ink/ink1161.xml"/><Relationship Id="rId109" Type="http://schemas.openxmlformats.org/officeDocument/2006/relationships/customXml" Target="../ink/ink1196.xml"/><Relationship Id="rId34" Type="http://schemas.openxmlformats.org/officeDocument/2006/relationships/image" Target="../media/image481.png"/><Relationship Id="rId50" Type="http://schemas.openxmlformats.org/officeDocument/2006/relationships/image" Target="../media/image489.png"/><Relationship Id="rId55" Type="http://schemas.openxmlformats.org/officeDocument/2006/relationships/customXml" Target="../ink/ink1169.xml"/><Relationship Id="rId76" Type="http://schemas.openxmlformats.org/officeDocument/2006/relationships/image" Target="../media/image502.png"/><Relationship Id="rId97" Type="http://schemas.openxmlformats.org/officeDocument/2006/relationships/customXml" Target="../ink/ink1190.xml"/><Relationship Id="rId104" Type="http://schemas.openxmlformats.org/officeDocument/2006/relationships/image" Target="../media/image516.png"/><Relationship Id="rId7" Type="http://schemas.openxmlformats.org/officeDocument/2006/relationships/customXml" Target="../ink/ink1145.xml"/><Relationship Id="rId71" Type="http://schemas.openxmlformats.org/officeDocument/2006/relationships/customXml" Target="../ink/ink1177.xml"/><Relationship Id="rId92" Type="http://schemas.openxmlformats.org/officeDocument/2006/relationships/image" Target="../media/image510.png"/><Relationship Id="rId2" Type="http://schemas.openxmlformats.org/officeDocument/2006/relationships/image" Target="../media/image1.tiff"/><Relationship Id="rId29" Type="http://schemas.openxmlformats.org/officeDocument/2006/relationships/customXml" Target="../ink/ink1156.xml"/><Relationship Id="rId24" Type="http://schemas.openxmlformats.org/officeDocument/2006/relationships/image" Target="../media/image476.png"/><Relationship Id="rId40" Type="http://schemas.openxmlformats.org/officeDocument/2006/relationships/image" Target="../media/image484.png"/><Relationship Id="rId45" Type="http://schemas.openxmlformats.org/officeDocument/2006/relationships/customXml" Target="../ink/ink1164.xml"/><Relationship Id="rId66" Type="http://schemas.openxmlformats.org/officeDocument/2006/relationships/image" Target="../media/image497.png"/><Relationship Id="rId87" Type="http://schemas.openxmlformats.org/officeDocument/2006/relationships/customXml" Target="../ink/ink1185.xml"/><Relationship Id="rId110" Type="http://schemas.openxmlformats.org/officeDocument/2006/relationships/image" Target="../media/image519.png"/><Relationship Id="rId61" Type="http://schemas.openxmlformats.org/officeDocument/2006/relationships/customXml" Target="../ink/ink1172.xml"/><Relationship Id="rId82" Type="http://schemas.openxmlformats.org/officeDocument/2006/relationships/image" Target="../media/image505.png"/><Relationship Id="rId19" Type="http://schemas.openxmlformats.org/officeDocument/2006/relationships/customXml" Target="../ink/ink1151.xml"/><Relationship Id="rId14" Type="http://schemas.openxmlformats.org/officeDocument/2006/relationships/image" Target="../media/image471.png"/><Relationship Id="rId30" Type="http://schemas.openxmlformats.org/officeDocument/2006/relationships/image" Target="../media/image479.png"/><Relationship Id="rId35" Type="http://schemas.openxmlformats.org/officeDocument/2006/relationships/customXml" Target="../ink/ink1159.xml"/><Relationship Id="rId56" Type="http://schemas.openxmlformats.org/officeDocument/2006/relationships/image" Target="../media/image492.png"/><Relationship Id="rId77" Type="http://schemas.openxmlformats.org/officeDocument/2006/relationships/customXml" Target="../ink/ink1180.xml"/><Relationship Id="rId100" Type="http://schemas.openxmlformats.org/officeDocument/2006/relationships/image" Target="../media/image514.png"/><Relationship Id="rId105" Type="http://schemas.openxmlformats.org/officeDocument/2006/relationships/customXml" Target="../ink/ink1194.xml"/><Relationship Id="rId8" Type="http://schemas.openxmlformats.org/officeDocument/2006/relationships/image" Target="../media/image468.png"/><Relationship Id="rId51" Type="http://schemas.openxmlformats.org/officeDocument/2006/relationships/customXml" Target="../ink/ink1167.xml"/><Relationship Id="rId72" Type="http://schemas.openxmlformats.org/officeDocument/2006/relationships/image" Target="../media/image500.png"/><Relationship Id="rId93" Type="http://schemas.openxmlformats.org/officeDocument/2006/relationships/customXml" Target="../ink/ink1188.xml"/><Relationship Id="rId98" Type="http://schemas.openxmlformats.org/officeDocument/2006/relationships/image" Target="../media/image513.png"/><Relationship Id="rId3" Type="http://schemas.openxmlformats.org/officeDocument/2006/relationships/customXml" Target="../ink/ink1143.xml"/><Relationship Id="rId25" Type="http://schemas.openxmlformats.org/officeDocument/2006/relationships/customXml" Target="../ink/ink1154.xml"/><Relationship Id="rId46" Type="http://schemas.openxmlformats.org/officeDocument/2006/relationships/image" Target="../media/image487.png"/><Relationship Id="rId67" Type="http://schemas.openxmlformats.org/officeDocument/2006/relationships/customXml" Target="../ink/ink1175.xml"/><Relationship Id="rId20" Type="http://schemas.openxmlformats.org/officeDocument/2006/relationships/image" Target="../media/image474.png"/><Relationship Id="rId41" Type="http://schemas.openxmlformats.org/officeDocument/2006/relationships/customXml" Target="../ink/ink1162.xml"/><Relationship Id="rId62" Type="http://schemas.openxmlformats.org/officeDocument/2006/relationships/image" Target="../media/image495.png"/><Relationship Id="rId83" Type="http://schemas.openxmlformats.org/officeDocument/2006/relationships/customXml" Target="../ink/ink1183.xml"/><Relationship Id="rId88" Type="http://schemas.openxmlformats.org/officeDocument/2006/relationships/image" Target="../media/image508.png"/><Relationship Id="rId111" Type="http://schemas.openxmlformats.org/officeDocument/2006/relationships/customXml" Target="../ink/ink1197.xml"/></Relationships>
</file>

<file path=ppt/slides/_rels/slide31.xml.rels><?xml version="1.0" encoding="UTF-8" standalone="yes"?>
<Relationships xmlns="http://schemas.openxmlformats.org/package/2006/relationships"><Relationship Id="rId117" Type="http://schemas.openxmlformats.org/officeDocument/2006/relationships/customXml" Target="../ink/ink1255.xml"/><Relationship Id="rId21" Type="http://schemas.openxmlformats.org/officeDocument/2006/relationships/customXml" Target="../ink/ink1207.xml"/><Relationship Id="rId63" Type="http://schemas.openxmlformats.org/officeDocument/2006/relationships/customXml" Target="../ink/ink1228.xml"/><Relationship Id="rId159" Type="http://schemas.openxmlformats.org/officeDocument/2006/relationships/image" Target="../media/image598.png"/><Relationship Id="rId170" Type="http://schemas.openxmlformats.org/officeDocument/2006/relationships/customXml" Target="../ink/ink1282.xml"/><Relationship Id="rId226" Type="http://schemas.openxmlformats.org/officeDocument/2006/relationships/image" Target="../media/image631.png"/><Relationship Id="rId268" Type="http://schemas.openxmlformats.org/officeDocument/2006/relationships/image" Target="../media/image652.png"/><Relationship Id="rId32" Type="http://schemas.openxmlformats.org/officeDocument/2006/relationships/image" Target="../media/image535.png"/><Relationship Id="rId74" Type="http://schemas.openxmlformats.org/officeDocument/2006/relationships/image" Target="../media/image556.png"/><Relationship Id="rId128" Type="http://schemas.openxmlformats.org/officeDocument/2006/relationships/image" Target="../media/image583.png"/><Relationship Id="rId5" Type="http://schemas.openxmlformats.org/officeDocument/2006/relationships/customXml" Target="../ink/ink1199.xml"/><Relationship Id="rId181" Type="http://schemas.openxmlformats.org/officeDocument/2006/relationships/image" Target="../media/image609.png"/><Relationship Id="rId237" Type="http://schemas.openxmlformats.org/officeDocument/2006/relationships/customXml" Target="../ink/ink1316.xml"/><Relationship Id="rId279" Type="http://schemas.openxmlformats.org/officeDocument/2006/relationships/image" Target="../media/image657.png"/><Relationship Id="rId43" Type="http://schemas.openxmlformats.org/officeDocument/2006/relationships/customXml" Target="../ink/ink1218.xml"/><Relationship Id="rId139" Type="http://schemas.openxmlformats.org/officeDocument/2006/relationships/image" Target="../media/image588.png"/><Relationship Id="rId85" Type="http://schemas.openxmlformats.org/officeDocument/2006/relationships/customXml" Target="../ink/ink1239.xml"/><Relationship Id="rId150" Type="http://schemas.openxmlformats.org/officeDocument/2006/relationships/customXml" Target="../ink/ink1272.xml"/><Relationship Id="rId192" Type="http://schemas.openxmlformats.org/officeDocument/2006/relationships/image" Target="../media/image614.png"/><Relationship Id="rId206" Type="http://schemas.openxmlformats.org/officeDocument/2006/relationships/image" Target="../media/image621.png"/><Relationship Id="rId248" Type="http://schemas.openxmlformats.org/officeDocument/2006/relationships/image" Target="../media/image642.png"/><Relationship Id="rId269" Type="http://schemas.openxmlformats.org/officeDocument/2006/relationships/customXml" Target="../ink/ink1332.xml"/><Relationship Id="rId12" Type="http://schemas.openxmlformats.org/officeDocument/2006/relationships/image" Target="../media/image525.png"/><Relationship Id="rId33" Type="http://schemas.openxmlformats.org/officeDocument/2006/relationships/customXml" Target="../ink/ink1213.xml"/><Relationship Id="rId108" Type="http://schemas.openxmlformats.org/officeDocument/2006/relationships/image" Target="../media/image573.png"/><Relationship Id="rId129" Type="http://schemas.openxmlformats.org/officeDocument/2006/relationships/customXml" Target="../ink/ink1261.xml"/><Relationship Id="rId280" Type="http://schemas.openxmlformats.org/officeDocument/2006/relationships/customXml" Target="../ink/ink1338.xml"/><Relationship Id="rId54" Type="http://schemas.openxmlformats.org/officeDocument/2006/relationships/image" Target="../media/image546.png"/><Relationship Id="rId75" Type="http://schemas.openxmlformats.org/officeDocument/2006/relationships/customXml" Target="../ink/ink1234.xml"/><Relationship Id="rId96" Type="http://schemas.openxmlformats.org/officeDocument/2006/relationships/image" Target="../media/image567.png"/><Relationship Id="rId140" Type="http://schemas.openxmlformats.org/officeDocument/2006/relationships/customXml" Target="../ink/ink1267.xml"/><Relationship Id="rId161" Type="http://schemas.openxmlformats.org/officeDocument/2006/relationships/image" Target="../media/image599.png"/><Relationship Id="rId182" Type="http://schemas.openxmlformats.org/officeDocument/2006/relationships/customXml" Target="../ink/ink1288.xml"/><Relationship Id="rId217" Type="http://schemas.openxmlformats.org/officeDocument/2006/relationships/customXml" Target="../ink/ink1306.xml"/><Relationship Id="rId6" Type="http://schemas.openxmlformats.org/officeDocument/2006/relationships/image" Target="../media/image522.png"/><Relationship Id="rId238" Type="http://schemas.openxmlformats.org/officeDocument/2006/relationships/image" Target="../media/image637.png"/><Relationship Id="rId259" Type="http://schemas.openxmlformats.org/officeDocument/2006/relationships/customXml" Target="../ink/ink1327.xml"/><Relationship Id="rId23" Type="http://schemas.openxmlformats.org/officeDocument/2006/relationships/customXml" Target="../ink/ink1208.xml"/><Relationship Id="rId119" Type="http://schemas.openxmlformats.org/officeDocument/2006/relationships/customXml" Target="../ink/ink1256.xml"/><Relationship Id="rId270" Type="http://schemas.openxmlformats.org/officeDocument/2006/relationships/image" Target="../media/image653.png"/><Relationship Id="rId44" Type="http://schemas.openxmlformats.org/officeDocument/2006/relationships/image" Target="../media/image541.png"/><Relationship Id="rId65" Type="http://schemas.openxmlformats.org/officeDocument/2006/relationships/customXml" Target="../ink/ink1229.xml"/><Relationship Id="rId86" Type="http://schemas.openxmlformats.org/officeDocument/2006/relationships/image" Target="../media/image562.png"/><Relationship Id="rId130" Type="http://schemas.openxmlformats.org/officeDocument/2006/relationships/image" Target="../media/image584.png"/><Relationship Id="rId151" Type="http://schemas.openxmlformats.org/officeDocument/2006/relationships/image" Target="../media/image594.png"/><Relationship Id="rId172" Type="http://schemas.openxmlformats.org/officeDocument/2006/relationships/customXml" Target="../ink/ink1283.xml"/><Relationship Id="rId193" Type="http://schemas.openxmlformats.org/officeDocument/2006/relationships/customXml" Target="../ink/ink1294.xml"/><Relationship Id="rId207" Type="http://schemas.openxmlformats.org/officeDocument/2006/relationships/customXml" Target="../ink/ink1301.xml"/><Relationship Id="rId228" Type="http://schemas.openxmlformats.org/officeDocument/2006/relationships/image" Target="../media/image632.png"/><Relationship Id="rId249" Type="http://schemas.openxmlformats.org/officeDocument/2006/relationships/customXml" Target="../ink/ink1322.xml"/><Relationship Id="rId13" Type="http://schemas.openxmlformats.org/officeDocument/2006/relationships/customXml" Target="../ink/ink1203.xml"/><Relationship Id="rId109" Type="http://schemas.openxmlformats.org/officeDocument/2006/relationships/customXml" Target="../ink/ink1251.xml"/><Relationship Id="rId260" Type="http://schemas.openxmlformats.org/officeDocument/2006/relationships/image" Target="../media/image648.png"/><Relationship Id="rId281" Type="http://schemas.openxmlformats.org/officeDocument/2006/relationships/image" Target="../media/image658.png"/><Relationship Id="rId34" Type="http://schemas.openxmlformats.org/officeDocument/2006/relationships/image" Target="../media/image536.png"/><Relationship Id="rId55" Type="http://schemas.openxmlformats.org/officeDocument/2006/relationships/customXml" Target="../ink/ink1224.xml"/><Relationship Id="rId76" Type="http://schemas.openxmlformats.org/officeDocument/2006/relationships/image" Target="../media/image557.png"/><Relationship Id="rId97" Type="http://schemas.openxmlformats.org/officeDocument/2006/relationships/customXml" Target="../ink/ink1245.xml"/><Relationship Id="rId120" Type="http://schemas.openxmlformats.org/officeDocument/2006/relationships/image" Target="../media/image579.png"/><Relationship Id="rId141" Type="http://schemas.openxmlformats.org/officeDocument/2006/relationships/image" Target="../media/image589.png"/><Relationship Id="rId7" Type="http://schemas.openxmlformats.org/officeDocument/2006/relationships/customXml" Target="../ink/ink1200.xml"/><Relationship Id="rId162" Type="http://schemas.openxmlformats.org/officeDocument/2006/relationships/customXml" Target="../ink/ink1278.xml"/><Relationship Id="rId183" Type="http://schemas.openxmlformats.org/officeDocument/2006/relationships/image" Target="../media/image610.png"/><Relationship Id="rId218" Type="http://schemas.openxmlformats.org/officeDocument/2006/relationships/image" Target="../media/image627.png"/><Relationship Id="rId239" Type="http://schemas.openxmlformats.org/officeDocument/2006/relationships/customXml" Target="../ink/ink1317.xml"/><Relationship Id="rId250" Type="http://schemas.openxmlformats.org/officeDocument/2006/relationships/image" Target="../media/image643.png"/><Relationship Id="rId271" Type="http://schemas.openxmlformats.org/officeDocument/2006/relationships/customXml" Target="../ink/ink1333.xml"/><Relationship Id="rId24" Type="http://schemas.openxmlformats.org/officeDocument/2006/relationships/image" Target="../media/image531.png"/><Relationship Id="rId45" Type="http://schemas.openxmlformats.org/officeDocument/2006/relationships/customXml" Target="../ink/ink1219.xml"/><Relationship Id="rId66" Type="http://schemas.openxmlformats.org/officeDocument/2006/relationships/image" Target="../media/image552.png"/><Relationship Id="rId87" Type="http://schemas.openxmlformats.org/officeDocument/2006/relationships/customXml" Target="../ink/ink1240.xml"/><Relationship Id="rId110" Type="http://schemas.openxmlformats.org/officeDocument/2006/relationships/image" Target="../media/image574.png"/><Relationship Id="rId131" Type="http://schemas.openxmlformats.org/officeDocument/2006/relationships/customXml" Target="../ink/ink1262.xml"/><Relationship Id="rId152" Type="http://schemas.openxmlformats.org/officeDocument/2006/relationships/customXml" Target="../ink/ink1273.xml"/><Relationship Id="rId173" Type="http://schemas.openxmlformats.org/officeDocument/2006/relationships/image" Target="../media/image605.png"/><Relationship Id="rId194" Type="http://schemas.openxmlformats.org/officeDocument/2006/relationships/image" Target="../media/image615.png"/><Relationship Id="rId208" Type="http://schemas.openxmlformats.org/officeDocument/2006/relationships/image" Target="../media/image622.png"/><Relationship Id="rId229" Type="http://schemas.openxmlformats.org/officeDocument/2006/relationships/customXml" Target="../ink/ink1312.xml"/><Relationship Id="rId240" Type="http://schemas.openxmlformats.org/officeDocument/2006/relationships/image" Target="../media/image638.png"/><Relationship Id="rId261" Type="http://schemas.openxmlformats.org/officeDocument/2006/relationships/customXml" Target="../ink/ink1328.xml"/><Relationship Id="rId14" Type="http://schemas.openxmlformats.org/officeDocument/2006/relationships/image" Target="../media/image526.png"/><Relationship Id="rId35" Type="http://schemas.openxmlformats.org/officeDocument/2006/relationships/customXml" Target="../ink/ink1214.xml"/><Relationship Id="rId56" Type="http://schemas.openxmlformats.org/officeDocument/2006/relationships/image" Target="../media/image547.png"/><Relationship Id="rId77" Type="http://schemas.openxmlformats.org/officeDocument/2006/relationships/customXml" Target="../ink/ink1235.xml"/><Relationship Id="rId100" Type="http://schemas.openxmlformats.org/officeDocument/2006/relationships/image" Target="../media/image569.png"/><Relationship Id="rId282" Type="http://schemas.openxmlformats.org/officeDocument/2006/relationships/customXml" Target="../ink/ink1339.xml"/><Relationship Id="rId8" Type="http://schemas.openxmlformats.org/officeDocument/2006/relationships/image" Target="../media/image523.png"/><Relationship Id="rId98" Type="http://schemas.openxmlformats.org/officeDocument/2006/relationships/image" Target="../media/image568.png"/><Relationship Id="rId121" Type="http://schemas.openxmlformats.org/officeDocument/2006/relationships/customXml" Target="../ink/ink1257.xml"/><Relationship Id="rId142" Type="http://schemas.openxmlformats.org/officeDocument/2006/relationships/customXml" Target="../ink/ink1268.xml"/><Relationship Id="rId163" Type="http://schemas.openxmlformats.org/officeDocument/2006/relationships/image" Target="../media/image600.png"/><Relationship Id="rId184" Type="http://schemas.openxmlformats.org/officeDocument/2006/relationships/customXml" Target="../ink/ink1289.xml"/><Relationship Id="rId219" Type="http://schemas.openxmlformats.org/officeDocument/2006/relationships/customXml" Target="../ink/ink1307.xml"/><Relationship Id="rId230" Type="http://schemas.openxmlformats.org/officeDocument/2006/relationships/image" Target="../media/image633.png"/><Relationship Id="rId251" Type="http://schemas.openxmlformats.org/officeDocument/2006/relationships/customXml" Target="../ink/ink1323.xml"/><Relationship Id="rId25" Type="http://schemas.openxmlformats.org/officeDocument/2006/relationships/customXml" Target="../ink/ink1209.xml"/><Relationship Id="rId46" Type="http://schemas.openxmlformats.org/officeDocument/2006/relationships/image" Target="../media/image542.png"/><Relationship Id="rId67" Type="http://schemas.openxmlformats.org/officeDocument/2006/relationships/customXml" Target="../ink/ink1230.xml"/><Relationship Id="rId272" Type="http://schemas.openxmlformats.org/officeDocument/2006/relationships/image" Target="../media/image654.png"/><Relationship Id="rId88" Type="http://schemas.openxmlformats.org/officeDocument/2006/relationships/image" Target="../media/image563.png"/><Relationship Id="rId111" Type="http://schemas.openxmlformats.org/officeDocument/2006/relationships/customXml" Target="../ink/ink1252.xml"/><Relationship Id="rId132" Type="http://schemas.openxmlformats.org/officeDocument/2006/relationships/image" Target="../media/image585.png"/><Relationship Id="rId153" Type="http://schemas.openxmlformats.org/officeDocument/2006/relationships/image" Target="../media/image595.png"/><Relationship Id="rId174" Type="http://schemas.openxmlformats.org/officeDocument/2006/relationships/customXml" Target="../ink/ink1284.xml"/><Relationship Id="rId195" Type="http://schemas.openxmlformats.org/officeDocument/2006/relationships/customXml" Target="../ink/ink1295.xml"/><Relationship Id="rId209" Type="http://schemas.openxmlformats.org/officeDocument/2006/relationships/customXml" Target="../ink/ink1302.xml"/><Relationship Id="rId220" Type="http://schemas.openxmlformats.org/officeDocument/2006/relationships/image" Target="../media/image628.png"/><Relationship Id="rId241" Type="http://schemas.openxmlformats.org/officeDocument/2006/relationships/customXml" Target="../ink/ink1318.xml"/><Relationship Id="rId15" Type="http://schemas.openxmlformats.org/officeDocument/2006/relationships/customXml" Target="../ink/ink1204.xml"/><Relationship Id="rId36" Type="http://schemas.openxmlformats.org/officeDocument/2006/relationships/image" Target="../media/image537.png"/><Relationship Id="rId57" Type="http://schemas.openxmlformats.org/officeDocument/2006/relationships/customXml" Target="../ink/ink1225.xml"/><Relationship Id="rId262" Type="http://schemas.openxmlformats.org/officeDocument/2006/relationships/image" Target="../media/image649.png"/><Relationship Id="rId283" Type="http://schemas.openxmlformats.org/officeDocument/2006/relationships/image" Target="../media/image659.png"/><Relationship Id="rId78" Type="http://schemas.openxmlformats.org/officeDocument/2006/relationships/image" Target="../media/image558.png"/><Relationship Id="rId99" Type="http://schemas.openxmlformats.org/officeDocument/2006/relationships/customXml" Target="../ink/ink1246.xml"/><Relationship Id="rId101" Type="http://schemas.openxmlformats.org/officeDocument/2006/relationships/customXml" Target="../ink/ink1247.xml"/><Relationship Id="rId122" Type="http://schemas.openxmlformats.org/officeDocument/2006/relationships/image" Target="../media/image580.png"/><Relationship Id="rId143" Type="http://schemas.openxmlformats.org/officeDocument/2006/relationships/image" Target="../media/image590.png"/><Relationship Id="rId164" Type="http://schemas.openxmlformats.org/officeDocument/2006/relationships/customXml" Target="../ink/ink1279.xml"/><Relationship Id="rId185" Type="http://schemas.openxmlformats.org/officeDocument/2006/relationships/customXml" Target="../ink/ink1290.xml"/><Relationship Id="rId9" Type="http://schemas.openxmlformats.org/officeDocument/2006/relationships/customXml" Target="../ink/ink1201.xml"/><Relationship Id="rId210" Type="http://schemas.openxmlformats.org/officeDocument/2006/relationships/image" Target="../media/image623.png"/><Relationship Id="rId26" Type="http://schemas.openxmlformats.org/officeDocument/2006/relationships/image" Target="../media/image532.png"/><Relationship Id="rId231" Type="http://schemas.openxmlformats.org/officeDocument/2006/relationships/customXml" Target="../ink/ink1313.xml"/><Relationship Id="rId252" Type="http://schemas.openxmlformats.org/officeDocument/2006/relationships/image" Target="../media/image644.png"/><Relationship Id="rId273" Type="http://schemas.openxmlformats.org/officeDocument/2006/relationships/customXml" Target="../ink/ink1334.xml"/><Relationship Id="rId47" Type="http://schemas.openxmlformats.org/officeDocument/2006/relationships/customXml" Target="../ink/ink1220.xml"/><Relationship Id="rId68" Type="http://schemas.openxmlformats.org/officeDocument/2006/relationships/image" Target="../media/image553.png"/><Relationship Id="rId89" Type="http://schemas.openxmlformats.org/officeDocument/2006/relationships/customXml" Target="../ink/ink1241.xml"/><Relationship Id="rId112" Type="http://schemas.openxmlformats.org/officeDocument/2006/relationships/image" Target="../media/image575.png"/><Relationship Id="rId133" Type="http://schemas.openxmlformats.org/officeDocument/2006/relationships/customXml" Target="../ink/ink1263.xml"/><Relationship Id="rId154" Type="http://schemas.openxmlformats.org/officeDocument/2006/relationships/customXml" Target="../ink/ink1274.xml"/><Relationship Id="rId175" Type="http://schemas.openxmlformats.org/officeDocument/2006/relationships/image" Target="../media/image606.png"/><Relationship Id="rId196" Type="http://schemas.openxmlformats.org/officeDocument/2006/relationships/image" Target="../media/image616.png"/><Relationship Id="rId200" Type="http://schemas.openxmlformats.org/officeDocument/2006/relationships/image" Target="../media/image618.png"/><Relationship Id="rId16" Type="http://schemas.openxmlformats.org/officeDocument/2006/relationships/image" Target="../media/image527.png"/><Relationship Id="rId221" Type="http://schemas.openxmlformats.org/officeDocument/2006/relationships/customXml" Target="../ink/ink1308.xml"/><Relationship Id="rId242" Type="http://schemas.openxmlformats.org/officeDocument/2006/relationships/image" Target="../media/image639.png"/><Relationship Id="rId263" Type="http://schemas.openxmlformats.org/officeDocument/2006/relationships/customXml" Target="../ink/ink1329.xml"/><Relationship Id="rId284" Type="http://schemas.openxmlformats.org/officeDocument/2006/relationships/customXml" Target="../ink/ink1340.xml"/><Relationship Id="rId37" Type="http://schemas.openxmlformats.org/officeDocument/2006/relationships/customXml" Target="../ink/ink1215.xml"/><Relationship Id="rId58" Type="http://schemas.openxmlformats.org/officeDocument/2006/relationships/image" Target="../media/image548.png"/><Relationship Id="rId79" Type="http://schemas.openxmlformats.org/officeDocument/2006/relationships/customXml" Target="../ink/ink1236.xml"/><Relationship Id="rId102" Type="http://schemas.openxmlformats.org/officeDocument/2006/relationships/image" Target="../media/image570.png"/><Relationship Id="rId123" Type="http://schemas.openxmlformats.org/officeDocument/2006/relationships/customXml" Target="../ink/ink1258.xml"/><Relationship Id="rId144" Type="http://schemas.openxmlformats.org/officeDocument/2006/relationships/customXml" Target="../ink/ink1269.xml"/><Relationship Id="rId90" Type="http://schemas.openxmlformats.org/officeDocument/2006/relationships/image" Target="../media/image564.png"/><Relationship Id="rId165" Type="http://schemas.openxmlformats.org/officeDocument/2006/relationships/image" Target="../media/image601.png"/><Relationship Id="rId186" Type="http://schemas.openxmlformats.org/officeDocument/2006/relationships/image" Target="../media/image611.png"/><Relationship Id="rId211" Type="http://schemas.openxmlformats.org/officeDocument/2006/relationships/customXml" Target="../ink/ink1303.xml"/><Relationship Id="rId232" Type="http://schemas.openxmlformats.org/officeDocument/2006/relationships/image" Target="../media/image634.png"/><Relationship Id="rId253" Type="http://schemas.openxmlformats.org/officeDocument/2006/relationships/customXml" Target="../ink/ink1324.xml"/><Relationship Id="rId274" Type="http://schemas.openxmlformats.org/officeDocument/2006/relationships/customXml" Target="../ink/ink1335.xml"/><Relationship Id="rId27" Type="http://schemas.openxmlformats.org/officeDocument/2006/relationships/customXml" Target="../ink/ink1210.xml"/><Relationship Id="rId48" Type="http://schemas.openxmlformats.org/officeDocument/2006/relationships/image" Target="../media/image543.png"/><Relationship Id="rId69" Type="http://schemas.openxmlformats.org/officeDocument/2006/relationships/customXml" Target="../ink/ink1231.xml"/><Relationship Id="rId113" Type="http://schemas.openxmlformats.org/officeDocument/2006/relationships/customXml" Target="../ink/ink1253.xml"/><Relationship Id="rId134" Type="http://schemas.openxmlformats.org/officeDocument/2006/relationships/image" Target="../media/image586.png"/><Relationship Id="rId80" Type="http://schemas.openxmlformats.org/officeDocument/2006/relationships/image" Target="../media/image559.png"/><Relationship Id="rId155" Type="http://schemas.openxmlformats.org/officeDocument/2006/relationships/image" Target="../media/image596.png"/><Relationship Id="rId176" Type="http://schemas.openxmlformats.org/officeDocument/2006/relationships/customXml" Target="../ink/ink1285.xml"/><Relationship Id="rId197" Type="http://schemas.openxmlformats.org/officeDocument/2006/relationships/customXml" Target="../ink/ink1296.xml"/><Relationship Id="rId201" Type="http://schemas.openxmlformats.org/officeDocument/2006/relationships/customXml" Target="../ink/ink1298.xml"/><Relationship Id="rId222" Type="http://schemas.openxmlformats.org/officeDocument/2006/relationships/image" Target="../media/image629.png"/><Relationship Id="rId243" Type="http://schemas.openxmlformats.org/officeDocument/2006/relationships/customXml" Target="../ink/ink1319.xml"/><Relationship Id="rId264" Type="http://schemas.openxmlformats.org/officeDocument/2006/relationships/image" Target="../media/image650.png"/><Relationship Id="rId285" Type="http://schemas.openxmlformats.org/officeDocument/2006/relationships/image" Target="../media/image660.png"/><Relationship Id="rId17" Type="http://schemas.openxmlformats.org/officeDocument/2006/relationships/customXml" Target="../ink/ink1205.xml"/><Relationship Id="rId38" Type="http://schemas.openxmlformats.org/officeDocument/2006/relationships/image" Target="../media/image538.png"/><Relationship Id="rId59" Type="http://schemas.openxmlformats.org/officeDocument/2006/relationships/customXml" Target="../ink/ink1226.xml"/><Relationship Id="rId103" Type="http://schemas.openxmlformats.org/officeDocument/2006/relationships/customXml" Target="../ink/ink1248.xml"/><Relationship Id="rId124" Type="http://schemas.openxmlformats.org/officeDocument/2006/relationships/image" Target="../media/image581.png"/><Relationship Id="rId70" Type="http://schemas.openxmlformats.org/officeDocument/2006/relationships/image" Target="../media/image554.png"/><Relationship Id="rId91" Type="http://schemas.openxmlformats.org/officeDocument/2006/relationships/customXml" Target="../ink/ink1242.xml"/><Relationship Id="rId145" Type="http://schemas.openxmlformats.org/officeDocument/2006/relationships/image" Target="../media/image591.png"/><Relationship Id="rId166" Type="http://schemas.openxmlformats.org/officeDocument/2006/relationships/customXml" Target="../ink/ink1280.xml"/><Relationship Id="rId187" Type="http://schemas.openxmlformats.org/officeDocument/2006/relationships/customXml" Target="../ink/ink1291.xml"/><Relationship Id="rId1" Type="http://schemas.openxmlformats.org/officeDocument/2006/relationships/slideLayout" Target="../slideLayouts/slideLayout2.xml"/><Relationship Id="rId212" Type="http://schemas.openxmlformats.org/officeDocument/2006/relationships/image" Target="../media/image624.png"/><Relationship Id="rId233" Type="http://schemas.openxmlformats.org/officeDocument/2006/relationships/customXml" Target="../ink/ink1314.xml"/><Relationship Id="rId254" Type="http://schemas.openxmlformats.org/officeDocument/2006/relationships/image" Target="../media/image645.png"/><Relationship Id="rId28" Type="http://schemas.openxmlformats.org/officeDocument/2006/relationships/image" Target="../media/image533.png"/><Relationship Id="rId49" Type="http://schemas.openxmlformats.org/officeDocument/2006/relationships/customXml" Target="../ink/ink1221.xml"/><Relationship Id="rId114" Type="http://schemas.openxmlformats.org/officeDocument/2006/relationships/image" Target="../media/image576.png"/><Relationship Id="rId275" Type="http://schemas.openxmlformats.org/officeDocument/2006/relationships/image" Target="../media/image655.png"/><Relationship Id="rId60" Type="http://schemas.openxmlformats.org/officeDocument/2006/relationships/image" Target="../media/image549.png"/><Relationship Id="rId81" Type="http://schemas.openxmlformats.org/officeDocument/2006/relationships/customXml" Target="../ink/ink1237.xml"/><Relationship Id="rId135" Type="http://schemas.openxmlformats.org/officeDocument/2006/relationships/customXml" Target="../ink/ink1264.xml"/><Relationship Id="rId156" Type="http://schemas.openxmlformats.org/officeDocument/2006/relationships/customXml" Target="../ink/ink1275.xml"/><Relationship Id="rId177" Type="http://schemas.openxmlformats.org/officeDocument/2006/relationships/image" Target="../media/image607.png"/><Relationship Id="rId198" Type="http://schemas.openxmlformats.org/officeDocument/2006/relationships/image" Target="../media/image617.png"/><Relationship Id="rId202" Type="http://schemas.openxmlformats.org/officeDocument/2006/relationships/image" Target="../media/image619.png"/><Relationship Id="rId223" Type="http://schemas.openxmlformats.org/officeDocument/2006/relationships/customXml" Target="../ink/ink1309.xml"/><Relationship Id="rId244" Type="http://schemas.openxmlformats.org/officeDocument/2006/relationships/image" Target="../media/image640.png"/><Relationship Id="rId18" Type="http://schemas.openxmlformats.org/officeDocument/2006/relationships/image" Target="../media/image528.png"/><Relationship Id="rId39" Type="http://schemas.openxmlformats.org/officeDocument/2006/relationships/customXml" Target="../ink/ink1216.xml"/><Relationship Id="rId265" Type="http://schemas.openxmlformats.org/officeDocument/2006/relationships/customXml" Target="../ink/ink1330.xml"/><Relationship Id="rId286" Type="http://schemas.openxmlformats.org/officeDocument/2006/relationships/customXml" Target="../ink/ink1341.xml"/><Relationship Id="rId50" Type="http://schemas.openxmlformats.org/officeDocument/2006/relationships/image" Target="../media/image544.png"/><Relationship Id="rId104" Type="http://schemas.openxmlformats.org/officeDocument/2006/relationships/image" Target="../media/image571.png"/><Relationship Id="rId125" Type="http://schemas.openxmlformats.org/officeDocument/2006/relationships/customXml" Target="../ink/ink1259.xml"/><Relationship Id="rId146" Type="http://schemas.openxmlformats.org/officeDocument/2006/relationships/customXml" Target="../ink/ink1270.xml"/><Relationship Id="rId167" Type="http://schemas.openxmlformats.org/officeDocument/2006/relationships/image" Target="../media/image602.png"/><Relationship Id="rId188" Type="http://schemas.openxmlformats.org/officeDocument/2006/relationships/image" Target="../media/image612.png"/><Relationship Id="rId71" Type="http://schemas.openxmlformats.org/officeDocument/2006/relationships/customXml" Target="../ink/ink1232.xml"/><Relationship Id="rId92" Type="http://schemas.openxmlformats.org/officeDocument/2006/relationships/image" Target="../media/image565.png"/><Relationship Id="rId213" Type="http://schemas.openxmlformats.org/officeDocument/2006/relationships/customXml" Target="../ink/ink1304.xml"/><Relationship Id="rId234" Type="http://schemas.openxmlformats.org/officeDocument/2006/relationships/image" Target="../media/image635.png"/><Relationship Id="rId2" Type="http://schemas.openxmlformats.org/officeDocument/2006/relationships/image" Target="../media/image1.tiff"/><Relationship Id="rId29" Type="http://schemas.openxmlformats.org/officeDocument/2006/relationships/customXml" Target="../ink/ink1211.xml"/><Relationship Id="rId255" Type="http://schemas.openxmlformats.org/officeDocument/2006/relationships/customXml" Target="../ink/ink1325.xml"/><Relationship Id="rId276" Type="http://schemas.openxmlformats.org/officeDocument/2006/relationships/customXml" Target="../ink/ink1336.xml"/><Relationship Id="rId40" Type="http://schemas.openxmlformats.org/officeDocument/2006/relationships/image" Target="../media/image539.png"/><Relationship Id="rId115" Type="http://schemas.openxmlformats.org/officeDocument/2006/relationships/customXml" Target="../ink/ink1254.xml"/><Relationship Id="rId136" Type="http://schemas.openxmlformats.org/officeDocument/2006/relationships/customXml" Target="../ink/ink1265.xml"/><Relationship Id="rId157" Type="http://schemas.openxmlformats.org/officeDocument/2006/relationships/image" Target="../media/image597.png"/><Relationship Id="rId178" Type="http://schemas.openxmlformats.org/officeDocument/2006/relationships/customXml" Target="../ink/ink1286.xml"/><Relationship Id="rId61" Type="http://schemas.openxmlformats.org/officeDocument/2006/relationships/customXml" Target="../ink/ink1227.xml"/><Relationship Id="rId82" Type="http://schemas.openxmlformats.org/officeDocument/2006/relationships/image" Target="../media/image560.png"/><Relationship Id="rId199" Type="http://schemas.openxmlformats.org/officeDocument/2006/relationships/customXml" Target="../ink/ink1297.xml"/><Relationship Id="rId203" Type="http://schemas.openxmlformats.org/officeDocument/2006/relationships/customXml" Target="../ink/ink1299.xml"/><Relationship Id="rId19" Type="http://schemas.openxmlformats.org/officeDocument/2006/relationships/customXml" Target="../ink/ink1206.xml"/><Relationship Id="rId224" Type="http://schemas.openxmlformats.org/officeDocument/2006/relationships/image" Target="../media/image630.png"/><Relationship Id="rId245" Type="http://schemas.openxmlformats.org/officeDocument/2006/relationships/customXml" Target="../ink/ink1320.xml"/><Relationship Id="rId266" Type="http://schemas.openxmlformats.org/officeDocument/2006/relationships/image" Target="../media/image651.png"/><Relationship Id="rId287" Type="http://schemas.openxmlformats.org/officeDocument/2006/relationships/image" Target="../media/image661.png"/><Relationship Id="rId30" Type="http://schemas.openxmlformats.org/officeDocument/2006/relationships/image" Target="../media/image534.png"/><Relationship Id="rId105" Type="http://schemas.openxmlformats.org/officeDocument/2006/relationships/customXml" Target="../ink/ink1249.xml"/><Relationship Id="rId126" Type="http://schemas.openxmlformats.org/officeDocument/2006/relationships/image" Target="../media/image582.png"/><Relationship Id="rId147" Type="http://schemas.openxmlformats.org/officeDocument/2006/relationships/image" Target="../media/image592.png"/><Relationship Id="rId168" Type="http://schemas.openxmlformats.org/officeDocument/2006/relationships/customXml" Target="../ink/ink1281.xml"/><Relationship Id="rId51" Type="http://schemas.openxmlformats.org/officeDocument/2006/relationships/customXml" Target="../ink/ink1222.xml"/><Relationship Id="rId72" Type="http://schemas.openxmlformats.org/officeDocument/2006/relationships/image" Target="../media/image555.png"/><Relationship Id="rId93" Type="http://schemas.openxmlformats.org/officeDocument/2006/relationships/customXml" Target="../ink/ink1243.xml"/><Relationship Id="rId189" Type="http://schemas.openxmlformats.org/officeDocument/2006/relationships/customXml" Target="../ink/ink1292.xml"/><Relationship Id="rId3" Type="http://schemas.openxmlformats.org/officeDocument/2006/relationships/customXml" Target="../ink/ink1198.xml"/><Relationship Id="rId214" Type="http://schemas.openxmlformats.org/officeDocument/2006/relationships/image" Target="../media/image625.png"/><Relationship Id="rId235" Type="http://schemas.openxmlformats.org/officeDocument/2006/relationships/customXml" Target="../ink/ink1315.xml"/><Relationship Id="rId256" Type="http://schemas.openxmlformats.org/officeDocument/2006/relationships/image" Target="../media/image646.png"/><Relationship Id="rId277" Type="http://schemas.openxmlformats.org/officeDocument/2006/relationships/image" Target="../media/image656.png"/><Relationship Id="rId116" Type="http://schemas.openxmlformats.org/officeDocument/2006/relationships/image" Target="../media/image577.png"/><Relationship Id="rId137" Type="http://schemas.openxmlformats.org/officeDocument/2006/relationships/image" Target="../media/image587.png"/><Relationship Id="rId158" Type="http://schemas.openxmlformats.org/officeDocument/2006/relationships/customXml" Target="../ink/ink1276.xml"/><Relationship Id="rId20" Type="http://schemas.openxmlformats.org/officeDocument/2006/relationships/image" Target="../media/image529.png"/><Relationship Id="rId41" Type="http://schemas.openxmlformats.org/officeDocument/2006/relationships/customXml" Target="../ink/ink1217.xml"/><Relationship Id="rId62" Type="http://schemas.openxmlformats.org/officeDocument/2006/relationships/image" Target="../media/image550.png"/><Relationship Id="rId83" Type="http://schemas.openxmlformats.org/officeDocument/2006/relationships/customXml" Target="../ink/ink1238.xml"/><Relationship Id="rId179" Type="http://schemas.openxmlformats.org/officeDocument/2006/relationships/image" Target="../media/image608.png"/><Relationship Id="rId190" Type="http://schemas.openxmlformats.org/officeDocument/2006/relationships/image" Target="../media/image613.png"/><Relationship Id="rId204" Type="http://schemas.openxmlformats.org/officeDocument/2006/relationships/image" Target="../media/image620.png"/><Relationship Id="rId225" Type="http://schemas.openxmlformats.org/officeDocument/2006/relationships/customXml" Target="../ink/ink1310.xml"/><Relationship Id="rId246" Type="http://schemas.openxmlformats.org/officeDocument/2006/relationships/image" Target="../media/image641.png"/><Relationship Id="rId267" Type="http://schemas.openxmlformats.org/officeDocument/2006/relationships/customXml" Target="../ink/ink1331.xml"/><Relationship Id="rId288" Type="http://schemas.openxmlformats.org/officeDocument/2006/relationships/customXml" Target="../ink/ink1342.xml"/><Relationship Id="rId106" Type="http://schemas.openxmlformats.org/officeDocument/2006/relationships/image" Target="../media/image572.png"/><Relationship Id="rId127" Type="http://schemas.openxmlformats.org/officeDocument/2006/relationships/customXml" Target="../ink/ink1260.xml"/><Relationship Id="rId10" Type="http://schemas.openxmlformats.org/officeDocument/2006/relationships/image" Target="../media/image524.png"/><Relationship Id="rId31" Type="http://schemas.openxmlformats.org/officeDocument/2006/relationships/customXml" Target="../ink/ink1212.xml"/><Relationship Id="rId52" Type="http://schemas.openxmlformats.org/officeDocument/2006/relationships/image" Target="../media/image545.png"/><Relationship Id="rId73" Type="http://schemas.openxmlformats.org/officeDocument/2006/relationships/customXml" Target="../ink/ink1233.xml"/><Relationship Id="rId94" Type="http://schemas.openxmlformats.org/officeDocument/2006/relationships/image" Target="../media/image566.png"/><Relationship Id="rId148" Type="http://schemas.openxmlformats.org/officeDocument/2006/relationships/customXml" Target="../ink/ink1271.xml"/><Relationship Id="rId169" Type="http://schemas.openxmlformats.org/officeDocument/2006/relationships/image" Target="../media/image603.png"/><Relationship Id="rId4" Type="http://schemas.openxmlformats.org/officeDocument/2006/relationships/image" Target="../media/image521.png"/><Relationship Id="rId180" Type="http://schemas.openxmlformats.org/officeDocument/2006/relationships/customXml" Target="../ink/ink1287.xml"/><Relationship Id="rId215" Type="http://schemas.openxmlformats.org/officeDocument/2006/relationships/customXml" Target="../ink/ink1305.xml"/><Relationship Id="rId236" Type="http://schemas.openxmlformats.org/officeDocument/2006/relationships/image" Target="../media/image636.png"/><Relationship Id="rId257" Type="http://schemas.openxmlformats.org/officeDocument/2006/relationships/customXml" Target="../ink/ink1326.xml"/><Relationship Id="rId278" Type="http://schemas.openxmlformats.org/officeDocument/2006/relationships/customXml" Target="../ink/ink1337.xml"/><Relationship Id="rId42" Type="http://schemas.openxmlformats.org/officeDocument/2006/relationships/image" Target="../media/image540.png"/><Relationship Id="rId84" Type="http://schemas.openxmlformats.org/officeDocument/2006/relationships/image" Target="../media/image561.png"/><Relationship Id="rId138" Type="http://schemas.openxmlformats.org/officeDocument/2006/relationships/customXml" Target="../ink/ink1266.xml"/><Relationship Id="rId191" Type="http://schemas.openxmlformats.org/officeDocument/2006/relationships/customXml" Target="../ink/ink1293.xml"/><Relationship Id="rId205" Type="http://schemas.openxmlformats.org/officeDocument/2006/relationships/customXml" Target="../ink/ink1300.xml"/><Relationship Id="rId247" Type="http://schemas.openxmlformats.org/officeDocument/2006/relationships/customXml" Target="../ink/ink1321.xml"/><Relationship Id="rId107" Type="http://schemas.openxmlformats.org/officeDocument/2006/relationships/customXml" Target="../ink/ink1250.xml"/><Relationship Id="rId289" Type="http://schemas.openxmlformats.org/officeDocument/2006/relationships/image" Target="../media/image662.png"/><Relationship Id="rId11" Type="http://schemas.openxmlformats.org/officeDocument/2006/relationships/customXml" Target="../ink/ink1202.xml"/><Relationship Id="rId53" Type="http://schemas.openxmlformats.org/officeDocument/2006/relationships/customXml" Target="../ink/ink1223.xml"/><Relationship Id="rId149" Type="http://schemas.openxmlformats.org/officeDocument/2006/relationships/image" Target="../media/image593.png"/><Relationship Id="rId95" Type="http://schemas.openxmlformats.org/officeDocument/2006/relationships/customXml" Target="../ink/ink1244.xml"/><Relationship Id="rId160" Type="http://schemas.openxmlformats.org/officeDocument/2006/relationships/customXml" Target="../ink/ink1277.xml"/><Relationship Id="rId216" Type="http://schemas.openxmlformats.org/officeDocument/2006/relationships/image" Target="../media/image626.png"/><Relationship Id="rId258" Type="http://schemas.openxmlformats.org/officeDocument/2006/relationships/image" Target="../media/image647.png"/><Relationship Id="rId22" Type="http://schemas.openxmlformats.org/officeDocument/2006/relationships/image" Target="../media/image530.png"/><Relationship Id="rId64" Type="http://schemas.openxmlformats.org/officeDocument/2006/relationships/image" Target="../media/image551.png"/><Relationship Id="rId118" Type="http://schemas.openxmlformats.org/officeDocument/2006/relationships/image" Target="../media/image578.png"/><Relationship Id="rId171" Type="http://schemas.openxmlformats.org/officeDocument/2006/relationships/image" Target="../media/image604.png"/><Relationship Id="rId227" Type="http://schemas.openxmlformats.org/officeDocument/2006/relationships/customXml" Target="../ink/ink1311.xml"/></Relationships>
</file>

<file path=ppt/slides/_rels/slide32.xml.rels><?xml version="1.0" encoding="UTF-8" standalone="yes"?>
<Relationships xmlns="http://schemas.openxmlformats.org/package/2006/relationships"><Relationship Id="rId2" Type="http://schemas.openxmlformats.org/officeDocument/2006/relationships/image" Target="../media/image6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6" Type="http://schemas.openxmlformats.org/officeDocument/2006/relationships/customXml" Target="../ink/ink1355.xml"/><Relationship Id="rId21" Type="http://schemas.openxmlformats.org/officeDocument/2006/relationships/image" Target="../media/image6210.png"/><Relationship Id="rId42" Type="http://schemas.openxmlformats.org/officeDocument/2006/relationships/customXml" Target="../ink/ink1363.xml"/><Relationship Id="rId47" Type="http://schemas.openxmlformats.org/officeDocument/2006/relationships/image" Target="../media/image6340.png"/><Relationship Id="rId63" Type="http://schemas.openxmlformats.org/officeDocument/2006/relationships/image" Target="../media/image6420.png"/><Relationship Id="rId68" Type="http://schemas.openxmlformats.org/officeDocument/2006/relationships/customXml" Target="../ink/ink1376.xml"/><Relationship Id="rId84" Type="http://schemas.openxmlformats.org/officeDocument/2006/relationships/customXml" Target="../ink/ink1384.xml"/><Relationship Id="rId89" Type="http://schemas.openxmlformats.org/officeDocument/2006/relationships/image" Target="../media/image6550.png"/><Relationship Id="rId16" Type="http://schemas.openxmlformats.org/officeDocument/2006/relationships/customXml" Target="../ink/ink1350.xml"/><Relationship Id="rId11" Type="http://schemas.openxmlformats.org/officeDocument/2006/relationships/image" Target="../media/image6160.png"/><Relationship Id="rId32" Type="http://schemas.openxmlformats.org/officeDocument/2006/relationships/customXml" Target="../ink/ink1358.xml"/><Relationship Id="rId37" Type="http://schemas.openxmlformats.org/officeDocument/2006/relationships/image" Target="../media/image6290.png"/><Relationship Id="rId53" Type="http://schemas.openxmlformats.org/officeDocument/2006/relationships/image" Target="../media/image6370.png"/><Relationship Id="rId58" Type="http://schemas.openxmlformats.org/officeDocument/2006/relationships/customXml" Target="../ink/ink1371.xml"/><Relationship Id="rId74" Type="http://schemas.openxmlformats.org/officeDocument/2006/relationships/customXml" Target="../ink/ink1379.xml"/><Relationship Id="rId79" Type="http://schemas.openxmlformats.org/officeDocument/2006/relationships/image" Target="../media/image6500.png"/><Relationship Id="rId102" Type="http://schemas.openxmlformats.org/officeDocument/2006/relationships/customXml" Target="../ink/ink1393.xml"/><Relationship Id="rId5" Type="http://schemas.openxmlformats.org/officeDocument/2006/relationships/image" Target="../media/image6130.png"/><Relationship Id="rId90" Type="http://schemas.openxmlformats.org/officeDocument/2006/relationships/customXml" Target="../ink/ink1387.xml"/><Relationship Id="rId95" Type="http://schemas.openxmlformats.org/officeDocument/2006/relationships/image" Target="../media/image6580.png"/><Relationship Id="rId22" Type="http://schemas.openxmlformats.org/officeDocument/2006/relationships/customXml" Target="../ink/ink1353.xml"/><Relationship Id="rId27" Type="http://schemas.openxmlformats.org/officeDocument/2006/relationships/image" Target="../media/image6240.png"/><Relationship Id="rId43" Type="http://schemas.openxmlformats.org/officeDocument/2006/relationships/image" Target="../media/image6320.png"/><Relationship Id="rId48" Type="http://schemas.openxmlformats.org/officeDocument/2006/relationships/customXml" Target="../ink/ink1366.xml"/><Relationship Id="rId64" Type="http://schemas.openxmlformats.org/officeDocument/2006/relationships/customXml" Target="../ink/ink1374.xml"/><Relationship Id="rId69" Type="http://schemas.openxmlformats.org/officeDocument/2006/relationships/image" Target="../media/image6450.png"/><Relationship Id="rId80" Type="http://schemas.openxmlformats.org/officeDocument/2006/relationships/customXml" Target="../ink/ink1382.xml"/><Relationship Id="rId85" Type="http://schemas.openxmlformats.org/officeDocument/2006/relationships/image" Target="../media/image6530.png"/><Relationship Id="rId12" Type="http://schemas.openxmlformats.org/officeDocument/2006/relationships/customXml" Target="../ink/ink1348.xml"/><Relationship Id="rId17" Type="http://schemas.openxmlformats.org/officeDocument/2006/relationships/image" Target="../media/image6190.png"/><Relationship Id="rId33" Type="http://schemas.openxmlformats.org/officeDocument/2006/relationships/image" Target="../media/image6270.png"/><Relationship Id="rId38" Type="http://schemas.openxmlformats.org/officeDocument/2006/relationships/customXml" Target="../ink/ink1361.xml"/><Relationship Id="rId59" Type="http://schemas.openxmlformats.org/officeDocument/2006/relationships/image" Target="../media/image6400.png"/><Relationship Id="rId103" Type="http://schemas.openxmlformats.org/officeDocument/2006/relationships/image" Target="../media/image6620.png"/><Relationship Id="rId20" Type="http://schemas.openxmlformats.org/officeDocument/2006/relationships/customXml" Target="../ink/ink1352.xml"/><Relationship Id="rId41" Type="http://schemas.openxmlformats.org/officeDocument/2006/relationships/image" Target="../media/image6310.png"/><Relationship Id="rId54" Type="http://schemas.openxmlformats.org/officeDocument/2006/relationships/customXml" Target="../ink/ink1369.xml"/><Relationship Id="rId62" Type="http://schemas.openxmlformats.org/officeDocument/2006/relationships/customXml" Target="../ink/ink1373.xml"/><Relationship Id="rId70" Type="http://schemas.openxmlformats.org/officeDocument/2006/relationships/customXml" Target="../ink/ink1377.xml"/><Relationship Id="rId75" Type="http://schemas.openxmlformats.org/officeDocument/2006/relationships/image" Target="../media/image6480.png"/><Relationship Id="rId83" Type="http://schemas.openxmlformats.org/officeDocument/2006/relationships/image" Target="../media/image6520.png"/><Relationship Id="rId88" Type="http://schemas.openxmlformats.org/officeDocument/2006/relationships/customXml" Target="../ink/ink1386.xml"/><Relationship Id="rId91" Type="http://schemas.openxmlformats.org/officeDocument/2006/relationships/image" Target="../media/image6560.png"/><Relationship Id="rId96" Type="http://schemas.openxmlformats.org/officeDocument/2006/relationships/customXml" Target="../ink/ink1390.xml"/><Relationship Id="rId1" Type="http://schemas.openxmlformats.org/officeDocument/2006/relationships/slideLayout" Target="../slideLayouts/slideLayout2.xml"/><Relationship Id="rId6" Type="http://schemas.openxmlformats.org/officeDocument/2006/relationships/customXml" Target="../ink/ink1345.xml"/><Relationship Id="rId15" Type="http://schemas.openxmlformats.org/officeDocument/2006/relationships/image" Target="../media/image6180.png"/><Relationship Id="rId23" Type="http://schemas.openxmlformats.org/officeDocument/2006/relationships/image" Target="../media/image6220.png"/><Relationship Id="rId28" Type="http://schemas.openxmlformats.org/officeDocument/2006/relationships/customXml" Target="../ink/ink1356.xml"/><Relationship Id="rId36" Type="http://schemas.openxmlformats.org/officeDocument/2006/relationships/customXml" Target="../ink/ink1360.xml"/><Relationship Id="rId49" Type="http://schemas.openxmlformats.org/officeDocument/2006/relationships/image" Target="../media/image6350.png"/><Relationship Id="rId57" Type="http://schemas.openxmlformats.org/officeDocument/2006/relationships/image" Target="../media/image6390.png"/><Relationship Id="rId10" Type="http://schemas.openxmlformats.org/officeDocument/2006/relationships/customXml" Target="../ink/ink1347.xml"/><Relationship Id="rId31" Type="http://schemas.openxmlformats.org/officeDocument/2006/relationships/image" Target="../media/image6260.png"/><Relationship Id="rId44" Type="http://schemas.openxmlformats.org/officeDocument/2006/relationships/customXml" Target="../ink/ink1364.xml"/><Relationship Id="rId52" Type="http://schemas.openxmlformats.org/officeDocument/2006/relationships/customXml" Target="../ink/ink1368.xml"/><Relationship Id="rId60" Type="http://schemas.openxmlformats.org/officeDocument/2006/relationships/customXml" Target="../ink/ink1372.xml"/><Relationship Id="rId65" Type="http://schemas.openxmlformats.org/officeDocument/2006/relationships/image" Target="../media/image6430.png"/><Relationship Id="rId73" Type="http://schemas.openxmlformats.org/officeDocument/2006/relationships/image" Target="../media/image6470.png"/><Relationship Id="rId78" Type="http://schemas.openxmlformats.org/officeDocument/2006/relationships/customXml" Target="../ink/ink1381.xml"/><Relationship Id="rId81" Type="http://schemas.openxmlformats.org/officeDocument/2006/relationships/image" Target="../media/image6510.png"/><Relationship Id="rId86" Type="http://schemas.openxmlformats.org/officeDocument/2006/relationships/customXml" Target="../ink/ink1385.xml"/><Relationship Id="rId94" Type="http://schemas.openxmlformats.org/officeDocument/2006/relationships/customXml" Target="../ink/ink1389.xml"/><Relationship Id="rId99" Type="http://schemas.openxmlformats.org/officeDocument/2006/relationships/image" Target="../media/image6600.png"/><Relationship Id="rId101" Type="http://schemas.openxmlformats.org/officeDocument/2006/relationships/image" Target="../media/image6610.png"/><Relationship Id="rId4" Type="http://schemas.openxmlformats.org/officeDocument/2006/relationships/customXml" Target="../ink/ink1344.xml"/><Relationship Id="rId9" Type="http://schemas.openxmlformats.org/officeDocument/2006/relationships/image" Target="../media/image6150.png"/><Relationship Id="rId13" Type="http://schemas.openxmlformats.org/officeDocument/2006/relationships/image" Target="../media/image6170.png"/><Relationship Id="rId18" Type="http://schemas.openxmlformats.org/officeDocument/2006/relationships/customXml" Target="../ink/ink1351.xml"/><Relationship Id="rId39" Type="http://schemas.openxmlformats.org/officeDocument/2006/relationships/image" Target="../media/image6300.png"/><Relationship Id="rId34" Type="http://schemas.openxmlformats.org/officeDocument/2006/relationships/customXml" Target="../ink/ink1359.xml"/><Relationship Id="rId50" Type="http://schemas.openxmlformats.org/officeDocument/2006/relationships/customXml" Target="../ink/ink1367.xml"/><Relationship Id="rId55" Type="http://schemas.openxmlformats.org/officeDocument/2006/relationships/image" Target="../media/image6380.png"/><Relationship Id="rId76" Type="http://schemas.openxmlformats.org/officeDocument/2006/relationships/customXml" Target="../ink/ink1380.xml"/><Relationship Id="rId97" Type="http://schemas.openxmlformats.org/officeDocument/2006/relationships/image" Target="../media/image6590.png"/><Relationship Id="rId104" Type="http://schemas.openxmlformats.org/officeDocument/2006/relationships/customXml" Target="../ink/ink1394.xml"/><Relationship Id="rId7" Type="http://schemas.openxmlformats.org/officeDocument/2006/relationships/image" Target="../media/image6140.png"/><Relationship Id="rId71" Type="http://schemas.openxmlformats.org/officeDocument/2006/relationships/image" Target="../media/image6460.png"/><Relationship Id="rId92" Type="http://schemas.openxmlformats.org/officeDocument/2006/relationships/customXml" Target="../ink/ink1388.xml"/><Relationship Id="rId2" Type="http://schemas.openxmlformats.org/officeDocument/2006/relationships/customXml" Target="../ink/ink1343.xml"/><Relationship Id="rId29" Type="http://schemas.openxmlformats.org/officeDocument/2006/relationships/image" Target="../media/image6250.png"/><Relationship Id="rId24" Type="http://schemas.openxmlformats.org/officeDocument/2006/relationships/customXml" Target="../ink/ink1354.xml"/><Relationship Id="rId40" Type="http://schemas.openxmlformats.org/officeDocument/2006/relationships/customXml" Target="../ink/ink1362.xml"/><Relationship Id="rId45" Type="http://schemas.openxmlformats.org/officeDocument/2006/relationships/image" Target="../media/image6330.png"/><Relationship Id="rId66" Type="http://schemas.openxmlformats.org/officeDocument/2006/relationships/customXml" Target="../ink/ink1375.xml"/><Relationship Id="rId87" Type="http://schemas.openxmlformats.org/officeDocument/2006/relationships/image" Target="../media/image6540.png"/><Relationship Id="rId61" Type="http://schemas.openxmlformats.org/officeDocument/2006/relationships/image" Target="../media/image6410.png"/><Relationship Id="rId82" Type="http://schemas.openxmlformats.org/officeDocument/2006/relationships/customXml" Target="../ink/ink1383.xml"/><Relationship Id="rId19" Type="http://schemas.openxmlformats.org/officeDocument/2006/relationships/image" Target="../media/image6200.png"/><Relationship Id="rId14" Type="http://schemas.openxmlformats.org/officeDocument/2006/relationships/customXml" Target="../ink/ink1349.xml"/><Relationship Id="rId30" Type="http://schemas.openxmlformats.org/officeDocument/2006/relationships/customXml" Target="../ink/ink1357.xml"/><Relationship Id="rId35" Type="http://schemas.openxmlformats.org/officeDocument/2006/relationships/image" Target="../media/image6280.png"/><Relationship Id="rId56" Type="http://schemas.openxmlformats.org/officeDocument/2006/relationships/customXml" Target="../ink/ink1370.xml"/><Relationship Id="rId77" Type="http://schemas.openxmlformats.org/officeDocument/2006/relationships/image" Target="../media/image6490.png"/><Relationship Id="rId100" Type="http://schemas.openxmlformats.org/officeDocument/2006/relationships/customXml" Target="../ink/ink1392.xml"/><Relationship Id="rId105" Type="http://schemas.openxmlformats.org/officeDocument/2006/relationships/image" Target="../media/image6630.png"/><Relationship Id="rId8" Type="http://schemas.openxmlformats.org/officeDocument/2006/relationships/customXml" Target="../ink/ink1346.xml"/><Relationship Id="rId51" Type="http://schemas.openxmlformats.org/officeDocument/2006/relationships/image" Target="../media/image6360.png"/><Relationship Id="rId72" Type="http://schemas.openxmlformats.org/officeDocument/2006/relationships/customXml" Target="../ink/ink1378.xml"/><Relationship Id="rId93" Type="http://schemas.openxmlformats.org/officeDocument/2006/relationships/image" Target="../media/image6570.png"/><Relationship Id="rId98" Type="http://schemas.openxmlformats.org/officeDocument/2006/relationships/customXml" Target="../ink/ink1391.xml"/><Relationship Id="rId3" Type="http://schemas.openxmlformats.org/officeDocument/2006/relationships/image" Target="../media/image6120.png"/><Relationship Id="rId25" Type="http://schemas.openxmlformats.org/officeDocument/2006/relationships/image" Target="../media/image6230.png"/><Relationship Id="rId46" Type="http://schemas.openxmlformats.org/officeDocument/2006/relationships/customXml" Target="../ink/ink1365.xml"/><Relationship Id="rId67" Type="http://schemas.openxmlformats.org/officeDocument/2006/relationships/image" Target="../media/image6440.png"/></Relationships>
</file>

<file path=ppt/slides/_rels/slide34.xml.rels><?xml version="1.0" encoding="UTF-8" standalone="yes"?>
<Relationships xmlns="http://schemas.openxmlformats.org/package/2006/relationships"><Relationship Id="rId26" Type="http://schemas.openxmlformats.org/officeDocument/2006/relationships/customXml" Target="../ink/ink1407.xml"/><Relationship Id="rId21" Type="http://schemas.openxmlformats.org/officeDocument/2006/relationships/image" Target="../media/image673.png"/><Relationship Id="rId42" Type="http://schemas.openxmlformats.org/officeDocument/2006/relationships/customXml" Target="../ink/ink1415.xml"/><Relationship Id="rId47" Type="http://schemas.openxmlformats.org/officeDocument/2006/relationships/image" Target="../media/image686.png"/><Relationship Id="rId63" Type="http://schemas.openxmlformats.org/officeDocument/2006/relationships/image" Target="../media/image694.png"/><Relationship Id="rId68" Type="http://schemas.openxmlformats.org/officeDocument/2006/relationships/customXml" Target="../ink/ink1428.xml"/><Relationship Id="rId84" Type="http://schemas.openxmlformats.org/officeDocument/2006/relationships/customXml" Target="../ink/ink1436.xml"/><Relationship Id="rId89" Type="http://schemas.openxmlformats.org/officeDocument/2006/relationships/image" Target="../media/image707.png"/><Relationship Id="rId16" Type="http://schemas.openxmlformats.org/officeDocument/2006/relationships/customXml" Target="../ink/ink1402.xml"/><Relationship Id="rId107" Type="http://schemas.openxmlformats.org/officeDocument/2006/relationships/image" Target="../media/image716.png"/><Relationship Id="rId11" Type="http://schemas.openxmlformats.org/officeDocument/2006/relationships/image" Target="../media/image668.png"/><Relationship Id="rId32" Type="http://schemas.openxmlformats.org/officeDocument/2006/relationships/customXml" Target="../ink/ink1410.xml"/><Relationship Id="rId37" Type="http://schemas.openxmlformats.org/officeDocument/2006/relationships/image" Target="../media/image681.png"/><Relationship Id="rId53" Type="http://schemas.openxmlformats.org/officeDocument/2006/relationships/image" Target="../media/image689.png"/><Relationship Id="rId58" Type="http://schemas.openxmlformats.org/officeDocument/2006/relationships/customXml" Target="../ink/ink1423.xml"/><Relationship Id="rId74" Type="http://schemas.openxmlformats.org/officeDocument/2006/relationships/customXml" Target="../ink/ink1431.xml"/><Relationship Id="rId79" Type="http://schemas.openxmlformats.org/officeDocument/2006/relationships/image" Target="../media/image702.png"/><Relationship Id="rId102" Type="http://schemas.openxmlformats.org/officeDocument/2006/relationships/customXml" Target="../ink/ink1445.xml"/><Relationship Id="rId5" Type="http://schemas.openxmlformats.org/officeDocument/2006/relationships/image" Target="../media/image665.png"/><Relationship Id="rId90" Type="http://schemas.openxmlformats.org/officeDocument/2006/relationships/customXml" Target="../ink/ink1439.xml"/><Relationship Id="rId95" Type="http://schemas.openxmlformats.org/officeDocument/2006/relationships/image" Target="../media/image710.png"/><Relationship Id="rId22" Type="http://schemas.openxmlformats.org/officeDocument/2006/relationships/customXml" Target="../ink/ink1405.xml"/><Relationship Id="rId27" Type="http://schemas.openxmlformats.org/officeDocument/2006/relationships/image" Target="../media/image676.png"/><Relationship Id="rId43" Type="http://schemas.openxmlformats.org/officeDocument/2006/relationships/image" Target="../media/image684.png"/><Relationship Id="rId48" Type="http://schemas.openxmlformats.org/officeDocument/2006/relationships/customXml" Target="../ink/ink1418.xml"/><Relationship Id="rId64" Type="http://schemas.openxmlformats.org/officeDocument/2006/relationships/customXml" Target="../ink/ink1426.xml"/><Relationship Id="rId69" Type="http://schemas.openxmlformats.org/officeDocument/2006/relationships/image" Target="../media/image697.png"/><Relationship Id="rId80" Type="http://schemas.openxmlformats.org/officeDocument/2006/relationships/customXml" Target="../ink/ink1434.xml"/><Relationship Id="rId85" Type="http://schemas.openxmlformats.org/officeDocument/2006/relationships/image" Target="../media/image705.png"/><Relationship Id="rId12" Type="http://schemas.openxmlformats.org/officeDocument/2006/relationships/customXml" Target="../ink/ink1400.xml"/><Relationship Id="rId17" Type="http://schemas.openxmlformats.org/officeDocument/2006/relationships/image" Target="../media/image671.png"/><Relationship Id="rId33" Type="http://schemas.openxmlformats.org/officeDocument/2006/relationships/image" Target="../media/image679.png"/><Relationship Id="rId38" Type="http://schemas.openxmlformats.org/officeDocument/2006/relationships/customXml" Target="../ink/ink1413.xml"/><Relationship Id="rId59" Type="http://schemas.openxmlformats.org/officeDocument/2006/relationships/image" Target="../media/image692.png"/><Relationship Id="rId103" Type="http://schemas.openxmlformats.org/officeDocument/2006/relationships/image" Target="../media/image714.png"/><Relationship Id="rId108" Type="http://schemas.openxmlformats.org/officeDocument/2006/relationships/customXml" Target="../ink/ink1448.xml"/><Relationship Id="rId54" Type="http://schemas.openxmlformats.org/officeDocument/2006/relationships/customXml" Target="../ink/ink1421.xml"/><Relationship Id="rId70" Type="http://schemas.openxmlformats.org/officeDocument/2006/relationships/customXml" Target="../ink/ink1429.xml"/><Relationship Id="rId75" Type="http://schemas.openxmlformats.org/officeDocument/2006/relationships/image" Target="../media/image700.png"/><Relationship Id="rId91" Type="http://schemas.openxmlformats.org/officeDocument/2006/relationships/image" Target="../media/image708.png"/><Relationship Id="rId96" Type="http://schemas.openxmlformats.org/officeDocument/2006/relationships/customXml" Target="../ink/ink1442.xml"/><Relationship Id="rId1" Type="http://schemas.openxmlformats.org/officeDocument/2006/relationships/slideLayout" Target="../slideLayouts/slideLayout2.xml"/><Relationship Id="rId6" Type="http://schemas.openxmlformats.org/officeDocument/2006/relationships/customXml" Target="../ink/ink1397.xml"/><Relationship Id="rId15" Type="http://schemas.openxmlformats.org/officeDocument/2006/relationships/image" Target="../media/image670.png"/><Relationship Id="rId23" Type="http://schemas.openxmlformats.org/officeDocument/2006/relationships/image" Target="../media/image674.png"/><Relationship Id="rId28" Type="http://schemas.openxmlformats.org/officeDocument/2006/relationships/customXml" Target="../ink/ink1408.xml"/><Relationship Id="rId36" Type="http://schemas.openxmlformats.org/officeDocument/2006/relationships/customXml" Target="../ink/ink1412.xml"/><Relationship Id="rId49" Type="http://schemas.openxmlformats.org/officeDocument/2006/relationships/image" Target="../media/image687.png"/><Relationship Id="rId57" Type="http://schemas.openxmlformats.org/officeDocument/2006/relationships/image" Target="../media/image691.png"/><Relationship Id="rId106" Type="http://schemas.openxmlformats.org/officeDocument/2006/relationships/customXml" Target="../ink/ink1447.xml"/><Relationship Id="rId10" Type="http://schemas.openxmlformats.org/officeDocument/2006/relationships/customXml" Target="../ink/ink1399.xml"/><Relationship Id="rId31" Type="http://schemas.openxmlformats.org/officeDocument/2006/relationships/image" Target="../media/image678.png"/><Relationship Id="rId44" Type="http://schemas.openxmlformats.org/officeDocument/2006/relationships/customXml" Target="../ink/ink1416.xml"/><Relationship Id="rId52" Type="http://schemas.openxmlformats.org/officeDocument/2006/relationships/customXml" Target="../ink/ink1420.xml"/><Relationship Id="rId60" Type="http://schemas.openxmlformats.org/officeDocument/2006/relationships/customXml" Target="../ink/ink1424.xml"/><Relationship Id="rId65" Type="http://schemas.openxmlformats.org/officeDocument/2006/relationships/image" Target="../media/image695.png"/><Relationship Id="rId73" Type="http://schemas.openxmlformats.org/officeDocument/2006/relationships/image" Target="../media/image699.png"/><Relationship Id="rId78" Type="http://schemas.openxmlformats.org/officeDocument/2006/relationships/customXml" Target="../ink/ink1433.xml"/><Relationship Id="rId81" Type="http://schemas.openxmlformats.org/officeDocument/2006/relationships/image" Target="../media/image703.png"/><Relationship Id="rId86" Type="http://schemas.openxmlformats.org/officeDocument/2006/relationships/customXml" Target="../ink/ink1437.xml"/><Relationship Id="rId94" Type="http://schemas.openxmlformats.org/officeDocument/2006/relationships/customXml" Target="../ink/ink1441.xml"/><Relationship Id="rId99" Type="http://schemas.openxmlformats.org/officeDocument/2006/relationships/image" Target="../media/image712.png"/><Relationship Id="rId101" Type="http://schemas.openxmlformats.org/officeDocument/2006/relationships/image" Target="../media/image713.png"/><Relationship Id="rId4" Type="http://schemas.openxmlformats.org/officeDocument/2006/relationships/customXml" Target="../ink/ink1396.xml"/><Relationship Id="rId9" Type="http://schemas.openxmlformats.org/officeDocument/2006/relationships/image" Target="../media/image667.png"/><Relationship Id="rId13" Type="http://schemas.openxmlformats.org/officeDocument/2006/relationships/image" Target="../media/image669.png"/><Relationship Id="rId18" Type="http://schemas.openxmlformats.org/officeDocument/2006/relationships/customXml" Target="../ink/ink1403.xml"/><Relationship Id="rId39" Type="http://schemas.openxmlformats.org/officeDocument/2006/relationships/image" Target="../media/image682.png"/><Relationship Id="rId109" Type="http://schemas.openxmlformats.org/officeDocument/2006/relationships/image" Target="../media/image717.png"/><Relationship Id="rId34" Type="http://schemas.openxmlformats.org/officeDocument/2006/relationships/customXml" Target="../ink/ink1411.xml"/><Relationship Id="rId50" Type="http://schemas.openxmlformats.org/officeDocument/2006/relationships/customXml" Target="../ink/ink1419.xml"/><Relationship Id="rId55" Type="http://schemas.openxmlformats.org/officeDocument/2006/relationships/image" Target="../media/image690.png"/><Relationship Id="rId76" Type="http://schemas.openxmlformats.org/officeDocument/2006/relationships/customXml" Target="../ink/ink1432.xml"/><Relationship Id="rId97" Type="http://schemas.openxmlformats.org/officeDocument/2006/relationships/image" Target="../media/image711.png"/><Relationship Id="rId104" Type="http://schemas.openxmlformats.org/officeDocument/2006/relationships/customXml" Target="../ink/ink1446.xml"/><Relationship Id="rId7" Type="http://schemas.openxmlformats.org/officeDocument/2006/relationships/image" Target="../media/image666.png"/><Relationship Id="rId71" Type="http://schemas.openxmlformats.org/officeDocument/2006/relationships/image" Target="../media/image698.png"/><Relationship Id="rId92" Type="http://schemas.openxmlformats.org/officeDocument/2006/relationships/customXml" Target="../ink/ink1440.xml"/><Relationship Id="rId2" Type="http://schemas.openxmlformats.org/officeDocument/2006/relationships/customXml" Target="../ink/ink1395.xml"/><Relationship Id="rId29" Type="http://schemas.openxmlformats.org/officeDocument/2006/relationships/image" Target="../media/image677.png"/><Relationship Id="rId24" Type="http://schemas.openxmlformats.org/officeDocument/2006/relationships/customXml" Target="../ink/ink1406.xml"/><Relationship Id="rId40" Type="http://schemas.openxmlformats.org/officeDocument/2006/relationships/customXml" Target="../ink/ink1414.xml"/><Relationship Id="rId45" Type="http://schemas.openxmlformats.org/officeDocument/2006/relationships/image" Target="../media/image685.png"/><Relationship Id="rId66" Type="http://schemas.openxmlformats.org/officeDocument/2006/relationships/customXml" Target="../ink/ink1427.xml"/><Relationship Id="rId87" Type="http://schemas.openxmlformats.org/officeDocument/2006/relationships/image" Target="../media/image706.png"/><Relationship Id="rId61" Type="http://schemas.openxmlformats.org/officeDocument/2006/relationships/image" Target="../media/image693.png"/><Relationship Id="rId82" Type="http://schemas.openxmlformats.org/officeDocument/2006/relationships/customXml" Target="../ink/ink1435.xml"/><Relationship Id="rId19" Type="http://schemas.openxmlformats.org/officeDocument/2006/relationships/image" Target="../media/image672.png"/><Relationship Id="rId14" Type="http://schemas.openxmlformats.org/officeDocument/2006/relationships/customXml" Target="../ink/ink1401.xml"/><Relationship Id="rId30" Type="http://schemas.openxmlformats.org/officeDocument/2006/relationships/customXml" Target="../ink/ink1409.xml"/><Relationship Id="rId35" Type="http://schemas.openxmlformats.org/officeDocument/2006/relationships/image" Target="../media/image680.png"/><Relationship Id="rId56" Type="http://schemas.openxmlformats.org/officeDocument/2006/relationships/customXml" Target="../ink/ink1422.xml"/><Relationship Id="rId77" Type="http://schemas.openxmlformats.org/officeDocument/2006/relationships/image" Target="../media/image701.png"/><Relationship Id="rId100" Type="http://schemas.openxmlformats.org/officeDocument/2006/relationships/customXml" Target="../ink/ink1444.xml"/><Relationship Id="rId105" Type="http://schemas.openxmlformats.org/officeDocument/2006/relationships/image" Target="../media/image715.png"/><Relationship Id="rId8" Type="http://schemas.openxmlformats.org/officeDocument/2006/relationships/customXml" Target="../ink/ink1398.xml"/><Relationship Id="rId51" Type="http://schemas.openxmlformats.org/officeDocument/2006/relationships/image" Target="../media/image688.png"/><Relationship Id="rId72" Type="http://schemas.openxmlformats.org/officeDocument/2006/relationships/customXml" Target="../ink/ink1430.xml"/><Relationship Id="rId93" Type="http://schemas.openxmlformats.org/officeDocument/2006/relationships/image" Target="../media/image709.png"/><Relationship Id="rId98" Type="http://schemas.openxmlformats.org/officeDocument/2006/relationships/customXml" Target="../ink/ink1443.xml"/><Relationship Id="rId3" Type="http://schemas.openxmlformats.org/officeDocument/2006/relationships/image" Target="../media/image664.png"/><Relationship Id="rId25" Type="http://schemas.openxmlformats.org/officeDocument/2006/relationships/image" Target="../media/image675.png"/><Relationship Id="rId46" Type="http://schemas.openxmlformats.org/officeDocument/2006/relationships/customXml" Target="../ink/ink1417.xml"/><Relationship Id="rId67" Type="http://schemas.openxmlformats.org/officeDocument/2006/relationships/image" Target="../media/image696.png"/><Relationship Id="rId20" Type="http://schemas.openxmlformats.org/officeDocument/2006/relationships/customXml" Target="../ink/ink1404.xml"/><Relationship Id="rId41" Type="http://schemas.openxmlformats.org/officeDocument/2006/relationships/image" Target="../media/image683.png"/><Relationship Id="rId62" Type="http://schemas.openxmlformats.org/officeDocument/2006/relationships/customXml" Target="../ink/ink1425.xml"/><Relationship Id="rId83" Type="http://schemas.openxmlformats.org/officeDocument/2006/relationships/image" Target="../media/image704.png"/><Relationship Id="rId88" Type="http://schemas.openxmlformats.org/officeDocument/2006/relationships/customXml" Target="../ink/ink1438.xml"/></Relationships>
</file>

<file path=ppt/slides/_rels/slide35.xml.rels><?xml version="1.0" encoding="UTF-8" standalone="yes"?>
<Relationships xmlns="http://schemas.openxmlformats.org/package/2006/relationships"><Relationship Id="rId117" Type="http://schemas.openxmlformats.org/officeDocument/2006/relationships/image" Target="../media/image723.png"/><Relationship Id="rId299" Type="http://schemas.openxmlformats.org/officeDocument/2006/relationships/image" Target="../media/image814.png"/><Relationship Id="rId21" Type="http://schemas.openxmlformats.org/officeDocument/2006/relationships/image" Target="../media/image673.png"/><Relationship Id="rId63" Type="http://schemas.openxmlformats.org/officeDocument/2006/relationships/image" Target="../media/image694.png"/><Relationship Id="rId159" Type="http://schemas.openxmlformats.org/officeDocument/2006/relationships/image" Target="../media/image744.png"/><Relationship Id="rId324" Type="http://schemas.openxmlformats.org/officeDocument/2006/relationships/customXml" Target="../ink/ink1610.xml"/><Relationship Id="rId170" Type="http://schemas.openxmlformats.org/officeDocument/2006/relationships/customXml" Target="../ink/ink1533.xml"/><Relationship Id="rId226" Type="http://schemas.openxmlformats.org/officeDocument/2006/relationships/customXml" Target="../ink/ink1561.xml"/><Relationship Id="rId268" Type="http://schemas.openxmlformats.org/officeDocument/2006/relationships/customXml" Target="../ink/ink1582.xml"/><Relationship Id="rId32" Type="http://schemas.openxmlformats.org/officeDocument/2006/relationships/customXml" Target="../ink/ink1464.xml"/><Relationship Id="rId74" Type="http://schemas.openxmlformats.org/officeDocument/2006/relationships/customXml" Target="../ink/ink1485.xml"/><Relationship Id="rId128" Type="http://schemas.openxmlformats.org/officeDocument/2006/relationships/customXml" Target="../ink/ink1512.xml"/><Relationship Id="rId5" Type="http://schemas.openxmlformats.org/officeDocument/2006/relationships/image" Target="../media/image665.png"/><Relationship Id="rId181" Type="http://schemas.openxmlformats.org/officeDocument/2006/relationships/image" Target="../media/image755.png"/><Relationship Id="rId237" Type="http://schemas.openxmlformats.org/officeDocument/2006/relationships/image" Target="../media/image783.png"/><Relationship Id="rId279" Type="http://schemas.openxmlformats.org/officeDocument/2006/relationships/image" Target="../media/image804.png"/><Relationship Id="rId43" Type="http://schemas.openxmlformats.org/officeDocument/2006/relationships/image" Target="../media/image684.png"/><Relationship Id="rId139" Type="http://schemas.openxmlformats.org/officeDocument/2006/relationships/image" Target="../media/image734.png"/><Relationship Id="rId290" Type="http://schemas.openxmlformats.org/officeDocument/2006/relationships/customXml" Target="../ink/ink1593.xml"/><Relationship Id="rId304" Type="http://schemas.openxmlformats.org/officeDocument/2006/relationships/customXml" Target="../ink/ink1600.xml"/><Relationship Id="rId85" Type="http://schemas.openxmlformats.org/officeDocument/2006/relationships/image" Target="../media/image705.png"/><Relationship Id="rId150" Type="http://schemas.openxmlformats.org/officeDocument/2006/relationships/customXml" Target="../ink/ink1523.xml"/><Relationship Id="rId192" Type="http://schemas.openxmlformats.org/officeDocument/2006/relationships/customXml" Target="../ink/ink1544.xml"/><Relationship Id="rId206" Type="http://schemas.openxmlformats.org/officeDocument/2006/relationships/customXml" Target="../ink/ink1551.xml"/><Relationship Id="rId248" Type="http://schemas.openxmlformats.org/officeDocument/2006/relationships/customXml" Target="../ink/ink1572.xml"/><Relationship Id="rId12" Type="http://schemas.openxmlformats.org/officeDocument/2006/relationships/customXml" Target="../ink/ink1454.xml"/><Relationship Id="rId108" Type="http://schemas.openxmlformats.org/officeDocument/2006/relationships/customXml" Target="../ink/ink1502.xml"/><Relationship Id="rId315" Type="http://schemas.openxmlformats.org/officeDocument/2006/relationships/image" Target="../media/image822.png"/><Relationship Id="rId54" Type="http://schemas.openxmlformats.org/officeDocument/2006/relationships/customXml" Target="../ink/ink1475.xml"/><Relationship Id="rId96" Type="http://schemas.openxmlformats.org/officeDocument/2006/relationships/customXml" Target="../ink/ink1496.xml"/><Relationship Id="rId161" Type="http://schemas.openxmlformats.org/officeDocument/2006/relationships/image" Target="../media/image745.png"/><Relationship Id="rId217" Type="http://schemas.openxmlformats.org/officeDocument/2006/relationships/image" Target="../media/image773.png"/><Relationship Id="rId259" Type="http://schemas.openxmlformats.org/officeDocument/2006/relationships/image" Target="../media/image794.png"/><Relationship Id="rId23" Type="http://schemas.openxmlformats.org/officeDocument/2006/relationships/image" Target="../media/image674.png"/><Relationship Id="rId119" Type="http://schemas.openxmlformats.org/officeDocument/2006/relationships/image" Target="../media/image724.png"/><Relationship Id="rId270" Type="http://schemas.openxmlformats.org/officeDocument/2006/relationships/customXml" Target="../ink/ink1583.xml"/><Relationship Id="rId65" Type="http://schemas.openxmlformats.org/officeDocument/2006/relationships/image" Target="../media/image695.png"/><Relationship Id="rId130" Type="http://schemas.openxmlformats.org/officeDocument/2006/relationships/customXml" Target="../ink/ink1513.xml"/><Relationship Id="rId172" Type="http://schemas.openxmlformats.org/officeDocument/2006/relationships/customXml" Target="../ink/ink1534.xml"/><Relationship Id="rId228" Type="http://schemas.openxmlformats.org/officeDocument/2006/relationships/customXml" Target="../ink/ink1562.xml"/><Relationship Id="rId281" Type="http://schemas.openxmlformats.org/officeDocument/2006/relationships/image" Target="../media/image805.png"/><Relationship Id="rId34" Type="http://schemas.openxmlformats.org/officeDocument/2006/relationships/customXml" Target="../ink/ink1465.xml"/><Relationship Id="rId76" Type="http://schemas.openxmlformats.org/officeDocument/2006/relationships/customXml" Target="../ink/ink1486.xml"/><Relationship Id="rId141" Type="http://schemas.openxmlformats.org/officeDocument/2006/relationships/image" Target="../media/image735.png"/><Relationship Id="rId7" Type="http://schemas.openxmlformats.org/officeDocument/2006/relationships/image" Target="../media/image666.png"/><Relationship Id="rId162" Type="http://schemas.openxmlformats.org/officeDocument/2006/relationships/customXml" Target="../ink/ink1529.xml"/><Relationship Id="rId183" Type="http://schemas.openxmlformats.org/officeDocument/2006/relationships/image" Target="../media/image756.png"/><Relationship Id="rId218" Type="http://schemas.openxmlformats.org/officeDocument/2006/relationships/customXml" Target="../ink/ink1557.xml"/><Relationship Id="rId239" Type="http://schemas.openxmlformats.org/officeDocument/2006/relationships/image" Target="../media/image784.png"/><Relationship Id="rId250" Type="http://schemas.openxmlformats.org/officeDocument/2006/relationships/customXml" Target="../ink/ink1573.xml"/><Relationship Id="rId271" Type="http://schemas.openxmlformats.org/officeDocument/2006/relationships/image" Target="../media/image800.png"/><Relationship Id="rId292" Type="http://schemas.openxmlformats.org/officeDocument/2006/relationships/customXml" Target="../ink/ink1594.xml"/><Relationship Id="rId306" Type="http://schemas.openxmlformats.org/officeDocument/2006/relationships/customXml" Target="../ink/ink1601.xml"/><Relationship Id="rId24" Type="http://schemas.openxmlformats.org/officeDocument/2006/relationships/customXml" Target="../ink/ink1460.xml"/><Relationship Id="rId45" Type="http://schemas.openxmlformats.org/officeDocument/2006/relationships/image" Target="../media/image685.png"/><Relationship Id="rId66" Type="http://schemas.openxmlformats.org/officeDocument/2006/relationships/customXml" Target="../ink/ink1481.xml"/><Relationship Id="rId87" Type="http://schemas.openxmlformats.org/officeDocument/2006/relationships/image" Target="../media/image706.png"/><Relationship Id="rId110" Type="http://schemas.openxmlformats.org/officeDocument/2006/relationships/customXml" Target="../ink/ink1503.xml"/><Relationship Id="rId131" Type="http://schemas.openxmlformats.org/officeDocument/2006/relationships/image" Target="../media/image730.png"/><Relationship Id="rId152" Type="http://schemas.openxmlformats.org/officeDocument/2006/relationships/customXml" Target="../ink/ink1524.xml"/><Relationship Id="rId173" Type="http://schemas.openxmlformats.org/officeDocument/2006/relationships/image" Target="../media/image751.png"/><Relationship Id="rId194" Type="http://schemas.openxmlformats.org/officeDocument/2006/relationships/customXml" Target="../ink/ink1545.xml"/><Relationship Id="rId208" Type="http://schemas.openxmlformats.org/officeDocument/2006/relationships/customXml" Target="../ink/ink1552.xml"/><Relationship Id="rId229" Type="http://schemas.openxmlformats.org/officeDocument/2006/relationships/image" Target="../media/image779.png"/><Relationship Id="rId240" Type="http://schemas.openxmlformats.org/officeDocument/2006/relationships/customXml" Target="../ink/ink1568.xml"/><Relationship Id="rId261" Type="http://schemas.openxmlformats.org/officeDocument/2006/relationships/image" Target="../media/image795.png"/><Relationship Id="rId14" Type="http://schemas.openxmlformats.org/officeDocument/2006/relationships/customXml" Target="../ink/ink1455.xml"/><Relationship Id="rId35" Type="http://schemas.openxmlformats.org/officeDocument/2006/relationships/image" Target="../media/image680.png"/><Relationship Id="rId56" Type="http://schemas.openxmlformats.org/officeDocument/2006/relationships/customXml" Target="../ink/ink1476.xml"/><Relationship Id="rId77" Type="http://schemas.openxmlformats.org/officeDocument/2006/relationships/image" Target="../media/image701.png"/><Relationship Id="rId100" Type="http://schemas.openxmlformats.org/officeDocument/2006/relationships/customXml" Target="../ink/ink1498.xml"/><Relationship Id="rId282" Type="http://schemas.openxmlformats.org/officeDocument/2006/relationships/customXml" Target="../ink/ink1589.xml"/><Relationship Id="rId317" Type="http://schemas.openxmlformats.org/officeDocument/2006/relationships/image" Target="../media/image823.png"/><Relationship Id="rId8" Type="http://schemas.openxmlformats.org/officeDocument/2006/relationships/customXml" Target="../ink/ink1452.xml"/><Relationship Id="rId98" Type="http://schemas.openxmlformats.org/officeDocument/2006/relationships/customXml" Target="../ink/ink1497.xml"/><Relationship Id="rId121" Type="http://schemas.openxmlformats.org/officeDocument/2006/relationships/image" Target="../media/image725.png"/><Relationship Id="rId142" Type="http://schemas.openxmlformats.org/officeDocument/2006/relationships/customXml" Target="../ink/ink1519.xml"/><Relationship Id="rId163" Type="http://schemas.openxmlformats.org/officeDocument/2006/relationships/image" Target="../media/image746.png"/><Relationship Id="rId184" Type="http://schemas.openxmlformats.org/officeDocument/2006/relationships/customXml" Target="../ink/ink1540.xml"/><Relationship Id="rId219" Type="http://schemas.openxmlformats.org/officeDocument/2006/relationships/image" Target="../media/image774.png"/><Relationship Id="rId230" Type="http://schemas.openxmlformats.org/officeDocument/2006/relationships/customXml" Target="../ink/ink1563.xml"/><Relationship Id="rId251" Type="http://schemas.openxmlformats.org/officeDocument/2006/relationships/image" Target="../media/image790.png"/><Relationship Id="rId25" Type="http://schemas.openxmlformats.org/officeDocument/2006/relationships/image" Target="../media/image675.png"/><Relationship Id="rId46" Type="http://schemas.openxmlformats.org/officeDocument/2006/relationships/customXml" Target="../ink/ink1471.xml"/><Relationship Id="rId67" Type="http://schemas.openxmlformats.org/officeDocument/2006/relationships/image" Target="../media/image696.png"/><Relationship Id="rId272" Type="http://schemas.openxmlformats.org/officeDocument/2006/relationships/customXml" Target="../ink/ink1584.xml"/><Relationship Id="rId293" Type="http://schemas.openxmlformats.org/officeDocument/2006/relationships/image" Target="../media/image811.png"/><Relationship Id="rId307" Type="http://schemas.openxmlformats.org/officeDocument/2006/relationships/image" Target="../media/image818.png"/><Relationship Id="rId88" Type="http://schemas.openxmlformats.org/officeDocument/2006/relationships/customXml" Target="../ink/ink1492.xml"/><Relationship Id="rId111" Type="http://schemas.openxmlformats.org/officeDocument/2006/relationships/image" Target="../media/image720.png"/><Relationship Id="rId132" Type="http://schemas.openxmlformats.org/officeDocument/2006/relationships/customXml" Target="../ink/ink1514.xml"/><Relationship Id="rId153" Type="http://schemas.openxmlformats.org/officeDocument/2006/relationships/image" Target="../media/image741.png"/><Relationship Id="rId174" Type="http://schemas.openxmlformats.org/officeDocument/2006/relationships/customXml" Target="../ink/ink1535.xml"/><Relationship Id="rId195" Type="http://schemas.openxmlformats.org/officeDocument/2006/relationships/image" Target="../media/image762.png"/><Relationship Id="rId209" Type="http://schemas.openxmlformats.org/officeDocument/2006/relationships/image" Target="../media/image769.png"/><Relationship Id="rId220" Type="http://schemas.openxmlformats.org/officeDocument/2006/relationships/customXml" Target="../ink/ink1558.xml"/><Relationship Id="rId241" Type="http://schemas.openxmlformats.org/officeDocument/2006/relationships/image" Target="../media/image785.png"/><Relationship Id="rId15" Type="http://schemas.openxmlformats.org/officeDocument/2006/relationships/image" Target="../media/image670.png"/><Relationship Id="rId36" Type="http://schemas.openxmlformats.org/officeDocument/2006/relationships/customXml" Target="../ink/ink1466.xml"/><Relationship Id="rId57" Type="http://schemas.openxmlformats.org/officeDocument/2006/relationships/image" Target="../media/image691.png"/><Relationship Id="rId262" Type="http://schemas.openxmlformats.org/officeDocument/2006/relationships/customXml" Target="../ink/ink1579.xml"/><Relationship Id="rId283" Type="http://schemas.openxmlformats.org/officeDocument/2006/relationships/image" Target="../media/image806.png"/><Relationship Id="rId318" Type="http://schemas.openxmlformats.org/officeDocument/2006/relationships/customXml" Target="../ink/ink1607.xml"/><Relationship Id="rId78" Type="http://schemas.openxmlformats.org/officeDocument/2006/relationships/customXml" Target="../ink/ink1487.xml"/><Relationship Id="rId99" Type="http://schemas.openxmlformats.org/officeDocument/2006/relationships/image" Target="../media/image712.png"/><Relationship Id="rId101" Type="http://schemas.openxmlformats.org/officeDocument/2006/relationships/image" Target="../media/image713.png"/><Relationship Id="rId122" Type="http://schemas.openxmlformats.org/officeDocument/2006/relationships/customXml" Target="../ink/ink1509.xml"/><Relationship Id="rId143" Type="http://schemas.openxmlformats.org/officeDocument/2006/relationships/image" Target="../media/image736.png"/><Relationship Id="rId164" Type="http://schemas.openxmlformats.org/officeDocument/2006/relationships/customXml" Target="../ink/ink1530.xml"/><Relationship Id="rId185" Type="http://schemas.openxmlformats.org/officeDocument/2006/relationships/image" Target="../media/image757.png"/><Relationship Id="rId9" Type="http://schemas.openxmlformats.org/officeDocument/2006/relationships/image" Target="../media/image667.png"/><Relationship Id="rId210" Type="http://schemas.openxmlformats.org/officeDocument/2006/relationships/customXml" Target="../ink/ink1553.xml"/><Relationship Id="rId26" Type="http://schemas.openxmlformats.org/officeDocument/2006/relationships/customXml" Target="../ink/ink1461.xml"/><Relationship Id="rId231" Type="http://schemas.openxmlformats.org/officeDocument/2006/relationships/image" Target="../media/image780.png"/><Relationship Id="rId252" Type="http://schemas.openxmlformats.org/officeDocument/2006/relationships/customXml" Target="../ink/ink1574.xml"/><Relationship Id="rId273" Type="http://schemas.openxmlformats.org/officeDocument/2006/relationships/image" Target="../media/image801.png"/><Relationship Id="rId294" Type="http://schemas.openxmlformats.org/officeDocument/2006/relationships/customXml" Target="../ink/ink1595.xml"/><Relationship Id="rId308" Type="http://schemas.openxmlformats.org/officeDocument/2006/relationships/customXml" Target="../ink/ink1602.xml"/><Relationship Id="rId47" Type="http://schemas.openxmlformats.org/officeDocument/2006/relationships/image" Target="../media/image686.png"/><Relationship Id="rId68" Type="http://schemas.openxmlformats.org/officeDocument/2006/relationships/customXml" Target="../ink/ink1482.xml"/><Relationship Id="rId89" Type="http://schemas.openxmlformats.org/officeDocument/2006/relationships/image" Target="../media/image707.png"/><Relationship Id="rId112" Type="http://schemas.openxmlformats.org/officeDocument/2006/relationships/customXml" Target="../ink/ink1504.xml"/><Relationship Id="rId133" Type="http://schemas.openxmlformats.org/officeDocument/2006/relationships/image" Target="../media/image731.png"/><Relationship Id="rId154" Type="http://schemas.openxmlformats.org/officeDocument/2006/relationships/customXml" Target="../ink/ink1525.xml"/><Relationship Id="rId175" Type="http://schemas.openxmlformats.org/officeDocument/2006/relationships/image" Target="../media/image752.png"/><Relationship Id="rId196" Type="http://schemas.openxmlformats.org/officeDocument/2006/relationships/customXml" Target="../ink/ink1546.xml"/><Relationship Id="rId200" Type="http://schemas.openxmlformats.org/officeDocument/2006/relationships/customXml" Target="../ink/ink1548.xml"/><Relationship Id="rId16" Type="http://schemas.openxmlformats.org/officeDocument/2006/relationships/customXml" Target="../ink/ink1456.xml"/><Relationship Id="rId221" Type="http://schemas.openxmlformats.org/officeDocument/2006/relationships/image" Target="../media/image775.png"/><Relationship Id="rId242" Type="http://schemas.openxmlformats.org/officeDocument/2006/relationships/customXml" Target="../ink/ink1569.xml"/><Relationship Id="rId263" Type="http://schemas.openxmlformats.org/officeDocument/2006/relationships/image" Target="../media/image796.png"/><Relationship Id="rId284" Type="http://schemas.openxmlformats.org/officeDocument/2006/relationships/customXml" Target="../ink/ink1590.xml"/><Relationship Id="rId319" Type="http://schemas.openxmlformats.org/officeDocument/2006/relationships/image" Target="../media/image824.png"/><Relationship Id="rId37" Type="http://schemas.openxmlformats.org/officeDocument/2006/relationships/image" Target="../media/image681.png"/><Relationship Id="rId58" Type="http://schemas.openxmlformats.org/officeDocument/2006/relationships/customXml" Target="../ink/ink1477.xml"/><Relationship Id="rId79" Type="http://schemas.openxmlformats.org/officeDocument/2006/relationships/image" Target="../media/image702.png"/><Relationship Id="rId102" Type="http://schemas.openxmlformats.org/officeDocument/2006/relationships/customXml" Target="../ink/ink1499.xml"/><Relationship Id="rId123" Type="http://schemas.openxmlformats.org/officeDocument/2006/relationships/image" Target="../media/image726.png"/><Relationship Id="rId144" Type="http://schemas.openxmlformats.org/officeDocument/2006/relationships/customXml" Target="../ink/ink1520.xml"/><Relationship Id="rId90" Type="http://schemas.openxmlformats.org/officeDocument/2006/relationships/customXml" Target="../ink/ink1493.xml"/><Relationship Id="rId165" Type="http://schemas.openxmlformats.org/officeDocument/2006/relationships/image" Target="../media/image747.png"/><Relationship Id="rId186" Type="http://schemas.openxmlformats.org/officeDocument/2006/relationships/customXml" Target="../ink/ink1541.xml"/><Relationship Id="rId211" Type="http://schemas.openxmlformats.org/officeDocument/2006/relationships/image" Target="../media/image770.png"/><Relationship Id="rId232" Type="http://schemas.openxmlformats.org/officeDocument/2006/relationships/customXml" Target="../ink/ink1564.xml"/><Relationship Id="rId253" Type="http://schemas.openxmlformats.org/officeDocument/2006/relationships/image" Target="../media/image791.png"/><Relationship Id="rId274" Type="http://schemas.openxmlformats.org/officeDocument/2006/relationships/customXml" Target="../ink/ink1585.xml"/><Relationship Id="rId295" Type="http://schemas.openxmlformats.org/officeDocument/2006/relationships/image" Target="../media/image812.png"/><Relationship Id="rId309" Type="http://schemas.openxmlformats.org/officeDocument/2006/relationships/image" Target="../media/image819.png"/><Relationship Id="rId27" Type="http://schemas.openxmlformats.org/officeDocument/2006/relationships/image" Target="../media/image676.png"/><Relationship Id="rId48" Type="http://schemas.openxmlformats.org/officeDocument/2006/relationships/customXml" Target="../ink/ink1472.xml"/><Relationship Id="rId69" Type="http://schemas.openxmlformats.org/officeDocument/2006/relationships/image" Target="../media/image697.png"/><Relationship Id="rId113" Type="http://schemas.openxmlformats.org/officeDocument/2006/relationships/image" Target="../media/image721.png"/><Relationship Id="rId134" Type="http://schemas.openxmlformats.org/officeDocument/2006/relationships/customXml" Target="../ink/ink1515.xml"/><Relationship Id="rId320" Type="http://schemas.openxmlformats.org/officeDocument/2006/relationships/customXml" Target="../ink/ink1608.xml"/><Relationship Id="rId80" Type="http://schemas.openxmlformats.org/officeDocument/2006/relationships/customXml" Target="../ink/ink1488.xml"/><Relationship Id="rId155" Type="http://schemas.openxmlformats.org/officeDocument/2006/relationships/image" Target="../media/image742.png"/><Relationship Id="rId176" Type="http://schemas.openxmlformats.org/officeDocument/2006/relationships/customXml" Target="../ink/ink1536.xml"/><Relationship Id="rId197" Type="http://schemas.openxmlformats.org/officeDocument/2006/relationships/image" Target="../media/image763.png"/><Relationship Id="rId201" Type="http://schemas.openxmlformats.org/officeDocument/2006/relationships/image" Target="../media/image765.png"/><Relationship Id="rId222" Type="http://schemas.openxmlformats.org/officeDocument/2006/relationships/customXml" Target="../ink/ink1559.xml"/><Relationship Id="rId243" Type="http://schemas.openxmlformats.org/officeDocument/2006/relationships/image" Target="../media/image786.png"/><Relationship Id="rId264" Type="http://schemas.openxmlformats.org/officeDocument/2006/relationships/customXml" Target="../ink/ink1580.xml"/><Relationship Id="rId285" Type="http://schemas.openxmlformats.org/officeDocument/2006/relationships/image" Target="../media/image807.png"/><Relationship Id="rId17" Type="http://schemas.openxmlformats.org/officeDocument/2006/relationships/image" Target="../media/image671.png"/><Relationship Id="rId38" Type="http://schemas.openxmlformats.org/officeDocument/2006/relationships/customXml" Target="../ink/ink1467.xml"/><Relationship Id="rId59" Type="http://schemas.openxmlformats.org/officeDocument/2006/relationships/image" Target="../media/image692.png"/><Relationship Id="rId103" Type="http://schemas.openxmlformats.org/officeDocument/2006/relationships/image" Target="../media/image714.png"/><Relationship Id="rId124" Type="http://schemas.openxmlformats.org/officeDocument/2006/relationships/customXml" Target="../ink/ink1510.xml"/><Relationship Id="rId310" Type="http://schemas.openxmlformats.org/officeDocument/2006/relationships/customXml" Target="../ink/ink1603.xml"/><Relationship Id="rId70" Type="http://schemas.openxmlformats.org/officeDocument/2006/relationships/customXml" Target="../ink/ink1483.xml"/><Relationship Id="rId91" Type="http://schemas.openxmlformats.org/officeDocument/2006/relationships/image" Target="../media/image708.png"/><Relationship Id="rId145" Type="http://schemas.openxmlformats.org/officeDocument/2006/relationships/image" Target="../media/image737.png"/><Relationship Id="rId166" Type="http://schemas.openxmlformats.org/officeDocument/2006/relationships/customXml" Target="../ink/ink1531.xml"/><Relationship Id="rId187" Type="http://schemas.openxmlformats.org/officeDocument/2006/relationships/image" Target="../media/image758.png"/><Relationship Id="rId1" Type="http://schemas.openxmlformats.org/officeDocument/2006/relationships/slideLayout" Target="../slideLayouts/slideLayout2.xml"/><Relationship Id="rId212" Type="http://schemas.openxmlformats.org/officeDocument/2006/relationships/customXml" Target="../ink/ink1554.xml"/><Relationship Id="rId233" Type="http://schemas.openxmlformats.org/officeDocument/2006/relationships/image" Target="../media/image781.png"/><Relationship Id="rId254" Type="http://schemas.openxmlformats.org/officeDocument/2006/relationships/customXml" Target="../ink/ink1575.xml"/><Relationship Id="rId28" Type="http://schemas.openxmlformats.org/officeDocument/2006/relationships/customXml" Target="../ink/ink1462.xml"/><Relationship Id="rId49" Type="http://schemas.openxmlformats.org/officeDocument/2006/relationships/image" Target="../media/image687.png"/><Relationship Id="rId114" Type="http://schemas.openxmlformats.org/officeDocument/2006/relationships/customXml" Target="../ink/ink1505.xml"/><Relationship Id="rId275" Type="http://schemas.openxmlformats.org/officeDocument/2006/relationships/image" Target="../media/image802.png"/><Relationship Id="rId296" Type="http://schemas.openxmlformats.org/officeDocument/2006/relationships/customXml" Target="../ink/ink1596.xml"/><Relationship Id="rId300" Type="http://schemas.openxmlformats.org/officeDocument/2006/relationships/customXml" Target="../ink/ink1598.xml"/><Relationship Id="rId60" Type="http://schemas.openxmlformats.org/officeDocument/2006/relationships/customXml" Target="../ink/ink1478.xml"/><Relationship Id="rId81" Type="http://schemas.openxmlformats.org/officeDocument/2006/relationships/image" Target="../media/image703.png"/><Relationship Id="rId135" Type="http://schemas.openxmlformats.org/officeDocument/2006/relationships/image" Target="../media/image732.png"/><Relationship Id="rId156" Type="http://schemas.openxmlformats.org/officeDocument/2006/relationships/customXml" Target="../ink/ink1526.xml"/><Relationship Id="rId177" Type="http://schemas.openxmlformats.org/officeDocument/2006/relationships/image" Target="../media/image753.png"/><Relationship Id="rId198" Type="http://schemas.openxmlformats.org/officeDocument/2006/relationships/customXml" Target="../ink/ink1547.xml"/><Relationship Id="rId321" Type="http://schemas.openxmlformats.org/officeDocument/2006/relationships/image" Target="../media/image825.png"/><Relationship Id="rId202" Type="http://schemas.openxmlformats.org/officeDocument/2006/relationships/customXml" Target="../ink/ink1549.xml"/><Relationship Id="rId223" Type="http://schemas.openxmlformats.org/officeDocument/2006/relationships/image" Target="../media/image776.png"/><Relationship Id="rId244" Type="http://schemas.openxmlformats.org/officeDocument/2006/relationships/customXml" Target="../ink/ink1570.xml"/><Relationship Id="rId18" Type="http://schemas.openxmlformats.org/officeDocument/2006/relationships/customXml" Target="../ink/ink1457.xml"/><Relationship Id="rId39" Type="http://schemas.openxmlformats.org/officeDocument/2006/relationships/image" Target="../media/image682.png"/><Relationship Id="rId265" Type="http://schemas.openxmlformats.org/officeDocument/2006/relationships/image" Target="../media/image797.png"/><Relationship Id="rId286" Type="http://schemas.openxmlformats.org/officeDocument/2006/relationships/customXml" Target="../ink/ink1591.xml"/><Relationship Id="rId50" Type="http://schemas.openxmlformats.org/officeDocument/2006/relationships/customXml" Target="../ink/ink1473.xml"/><Relationship Id="rId104" Type="http://schemas.openxmlformats.org/officeDocument/2006/relationships/customXml" Target="../ink/ink1500.xml"/><Relationship Id="rId125" Type="http://schemas.openxmlformats.org/officeDocument/2006/relationships/image" Target="../media/image727.png"/><Relationship Id="rId146" Type="http://schemas.openxmlformats.org/officeDocument/2006/relationships/customXml" Target="../ink/ink1521.xml"/><Relationship Id="rId167" Type="http://schemas.openxmlformats.org/officeDocument/2006/relationships/image" Target="../media/image748.png"/><Relationship Id="rId188" Type="http://schemas.openxmlformats.org/officeDocument/2006/relationships/customXml" Target="../ink/ink1542.xml"/><Relationship Id="rId311" Type="http://schemas.openxmlformats.org/officeDocument/2006/relationships/image" Target="../media/image820.png"/><Relationship Id="rId71" Type="http://schemas.openxmlformats.org/officeDocument/2006/relationships/image" Target="../media/image698.png"/><Relationship Id="rId92" Type="http://schemas.openxmlformats.org/officeDocument/2006/relationships/customXml" Target="../ink/ink1494.xml"/><Relationship Id="rId213" Type="http://schemas.openxmlformats.org/officeDocument/2006/relationships/image" Target="../media/image771.png"/><Relationship Id="rId234" Type="http://schemas.openxmlformats.org/officeDocument/2006/relationships/customXml" Target="../ink/ink1565.xml"/><Relationship Id="rId2" Type="http://schemas.openxmlformats.org/officeDocument/2006/relationships/customXml" Target="../ink/ink1449.xml"/><Relationship Id="rId29" Type="http://schemas.openxmlformats.org/officeDocument/2006/relationships/image" Target="../media/image677.png"/><Relationship Id="rId255" Type="http://schemas.openxmlformats.org/officeDocument/2006/relationships/image" Target="../media/image792.png"/><Relationship Id="rId276" Type="http://schemas.openxmlformats.org/officeDocument/2006/relationships/customXml" Target="../ink/ink1586.xml"/><Relationship Id="rId297" Type="http://schemas.openxmlformats.org/officeDocument/2006/relationships/image" Target="../media/image813.png"/><Relationship Id="rId40" Type="http://schemas.openxmlformats.org/officeDocument/2006/relationships/customXml" Target="../ink/ink1468.xml"/><Relationship Id="rId115" Type="http://schemas.openxmlformats.org/officeDocument/2006/relationships/image" Target="../media/image722.png"/><Relationship Id="rId136" Type="http://schemas.openxmlformats.org/officeDocument/2006/relationships/customXml" Target="../ink/ink1516.xml"/><Relationship Id="rId157" Type="http://schemas.openxmlformats.org/officeDocument/2006/relationships/image" Target="../media/image743.png"/><Relationship Id="rId178" Type="http://schemas.openxmlformats.org/officeDocument/2006/relationships/customXml" Target="../ink/ink1537.xml"/><Relationship Id="rId301" Type="http://schemas.openxmlformats.org/officeDocument/2006/relationships/image" Target="../media/image815.png"/><Relationship Id="rId322" Type="http://schemas.openxmlformats.org/officeDocument/2006/relationships/customXml" Target="../ink/ink1609.xml"/><Relationship Id="rId61" Type="http://schemas.openxmlformats.org/officeDocument/2006/relationships/image" Target="../media/image693.png"/><Relationship Id="rId82" Type="http://schemas.openxmlformats.org/officeDocument/2006/relationships/customXml" Target="../ink/ink1489.xml"/><Relationship Id="rId199" Type="http://schemas.openxmlformats.org/officeDocument/2006/relationships/image" Target="../media/image764.png"/><Relationship Id="rId203" Type="http://schemas.openxmlformats.org/officeDocument/2006/relationships/image" Target="../media/image766.png"/><Relationship Id="rId19" Type="http://schemas.openxmlformats.org/officeDocument/2006/relationships/image" Target="../media/image672.png"/><Relationship Id="rId224" Type="http://schemas.openxmlformats.org/officeDocument/2006/relationships/customXml" Target="../ink/ink1560.xml"/><Relationship Id="rId245" Type="http://schemas.openxmlformats.org/officeDocument/2006/relationships/image" Target="../media/image787.png"/><Relationship Id="rId266" Type="http://schemas.openxmlformats.org/officeDocument/2006/relationships/customXml" Target="../ink/ink1581.xml"/><Relationship Id="rId287" Type="http://schemas.openxmlformats.org/officeDocument/2006/relationships/image" Target="../media/image808.png"/><Relationship Id="rId30" Type="http://schemas.openxmlformats.org/officeDocument/2006/relationships/customXml" Target="../ink/ink1463.xml"/><Relationship Id="rId105" Type="http://schemas.openxmlformats.org/officeDocument/2006/relationships/image" Target="../media/image715.png"/><Relationship Id="rId126" Type="http://schemas.openxmlformats.org/officeDocument/2006/relationships/customXml" Target="../ink/ink1511.xml"/><Relationship Id="rId147" Type="http://schemas.openxmlformats.org/officeDocument/2006/relationships/image" Target="../media/image738.png"/><Relationship Id="rId168" Type="http://schemas.openxmlformats.org/officeDocument/2006/relationships/customXml" Target="../ink/ink1532.xml"/><Relationship Id="rId312" Type="http://schemas.openxmlformats.org/officeDocument/2006/relationships/customXml" Target="../ink/ink1604.xml"/><Relationship Id="rId51" Type="http://schemas.openxmlformats.org/officeDocument/2006/relationships/image" Target="../media/image688.png"/><Relationship Id="rId72" Type="http://schemas.openxmlformats.org/officeDocument/2006/relationships/customXml" Target="../ink/ink1484.xml"/><Relationship Id="rId93" Type="http://schemas.openxmlformats.org/officeDocument/2006/relationships/image" Target="../media/image709.png"/><Relationship Id="rId189" Type="http://schemas.openxmlformats.org/officeDocument/2006/relationships/image" Target="../media/image759.png"/><Relationship Id="rId3" Type="http://schemas.openxmlformats.org/officeDocument/2006/relationships/image" Target="../media/image664.png"/><Relationship Id="rId214" Type="http://schemas.openxmlformats.org/officeDocument/2006/relationships/customXml" Target="../ink/ink1555.xml"/><Relationship Id="rId235" Type="http://schemas.openxmlformats.org/officeDocument/2006/relationships/image" Target="../media/image782.png"/><Relationship Id="rId256" Type="http://schemas.openxmlformats.org/officeDocument/2006/relationships/customXml" Target="../ink/ink1576.xml"/><Relationship Id="rId277" Type="http://schemas.openxmlformats.org/officeDocument/2006/relationships/image" Target="../media/image803.png"/><Relationship Id="rId298" Type="http://schemas.openxmlformats.org/officeDocument/2006/relationships/customXml" Target="../ink/ink1597.xml"/><Relationship Id="rId116" Type="http://schemas.openxmlformats.org/officeDocument/2006/relationships/customXml" Target="../ink/ink1506.xml"/><Relationship Id="rId137" Type="http://schemas.openxmlformats.org/officeDocument/2006/relationships/image" Target="../media/image733.png"/><Relationship Id="rId158" Type="http://schemas.openxmlformats.org/officeDocument/2006/relationships/customXml" Target="../ink/ink1527.xml"/><Relationship Id="rId302" Type="http://schemas.openxmlformats.org/officeDocument/2006/relationships/customXml" Target="../ink/ink1599.xml"/><Relationship Id="rId323" Type="http://schemas.openxmlformats.org/officeDocument/2006/relationships/image" Target="../media/image716.png"/><Relationship Id="rId20" Type="http://schemas.openxmlformats.org/officeDocument/2006/relationships/customXml" Target="../ink/ink1458.xml"/><Relationship Id="rId41" Type="http://schemas.openxmlformats.org/officeDocument/2006/relationships/image" Target="../media/image683.png"/><Relationship Id="rId62" Type="http://schemas.openxmlformats.org/officeDocument/2006/relationships/customXml" Target="../ink/ink1479.xml"/><Relationship Id="rId83" Type="http://schemas.openxmlformats.org/officeDocument/2006/relationships/image" Target="../media/image704.png"/><Relationship Id="rId179" Type="http://schemas.openxmlformats.org/officeDocument/2006/relationships/image" Target="../media/image754.png"/><Relationship Id="rId190" Type="http://schemas.openxmlformats.org/officeDocument/2006/relationships/customXml" Target="../ink/ink1543.xml"/><Relationship Id="rId204" Type="http://schemas.openxmlformats.org/officeDocument/2006/relationships/customXml" Target="../ink/ink1550.xml"/><Relationship Id="rId225" Type="http://schemas.openxmlformats.org/officeDocument/2006/relationships/image" Target="../media/image777.png"/><Relationship Id="rId246" Type="http://schemas.openxmlformats.org/officeDocument/2006/relationships/customXml" Target="../ink/ink1571.xml"/><Relationship Id="rId267" Type="http://schemas.openxmlformats.org/officeDocument/2006/relationships/image" Target="../media/image798.png"/><Relationship Id="rId288" Type="http://schemas.openxmlformats.org/officeDocument/2006/relationships/customXml" Target="../ink/ink1592.xml"/><Relationship Id="rId106" Type="http://schemas.openxmlformats.org/officeDocument/2006/relationships/customXml" Target="../ink/ink1501.xml"/><Relationship Id="rId127" Type="http://schemas.openxmlformats.org/officeDocument/2006/relationships/image" Target="../media/image728.png"/><Relationship Id="rId313" Type="http://schemas.openxmlformats.org/officeDocument/2006/relationships/image" Target="../media/image821.png"/><Relationship Id="rId10" Type="http://schemas.openxmlformats.org/officeDocument/2006/relationships/customXml" Target="../ink/ink1453.xml"/><Relationship Id="rId31" Type="http://schemas.openxmlformats.org/officeDocument/2006/relationships/image" Target="../media/image678.png"/><Relationship Id="rId52" Type="http://schemas.openxmlformats.org/officeDocument/2006/relationships/customXml" Target="../ink/ink1474.xml"/><Relationship Id="rId73" Type="http://schemas.openxmlformats.org/officeDocument/2006/relationships/image" Target="../media/image699.png"/><Relationship Id="rId94" Type="http://schemas.openxmlformats.org/officeDocument/2006/relationships/customXml" Target="../ink/ink1495.xml"/><Relationship Id="rId148" Type="http://schemas.openxmlformats.org/officeDocument/2006/relationships/customXml" Target="../ink/ink1522.xml"/><Relationship Id="rId169" Type="http://schemas.openxmlformats.org/officeDocument/2006/relationships/image" Target="../media/image749.png"/><Relationship Id="rId4" Type="http://schemas.openxmlformats.org/officeDocument/2006/relationships/customXml" Target="../ink/ink1450.xml"/><Relationship Id="rId180" Type="http://schemas.openxmlformats.org/officeDocument/2006/relationships/customXml" Target="../ink/ink1538.xml"/><Relationship Id="rId215" Type="http://schemas.openxmlformats.org/officeDocument/2006/relationships/image" Target="../media/image772.png"/><Relationship Id="rId236" Type="http://schemas.openxmlformats.org/officeDocument/2006/relationships/customXml" Target="../ink/ink1566.xml"/><Relationship Id="rId257" Type="http://schemas.openxmlformats.org/officeDocument/2006/relationships/image" Target="../media/image793.png"/><Relationship Id="rId278" Type="http://schemas.openxmlformats.org/officeDocument/2006/relationships/customXml" Target="../ink/ink1587.xml"/><Relationship Id="rId303" Type="http://schemas.openxmlformats.org/officeDocument/2006/relationships/image" Target="../media/image816.png"/><Relationship Id="rId42" Type="http://schemas.openxmlformats.org/officeDocument/2006/relationships/customXml" Target="../ink/ink1469.xml"/><Relationship Id="rId84" Type="http://schemas.openxmlformats.org/officeDocument/2006/relationships/customXml" Target="../ink/ink1490.xml"/><Relationship Id="rId138" Type="http://schemas.openxmlformats.org/officeDocument/2006/relationships/customXml" Target="../ink/ink1517.xml"/><Relationship Id="rId191" Type="http://schemas.openxmlformats.org/officeDocument/2006/relationships/image" Target="../media/image760.png"/><Relationship Id="rId205" Type="http://schemas.openxmlformats.org/officeDocument/2006/relationships/image" Target="../media/image767.png"/><Relationship Id="rId247" Type="http://schemas.openxmlformats.org/officeDocument/2006/relationships/image" Target="../media/image788.png"/><Relationship Id="rId107" Type="http://schemas.openxmlformats.org/officeDocument/2006/relationships/image" Target="../media/image718.png"/><Relationship Id="rId289" Type="http://schemas.openxmlformats.org/officeDocument/2006/relationships/image" Target="../media/image809.png"/><Relationship Id="rId11" Type="http://schemas.openxmlformats.org/officeDocument/2006/relationships/image" Target="../media/image668.png"/><Relationship Id="rId53" Type="http://schemas.openxmlformats.org/officeDocument/2006/relationships/image" Target="../media/image689.png"/><Relationship Id="rId149" Type="http://schemas.openxmlformats.org/officeDocument/2006/relationships/image" Target="../media/image739.png"/><Relationship Id="rId314" Type="http://schemas.openxmlformats.org/officeDocument/2006/relationships/customXml" Target="../ink/ink1605.xml"/><Relationship Id="rId95" Type="http://schemas.openxmlformats.org/officeDocument/2006/relationships/image" Target="../media/image710.png"/><Relationship Id="rId160" Type="http://schemas.openxmlformats.org/officeDocument/2006/relationships/customXml" Target="../ink/ink1528.xml"/><Relationship Id="rId216" Type="http://schemas.openxmlformats.org/officeDocument/2006/relationships/customXml" Target="../ink/ink1556.xml"/><Relationship Id="rId258" Type="http://schemas.openxmlformats.org/officeDocument/2006/relationships/customXml" Target="../ink/ink1577.xml"/><Relationship Id="rId22" Type="http://schemas.openxmlformats.org/officeDocument/2006/relationships/customXml" Target="../ink/ink1459.xml"/><Relationship Id="rId64" Type="http://schemas.openxmlformats.org/officeDocument/2006/relationships/customXml" Target="../ink/ink1480.xml"/><Relationship Id="rId118" Type="http://schemas.openxmlformats.org/officeDocument/2006/relationships/customXml" Target="../ink/ink1507.xml"/><Relationship Id="rId325" Type="http://schemas.openxmlformats.org/officeDocument/2006/relationships/image" Target="../media/image717.png"/><Relationship Id="rId171" Type="http://schemas.openxmlformats.org/officeDocument/2006/relationships/image" Target="../media/image750.png"/><Relationship Id="rId227" Type="http://schemas.openxmlformats.org/officeDocument/2006/relationships/image" Target="../media/image778.png"/><Relationship Id="rId269" Type="http://schemas.openxmlformats.org/officeDocument/2006/relationships/image" Target="../media/image799.png"/><Relationship Id="rId33" Type="http://schemas.openxmlformats.org/officeDocument/2006/relationships/image" Target="../media/image679.png"/><Relationship Id="rId129" Type="http://schemas.openxmlformats.org/officeDocument/2006/relationships/image" Target="../media/image729.png"/><Relationship Id="rId280" Type="http://schemas.openxmlformats.org/officeDocument/2006/relationships/customXml" Target="../ink/ink1588.xml"/><Relationship Id="rId75" Type="http://schemas.openxmlformats.org/officeDocument/2006/relationships/image" Target="../media/image700.png"/><Relationship Id="rId140" Type="http://schemas.openxmlformats.org/officeDocument/2006/relationships/customXml" Target="../ink/ink1518.xml"/><Relationship Id="rId182" Type="http://schemas.openxmlformats.org/officeDocument/2006/relationships/customXml" Target="../ink/ink1539.xml"/><Relationship Id="rId6" Type="http://schemas.openxmlformats.org/officeDocument/2006/relationships/customXml" Target="../ink/ink1451.xml"/><Relationship Id="rId238" Type="http://schemas.openxmlformats.org/officeDocument/2006/relationships/customXml" Target="../ink/ink1567.xml"/><Relationship Id="rId291" Type="http://schemas.openxmlformats.org/officeDocument/2006/relationships/image" Target="../media/image810.png"/><Relationship Id="rId305" Type="http://schemas.openxmlformats.org/officeDocument/2006/relationships/image" Target="../media/image817.png"/><Relationship Id="rId44" Type="http://schemas.openxmlformats.org/officeDocument/2006/relationships/customXml" Target="../ink/ink1470.xml"/><Relationship Id="rId86" Type="http://schemas.openxmlformats.org/officeDocument/2006/relationships/customXml" Target="../ink/ink1491.xml"/><Relationship Id="rId151" Type="http://schemas.openxmlformats.org/officeDocument/2006/relationships/image" Target="../media/image740.png"/><Relationship Id="rId193" Type="http://schemas.openxmlformats.org/officeDocument/2006/relationships/image" Target="../media/image761.png"/><Relationship Id="rId207" Type="http://schemas.openxmlformats.org/officeDocument/2006/relationships/image" Target="../media/image768.png"/><Relationship Id="rId249" Type="http://schemas.openxmlformats.org/officeDocument/2006/relationships/image" Target="../media/image789.png"/><Relationship Id="rId13" Type="http://schemas.openxmlformats.org/officeDocument/2006/relationships/image" Target="../media/image669.png"/><Relationship Id="rId109" Type="http://schemas.openxmlformats.org/officeDocument/2006/relationships/image" Target="../media/image719.png"/><Relationship Id="rId260" Type="http://schemas.openxmlformats.org/officeDocument/2006/relationships/customXml" Target="../ink/ink1578.xml"/><Relationship Id="rId316" Type="http://schemas.openxmlformats.org/officeDocument/2006/relationships/customXml" Target="../ink/ink1606.xml"/><Relationship Id="rId55" Type="http://schemas.openxmlformats.org/officeDocument/2006/relationships/image" Target="../media/image690.png"/><Relationship Id="rId97" Type="http://schemas.openxmlformats.org/officeDocument/2006/relationships/image" Target="../media/image711.png"/><Relationship Id="rId120" Type="http://schemas.openxmlformats.org/officeDocument/2006/relationships/customXml" Target="../ink/ink1508.xml"/></Relationships>
</file>

<file path=ppt/slides/_rels/slide36.xml.rels><?xml version="1.0" encoding="UTF-8" standalone="yes"?>
<Relationships xmlns="http://schemas.openxmlformats.org/package/2006/relationships"><Relationship Id="rId2" Type="http://schemas.openxmlformats.org/officeDocument/2006/relationships/image" Target="../media/image66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ustomXml" Target="../ink/ink1611.xml"/><Relationship Id="rId47" Type="http://schemas.openxmlformats.org/officeDocument/2006/relationships/customXml" Target="../ink/ink1612.xml"/><Relationship Id="rId50" Type="http://schemas.openxmlformats.org/officeDocument/2006/relationships/image" Target="../media/image7970.png"/><Relationship Id="rId55" Type="http://schemas.openxmlformats.org/officeDocument/2006/relationships/customXml" Target="../ink/ink1616.xml"/><Relationship Id="rId63" Type="http://schemas.openxmlformats.org/officeDocument/2006/relationships/customXml" Target="../ink/ink1620.xml"/><Relationship Id="rId68" Type="http://schemas.openxmlformats.org/officeDocument/2006/relationships/image" Target="../media/image8060.png"/><Relationship Id="rId76" Type="http://schemas.openxmlformats.org/officeDocument/2006/relationships/image" Target="../media/image8100.png"/><Relationship Id="rId46" Type="http://schemas.openxmlformats.org/officeDocument/2006/relationships/image" Target="../media/image7950.png"/><Relationship Id="rId59" Type="http://schemas.openxmlformats.org/officeDocument/2006/relationships/customXml" Target="../ink/ink1618.xml"/><Relationship Id="rId67" Type="http://schemas.openxmlformats.org/officeDocument/2006/relationships/customXml" Target="../ink/ink1622.xml"/><Relationship Id="rId71" Type="http://schemas.openxmlformats.org/officeDocument/2006/relationships/customXml" Target="../ink/ink1624.xml"/><Relationship Id="rId2" Type="http://schemas.openxmlformats.org/officeDocument/2006/relationships/notesSlide" Target="../notesSlides/notesSlide1.xml"/><Relationship Id="rId54" Type="http://schemas.openxmlformats.org/officeDocument/2006/relationships/image" Target="../media/image7990.png"/><Relationship Id="rId62" Type="http://schemas.openxmlformats.org/officeDocument/2006/relationships/image" Target="../media/image8030.png"/><Relationship Id="rId70" Type="http://schemas.openxmlformats.org/officeDocument/2006/relationships/image" Target="../media/image8070.png"/><Relationship Id="rId75" Type="http://schemas.openxmlformats.org/officeDocument/2006/relationships/customXml" Target="../ink/ink1626.xml"/><Relationship Id="rId1" Type="http://schemas.openxmlformats.org/officeDocument/2006/relationships/slideLayout" Target="../slideLayouts/slideLayout2.xml"/><Relationship Id="rId53" Type="http://schemas.openxmlformats.org/officeDocument/2006/relationships/customXml" Target="../ink/ink1615.xml"/><Relationship Id="rId58" Type="http://schemas.openxmlformats.org/officeDocument/2006/relationships/image" Target="../media/image8010.png"/><Relationship Id="rId66" Type="http://schemas.openxmlformats.org/officeDocument/2006/relationships/image" Target="../media/image8050.png"/><Relationship Id="rId74" Type="http://schemas.openxmlformats.org/officeDocument/2006/relationships/image" Target="../media/image8090.png"/><Relationship Id="rId49" Type="http://schemas.openxmlformats.org/officeDocument/2006/relationships/customXml" Target="../ink/ink1613.xml"/><Relationship Id="rId57" Type="http://schemas.openxmlformats.org/officeDocument/2006/relationships/customXml" Target="../ink/ink1617.xml"/><Relationship Id="rId61" Type="http://schemas.openxmlformats.org/officeDocument/2006/relationships/customXml" Target="../ink/ink1619.xml"/><Relationship Id="rId52" Type="http://schemas.openxmlformats.org/officeDocument/2006/relationships/image" Target="../media/image7980.png"/><Relationship Id="rId60" Type="http://schemas.openxmlformats.org/officeDocument/2006/relationships/image" Target="../media/image8020.png"/><Relationship Id="rId65" Type="http://schemas.openxmlformats.org/officeDocument/2006/relationships/customXml" Target="../ink/ink1621.xml"/><Relationship Id="rId73" Type="http://schemas.openxmlformats.org/officeDocument/2006/relationships/customXml" Target="../ink/ink1625.xml"/><Relationship Id="rId78" Type="http://schemas.openxmlformats.org/officeDocument/2006/relationships/image" Target="../media/image8110.png"/><Relationship Id="rId48" Type="http://schemas.openxmlformats.org/officeDocument/2006/relationships/image" Target="../media/image7960.png"/><Relationship Id="rId56" Type="http://schemas.openxmlformats.org/officeDocument/2006/relationships/image" Target="../media/image8000.png"/><Relationship Id="rId64" Type="http://schemas.openxmlformats.org/officeDocument/2006/relationships/image" Target="../media/image8040.png"/><Relationship Id="rId69" Type="http://schemas.openxmlformats.org/officeDocument/2006/relationships/customXml" Target="../ink/ink1623.xml"/><Relationship Id="rId77" Type="http://schemas.openxmlformats.org/officeDocument/2006/relationships/customXml" Target="../ink/ink1627.xml"/><Relationship Id="rId51" Type="http://schemas.openxmlformats.org/officeDocument/2006/relationships/customXml" Target="../ink/ink1614.xml"/><Relationship Id="rId72" Type="http://schemas.openxmlformats.org/officeDocument/2006/relationships/image" Target="../media/image8080.png"/></Relationships>
</file>

<file path=ppt/slides/_rels/slide38.xml.rels><?xml version="1.0" encoding="UTF-8" standalone="yes"?>
<Relationships xmlns="http://schemas.openxmlformats.org/package/2006/relationships"><Relationship Id="rId26" Type="http://schemas.openxmlformats.org/officeDocument/2006/relationships/image" Target="../media/image838.png"/><Relationship Id="rId117" Type="http://schemas.openxmlformats.org/officeDocument/2006/relationships/customXml" Target="../ink/ink1685.xml"/><Relationship Id="rId21" Type="http://schemas.openxmlformats.org/officeDocument/2006/relationships/customXml" Target="../ink/ink1637.xml"/><Relationship Id="rId42" Type="http://schemas.openxmlformats.org/officeDocument/2006/relationships/image" Target="../media/image846.png"/><Relationship Id="rId47" Type="http://schemas.openxmlformats.org/officeDocument/2006/relationships/customXml" Target="../ink/ink1650.xml"/><Relationship Id="rId63" Type="http://schemas.openxmlformats.org/officeDocument/2006/relationships/customXml" Target="../ink/ink1658.xml"/><Relationship Id="rId68" Type="http://schemas.openxmlformats.org/officeDocument/2006/relationships/image" Target="../media/image859.png"/><Relationship Id="rId84" Type="http://schemas.openxmlformats.org/officeDocument/2006/relationships/image" Target="../media/image866.png"/><Relationship Id="rId89" Type="http://schemas.openxmlformats.org/officeDocument/2006/relationships/customXml" Target="../ink/ink1671.xml"/><Relationship Id="rId112" Type="http://schemas.openxmlformats.org/officeDocument/2006/relationships/image" Target="../media/image880.png"/><Relationship Id="rId16" Type="http://schemas.openxmlformats.org/officeDocument/2006/relationships/image" Target="../media/image833.png"/><Relationship Id="rId107" Type="http://schemas.openxmlformats.org/officeDocument/2006/relationships/customXml" Target="../ink/ink1680.xml"/><Relationship Id="rId11" Type="http://schemas.openxmlformats.org/officeDocument/2006/relationships/customXml" Target="../ink/ink1632.xml"/><Relationship Id="rId32" Type="http://schemas.openxmlformats.org/officeDocument/2006/relationships/image" Target="../media/image841.png"/><Relationship Id="rId37" Type="http://schemas.openxmlformats.org/officeDocument/2006/relationships/customXml" Target="../ink/ink1645.xml"/><Relationship Id="rId53" Type="http://schemas.openxmlformats.org/officeDocument/2006/relationships/customXml" Target="../ink/ink1653.xml"/><Relationship Id="rId58" Type="http://schemas.openxmlformats.org/officeDocument/2006/relationships/image" Target="../media/image854.png"/><Relationship Id="rId74" Type="http://schemas.openxmlformats.org/officeDocument/2006/relationships/image" Target="../media/image862.png"/><Relationship Id="rId79" Type="http://schemas.openxmlformats.org/officeDocument/2006/relationships/customXml" Target="../ink/ink1666.xml"/><Relationship Id="rId102" Type="http://schemas.openxmlformats.org/officeDocument/2006/relationships/image" Target="../media/image875.png"/><Relationship Id="rId123" Type="http://schemas.openxmlformats.org/officeDocument/2006/relationships/customXml" Target="../ink/ink1688.xml"/><Relationship Id="rId5" Type="http://schemas.openxmlformats.org/officeDocument/2006/relationships/customXml" Target="../ink/ink1629.xml"/><Relationship Id="rId90" Type="http://schemas.openxmlformats.org/officeDocument/2006/relationships/image" Target="../media/image869.png"/><Relationship Id="rId95" Type="http://schemas.openxmlformats.org/officeDocument/2006/relationships/customXml" Target="../ink/ink1674.xml"/><Relationship Id="rId22" Type="http://schemas.openxmlformats.org/officeDocument/2006/relationships/image" Target="../media/image836.png"/><Relationship Id="rId27" Type="http://schemas.openxmlformats.org/officeDocument/2006/relationships/customXml" Target="../ink/ink1640.xml"/><Relationship Id="rId43" Type="http://schemas.openxmlformats.org/officeDocument/2006/relationships/customXml" Target="../ink/ink1648.xml"/><Relationship Id="rId48" Type="http://schemas.openxmlformats.org/officeDocument/2006/relationships/image" Target="../media/image849.png"/><Relationship Id="rId64" Type="http://schemas.openxmlformats.org/officeDocument/2006/relationships/image" Target="../media/image857.png"/><Relationship Id="rId69" Type="http://schemas.openxmlformats.org/officeDocument/2006/relationships/customXml" Target="../ink/ink1661.xml"/><Relationship Id="rId113" Type="http://schemas.openxmlformats.org/officeDocument/2006/relationships/customXml" Target="../ink/ink1683.xml"/><Relationship Id="rId118" Type="http://schemas.openxmlformats.org/officeDocument/2006/relationships/image" Target="../media/image883.png"/><Relationship Id="rId80" Type="http://schemas.openxmlformats.org/officeDocument/2006/relationships/image" Target="../media/image864.png"/><Relationship Id="rId85" Type="http://schemas.openxmlformats.org/officeDocument/2006/relationships/customXml" Target="../ink/ink1669.xml"/><Relationship Id="rId12" Type="http://schemas.openxmlformats.org/officeDocument/2006/relationships/image" Target="../media/image831.png"/><Relationship Id="rId17" Type="http://schemas.openxmlformats.org/officeDocument/2006/relationships/customXml" Target="../ink/ink1635.xml"/><Relationship Id="rId33" Type="http://schemas.openxmlformats.org/officeDocument/2006/relationships/customXml" Target="../ink/ink1643.xml"/><Relationship Id="rId38" Type="http://schemas.openxmlformats.org/officeDocument/2006/relationships/image" Target="../media/image844.png"/><Relationship Id="rId59" Type="http://schemas.openxmlformats.org/officeDocument/2006/relationships/customXml" Target="../ink/ink1656.xml"/><Relationship Id="rId103" Type="http://schemas.openxmlformats.org/officeDocument/2006/relationships/customXml" Target="../ink/ink1678.xml"/><Relationship Id="rId108" Type="http://schemas.openxmlformats.org/officeDocument/2006/relationships/image" Target="../media/image878.png"/><Relationship Id="rId124" Type="http://schemas.openxmlformats.org/officeDocument/2006/relationships/image" Target="../media/image886.png"/><Relationship Id="rId54" Type="http://schemas.openxmlformats.org/officeDocument/2006/relationships/image" Target="../media/image852.png"/><Relationship Id="rId70" Type="http://schemas.openxmlformats.org/officeDocument/2006/relationships/image" Target="../media/image860.png"/><Relationship Id="rId75" Type="http://schemas.openxmlformats.org/officeDocument/2006/relationships/customXml" Target="../ink/ink1664.xml"/><Relationship Id="rId91" Type="http://schemas.openxmlformats.org/officeDocument/2006/relationships/customXml" Target="../ink/ink1672.xml"/><Relationship Id="rId96" Type="http://schemas.openxmlformats.org/officeDocument/2006/relationships/image" Target="../media/image872.png"/><Relationship Id="rId1" Type="http://schemas.openxmlformats.org/officeDocument/2006/relationships/slideLayout" Target="../slideLayouts/slideLayout2.xml"/><Relationship Id="rId6" Type="http://schemas.openxmlformats.org/officeDocument/2006/relationships/image" Target="../media/image828.png"/><Relationship Id="rId23" Type="http://schemas.openxmlformats.org/officeDocument/2006/relationships/customXml" Target="../ink/ink1638.xml"/><Relationship Id="rId28" Type="http://schemas.openxmlformats.org/officeDocument/2006/relationships/image" Target="../media/image839.png"/><Relationship Id="rId49" Type="http://schemas.openxmlformats.org/officeDocument/2006/relationships/customXml" Target="../ink/ink1651.xml"/><Relationship Id="rId114" Type="http://schemas.openxmlformats.org/officeDocument/2006/relationships/image" Target="../media/image881.png"/><Relationship Id="rId119" Type="http://schemas.openxmlformats.org/officeDocument/2006/relationships/customXml" Target="../ink/ink1686.xml"/><Relationship Id="rId44" Type="http://schemas.openxmlformats.org/officeDocument/2006/relationships/image" Target="../media/image847.png"/><Relationship Id="rId60" Type="http://schemas.openxmlformats.org/officeDocument/2006/relationships/image" Target="../media/image855.png"/><Relationship Id="rId65" Type="http://schemas.openxmlformats.org/officeDocument/2006/relationships/customXml" Target="../ink/ink1659.xml"/><Relationship Id="rId81" Type="http://schemas.openxmlformats.org/officeDocument/2006/relationships/customXml" Target="../ink/ink1667.xml"/><Relationship Id="rId86" Type="http://schemas.openxmlformats.org/officeDocument/2006/relationships/image" Target="../media/image867.png"/><Relationship Id="rId13" Type="http://schemas.openxmlformats.org/officeDocument/2006/relationships/customXml" Target="../ink/ink1633.xml"/><Relationship Id="rId18" Type="http://schemas.openxmlformats.org/officeDocument/2006/relationships/image" Target="../media/image834.png"/><Relationship Id="rId39" Type="http://schemas.openxmlformats.org/officeDocument/2006/relationships/customXml" Target="../ink/ink1646.xml"/><Relationship Id="rId109" Type="http://schemas.openxmlformats.org/officeDocument/2006/relationships/customXml" Target="../ink/ink1681.xml"/><Relationship Id="rId34" Type="http://schemas.openxmlformats.org/officeDocument/2006/relationships/image" Target="../media/image842.png"/><Relationship Id="rId50" Type="http://schemas.openxmlformats.org/officeDocument/2006/relationships/image" Target="../media/image850.png"/><Relationship Id="rId55" Type="http://schemas.openxmlformats.org/officeDocument/2006/relationships/customXml" Target="../ink/ink1654.xml"/><Relationship Id="rId76" Type="http://schemas.openxmlformats.org/officeDocument/2006/relationships/image" Target="../media/image3571.png"/><Relationship Id="rId97" Type="http://schemas.openxmlformats.org/officeDocument/2006/relationships/customXml" Target="../ink/ink1675.xml"/><Relationship Id="rId104" Type="http://schemas.openxmlformats.org/officeDocument/2006/relationships/image" Target="../media/image876.png"/><Relationship Id="rId120" Type="http://schemas.openxmlformats.org/officeDocument/2006/relationships/image" Target="../media/image884.png"/><Relationship Id="rId125" Type="http://schemas.openxmlformats.org/officeDocument/2006/relationships/customXml" Target="../ink/ink1689.xml"/><Relationship Id="rId7" Type="http://schemas.openxmlformats.org/officeDocument/2006/relationships/customXml" Target="../ink/ink1630.xml"/><Relationship Id="rId71" Type="http://schemas.openxmlformats.org/officeDocument/2006/relationships/customXml" Target="../ink/ink1662.xml"/><Relationship Id="rId92" Type="http://schemas.openxmlformats.org/officeDocument/2006/relationships/image" Target="../media/image870.png"/><Relationship Id="rId2" Type="http://schemas.openxmlformats.org/officeDocument/2006/relationships/notesSlide" Target="../notesSlides/notesSlide2.xml"/><Relationship Id="rId29" Type="http://schemas.openxmlformats.org/officeDocument/2006/relationships/customXml" Target="../ink/ink1641.xml"/><Relationship Id="rId24" Type="http://schemas.openxmlformats.org/officeDocument/2006/relationships/image" Target="../media/image837.png"/><Relationship Id="rId40" Type="http://schemas.openxmlformats.org/officeDocument/2006/relationships/image" Target="../media/image845.png"/><Relationship Id="rId45" Type="http://schemas.openxmlformats.org/officeDocument/2006/relationships/customXml" Target="../ink/ink1649.xml"/><Relationship Id="rId66" Type="http://schemas.openxmlformats.org/officeDocument/2006/relationships/image" Target="../media/image858.png"/><Relationship Id="rId87" Type="http://schemas.openxmlformats.org/officeDocument/2006/relationships/customXml" Target="../ink/ink1670.xml"/><Relationship Id="rId110" Type="http://schemas.openxmlformats.org/officeDocument/2006/relationships/image" Target="../media/image879.png"/><Relationship Id="rId115" Type="http://schemas.openxmlformats.org/officeDocument/2006/relationships/customXml" Target="../ink/ink1684.xml"/><Relationship Id="rId61" Type="http://schemas.openxmlformats.org/officeDocument/2006/relationships/customXml" Target="../ink/ink1657.xml"/><Relationship Id="rId82" Type="http://schemas.openxmlformats.org/officeDocument/2006/relationships/image" Target="../media/image865.png"/><Relationship Id="rId19" Type="http://schemas.openxmlformats.org/officeDocument/2006/relationships/customXml" Target="../ink/ink1636.xml"/><Relationship Id="rId14" Type="http://schemas.openxmlformats.org/officeDocument/2006/relationships/image" Target="../media/image832.png"/><Relationship Id="rId30" Type="http://schemas.openxmlformats.org/officeDocument/2006/relationships/image" Target="../media/image840.png"/><Relationship Id="rId35" Type="http://schemas.openxmlformats.org/officeDocument/2006/relationships/customXml" Target="../ink/ink1644.xml"/><Relationship Id="rId56" Type="http://schemas.openxmlformats.org/officeDocument/2006/relationships/image" Target="../media/image853.png"/><Relationship Id="rId77" Type="http://schemas.openxmlformats.org/officeDocument/2006/relationships/customXml" Target="../ink/ink1665.xml"/><Relationship Id="rId100" Type="http://schemas.openxmlformats.org/officeDocument/2006/relationships/image" Target="../media/image874.png"/><Relationship Id="rId105" Type="http://schemas.openxmlformats.org/officeDocument/2006/relationships/customXml" Target="../ink/ink1679.xml"/><Relationship Id="rId126" Type="http://schemas.openxmlformats.org/officeDocument/2006/relationships/image" Target="../media/image887.png"/><Relationship Id="rId8" Type="http://schemas.openxmlformats.org/officeDocument/2006/relationships/image" Target="../media/image829.png"/><Relationship Id="rId51" Type="http://schemas.openxmlformats.org/officeDocument/2006/relationships/customXml" Target="../ink/ink1652.xml"/><Relationship Id="rId72" Type="http://schemas.openxmlformats.org/officeDocument/2006/relationships/image" Target="../media/image861.png"/><Relationship Id="rId93" Type="http://schemas.openxmlformats.org/officeDocument/2006/relationships/customXml" Target="../ink/ink1673.xml"/><Relationship Id="rId98" Type="http://schemas.openxmlformats.org/officeDocument/2006/relationships/image" Target="../media/image873.png"/><Relationship Id="rId121" Type="http://schemas.openxmlformats.org/officeDocument/2006/relationships/customXml" Target="../ink/ink1687.xml"/><Relationship Id="rId3" Type="http://schemas.openxmlformats.org/officeDocument/2006/relationships/customXml" Target="../ink/ink1628.xml"/><Relationship Id="rId25" Type="http://schemas.openxmlformats.org/officeDocument/2006/relationships/customXml" Target="../ink/ink1639.xml"/><Relationship Id="rId46" Type="http://schemas.openxmlformats.org/officeDocument/2006/relationships/image" Target="../media/image848.png"/><Relationship Id="rId67" Type="http://schemas.openxmlformats.org/officeDocument/2006/relationships/customXml" Target="../ink/ink1660.xml"/><Relationship Id="rId116" Type="http://schemas.openxmlformats.org/officeDocument/2006/relationships/image" Target="../media/image882.png"/><Relationship Id="rId20" Type="http://schemas.openxmlformats.org/officeDocument/2006/relationships/image" Target="../media/image835.png"/><Relationship Id="rId41" Type="http://schemas.openxmlformats.org/officeDocument/2006/relationships/customXml" Target="../ink/ink1647.xml"/><Relationship Id="rId62" Type="http://schemas.openxmlformats.org/officeDocument/2006/relationships/image" Target="../media/image856.png"/><Relationship Id="rId83" Type="http://schemas.openxmlformats.org/officeDocument/2006/relationships/customXml" Target="../ink/ink1668.xml"/><Relationship Id="rId88" Type="http://schemas.openxmlformats.org/officeDocument/2006/relationships/image" Target="../media/image868.png"/><Relationship Id="rId111" Type="http://schemas.openxmlformats.org/officeDocument/2006/relationships/customXml" Target="../ink/ink1682.xml"/><Relationship Id="rId15" Type="http://schemas.openxmlformats.org/officeDocument/2006/relationships/customXml" Target="../ink/ink1634.xml"/><Relationship Id="rId36" Type="http://schemas.openxmlformats.org/officeDocument/2006/relationships/image" Target="../media/image843.png"/><Relationship Id="rId57" Type="http://schemas.openxmlformats.org/officeDocument/2006/relationships/customXml" Target="../ink/ink1655.xml"/><Relationship Id="rId106" Type="http://schemas.openxmlformats.org/officeDocument/2006/relationships/image" Target="../media/image877.png"/><Relationship Id="rId10" Type="http://schemas.openxmlformats.org/officeDocument/2006/relationships/image" Target="../media/image830.png"/><Relationship Id="rId31" Type="http://schemas.openxmlformats.org/officeDocument/2006/relationships/customXml" Target="../ink/ink1642.xml"/><Relationship Id="rId52" Type="http://schemas.openxmlformats.org/officeDocument/2006/relationships/image" Target="../media/image851.png"/><Relationship Id="rId73" Type="http://schemas.openxmlformats.org/officeDocument/2006/relationships/customXml" Target="../ink/ink1663.xml"/><Relationship Id="rId78" Type="http://schemas.openxmlformats.org/officeDocument/2006/relationships/image" Target="../media/image863.png"/><Relationship Id="rId94" Type="http://schemas.openxmlformats.org/officeDocument/2006/relationships/image" Target="../media/image871.png"/><Relationship Id="rId99" Type="http://schemas.openxmlformats.org/officeDocument/2006/relationships/customXml" Target="../ink/ink1676.xml"/><Relationship Id="rId101" Type="http://schemas.openxmlformats.org/officeDocument/2006/relationships/customXml" Target="../ink/ink1677.xml"/><Relationship Id="rId122" Type="http://schemas.openxmlformats.org/officeDocument/2006/relationships/image" Target="../media/image885.png"/><Relationship Id="rId4" Type="http://schemas.openxmlformats.org/officeDocument/2006/relationships/image" Target="../media/image827.png"/><Relationship Id="rId9" Type="http://schemas.openxmlformats.org/officeDocument/2006/relationships/customXml" Target="../ink/ink1631.xml"/></Relationships>
</file>

<file path=ppt/slides/_rels/slide39.xml.rels><?xml version="1.0" encoding="UTF-8" standalone="yes"?>
<Relationships xmlns="http://schemas.openxmlformats.org/package/2006/relationships"><Relationship Id="rId26" Type="http://schemas.openxmlformats.org/officeDocument/2006/relationships/image" Target="../media/image898.png"/><Relationship Id="rId21" Type="http://schemas.openxmlformats.org/officeDocument/2006/relationships/customXml" Target="../ink/ink1699.xml"/><Relationship Id="rId42" Type="http://schemas.openxmlformats.org/officeDocument/2006/relationships/image" Target="../media/image906.png"/><Relationship Id="rId47" Type="http://schemas.openxmlformats.org/officeDocument/2006/relationships/customXml" Target="../ink/ink1712.xml"/><Relationship Id="rId63" Type="http://schemas.openxmlformats.org/officeDocument/2006/relationships/customXml" Target="../ink/ink1720.xml"/><Relationship Id="rId68" Type="http://schemas.openxmlformats.org/officeDocument/2006/relationships/image" Target="../media/image919.png"/><Relationship Id="rId7" Type="http://schemas.openxmlformats.org/officeDocument/2006/relationships/customXml" Target="../ink/ink1692.xml"/><Relationship Id="rId2" Type="http://schemas.openxmlformats.org/officeDocument/2006/relationships/notesSlide" Target="../notesSlides/notesSlide3.xml"/><Relationship Id="rId16" Type="http://schemas.openxmlformats.org/officeDocument/2006/relationships/image" Target="../media/image893.png"/><Relationship Id="rId29" Type="http://schemas.openxmlformats.org/officeDocument/2006/relationships/customXml" Target="../ink/ink1703.xml"/><Relationship Id="rId11" Type="http://schemas.openxmlformats.org/officeDocument/2006/relationships/customXml" Target="../ink/ink1694.xml"/><Relationship Id="rId24" Type="http://schemas.openxmlformats.org/officeDocument/2006/relationships/image" Target="../media/image897.png"/><Relationship Id="rId32" Type="http://schemas.openxmlformats.org/officeDocument/2006/relationships/image" Target="../media/image901.png"/><Relationship Id="rId37" Type="http://schemas.openxmlformats.org/officeDocument/2006/relationships/customXml" Target="../ink/ink1707.xml"/><Relationship Id="rId40" Type="http://schemas.openxmlformats.org/officeDocument/2006/relationships/image" Target="../media/image905.png"/><Relationship Id="rId45" Type="http://schemas.openxmlformats.org/officeDocument/2006/relationships/customXml" Target="../ink/ink1711.xml"/><Relationship Id="rId53" Type="http://schemas.openxmlformats.org/officeDocument/2006/relationships/customXml" Target="../ink/ink1715.xml"/><Relationship Id="rId58" Type="http://schemas.openxmlformats.org/officeDocument/2006/relationships/image" Target="../media/image914.png"/><Relationship Id="rId66" Type="http://schemas.openxmlformats.org/officeDocument/2006/relationships/image" Target="../media/image918.png"/><Relationship Id="rId5" Type="http://schemas.openxmlformats.org/officeDocument/2006/relationships/customXml" Target="../ink/ink1691.xml"/><Relationship Id="rId61" Type="http://schemas.openxmlformats.org/officeDocument/2006/relationships/customXml" Target="../ink/ink1719.xml"/><Relationship Id="rId19" Type="http://schemas.openxmlformats.org/officeDocument/2006/relationships/customXml" Target="../ink/ink1698.xml"/><Relationship Id="rId14" Type="http://schemas.openxmlformats.org/officeDocument/2006/relationships/image" Target="../media/image892.png"/><Relationship Id="rId22" Type="http://schemas.openxmlformats.org/officeDocument/2006/relationships/image" Target="../media/image896.png"/><Relationship Id="rId27" Type="http://schemas.openxmlformats.org/officeDocument/2006/relationships/customXml" Target="../ink/ink1702.xml"/><Relationship Id="rId30" Type="http://schemas.openxmlformats.org/officeDocument/2006/relationships/image" Target="../media/image900.png"/><Relationship Id="rId35" Type="http://schemas.openxmlformats.org/officeDocument/2006/relationships/customXml" Target="../ink/ink1706.xml"/><Relationship Id="rId43" Type="http://schemas.openxmlformats.org/officeDocument/2006/relationships/customXml" Target="../ink/ink1710.xml"/><Relationship Id="rId48" Type="http://schemas.openxmlformats.org/officeDocument/2006/relationships/image" Target="../media/image909.png"/><Relationship Id="rId56" Type="http://schemas.openxmlformats.org/officeDocument/2006/relationships/image" Target="../media/image913.png"/><Relationship Id="rId64" Type="http://schemas.openxmlformats.org/officeDocument/2006/relationships/image" Target="../media/image917.png"/><Relationship Id="rId69" Type="http://schemas.openxmlformats.org/officeDocument/2006/relationships/customXml" Target="../ink/ink1723.xml"/><Relationship Id="rId8" Type="http://schemas.openxmlformats.org/officeDocument/2006/relationships/image" Target="../media/image889.png"/><Relationship Id="rId51" Type="http://schemas.openxmlformats.org/officeDocument/2006/relationships/customXml" Target="../ink/ink1714.xml"/><Relationship Id="rId3" Type="http://schemas.openxmlformats.org/officeDocument/2006/relationships/customXml" Target="../ink/ink1690.xml"/><Relationship Id="rId12" Type="http://schemas.openxmlformats.org/officeDocument/2006/relationships/image" Target="../media/image891.png"/><Relationship Id="rId17" Type="http://schemas.openxmlformats.org/officeDocument/2006/relationships/customXml" Target="../ink/ink1697.xml"/><Relationship Id="rId25" Type="http://schemas.openxmlformats.org/officeDocument/2006/relationships/customXml" Target="../ink/ink1701.xml"/><Relationship Id="rId33" Type="http://schemas.openxmlformats.org/officeDocument/2006/relationships/customXml" Target="../ink/ink1705.xml"/><Relationship Id="rId38" Type="http://schemas.openxmlformats.org/officeDocument/2006/relationships/image" Target="../media/image904.png"/><Relationship Id="rId46" Type="http://schemas.openxmlformats.org/officeDocument/2006/relationships/image" Target="../media/image908.png"/><Relationship Id="rId59" Type="http://schemas.openxmlformats.org/officeDocument/2006/relationships/customXml" Target="../ink/ink1718.xml"/><Relationship Id="rId67" Type="http://schemas.openxmlformats.org/officeDocument/2006/relationships/customXml" Target="../ink/ink1722.xml"/><Relationship Id="rId20" Type="http://schemas.openxmlformats.org/officeDocument/2006/relationships/image" Target="../media/image895.png"/><Relationship Id="rId41" Type="http://schemas.openxmlformats.org/officeDocument/2006/relationships/customXml" Target="../ink/ink1709.xml"/><Relationship Id="rId54" Type="http://schemas.openxmlformats.org/officeDocument/2006/relationships/image" Target="../media/image912.png"/><Relationship Id="rId62" Type="http://schemas.openxmlformats.org/officeDocument/2006/relationships/image" Target="../media/image916.png"/><Relationship Id="rId70" Type="http://schemas.openxmlformats.org/officeDocument/2006/relationships/image" Target="../media/image920.png"/><Relationship Id="rId1" Type="http://schemas.openxmlformats.org/officeDocument/2006/relationships/slideLayout" Target="../slideLayouts/slideLayout2.xml"/><Relationship Id="rId6" Type="http://schemas.openxmlformats.org/officeDocument/2006/relationships/image" Target="../media/image888.png"/><Relationship Id="rId15" Type="http://schemas.openxmlformats.org/officeDocument/2006/relationships/customXml" Target="../ink/ink1696.xml"/><Relationship Id="rId23" Type="http://schemas.openxmlformats.org/officeDocument/2006/relationships/customXml" Target="../ink/ink1700.xml"/><Relationship Id="rId28" Type="http://schemas.openxmlformats.org/officeDocument/2006/relationships/image" Target="../media/image899.png"/><Relationship Id="rId36" Type="http://schemas.openxmlformats.org/officeDocument/2006/relationships/image" Target="../media/image903.png"/><Relationship Id="rId49" Type="http://schemas.openxmlformats.org/officeDocument/2006/relationships/customXml" Target="../ink/ink1713.xml"/><Relationship Id="rId57" Type="http://schemas.openxmlformats.org/officeDocument/2006/relationships/customXml" Target="../ink/ink1717.xml"/><Relationship Id="rId10" Type="http://schemas.openxmlformats.org/officeDocument/2006/relationships/image" Target="../media/image890.png"/><Relationship Id="rId31" Type="http://schemas.openxmlformats.org/officeDocument/2006/relationships/customXml" Target="../ink/ink1704.xml"/><Relationship Id="rId44" Type="http://schemas.openxmlformats.org/officeDocument/2006/relationships/image" Target="../media/image907.png"/><Relationship Id="rId52" Type="http://schemas.openxmlformats.org/officeDocument/2006/relationships/image" Target="../media/image911.png"/><Relationship Id="rId60" Type="http://schemas.openxmlformats.org/officeDocument/2006/relationships/image" Target="../media/image915.png"/><Relationship Id="rId65" Type="http://schemas.openxmlformats.org/officeDocument/2006/relationships/customXml" Target="../ink/ink1721.xml"/><Relationship Id="rId4" Type="http://schemas.openxmlformats.org/officeDocument/2006/relationships/image" Target="../media/image826.png"/><Relationship Id="rId9" Type="http://schemas.openxmlformats.org/officeDocument/2006/relationships/customXml" Target="../ink/ink1693.xml"/><Relationship Id="rId13" Type="http://schemas.openxmlformats.org/officeDocument/2006/relationships/customXml" Target="../ink/ink1695.xml"/><Relationship Id="rId18" Type="http://schemas.openxmlformats.org/officeDocument/2006/relationships/image" Target="../media/image894.png"/><Relationship Id="rId39" Type="http://schemas.openxmlformats.org/officeDocument/2006/relationships/customXml" Target="../ink/ink1708.xml"/><Relationship Id="rId34" Type="http://schemas.openxmlformats.org/officeDocument/2006/relationships/image" Target="../media/image902.png"/><Relationship Id="rId50" Type="http://schemas.openxmlformats.org/officeDocument/2006/relationships/image" Target="../media/image910.png"/><Relationship Id="rId55" Type="http://schemas.openxmlformats.org/officeDocument/2006/relationships/customXml" Target="../ink/ink171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6" Type="http://schemas.openxmlformats.org/officeDocument/2006/relationships/image" Target="../media/image898.png"/><Relationship Id="rId21" Type="http://schemas.openxmlformats.org/officeDocument/2006/relationships/customXml" Target="../ink/ink1733.xml"/><Relationship Id="rId42" Type="http://schemas.openxmlformats.org/officeDocument/2006/relationships/image" Target="../media/image906.png"/><Relationship Id="rId47" Type="http://schemas.openxmlformats.org/officeDocument/2006/relationships/customXml" Target="../ink/ink1746.xml"/><Relationship Id="rId63" Type="http://schemas.openxmlformats.org/officeDocument/2006/relationships/customXml" Target="../ink/ink1754.xml"/><Relationship Id="rId68" Type="http://schemas.openxmlformats.org/officeDocument/2006/relationships/image" Target="../media/image919.png"/><Relationship Id="rId7" Type="http://schemas.openxmlformats.org/officeDocument/2006/relationships/customXml" Target="../ink/ink1726.xml"/><Relationship Id="rId2" Type="http://schemas.openxmlformats.org/officeDocument/2006/relationships/notesSlide" Target="../notesSlides/notesSlide4.xml"/><Relationship Id="rId16" Type="http://schemas.openxmlformats.org/officeDocument/2006/relationships/image" Target="../media/image893.png"/><Relationship Id="rId29" Type="http://schemas.openxmlformats.org/officeDocument/2006/relationships/customXml" Target="../ink/ink1737.xml"/><Relationship Id="rId11" Type="http://schemas.openxmlformats.org/officeDocument/2006/relationships/customXml" Target="../ink/ink1728.xml"/><Relationship Id="rId24" Type="http://schemas.openxmlformats.org/officeDocument/2006/relationships/image" Target="../media/image897.png"/><Relationship Id="rId32" Type="http://schemas.openxmlformats.org/officeDocument/2006/relationships/image" Target="../media/image901.png"/><Relationship Id="rId37" Type="http://schemas.openxmlformats.org/officeDocument/2006/relationships/customXml" Target="../ink/ink1741.xml"/><Relationship Id="rId40" Type="http://schemas.openxmlformats.org/officeDocument/2006/relationships/image" Target="../media/image905.png"/><Relationship Id="rId45" Type="http://schemas.openxmlformats.org/officeDocument/2006/relationships/customXml" Target="../ink/ink1745.xml"/><Relationship Id="rId53" Type="http://schemas.openxmlformats.org/officeDocument/2006/relationships/customXml" Target="../ink/ink1749.xml"/><Relationship Id="rId58" Type="http://schemas.openxmlformats.org/officeDocument/2006/relationships/image" Target="../media/image914.png"/><Relationship Id="rId66" Type="http://schemas.openxmlformats.org/officeDocument/2006/relationships/image" Target="../media/image918.png"/><Relationship Id="rId5" Type="http://schemas.openxmlformats.org/officeDocument/2006/relationships/customXml" Target="../ink/ink1725.xml"/><Relationship Id="rId61" Type="http://schemas.openxmlformats.org/officeDocument/2006/relationships/customXml" Target="../ink/ink1753.xml"/><Relationship Id="rId19" Type="http://schemas.openxmlformats.org/officeDocument/2006/relationships/customXml" Target="../ink/ink1732.xml"/><Relationship Id="rId14" Type="http://schemas.openxmlformats.org/officeDocument/2006/relationships/image" Target="../media/image892.png"/><Relationship Id="rId22" Type="http://schemas.openxmlformats.org/officeDocument/2006/relationships/image" Target="../media/image896.png"/><Relationship Id="rId27" Type="http://schemas.openxmlformats.org/officeDocument/2006/relationships/customXml" Target="../ink/ink1736.xml"/><Relationship Id="rId30" Type="http://schemas.openxmlformats.org/officeDocument/2006/relationships/image" Target="../media/image900.png"/><Relationship Id="rId35" Type="http://schemas.openxmlformats.org/officeDocument/2006/relationships/customXml" Target="../ink/ink1740.xml"/><Relationship Id="rId43" Type="http://schemas.openxmlformats.org/officeDocument/2006/relationships/customXml" Target="../ink/ink1744.xml"/><Relationship Id="rId48" Type="http://schemas.openxmlformats.org/officeDocument/2006/relationships/image" Target="../media/image909.png"/><Relationship Id="rId56" Type="http://schemas.openxmlformats.org/officeDocument/2006/relationships/image" Target="../media/image913.png"/><Relationship Id="rId64" Type="http://schemas.openxmlformats.org/officeDocument/2006/relationships/image" Target="../media/image917.png"/><Relationship Id="rId69" Type="http://schemas.openxmlformats.org/officeDocument/2006/relationships/customXml" Target="../ink/ink1757.xml"/><Relationship Id="rId8" Type="http://schemas.openxmlformats.org/officeDocument/2006/relationships/image" Target="../media/image889.png"/><Relationship Id="rId51" Type="http://schemas.openxmlformats.org/officeDocument/2006/relationships/customXml" Target="../ink/ink1748.xml"/><Relationship Id="rId3" Type="http://schemas.openxmlformats.org/officeDocument/2006/relationships/customXml" Target="../ink/ink1724.xml"/><Relationship Id="rId12" Type="http://schemas.openxmlformats.org/officeDocument/2006/relationships/image" Target="../media/image891.png"/><Relationship Id="rId17" Type="http://schemas.openxmlformats.org/officeDocument/2006/relationships/customXml" Target="../ink/ink1731.xml"/><Relationship Id="rId25" Type="http://schemas.openxmlformats.org/officeDocument/2006/relationships/customXml" Target="../ink/ink1735.xml"/><Relationship Id="rId33" Type="http://schemas.openxmlformats.org/officeDocument/2006/relationships/customXml" Target="../ink/ink1739.xml"/><Relationship Id="rId38" Type="http://schemas.openxmlformats.org/officeDocument/2006/relationships/image" Target="../media/image904.png"/><Relationship Id="rId46" Type="http://schemas.openxmlformats.org/officeDocument/2006/relationships/image" Target="../media/image908.png"/><Relationship Id="rId59" Type="http://schemas.openxmlformats.org/officeDocument/2006/relationships/customXml" Target="../ink/ink1752.xml"/><Relationship Id="rId67" Type="http://schemas.openxmlformats.org/officeDocument/2006/relationships/customXml" Target="../ink/ink1756.xml"/><Relationship Id="rId20" Type="http://schemas.openxmlformats.org/officeDocument/2006/relationships/image" Target="../media/image895.png"/><Relationship Id="rId41" Type="http://schemas.openxmlformats.org/officeDocument/2006/relationships/customXml" Target="../ink/ink1743.xml"/><Relationship Id="rId54" Type="http://schemas.openxmlformats.org/officeDocument/2006/relationships/image" Target="../media/image912.png"/><Relationship Id="rId62" Type="http://schemas.openxmlformats.org/officeDocument/2006/relationships/image" Target="../media/image916.png"/><Relationship Id="rId70" Type="http://schemas.openxmlformats.org/officeDocument/2006/relationships/image" Target="../media/image920.png"/><Relationship Id="rId1" Type="http://schemas.openxmlformats.org/officeDocument/2006/relationships/slideLayout" Target="../slideLayouts/slideLayout2.xml"/><Relationship Id="rId6" Type="http://schemas.openxmlformats.org/officeDocument/2006/relationships/image" Target="../media/image888.png"/><Relationship Id="rId15" Type="http://schemas.openxmlformats.org/officeDocument/2006/relationships/customXml" Target="../ink/ink1730.xml"/><Relationship Id="rId23" Type="http://schemas.openxmlformats.org/officeDocument/2006/relationships/customXml" Target="../ink/ink1734.xml"/><Relationship Id="rId28" Type="http://schemas.openxmlformats.org/officeDocument/2006/relationships/image" Target="../media/image899.png"/><Relationship Id="rId36" Type="http://schemas.openxmlformats.org/officeDocument/2006/relationships/image" Target="../media/image903.png"/><Relationship Id="rId49" Type="http://schemas.openxmlformats.org/officeDocument/2006/relationships/customXml" Target="../ink/ink1747.xml"/><Relationship Id="rId57" Type="http://schemas.openxmlformats.org/officeDocument/2006/relationships/customXml" Target="../ink/ink1751.xml"/><Relationship Id="rId10" Type="http://schemas.openxmlformats.org/officeDocument/2006/relationships/image" Target="../media/image890.png"/><Relationship Id="rId31" Type="http://schemas.openxmlformats.org/officeDocument/2006/relationships/customXml" Target="../ink/ink1738.xml"/><Relationship Id="rId44" Type="http://schemas.openxmlformats.org/officeDocument/2006/relationships/image" Target="../media/image907.png"/><Relationship Id="rId52" Type="http://schemas.openxmlformats.org/officeDocument/2006/relationships/image" Target="../media/image911.png"/><Relationship Id="rId60" Type="http://schemas.openxmlformats.org/officeDocument/2006/relationships/image" Target="../media/image915.png"/><Relationship Id="rId65" Type="http://schemas.openxmlformats.org/officeDocument/2006/relationships/customXml" Target="../ink/ink1755.xml"/><Relationship Id="rId4" Type="http://schemas.openxmlformats.org/officeDocument/2006/relationships/image" Target="../media/image826.png"/><Relationship Id="rId9" Type="http://schemas.openxmlformats.org/officeDocument/2006/relationships/customXml" Target="../ink/ink1727.xml"/><Relationship Id="rId13" Type="http://schemas.openxmlformats.org/officeDocument/2006/relationships/customXml" Target="../ink/ink1729.xml"/><Relationship Id="rId18" Type="http://schemas.openxmlformats.org/officeDocument/2006/relationships/image" Target="../media/image894.png"/><Relationship Id="rId39" Type="http://schemas.openxmlformats.org/officeDocument/2006/relationships/customXml" Target="../ink/ink1742.xml"/><Relationship Id="rId34" Type="http://schemas.openxmlformats.org/officeDocument/2006/relationships/image" Target="../media/image902.png"/><Relationship Id="rId50" Type="http://schemas.openxmlformats.org/officeDocument/2006/relationships/image" Target="../media/image910.png"/><Relationship Id="rId55" Type="http://schemas.openxmlformats.org/officeDocument/2006/relationships/customXml" Target="../ink/ink1750.xml"/></Relationships>
</file>

<file path=ppt/slides/_rels/slide41.xml.rels><?xml version="1.0" encoding="UTF-8" standalone="yes"?>
<Relationships xmlns="http://schemas.openxmlformats.org/package/2006/relationships"><Relationship Id="rId26" Type="http://schemas.openxmlformats.org/officeDocument/2006/relationships/image" Target="../media/image898.png"/><Relationship Id="rId21" Type="http://schemas.openxmlformats.org/officeDocument/2006/relationships/customXml" Target="../ink/ink1767.xml"/><Relationship Id="rId42" Type="http://schemas.openxmlformats.org/officeDocument/2006/relationships/image" Target="../media/image906.png"/><Relationship Id="rId47" Type="http://schemas.openxmlformats.org/officeDocument/2006/relationships/customXml" Target="../ink/ink1780.xml"/><Relationship Id="rId63" Type="http://schemas.openxmlformats.org/officeDocument/2006/relationships/customXml" Target="../ink/ink1788.xml"/><Relationship Id="rId68" Type="http://schemas.openxmlformats.org/officeDocument/2006/relationships/image" Target="../media/image919.png"/><Relationship Id="rId7" Type="http://schemas.openxmlformats.org/officeDocument/2006/relationships/customXml" Target="../ink/ink1760.xml"/><Relationship Id="rId71" Type="http://schemas.openxmlformats.org/officeDocument/2006/relationships/customXml" Target="../ink/ink1792.xml"/><Relationship Id="rId2" Type="http://schemas.openxmlformats.org/officeDocument/2006/relationships/notesSlide" Target="../notesSlides/notesSlide5.xml"/><Relationship Id="rId16" Type="http://schemas.openxmlformats.org/officeDocument/2006/relationships/image" Target="../media/image893.png"/><Relationship Id="rId29" Type="http://schemas.openxmlformats.org/officeDocument/2006/relationships/customXml" Target="../ink/ink1771.xml"/><Relationship Id="rId11" Type="http://schemas.openxmlformats.org/officeDocument/2006/relationships/customXml" Target="../ink/ink1762.xml"/><Relationship Id="rId24" Type="http://schemas.openxmlformats.org/officeDocument/2006/relationships/image" Target="../media/image897.png"/><Relationship Id="rId32" Type="http://schemas.openxmlformats.org/officeDocument/2006/relationships/image" Target="../media/image901.png"/><Relationship Id="rId37" Type="http://schemas.openxmlformats.org/officeDocument/2006/relationships/customXml" Target="../ink/ink1775.xml"/><Relationship Id="rId40" Type="http://schemas.openxmlformats.org/officeDocument/2006/relationships/image" Target="../media/image905.png"/><Relationship Id="rId45" Type="http://schemas.openxmlformats.org/officeDocument/2006/relationships/customXml" Target="../ink/ink1779.xml"/><Relationship Id="rId53" Type="http://schemas.openxmlformats.org/officeDocument/2006/relationships/customXml" Target="../ink/ink1783.xml"/><Relationship Id="rId58" Type="http://schemas.openxmlformats.org/officeDocument/2006/relationships/image" Target="../media/image914.png"/><Relationship Id="rId66" Type="http://schemas.openxmlformats.org/officeDocument/2006/relationships/image" Target="../media/image918.png"/><Relationship Id="rId5" Type="http://schemas.openxmlformats.org/officeDocument/2006/relationships/customXml" Target="../ink/ink1759.xml"/><Relationship Id="rId61" Type="http://schemas.openxmlformats.org/officeDocument/2006/relationships/customXml" Target="../ink/ink1787.xml"/><Relationship Id="rId19" Type="http://schemas.openxmlformats.org/officeDocument/2006/relationships/customXml" Target="../ink/ink1766.xml"/><Relationship Id="rId14" Type="http://schemas.openxmlformats.org/officeDocument/2006/relationships/image" Target="../media/image892.png"/><Relationship Id="rId22" Type="http://schemas.openxmlformats.org/officeDocument/2006/relationships/image" Target="../media/image896.png"/><Relationship Id="rId27" Type="http://schemas.openxmlformats.org/officeDocument/2006/relationships/customXml" Target="../ink/ink1770.xml"/><Relationship Id="rId30" Type="http://schemas.openxmlformats.org/officeDocument/2006/relationships/image" Target="../media/image900.png"/><Relationship Id="rId35" Type="http://schemas.openxmlformats.org/officeDocument/2006/relationships/customXml" Target="../ink/ink1774.xml"/><Relationship Id="rId43" Type="http://schemas.openxmlformats.org/officeDocument/2006/relationships/customXml" Target="../ink/ink1778.xml"/><Relationship Id="rId48" Type="http://schemas.openxmlformats.org/officeDocument/2006/relationships/image" Target="../media/image909.png"/><Relationship Id="rId56" Type="http://schemas.openxmlformats.org/officeDocument/2006/relationships/image" Target="../media/image913.png"/><Relationship Id="rId64" Type="http://schemas.openxmlformats.org/officeDocument/2006/relationships/image" Target="../media/image917.png"/><Relationship Id="rId69" Type="http://schemas.openxmlformats.org/officeDocument/2006/relationships/customXml" Target="../ink/ink1791.xml"/><Relationship Id="rId8" Type="http://schemas.openxmlformats.org/officeDocument/2006/relationships/image" Target="../media/image889.png"/><Relationship Id="rId51" Type="http://schemas.openxmlformats.org/officeDocument/2006/relationships/customXml" Target="../ink/ink1782.xml"/><Relationship Id="rId72" Type="http://schemas.openxmlformats.org/officeDocument/2006/relationships/image" Target="../media/image921.png"/><Relationship Id="rId3" Type="http://schemas.openxmlformats.org/officeDocument/2006/relationships/customXml" Target="../ink/ink1758.xml"/><Relationship Id="rId12" Type="http://schemas.openxmlformats.org/officeDocument/2006/relationships/image" Target="../media/image891.png"/><Relationship Id="rId17" Type="http://schemas.openxmlformats.org/officeDocument/2006/relationships/customXml" Target="../ink/ink1765.xml"/><Relationship Id="rId25" Type="http://schemas.openxmlformats.org/officeDocument/2006/relationships/customXml" Target="../ink/ink1769.xml"/><Relationship Id="rId33" Type="http://schemas.openxmlformats.org/officeDocument/2006/relationships/customXml" Target="../ink/ink1773.xml"/><Relationship Id="rId38" Type="http://schemas.openxmlformats.org/officeDocument/2006/relationships/image" Target="../media/image904.png"/><Relationship Id="rId46" Type="http://schemas.openxmlformats.org/officeDocument/2006/relationships/image" Target="../media/image908.png"/><Relationship Id="rId59" Type="http://schemas.openxmlformats.org/officeDocument/2006/relationships/customXml" Target="../ink/ink1786.xml"/><Relationship Id="rId67" Type="http://schemas.openxmlformats.org/officeDocument/2006/relationships/customXml" Target="../ink/ink1790.xml"/><Relationship Id="rId20" Type="http://schemas.openxmlformats.org/officeDocument/2006/relationships/image" Target="../media/image895.png"/><Relationship Id="rId41" Type="http://schemas.openxmlformats.org/officeDocument/2006/relationships/customXml" Target="../ink/ink1777.xml"/><Relationship Id="rId54" Type="http://schemas.openxmlformats.org/officeDocument/2006/relationships/image" Target="../media/image912.png"/><Relationship Id="rId62" Type="http://schemas.openxmlformats.org/officeDocument/2006/relationships/image" Target="../media/image916.png"/><Relationship Id="rId70" Type="http://schemas.openxmlformats.org/officeDocument/2006/relationships/image" Target="../media/image920.png"/><Relationship Id="rId1" Type="http://schemas.openxmlformats.org/officeDocument/2006/relationships/slideLayout" Target="../slideLayouts/slideLayout2.xml"/><Relationship Id="rId6" Type="http://schemas.openxmlformats.org/officeDocument/2006/relationships/image" Target="../media/image888.png"/><Relationship Id="rId15" Type="http://schemas.openxmlformats.org/officeDocument/2006/relationships/customXml" Target="../ink/ink1764.xml"/><Relationship Id="rId23" Type="http://schemas.openxmlformats.org/officeDocument/2006/relationships/customXml" Target="../ink/ink1768.xml"/><Relationship Id="rId28" Type="http://schemas.openxmlformats.org/officeDocument/2006/relationships/image" Target="../media/image899.png"/><Relationship Id="rId36" Type="http://schemas.openxmlformats.org/officeDocument/2006/relationships/image" Target="../media/image903.png"/><Relationship Id="rId49" Type="http://schemas.openxmlformats.org/officeDocument/2006/relationships/customXml" Target="../ink/ink1781.xml"/><Relationship Id="rId57" Type="http://schemas.openxmlformats.org/officeDocument/2006/relationships/customXml" Target="../ink/ink1785.xml"/><Relationship Id="rId10" Type="http://schemas.openxmlformats.org/officeDocument/2006/relationships/image" Target="../media/image890.png"/><Relationship Id="rId31" Type="http://schemas.openxmlformats.org/officeDocument/2006/relationships/customXml" Target="../ink/ink1772.xml"/><Relationship Id="rId44" Type="http://schemas.openxmlformats.org/officeDocument/2006/relationships/image" Target="../media/image907.png"/><Relationship Id="rId52" Type="http://schemas.openxmlformats.org/officeDocument/2006/relationships/image" Target="../media/image911.png"/><Relationship Id="rId60" Type="http://schemas.openxmlformats.org/officeDocument/2006/relationships/image" Target="../media/image915.png"/><Relationship Id="rId65" Type="http://schemas.openxmlformats.org/officeDocument/2006/relationships/customXml" Target="../ink/ink1789.xml"/><Relationship Id="rId4" Type="http://schemas.openxmlformats.org/officeDocument/2006/relationships/image" Target="../media/image826.png"/><Relationship Id="rId9" Type="http://schemas.openxmlformats.org/officeDocument/2006/relationships/customXml" Target="../ink/ink1761.xml"/><Relationship Id="rId13" Type="http://schemas.openxmlformats.org/officeDocument/2006/relationships/customXml" Target="../ink/ink1763.xml"/><Relationship Id="rId18" Type="http://schemas.openxmlformats.org/officeDocument/2006/relationships/image" Target="../media/image894.png"/><Relationship Id="rId39" Type="http://schemas.openxmlformats.org/officeDocument/2006/relationships/customXml" Target="../ink/ink1776.xml"/><Relationship Id="rId34" Type="http://schemas.openxmlformats.org/officeDocument/2006/relationships/image" Target="../media/image902.png"/><Relationship Id="rId50" Type="http://schemas.openxmlformats.org/officeDocument/2006/relationships/image" Target="../media/image910.png"/><Relationship Id="rId55" Type="http://schemas.openxmlformats.org/officeDocument/2006/relationships/customXml" Target="../ink/ink1784.xml"/></Relationships>
</file>

<file path=ppt/slides/_rels/slide42.xml.rels><?xml version="1.0" encoding="UTF-8" standalone="yes"?>
<Relationships xmlns="http://schemas.openxmlformats.org/package/2006/relationships"><Relationship Id="rId26" Type="http://schemas.openxmlformats.org/officeDocument/2006/relationships/image" Target="../media/image924.png"/><Relationship Id="rId21" Type="http://schemas.openxmlformats.org/officeDocument/2006/relationships/customXml" Target="../ink/ink1802.xml"/><Relationship Id="rId42" Type="http://schemas.openxmlformats.org/officeDocument/2006/relationships/image" Target="../media/image902.png"/><Relationship Id="rId47" Type="http://schemas.openxmlformats.org/officeDocument/2006/relationships/customXml" Target="../ink/ink1815.xml"/><Relationship Id="rId63" Type="http://schemas.openxmlformats.org/officeDocument/2006/relationships/customXml" Target="../ink/ink1823.xml"/><Relationship Id="rId68" Type="http://schemas.openxmlformats.org/officeDocument/2006/relationships/image" Target="../media/image915.png"/><Relationship Id="rId84" Type="http://schemas.openxmlformats.org/officeDocument/2006/relationships/image" Target="../media/image928.png"/><Relationship Id="rId89" Type="http://schemas.openxmlformats.org/officeDocument/2006/relationships/customXml" Target="../ink/ink1836.xml"/><Relationship Id="rId16" Type="http://schemas.openxmlformats.org/officeDocument/2006/relationships/image" Target="../media/image892.png"/><Relationship Id="rId11" Type="http://schemas.openxmlformats.org/officeDocument/2006/relationships/customXml" Target="../ink/ink1797.xml"/><Relationship Id="rId32" Type="http://schemas.openxmlformats.org/officeDocument/2006/relationships/image" Target="../media/image897.png"/><Relationship Id="rId37" Type="http://schemas.openxmlformats.org/officeDocument/2006/relationships/customXml" Target="../ink/ink1810.xml"/><Relationship Id="rId53" Type="http://schemas.openxmlformats.org/officeDocument/2006/relationships/customXml" Target="../ink/ink1818.xml"/><Relationship Id="rId58" Type="http://schemas.openxmlformats.org/officeDocument/2006/relationships/image" Target="../media/image910.png"/><Relationship Id="rId74" Type="http://schemas.openxmlformats.org/officeDocument/2006/relationships/image" Target="../media/image918.png"/><Relationship Id="rId79" Type="http://schemas.openxmlformats.org/officeDocument/2006/relationships/customXml" Target="../ink/ink1831.xml"/><Relationship Id="rId5" Type="http://schemas.openxmlformats.org/officeDocument/2006/relationships/customXml" Target="../ink/ink1794.xml"/><Relationship Id="rId90" Type="http://schemas.openxmlformats.org/officeDocument/2006/relationships/image" Target="../media/image931.png"/><Relationship Id="rId14" Type="http://schemas.openxmlformats.org/officeDocument/2006/relationships/image" Target="../media/image891.png"/><Relationship Id="rId22" Type="http://schemas.openxmlformats.org/officeDocument/2006/relationships/image" Target="../media/image895.png"/><Relationship Id="rId27" Type="http://schemas.openxmlformats.org/officeDocument/2006/relationships/customXml" Target="../ink/ink1805.xml"/><Relationship Id="rId30" Type="http://schemas.openxmlformats.org/officeDocument/2006/relationships/image" Target="../media/image896.png"/><Relationship Id="rId35" Type="http://schemas.openxmlformats.org/officeDocument/2006/relationships/customXml" Target="../ink/ink1809.xml"/><Relationship Id="rId43" Type="http://schemas.openxmlformats.org/officeDocument/2006/relationships/customXml" Target="../ink/ink1813.xml"/><Relationship Id="rId48" Type="http://schemas.openxmlformats.org/officeDocument/2006/relationships/image" Target="../media/image905.png"/><Relationship Id="rId56" Type="http://schemas.openxmlformats.org/officeDocument/2006/relationships/image" Target="../media/image909.png"/><Relationship Id="rId64" Type="http://schemas.openxmlformats.org/officeDocument/2006/relationships/image" Target="../media/image913.png"/><Relationship Id="rId69" Type="http://schemas.openxmlformats.org/officeDocument/2006/relationships/customXml" Target="../ink/ink1826.xml"/><Relationship Id="rId77" Type="http://schemas.openxmlformats.org/officeDocument/2006/relationships/customXml" Target="../ink/ink1830.xml"/><Relationship Id="rId8" Type="http://schemas.openxmlformats.org/officeDocument/2006/relationships/image" Target="../media/image888.png"/><Relationship Id="rId51" Type="http://schemas.openxmlformats.org/officeDocument/2006/relationships/customXml" Target="../ink/ink1817.xml"/><Relationship Id="rId72" Type="http://schemas.openxmlformats.org/officeDocument/2006/relationships/image" Target="../media/image917.png"/><Relationship Id="rId80" Type="http://schemas.openxmlformats.org/officeDocument/2006/relationships/image" Target="../media/image926.png"/><Relationship Id="rId85" Type="http://schemas.openxmlformats.org/officeDocument/2006/relationships/customXml" Target="../ink/ink1834.xml"/><Relationship Id="rId3" Type="http://schemas.openxmlformats.org/officeDocument/2006/relationships/customXml" Target="../ink/ink1793.xml"/><Relationship Id="rId12" Type="http://schemas.openxmlformats.org/officeDocument/2006/relationships/image" Target="../media/image890.png"/><Relationship Id="rId17" Type="http://schemas.openxmlformats.org/officeDocument/2006/relationships/customXml" Target="../ink/ink1800.xml"/><Relationship Id="rId25" Type="http://schemas.openxmlformats.org/officeDocument/2006/relationships/customXml" Target="../ink/ink1804.xml"/><Relationship Id="rId33" Type="http://schemas.openxmlformats.org/officeDocument/2006/relationships/customXml" Target="../ink/ink1808.xml"/><Relationship Id="rId38" Type="http://schemas.openxmlformats.org/officeDocument/2006/relationships/image" Target="../media/image900.png"/><Relationship Id="rId46" Type="http://schemas.openxmlformats.org/officeDocument/2006/relationships/image" Target="../media/image904.png"/><Relationship Id="rId59" Type="http://schemas.openxmlformats.org/officeDocument/2006/relationships/customXml" Target="../ink/ink1821.xml"/><Relationship Id="rId67" Type="http://schemas.openxmlformats.org/officeDocument/2006/relationships/customXml" Target="../ink/ink1825.xml"/><Relationship Id="rId20" Type="http://schemas.openxmlformats.org/officeDocument/2006/relationships/image" Target="../media/image894.png"/><Relationship Id="rId41" Type="http://schemas.openxmlformats.org/officeDocument/2006/relationships/customXml" Target="../ink/ink1812.xml"/><Relationship Id="rId54" Type="http://schemas.openxmlformats.org/officeDocument/2006/relationships/image" Target="../media/image908.png"/><Relationship Id="rId62" Type="http://schemas.openxmlformats.org/officeDocument/2006/relationships/image" Target="../media/image912.png"/><Relationship Id="rId70" Type="http://schemas.openxmlformats.org/officeDocument/2006/relationships/image" Target="../media/image916.png"/><Relationship Id="rId75" Type="http://schemas.openxmlformats.org/officeDocument/2006/relationships/customXml" Target="../ink/ink1829.xml"/><Relationship Id="rId83" Type="http://schemas.openxmlformats.org/officeDocument/2006/relationships/customXml" Target="../ink/ink1833.xml"/><Relationship Id="rId88" Type="http://schemas.openxmlformats.org/officeDocument/2006/relationships/image" Target="../media/image930.png"/><Relationship Id="rId1" Type="http://schemas.openxmlformats.org/officeDocument/2006/relationships/slideLayout" Target="../slideLayouts/slideLayout2.xml"/><Relationship Id="rId6" Type="http://schemas.openxmlformats.org/officeDocument/2006/relationships/image" Target="../media/image826.png"/><Relationship Id="rId15" Type="http://schemas.openxmlformats.org/officeDocument/2006/relationships/customXml" Target="../ink/ink1799.xml"/><Relationship Id="rId23" Type="http://schemas.openxmlformats.org/officeDocument/2006/relationships/customXml" Target="../ink/ink1803.xml"/><Relationship Id="rId28" Type="http://schemas.openxmlformats.org/officeDocument/2006/relationships/image" Target="../media/image925.png"/><Relationship Id="rId36" Type="http://schemas.openxmlformats.org/officeDocument/2006/relationships/image" Target="../media/image899.png"/><Relationship Id="rId49" Type="http://schemas.openxmlformats.org/officeDocument/2006/relationships/customXml" Target="../ink/ink1816.xml"/><Relationship Id="rId57" Type="http://schemas.openxmlformats.org/officeDocument/2006/relationships/customXml" Target="../ink/ink1820.xml"/><Relationship Id="rId10" Type="http://schemas.openxmlformats.org/officeDocument/2006/relationships/image" Target="../media/image889.png"/><Relationship Id="rId31" Type="http://schemas.openxmlformats.org/officeDocument/2006/relationships/customXml" Target="../ink/ink1807.xml"/><Relationship Id="rId44" Type="http://schemas.openxmlformats.org/officeDocument/2006/relationships/image" Target="../media/image903.png"/><Relationship Id="rId52" Type="http://schemas.openxmlformats.org/officeDocument/2006/relationships/image" Target="../media/image907.png"/><Relationship Id="rId60" Type="http://schemas.openxmlformats.org/officeDocument/2006/relationships/image" Target="../media/image911.png"/><Relationship Id="rId65" Type="http://schemas.openxmlformats.org/officeDocument/2006/relationships/customXml" Target="../ink/ink1824.xml"/><Relationship Id="rId73" Type="http://schemas.openxmlformats.org/officeDocument/2006/relationships/customXml" Target="../ink/ink1828.xml"/><Relationship Id="rId78" Type="http://schemas.openxmlformats.org/officeDocument/2006/relationships/image" Target="../media/image920.png"/><Relationship Id="rId81" Type="http://schemas.openxmlformats.org/officeDocument/2006/relationships/customXml" Target="../ink/ink1832.xml"/><Relationship Id="rId86" Type="http://schemas.openxmlformats.org/officeDocument/2006/relationships/image" Target="../media/image929.png"/><Relationship Id="rId4" Type="http://schemas.openxmlformats.org/officeDocument/2006/relationships/image" Target="../media/image922.png"/><Relationship Id="rId9" Type="http://schemas.openxmlformats.org/officeDocument/2006/relationships/customXml" Target="../ink/ink1796.xml"/><Relationship Id="rId13" Type="http://schemas.openxmlformats.org/officeDocument/2006/relationships/customXml" Target="../ink/ink1798.xml"/><Relationship Id="rId18" Type="http://schemas.openxmlformats.org/officeDocument/2006/relationships/image" Target="../media/image893.png"/><Relationship Id="rId39" Type="http://schemas.openxmlformats.org/officeDocument/2006/relationships/customXml" Target="../ink/ink1811.xml"/><Relationship Id="rId34" Type="http://schemas.openxmlformats.org/officeDocument/2006/relationships/image" Target="../media/image898.png"/><Relationship Id="rId50" Type="http://schemas.openxmlformats.org/officeDocument/2006/relationships/image" Target="../media/image906.png"/><Relationship Id="rId55" Type="http://schemas.openxmlformats.org/officeDocument/2006/relationships/customXml" Target="../ink/ink1819.xml"/><Relationship Id="rId76" Type="http://schemas.openxmlformats.org/officeDocument/2006/relationships/image" Target="../media/image919.png"/><Relationship Id="rId7" Type="http://schemas.openxmlformats.org/officeDocument/2006/relationships/customXml" Target="../ink/ink1795.xml"/><Relationship Id="rId71" Type="http://schemas.openxmlformats.org/officeDocument/2006/relationships/customXml" Target="../ink/ink1827.xml"/><Relationship Id="rId2" Type="http://schemas.openxmlformats.org/officeDocument/2006/relationships/notesSlide" Target="../notesSlides/notesSlide6.xml"/><Relationship Id="rId29" Type="http://schemas.openxmlformats.org/officeDocument/2006/relationships/customXml" Target="../ink/ink1806.xml"/><Relationship Id="rId24" Type="http://schemas.openxmlformats.org/officeDocument/2006/relationships/image" Target="../media/image923.png"/><Relationship Id="rId40" Type="http://schemas.openxmlformats.org/officeDocument/2006/relationships/image" Target="../media/image901.png"/><Relationship Id="rId45" Type="http://schemas.openxmlformats.org/officeDocument/2006/relationships/customXml" Target="../ink/ink1814.xml"/><Relationship Id="rId66" Type="http://schemas.openxmlformats.org/officeDocument/2006/relationships/image" Target="../media/image914.png"/><Relationship Id="rId87" Type="http://schemas.openxmlformats.org/officeDocument/2006/relationships/customXml" Target="../ink/ink1835.xml"/><Relationship Id="rId61" Type="http://schemas.openxmlformats.org/officeDocument/2006/relationships/customXml" Target="../ink/ink1822.xml"/><Relationship Id="rId82" Type="http://schemas.openxmlformats.org/officeDocument/2006/relationships/image" Target="../media/image927.png"/><Relationship Id="rId19" Type="http://schemas.openxmlformats.org/officeDocument/2006/relationships/customXml" Target="../ink/ink1801.xml"/></Relationships>
</file>

<file path=ppt/slides/_rels/slide43.xml.rels><?xml version="1.0" encoding="UTF-8" standalone="yes"?>
<Relationships xmlns="http://schemas.openxmlformats.org/package/2006/relationships"><Relationship Id="rId26" Type="http://schemas.openxmlformats.org/officeDocument/2006/relationships/image" Target="../media/image924.png"/><Relationship Id="rId117" Type="http://schemas.openxmlformats.org/officeDocument/2006/relationships/customXml" Target="../ink/ink1894.xml"/><Relationship Id="rId21" Type="http://schemas.openxmlformats.org/officeDocument/2006/relationships/customXml" Target="../ink/ink1846.xml"/><Relationship Id="rId42" Type="http://schemas.openxmlformats.org/officeDocument/2006/relationships/image" Target="../media/image902.png"/><Relationship Id="rId47" Type="http://schemas.openxmlformats.org/officeDocument/2006/relationships/customXml" Target="../ink/ink1859.xml"/><Relationship Id="rId63" Type="http://schemas.openxmlformats.org/officeDocument/2006/relationships/customXml" Target="../ink/ink1867.xml"/><Relationship Id="rId68" Type="http://schemas.openxmlformats.org/officeDocument/2006/relationships/image" Target="../media/image915.png"/><Relationship Id="rId84" Type="http://schemas.openxmlformats.org/officeDocument/2006/relationships/image" Target="../media/image932.png"/><Relationship Id="rId89" Type="http://schemas.openxmlformats.org/officeDocument/2006/relationships/customXml" Target="../ink/ink1880.xml"/><Relationship Id="rId112" Type="http://schemas.openxmlformats.org/officeDocument/2006/relationships/image" Target="../media/image946.png"/><Relationship Id="rId16" Type="http://schemas.openxmlformats.org/officeDocument/2006/relationships/image" Target="../media/image892.png"/><Relationship Id="rId107" Type="http://schemas.openxmlformats.org/officeDocument/2006/relationships/customXml" Target="../ink/ink1889.xml"/><Relationship Id="rId11" Type="http://schemas.openxmlformats.org/officeDocument/2006/relationships/customXml" Target="../ink/ink1841.xml"/><Relationship Id="rId32" Type="http://schemas.openxmlformats.org/officeDocument/2006/relationships/image" Target="../media/image897.png"/><Relationship Id="rId37" Type="http://schemas.openxmlformats.org/officeDocument/2006/relationships/customXml" Target="../ink/ink1854.xml"/><Relationship Id="rId53" Type="http://schemas.openxmlformats.org/officeDocument/2006/relationships/customXml" Target="../ink/ink1862.xml"/><Relationship Id="rId58" Type="http://schemas.openxmlformats.org/officeDocument/2006/relationships/image" Target="../media/image910.png"/><Relationship Id="rId74" Type="http://schemas.openxmlformats.org/officeDocument/2006/relationships/image" Target="../media/image918.png"/><Relationship Id="rId79" Type="http://schemas.openxmlformats.org/officeDocument/2006/relationships/customXml" Target="../ink/ink1875.xml"/><Relationship Id="rId102" Type="http://schemas.openxmlformats.org/officeDocument/2006/relationships/image" Target="../media/image941.png"/><Relationship Id="rId5" Type="http://schemas.openxmlformats.org/officeDocument/2006/relationships/customXml" Target="../ink/ink1838.xml"/><Relationship Id="rId90" Type="http://schemas.openxmlformats.org/officeDocument/2006/relationships/image" Target="../media/image935.png"/><Relationship Id="rId95" Type="http://schemas.openxmlformats.org/officeDocument/2006/relationships/customXml" Target="../ink/ink1883.xml"/><Relationship Id="rId22" Type="http://schemas.openxmlformats.org/officeDocument/2006/relationships/image" Target="../media/image895.png"/><Relationship Id="rId27" Type="http://schemas.openxmlformats.org/officeDocument/2006/relationships/customXml" Target="../ink/ink1849.xml"/><Relationship Id="rId43" Type="http://schemas.openxmlformats.org/officeDocument/2006/relationships/customXml" Target="../ink/ink1857.xml"/><Relationship Id="rId48" Type="http://schemas.openxmlformats.org/officeDocument/2006/relationships/image" Target="../media/image905.png"/><Relationship Id="rId64" Type="http://schemas.openxmlformats.org/officeDocument/2006/relationships/image" Target="../media/image913.png"/><Relationship Id="rId69" Type="http://schemas.openxmlformats.org/officeDocument/2006/relationships/customXml" Target="../ink/ink1870.xml"/><Relationship Id="rId113" Type="http://schemas.openxmlformats.org/officeDocument/2006/relationships/customXml" Target="../ink/ink1892.xml"/><Relationship Id="rId118" Type="http://schemas.openxmlformats.org/officeDocument/2006/relationships/image" Target="../media/image949.png"/><Relationship Id="rId80" Type="http://schemas.openxmlformats.org/officeDocument/2006/relationships/image" Target="../media/image926.png"/><Relationship Id="rId85" Type="http://schemas.openxmlformats.org/officeDocument/2006/relationships/customXml" Target="../ink/ink1878.xml"/><Relationship Id="rId12" Type="http://schemas.openxmlformats.org/officeDocument/2006/relationships/image" Target="../media/image890.png"/><Relationship Id="rId17" Type="http://schemas.openxmlformats.org/officeDocument/2006/relationships/customXml" Target="../ink/ink1844.xml"/><Relationship Id="rId33" Type="http://schemas.openxmlformats.org/officeDocument/2006/relationships/customXml" Target="../ink/ink1852.xml"/><Relationship Id="rId38" Type="http://schemas.openxmlformats.org/officeDocument/2006/relationships/image" Target="../media/image900.png"/><Relationship Id="rId59" Type="http://schemas.openxmlformats.org/officeDocument/2006/relationships/customXml" Target="../ink/ink1865.xml"/><Relationship Id="rId103" Type="http://schemas.openxmlformats.org/officeDocument/2006/relationships/customXml" Target="../ink/ink1887.xml"/><Relationship Id="rId108" Type="http://schemas.openxmlformats.org/officeDocument/2006/relationships/image" Target="../media/image944.png"/><Relationship Id="rId54" Type="http://schemas.openxmlformats.org/officeDocument/2006/relationships/image" Target="../media/image908.png"/><Relationship Id="rId70" Type="http://schemas.openxmlformats.org/officeDocument/2006/relationships/image" Target="../media/image916.png"/><Relationship Id="rId75" Type="http://schemas.openxmlformats.org/officeDocument/2006/relationships/customXml" Target="../ink/ink1873.xml"/><Relationship Id="rId91" Type="http://schemas.openxmlformats.org/officeDocument/2006/relationships/customXml" Target="../ink/ink1881.xml"/><Relationship Id="rId96" Type="http://schemas.openxmlformats.org/officeDocument/2006/relationships/image" Target="../media/image938.png"/><Relationship Id="rId1" Type="http://schemas.openxmlformats.org/officeDocument/2006/relationships/slideLayout" Target="../slideLayouts/slideLayout2.xml"/><Relationship Id="rId6" Type="http://schemas.openxmlformats.org/officeDocument/2006/relationships/image" Target="../media/image826.png"/><Relationship Id="rId23" Type="http://schemas.openxmlformats.org/officeDocument/2006/relationships/customXml" Target="../ink/ink1847.xml"/><Relationship Id="rId28" Type="http://schemas.openxmlformats.org/officeDocument/2006/relationships/image" Target="../media/image925.png"/><Relationship Id="rId49" Type="http://schemas.openxmlformats.org/officeDocument/2006/relationships/customXml" Target="../ink/ink1860.xml"/><Relationship Id="rId114" Type="http://schemas.openxmlformats.org/officeDocument/2006/relationships/image" Target="../media/image947.png"/><Relationship Id="rId119" Type="http://schemas.openxmlformats.org/officeDocument/2006/relationships/customXml" Target="../ink/ink1895.xml"/><Relationship Id="rId44" Type="http://schemas.openxmlformats.org/officeDocument/2006/relationships/image" Target="../media/image903.png"/><Relationship Id="rId60" Type="http://schemas.openxmlformats.org/officeDocument/2006/relationships/image" Target="../media/image911.png"/><Relationship Id="rId65" Type="http://schemas.openxmlformats.org/officeDocument/2006/relationships/customXml" Target="../ink/ink1868.xml"/><Relationship Id="rId81" Type="http://schemas.openxmlformats.org/officeDocument/2006/relationships/customXml" Target="../ink/ink1876.xml"/><Relationship Id="rId86" Type="http://schemas.openxmlformats.org/officeDocument/2006/relationships/image" Target="../media/image933.png"/><Relationship Id="rId4" Type="http://schemas.openxmlformats.org/officeDocument/2006/relationships/image" Target="../media/image922.png"/><Relationship Id="rId9" Type="http://schemas.openxmlformats.org/officeDocument/2006/relationships/customXml" Target="../ink/ink1840.xml"/><Relationship Id="rId13" Type="http://schemas.openxmlformats.org/officeDocument/2006/relationships/customXml" Target="../ink/ink1842.xml"/><Relationship Id="rId18" Type="http://schemas.openxmlformats.org/officeDocument/2006/relationships/image" Target="../media/image893.png"/><Relationship Id="rId39" Type="http://schemas.openxmlformats.org/officeDocument/2006/relationships/customXml" Target="../ink/ink1855.xml"/><Relationship Id="rId109" Type="http://schemas.openxmlformats.org/officeDocument/2006/relationships/customXml" Target="../ink/ink1890.xml"/><Relationship Id="rId34" Type="http://schemas.openxmlformats.org/officeDocument/2006/relationships/image" Target="../media/image898.png"/><Relationship Id="rId50" Type="http://schemas.openxmlformats.org/officeDocument/2006/relationships/image" Target="../media/image906.png"/><Relationship Id="rId55" Type="http://schemas.openxmlformats.org/officeDocument/2006/relationships/customXml" Target="../ink/ink1863.xml"/><Relationship Id="rId76" Type="http://schemas.openxmlformats.org/officeDocument/2006/relationships/image" Target="../media/image919.png"/><Relationship Id="rId97" Type="http://schemas.openxmlformats.org/officeDocument/2006/relationships/customXml" Target="../ink/ink1884.xml"/><Relationship Id="rId104" Type="http://schemas.openxmlformats.org/officeDocument/2006/relationships/image" Target="../media/image942.png"/><Relationship Id="rId120" Type="http://schemas.openxmlformats.org/officeDocument/2006/relationships/image" Target="../media/image950.png"/><Relationship Id="rId7" Type="http://schemas.openxmlformats.org/officeDocument/2006/relationships/customXml" Target="../ink/ink1839.xml"/><Relationship Id="rId71" Type="http://schemas.openxmlformats.org/officeDocument/2006/relationships/customXml" Target="../ink/ink1871.xml"/><Relationship Id="rId92" Type="http://schemas.openxmlformats.org/officeDocument/2006/relationships/image" Target="../media/image936.png"/><Relationship Id="rId2" Type="http://schemas.openxmlformats.org/officeDocument/2006/relationships/notesSlide" Target="../notesSlides/notesSlide7.xml"/><Relationship Id="rId29" Type="http://schemas.openxmlformats.org/officeDocument/2006/relationships/customXml" Target="../ink/ink1850.xml"/><Relationship Id="rId24" Type="http://schemas.openxmlformats.org/officeDocument/2006/relationships/image" Target="../media/image923.png"/><Relationship Id="rId40" Type="http://schemas.openxmlformats.org/officeDocument/2006/relationships/image" Target="../media/image901.png"/><Relationship Id="rId45" Type="http://schemas.openxmlformats.org/officeDocument/2006/relationships/customXml" Target="../ink/ink1858.xml"/><Relationship Id="rId66" Type="http://schemas.openxmlformats.org/officeDocument/2006/relationships/image" Target="../media/image914.png"/><Relationship Id="rId87" Type="http://schemas.openxmlformats.org/officeDocument/2006/relationships/customXml" Target="../ink/ink1879.xml"/><Relationship Id="rId110" Type="http://schemas.openxmlformats.org/officeDocument/2006/relationships/image" Target="../media/image945.png"/><Relationship Id="rId115" Type="http://schemas.openxmlformats.org/officeDocument/2006/relationships/customXml" Target="../ink/ink1893.xml"/><Relationship Id="rId61" Type="http://schemas.openxmlformats.org/officeDocument/2006/relationships/customXml" Target="../ink/ink1866.xml"/><Relationship Id="rId82" Type="http://schemas.openxmlformats.org/officeDocument/2006/relationships/image" Target="../media/image927.png"/><Relationship Id="rId19" Type="http://schemas.openxmlformats.org/officeDocument/2006/relationships/customXml" Target="../ink/ink1845.xml"/><Relationship Id="rId14" Type="http://schemas.openxmlformats.org/officeDocument/2006/relationships/image" Target="../media/image891.png"/><Relationship Id="rId30" Type="http://schemas.openxmlformats.org/officeDocument/2006/relationships/image" Target="../media/image896.png"/><Relationship Id="rId35" Type="http://schemas.openxmlformats.org/officeDocument/2006/relationships/customXml" Target="../ink/ink1853.xml"/><Relationship Id="rId56" Type="http://schemas.openxmlformats.org/officeDocument/2006/relationships/image" Target="../media/image909.png"/><Relationship Id="rId77" Type="http://schemas.openxmlformats.org/officeDocument/2006/relationships/customXml" Target="../ink/ink1874.xml"/><Relationship Id="rId100" Type="http://schemas.openxmlformats.org/officeDocument/2006/relationships/image" Target="../media/image940.png"/><Relationship Id="rId105" Type="http://schemas.openxmlformats.org/officeDocument/2006/relationships/customXml" Target="../ink/ink1888.xml"/><Relationship Id="rId8" Type="http://schemas.openxmlformats.org/officeDocument/2006/relationships/image" Target="../media/image888.png"/><Relationship Id="rId51" Type="http://schemas.openxmlformats.org/officeDocument/2006/relationships/customXml" Target="../ink/ink1861.xml"/><Relationship Id="rId72" Type="http://schemas.openxmlformats.org/officeDocument/2006/relationships/image" Target="../media/image917.png"/><Relationship Id="rId93" Type="http://schemas.openxmlformats.org/officeDocument/2006/relationships/customXml" Target="../ink/ink1882.xml"/><Relationship Id="rId98" Type="http://schemas.openxmlformats.org/officeDocument/2006/relationships/image" Target="../media/image939.png"/><Relationship Id="rId121" Type="http://schemas.openxmlformats.org/officeDocument/2006/relationships/customXml" Target="../ink/ink1896.xml"/><Relationship Id="rId3" Type="http://schemas.openxmlformats.org/officeDocument/2006/relationships/customXml" Target="../ink/ink1837.xml"/><Relationship Id="rId25" Type="http://schemas.openxmlformats.org/officeDocument/2006/relationships/customXml" Target="../ink/ink1848.xml"/><Relationship Id="rId46" Type="http://schemas.openxmlformats.org/officeDocument/2006/relationships/image" Target="../media/image904.png"/><Relationship Id="rId67" Type="http://schemas.openxmlformats.org/officeDocument/2006/relationships/customXml" Target="../ink/ink1869.xml"/><Relationship Id="rId116" Type="http://schemas.openxmlformats.org/officeDocument/2006/relationships/image" Target="../media/image948.png"/><Relationship Id="rId20" Type="http://schemas.openxmlformats.org/officeDocument/2006/relationships/image" Target="../media/image894.png"/><Relationship Id="rId41" Type="http://schemas.openxmlformats.org/officeDocument/2006/relationships/customXml" Target="../ink/ink1856.xml"/><Relationship Id="rId62" Type="http://schemas.openxmlformats.org/officeDocument/2006/relationships/image" Target="../media/image912.png"/><Relationship Id="rId83" Type="http://schemas.openxmlformats.org/officeDocument/2006/relationships/customXml" Target="../ink/ink1877.xml"/><Relationship Id="rId88" Type="http://schemas.openxmlformats.org/officeDocument/2006/relationships/image" Target="../media/image934.png"/><Relationship Id="rId111" Type="http://schemas.openxmlformats.org/officeDocument/2006/relationships/customXml" Target="../ink/ink1891.xml"/><Relationship Id="rId15" Type="http://schemas.openxmlformats.org/officeDocument/2006/relationships/customXml" Target="../ink/ink1843.xml"/><Relationship Id="rId36" Type="http://schemas.openxmlformats.org/officeDocument/2006/relationships/image" Target="../media/image899.png"/><Relationship Id="rId57" Type="http://schemas.openxmlformats.org/officeDocument/2006/relationships/customXml" Target="../ink/ink1864.xml"/><Relationship Id="rId106" Type="http://schemas.openxmlformats.org/officeDocument/2006/relationships/image" Target="../media/image943.png"/><Relationship Id="rId10" Type="http://schemas.openxmlformats.org/officeDocument/2006/relationships/image" Target="../media/image889.png"/><Relationship Id="rId31" Type="http://schemas.openxmlformats.org/officeDocument/2006/relationships/customXml" Target="../ink/ink1851.xml"/><Relationship Id="rId52" Type="http://schemas.openxmlformats.org/officeDocument/2006/relationships/image" Target="../media/image907.png"/><Relationship Id="rId73" Type="http://schemas.openxmlformats.org/officeDocument/2006/relationships/customXml" Target="../ink/ink1872.xml"/><Relationship Id="rId78" Type="http://schemas.openxmlformats.org/officeDocument/2006/relationships/image" Target="../media/image920.png"/><Relationship Id="rId94" Type="http://schemas.openxmlformats.org/officeDocument/2006/relationships/image" Target="../media/image937.png"/><Relationship Id="rId99" Type="http://schemas.openxmlformats.org/officeDocument/2006/relationships/customXml" Target="../ink/ink1885.xml"/><Relationship Id="rId101" Type="http://schemas.openxmlformats.org/officeDocument/2006/relationships/customXml" Target="../ink/ink1886.xml"/><Relationship Id="rId122" Type="http://schemas.openxmlformats.org/officeDocument/2006/relationships/image" Target="../media/image951.png"/></Relationships>
</file>

<file path=ppt/slides/_rels/slide44.xml.rels><?xml version="1.0" encoding="UTF-8" standalone="yes"?>
<Relationships xmlns="http://schemas.openxmlformats.org/package/2006/relationships"><Relationship Id="rId117" Type="http://schemas.openxmlformats.org/officeDocument/2006/relationships/customXml" Target="../ink/ink1954.xml"/><Relationship Id="rId21" Type="http://schemas.openxmlformats.org/officeDocument/2006/relationships/customXml" Target="../ink/ink1906.xml"/><Relationship Id="rId42" Type="http://schemas.openxmlformats.org/officeDocument/2006/relationships/image" Target="../media/image902.png"/><Relationship Id="rId63" Type="http://schemas.openxmlformats.org/officeDocument/2006/relationships/customXml" Target="../ink/ink1927.xml"/><Relationship Id="rId84" Type="http://schemas.openxmlformats.org/officeDocument/2006/relationships/image" Target="../media/image932.png"/><Relationship Id="rId138" Type="http://schemas.openxmlformats.org/officeDocument/2006/relationships/image" Target="../media/image959.png"/><Relationship Id="rId107" Type="http://schemas.openxmlformats.org/officeDocument/2006/relationships/customXml" Target="../ink/ink1949.xml"/><Relationship Id="rId11" Type="http://schemas.openxmlformats.org/officeDocument/2006/relationships/customXml" Target="../ink/ink1901.xml"/><Relationship Id="rId32" Type="http://schemas.openxmlformats.org/officeDocument/2006/relationships/image" Target="../media/image897.png"/><Relationship Id="rId37" Type="http://schemas.openxmlformats.org/officeDocument/2006/relationships/customXml" Target="../ink/ink1914.xml"/><Relationship Id="rId53" Type="http://schemas.openxmlformats.org/officeDocument/2006/relationships/customXml" Target="../ink/ink1922.xml"/><Relationship Id="rId58" Type="http://schemas.openxmlformats.org/officeDocument/2006/relationships/image" Target="../media/image910.png"/><Relationship Id="rId74" Type="http://schemas.openxmlformats.org/officeDocument/2006/relationships/image" Target="../media/image918.png"/><Relationship Id="rId79" Type="http://schemas.openxmlformats.org/officeDocument/2006/relationships/customXml" Target="../ink/ink1935.xml"/><Relationship Id="rId102" Type="http://schemas.openxmlformats.org/officeDocument/2006/relationships/image" Target="../media/image941.png"/><Relationship Id="rId123" Type="http://schemas.openxmlformats.org/officeDocument/2006/relationships/customXml" Target="../ink/ink1957.xml"/><Relationship Id="rId128" Type="http://schemas.openxmlformats.org/officeDocument/2006/relationships/image" Target="../media/image954.png"/><Relationship Id="rId144" Type="http://schemas.openxmlformats.org/officeDocument/2006/relationships/image" Target="../media/image962.png"/><Relationship Id="rId5" Type="http://schemas.openxmlformats.org/officeDocument/2006/relationships/customXml" Target="../ink/ink1898.xml"/><Relationship Id="rId90" Type="http://schemas.openxmlformats.org/officeDocument/2006/relationships/image" Target="../media/image935.png"/><Relationship Id="rId95" Type="http://schemas.openxmlformats.org/officeDocument/2006/relationships/customXml" Target="../ink/ink1943.xml"/><Relationship Id="rId22" Type="http://schemas.openxmlformats.org/officeDocument/2006/relationships/image" Target="../media/image895.png"/><Relationship Id="rId27" Type="http://schemas.openxmlformats.org/officeDocument/2006/relationships/customXml" Target="../ink/ink1909.xml"/><Relationship Id="rId43" Type="http://schemas.openxmlformats.org/officeDocument/2006/relationships/customXml" Target="../ink/ink1917.xml"/><Relationship Id="rId48" Type="http://schemas.openxmlformats.org/officeDocument/2006/relationships/image" Target="../media/image905.png"/><Relationship Id="rId64" Type="http://schemas.openxmlformats.org/officeDocument/2006/relationships/image" Target="../media/image913.png"/><Relationship Id="rId69" Type="http://schemas.openxmlformats.org/officeDocument/2006/relationships/customXml" Target="../ink/ink1930.xml"/><Relationship Id="rId113" Type="http://schemas.openxmlformats.org/officeDocument/2006/relationships/customXml" Target="../ink/ink1952.xml"/><Relationship Id="rId118" Type="http://schemas.openxmlformats.org/officeDocument/2006/relationships/image" Target="../media/image949.png"/><Relationship Id="rId134" Type="http://schemas.openxmlformats.org/officeDocument/2006/relationships/image" Target="../media/image957.png"/><Relationship Id="rId139" Type="http://schemas.openxmlformats.org/officeDocument/2006/relationships/customXml" Target="../ink/ink1965.xml"/><Relationship Id="rId80" Type="http://schemas.openxmlformats.org/officeDocument/2006/relationships/image" Target="../media/image926.png"/><Relationship Id="rId85" Type="http://schemas.openxmlformats.org/officeDocument/2006/relationships/customXml" Target="../ink/ink1938.xml"/><Relationship Id="rId12" Type="http://schemas.openxmlformats.org/officeDocument/2006/relationships/image" Target="../media/image890.png"/><Relationship Id="rId17" Type="http://schemas.openxmlformats.org/officeDocument/2006/relationships/customXml" Target="../ink/ink1904.xml"/><Relationship Id="rId33" Type="http://schemas.openxmlformats.org/officeDocument/2006/relationships/customXml" Target="../ink/ink1912.xml"/><Relationship Id="rId38" Type="http://schemas.openxmlformats.org/officeDocument/2006/relationships/image" Target="../media/image900.png"/><Relationship Id="rId59" Type="http://schemas.openxmlformats.org/officeDocument/2006/relationships/customXml" Target="../ink/ink1925.xml"/><Relationship Id="rId103" Type="http://schemas.openxmlformats.org/officeDocument/2006/relationships/customXml" Target="../ink/ink1947.xml"/><Relationship Id="rId108" Type="http://schemas.openxmlformats.org/officeDocument/2006/relationships/image" Target="../media/image944.png"/><Relationship Id="rId124" Type="http://schemas.openxmlformats.org/officeDocument/2006/relationships/image" Target="../media/image952.png"/><Relationship Id="rId129" Type="http://schemas.openxmlformats.org/officeDocument/2006/relationships/customXml" Target="../ink/ink1960.xml"/><Relationship Id="rId54" Type="http://schemas.openxmlformats.org/officeDocument/2006/relationships/image" Target="../media/image908.png"/><Relationship Id="rId70" Type="http://schemas.openxmlformats.org/officeDocument/2006/relationships/image" Target="../media/image916.png"/><Relationship Id="rId75" Type="http://schemas.openxmlformats.org/officeDocument/2006/relationships/customXml" Target="../ink/ink1933.xml"/><Relationship Id="rId91" Type="http://schemas.openxmlformats.org/officeDocument/2006/relationships/customXml" Target="../ink/ink1941.xml"/><Relationship Id="rId96" Type="http://schemas.openxmlformats.org/officeDocument/2006/relationships/image" Target="../media/image938.png"/><Relationship Id="rId140" Type="http://schemas.openxmlformats.org/officeDocument/2006/relationships/image" Target="../media/image960.png"/><Relationship Id="rId1" Type="http://schemas.openxmlformats.org/officeDocument/2006/relationships/slideLayout" Target="../slideLayouts/slideLayout2.xml"/><Relationship Id="rId6" Type="http://schemas.openxmlformats.org/officeDocument/2006/relationships/image" Target="../media/image826.png"/><Relationship Id="rId23" Type="http://schemas.openxmlformats.org/officeDocument/2006/relationships/customXml" Target="../ink/ink1907.xml"/><Relationship Id="rId28" Type="http://schemas.openxmlformats.org/officeDocument/2006/relationships/image" Target="../media/image925.png"/><Relationship Id="rId49" Type="http://schemas.openxmlformats.org/officeDocument/2006/relationships/customXml" Target="../ink/ink1920.xml"/><Relationship Id="rId114" Type="http://schemas.openxmlformats.org/officeDocument/2006/relationships/image" Target="../media/image947.png"/><Relationship Id="rId119" Type="http://schemas.openxmlformats.org/officeDocument/2006/relationships/customXml" Target="../ink/ink1955.xml"/><Relationship Id="rId44" Type="http://schemas.openxmlformats.org/officeDocument/2006/relationships/image" Target="../media/image903.png"/><Relationship Id="rId60" Type="http://schemas.openxmlformats.org/officeDocument/2006/relationships/image" Target="../media/image911.png"/><Relationship Id="rId65" Type="http://schemas.openxmlformats.org/officeDocument/2006/relationships/customXml" Target="../ink/ink1928.xml"/><Relationship Id="rId81" Type="http://schemas.openxmlformats.org/officeDocument/2006/relationships/customXml" Target="../ink/ink1936.xml"/><Relationship Id="rId86" Type="http://schemas.openxmlformats.org/officeDocument/2006/relationships/image" Target="../media/image933.png"/><Relationship Id="rId130" Type="http://schemas.openxmlformats.org/officeDocument/2006/relationships/image" Target="../media/image955.png"/><Relationship Id="rId135" Type="http://schemas.openxmlformats.org/officeDocument/2006/relationships/customXml" Target="../ink/ink1963.xml"/><Relationship Id="rId13" Type="http://schemas.openxmlformats.org/officeDocument/2006/relationships/customXml" Target="../ink/ink1902.xml"/><Relationship Id="rId18" Type="http://schemas.openxmlformats.org/officeDocument/2006/relationships/image" Target="../media/image893.png"/><Relationship Id="rId39" Type="http://schemas.openxmlformats.org/officeDocument/2006/relationships/customXml" Target="../ink/ink1915.xml"/><Relationship Id="rId109" Type="http://schemas.openxmlformats.org/officeDocument/2006/relationships/customXml" Target="../ink/ink1950.xml"/><Relationship Id="rId34" Type="http://schemas.openxmlformats.org/officeDocument/2006/relationships/image" Target="../media/image898.png"/><Relationship Id="rId50" Type="http://schemas.openxmlformats.org/officeDocument/2006/relationships/image" Target="../media/image906.png"/><Relationship Id="rId55" Type="http://schemas.openxmlformats.org/officeDocument/2006/relationships/customXml" Target="../ink/ink1923.xml"/><Relationship Id="rId76" Type="http://schemas.openxmlformats.org/officeDocument/2006/relationships/image" Target="../media/image919.png"/><Relationship Id="rId97" Type="http://schemas.openxmlformats.org/officeDocument/2006/relationships/customXml" Target="../ink/ink1944.xml"/><Relationship Id="rId104" Type="http://schemas.openxmlformats.org/officeDocument/2006/relationships/image" Target="../media/image942.png"/><Relationship Id="rId120" Type="http://schemas.openxmlformats.org/officeDocument/2006/relationships/image" Target="../media/image950.png"/><Relationship Id="rId125" Type="http://schemas.openxmlformats.org/officeDocument/2006/relationships/customXml" Target="../ink/ink1958.xml"/><Relationship Id="rId141" Type="http://schemas.openxmlformats.org/officeDocument/2006/relationships/customXml" Target="../ink/ink1966.xml"/><Relationship Id="rId7" Type="http://schemas.openxmlformats.org/officeDocument/2006/relationships/customXml" Target="../ink/ink1899.xml"/><Relationship Id="rId71" Type="http://schemas.openxmlformats.org/officeDocument/2006/relationships/customXml" Target="../ink/ink1931.xml"/><Relationship Id="rId92" Type="http://schemas.openxmlformats.org/officeDocument/2006/relationships/image" Target="../media/image936.png"/><Relationship Id="rId2" Type="http://schemas.openxmlformats.org/officeDocument/2006/relationships/notesSlide" Target="../notesSlides/notesSlide8.xml"/><Relationship Id="rId29" Type="http://schemas.openxmlformats.org/officeDocument/2006/relationships/customXml" Target="../ink/ink1910.xml"/><Relationship Id="rId24" Type="http://schemas.openxmlformats.org/officeDocument/2006/relationships/image" Target="../media/image923.png"/><Relationship Id="rId40" Type="http://schemas.openxmlformats.org/officeDocument/2006/relationships/image" Target="../media/image901.png"/><Relationship Id="rId45" Type="http://schemas.openxmlformats.org/officeDocument/2006/relationships/customXml" Target="../ink/ink1918.xml"/><Relationship Id="rId66" Type="http://schemas.openxmlformats.org/officeDocument/2006/relationships/image" Target="../media/image914.png"/><Relationship Id="rId87" Type="http://schemas.openxmlformats.org/officeDocument/2006/relationships/customXml" Target="../ink/ink1939.xml"/><Relationship Id="rId110" Type="http://schemas.openxmlformats.org/officeDocument/2006/relationships/image" Target="../media/image945.png"/><Relationship Id="rId115" Type="http://schemas.openxmlformats.org/officeDocument/2006/relationships/customXml" Target="../ink/ink1953.xml"/><Relationship Id="rId131" Type="http://schemas.openxmlformats.org/officeDocument/2006/relationships/customXml" Target="../ink/ink1961.xml"/><Relationship Id="rId136" Type="http://schemas.openxmlformats.org/officeDocument/2006/relationships/image" Target="../media/image958.png"/><Relationship Id="rId61" Type="http://schemas.openxmlformats.org/officeDocument/2006/relationships/customXml" Target="../ink/ink1926.xml"/><Relationship Id="rId82" Type="http://schemas.openxmlformats.org/officeDocument/2006/relationships/image" Target="../media/image927.png"/><Relationship Id="rId19" Type="http://schemas.openxmlformats.org/officeDocument/2006/relationships/customXml" Target="../ink/ink1905.xml"/><Relationship Id="rId14" Type="http://schemas.openxmlformats.org/officeDocument/2006/relationships/image" Target="../media/image891.png"/><Relationship Id="rId30" Type="http://schemas.openxmlformats.org/officeDocument/2006/relationships/image" Target="../media/image896.png"/><Relationship Id="rId35" Type="http://schemas.openxmlformats.org/officeDocument/2006/relationships/customXml" Target="../ink/ink1913.xml"/><Relationship Id="rId56" Type="http://schemas.openxmlformats.org/officeDocument/2006/relationships/image" Target="../media/image909.png"/><Relationship Id="rId77" Type="http://schemas.openxmlformats.org/officeDocument/2006/relationships/customXml" Target="../ink/ink1934.xml"/><Relationship Id="rId100" Type="http://schemas.openxmlformats.org/officeDocument/2006/relationships/image" Target="../media/image940.png"/><Relationship Id="rId105" Type="http://schemas.openxmlformats.org/officeDocument/2006/relationships/customXml" Target="../ink/ink1948.xml"/><Relationship Id="rId126" Type="http://schemas.openxmlformats.org/officeDocument/2006/relationships/image" Target="../media/image953.png"/><Relationship Id="rId8" Type="http://schemas.openxmlformats.org/officeDocument/2006/relationships/image" Target="../media/image888.png"/><Relationship Id="rId51" Type="http://schemas.openxmlformats.org/officeDocument/2006/relationships/customXml" Target="../ink/ink1921.xml"/><Relationship Id="rId72" Type="http://schemas.openxmlformats.org/officeDocument/2006/relationships/image" Target="../media/image917.png"/><Relationship Id="rId93" Type="http://schemas.openxmlformats.org/officeDocument/2006/relationships/customXml" Target="../ink/ink1942.xml"/><Relationship Id="rId98" Type="http://schemas.openxmlformats.org/officeDocument/2006/relationships/image" Target="../media/image939.png"/><Relationship Id="rId121" Type="http://schemas.openxmlformats.org/officeDocument/2006/relationships/customXml" Target="../ink/ink1956.xml"/><Relationship Id="rId142" Type="http://schemas.openxmlformats.org/officeDocument/2006/relationships/image" Target="../media/image961.png"/><Relationship Id="rId3" Type="http://schemas.openxmlformats.org/officeDocument/2006/relationships/customXml" Target="../ink/ink1897.xml"/><Relationship Id="rId25" Type="http://schemas.openxmlformats.org/officeDocument/2006/relationships/customXml" Target="../ink/ink1908.xml"/><Relationship Id="rId46" Type="http://schemas.openxmlformats.org/officeDocument/2006/relationships/image" Target="../media/image904.png"/><Relationship Id="rId67" Type="http://schemas.openxmlformats.org/officeDocument/2006/relationships/customXml" Target="../ink/ink1929.xml"/><Relationship Id="rId116" Type="http://schemas.openxmlformats.org/officeDocument/2006/relationships/image" Target="../media/image948.png"/><Relationship Id="rId137" Type="http://schemas.openxmlformats.org/officeDocument/2006/relationships/customXml" Target="../ink/ink1964.xml"/><Relationship Id="rId20" Type="http://schemas.openxmlformats.org/officeDocument/2006/relationships/image" Target="../media/image894.png"/><Relationship Id="rId41" Type="http://schemas.openxmlformats.org/officeDocument/2006/relationships/customXml" Target="../ink/ink1916.xml"/><Relationship Id="rId62" Type="http://schemas.openxmlformats.org/officeDocument/2006/relationships/image" Target="../media/image912.png"/><Relationship Id="rId83" Type="http://schemas.openxmlformats.org/officeDocument/2006/relationships/customXml" Target="../ink/ink1937.xml"/><Relationship Id="rId88" Type="http://schemas.openxmlformats.org/officeDocument/2006/relationships/image" Target="../media/image934.png"/><Relationship Id="rId111" Type="http://schemas.openxmlformats.org/officeDocument/2006/relationships/customXml" Target="../ink/ink1951.xml"/><Relationship Id="rId132" Type="http://schemas.openxmlformats.org/officeDocument/2006/relationships/image" Target="../media/image956.png"/><Relationship Id="rId15" Type="http://schemas.openxmlformats.org/officeDocument/2006/relationships/customXml" Target="../ink/ink1903.xml"/><Relationship Id="rId36" Type="http://schemas.openxmlformats.org/officeDocument/2006/relationships/image" Target="../media/image899.png"/><Relationship Id="rId57" Type="http://schemas.openxmlformats.org/officeDocument/2006/relationships/customXml" Target="../ink/ink1924.xml"/><Relationship Id="rId106" Type="http://schemas.openxmlformats.org/officeDocument/2006/relationships/image" Target="../media/image943.png"/><Relationship Id="rId127" Type="http://schemas.openxmlformats.org/officeDocument/2006/relationships/customXml" Target="../ink/ink1959.xml"/><Relationship Id="rId10" Type="http://schemas.openxmlformats.org/officeDocument/2006/relationships/image" Target="../media/image889.png"/><Relationship Id="rId31" Type="http://schemas.openxmlformats.org/officeDocument/2006/relationships/customXml" Target="../ink/ink1911.xml"/><Relationship Id="rId52" Type="http://schemas.openxmlformats.org/officeDocument/2006/relationships/image" Target="../media/image907.png"/><Relationship Id="rId73" Type="http://schemas.openxmlformats.org/officeDocument/2006/relationships/customXml" Target="../ink/ink1932.xml"/><Relationship Id="rId78" Type="http://schemas.openxmlformats.org/officeDocument/2006/relationships/image" Target="../media/image920.png"/><Relationship Id="rId94" Type="http://schemas.openxmlformats.org/officeDocument/2006/relationships/image" Target="../media/image937.png"/><Relationship Id="rId99" Type="http://schemas.openxmlformats.org/officeDocument/2006/relationships/customXml" Target="../ink/ink1945.xml"/><Relationship Id="rId101" Type="http://schemas.openxmlformats.org/officeDocument/2006/relationships/customXml" Target="../ink/ink1946.xml"/><Relationship Id="rId122" Type="http://schemas.openxmlformats.org/officeDocument/2006/relationships/image" Target="../media/image951.png"/><Relationship Id="rId143" Type="http://schemas.openxmlformats.org/officeDocument/2006/relationships/customXml" Target="../ink/ink1967.xml"/><Relationship Id="rId4" Type="http://schemas.openxmlformats.org/officeDocument/2006/relationships/image" Target="../media/image922.png"/><Relationship Id="rId9" Type="http://schemas.openxmlformats.org/officeDocument/2006/relationships/customXml" Target="../ink/ink1900.xml"/><Relationship Id="rId26" Type="http://schemas.openxmlformats.org/officeDocument/2006/relationships/image" Target="../media/image924.png"/><Relationship Id="rId47" Type="http://schemas.openxmlformats.org/officeDocument/2006/relationships/customXml" Target="../ink/ink1919.xml"/><Relationship Id="rId68" Type="http://schemas.openxmlformats.org/officeDocument/2006/relationships/image" Target="../media/image915.png"/><Relationship Id="rId89" Type="http://schemas.openxmlformats.org/officeDocument/2006/relationships/customXml" Target="../ink/ink1940.xml"/><Relationship Id="rId112" Type="http://schemas.openxmlformats.org/officeDocument/2006/relationships/image" Target="../media/image946.png"/><Relationship Id="rId133" Type="http://schemas.openxmlformats.org/officeDocument/2006/relationships/customXml" Target="../ink/ink1962.xml"/><Relationship Id="rId16" Type="http://schemas.openxmlformats.org/officeDocument/2006/relationships/image" Target="../media/image892.png"/></Relationships>
</file>

<file path=ppt/slides/_rels/slide45.xml.rels><?xml version="1.0" encoding="UTF-8" standalone="yes"?>
<Relationships xmlns="http://schemas.openxmlformats.org/package/2006/relationships"><Relationship Id="rId117" Type="http://schemas.openxmlformats.org/officeDocument/2006/relationships/customXml" Target="../ink/ink2025.xml"/><Relationship Id="rId21" Type="http://schemas.openxmlformats.org/officeDocument/2006/relationships/customXml" Target="../ink/ink1977.xml"/><Relationship Id="rId42" Type="http://schemas.openxmlformats.org/officeDocument/2006/relationships/image" Target="../media/image980.png"/><Relationship Id="rId63" Type="http://schemas.openxmlformats.org/officeDocument/2006/relationships/customXml" Target="../ink/ink1998.xml"/><Relationship Id="rId84" Type="http://schemas.openxmlformats.org/officeDocument/2006/relationships/image" Target="../media/image996.png"/><Relationship Id="rId138" Type="http://schemas.openxmlformats.org/officeDocument/2006/relationships/image" Target="../media/image1025.png"/><Relationship Id="rId159" Type="http://schemas.openxmlformats.org/officeDocument/2006/relationships/customXml" Target="../ink/ink2046.xml"/><Relationship Id="rId107" Type="http://schemas.openxmlformats.org/officeDocument/2006/relationships/customXml" Target="../ink/ink2020.xml"/><Relationship Id="rId11" Type="http://schemas.openxmlformats.org/officeDocument/2006/relationships/customXml" Target="../ink/ink1972.xml"/><Relationship Id="rId32" Type="http://schemas.openxmlformats.org/officeDocument/2006/relationships/image" Target="../media/image977.png"/><Relationship Id="rId53" Type="http://schemas.openxmlformats.org/officeDocument/2006/relationships/customXml" Target="../ink/ink1993.xml"/><Relationship Id="rId74" Type="http://schemas.openxmlformats.org/officeDocument/2006/relationships/image" Target="../media/image918.png"/><Relationship Id="rId128" Type="http://schemas.openxmlformats.org/officeDocument/2006/relationships/image" Target="../media/image1019.png"/><Relationship Id="rId149" Type="http://schemas.openxmlformats.org/officeDocument/2006/relationships/customXml" Target="../ink/ink2041.xml"/><Relationship Id="rId5" Type="http://schemas.openxmlformats.org/officeDocument/2006/relationships/customXml" Target="../ink/ink1969.xml"/><Relationship Id="rId95" Type="http://schemas.openxmlformats.org/officeDocument/2006/relationships/customXml" Target="../ink/ink2014.xml"/><Relationship Id="rId160" Type="http://schemas.openxmlformats.org/officeDocument/2006/relationships/image" Target="../media/image1037.png"/><Relationship Id="rId22" Type="http://schemas.openxmlformats.org/officeDocument/2006/relationships/image" Target="../media/image972.png"/><Relationship Id="rId43" Type="http://schemas.openxmlformats.org/officeDocument/2006/relationships/customXml" Target="../ink/ink1988.xml"/><Relationship Id="rId64" Type="http://schemas.openxmlformats.org/officeDocument/2006/relationships/image" Target="../media/image987.png"/><Relationship Id="rId118" Type="http://schemas.openxmlformats.org/officeDocument/2006/relationships/image" Target="../media/image1014.png"/><Relationship Id="rId139" Type="http://schemas.openxmlformats.org/officeDocument/2006/relationships/customXml" Target="../ink/ink2036.xml"/><Relationship Id="rId85" Type="http://schemas.openxmlformats.org/officeDocument/2006/relationships/customXml" Target="../ink/ink2009.xml"/><Relationship Id="rId150" Type="http://schemas.openxmlformats.org/officeDocument/2006/relationships/image" Target="../media/image1032.png"/><Relationship Id="rId12" Type="http://schemas.openxmlformats.org/officeDocument/2006/relationships/image" Target="../media/image967.png"/><Relationship Id="rId17" Type="http://schemas.openxmlformats.org/officeDocument/2006/relationships/customXml" Target="../ink/ink1975.xml"/><Relationship Id="rId33" Type="http://schemas.openxmlformats.org/officeDocument/2006/relationships/customXml" Target="../ink/ink1983.xml"/><Relationship Id="rId38" Type="http://schemas.openxmlformats.org/officeDocument/2006/relationships/image" Target="../media/image900.png"/><Relationship Id="rId59" Type="http://schemas.openxmlformats.org/officeDocument/2006/relationships/customXml" Target="../ink/ink1996.xml"/><Relationship Id="rId103" Type="http://schemas.openxmlformats.org/officeDocument/2006/relationships/customXml" Target="../ink/ink2018.xml"/><Relationship Id="rId108" Type="http://schemas.openxmlformats.org/officeDocument/2006/relationships/image" Target="../media/image1008.png"/><Relationship Id="rId124" Type="http://schemas.openxmlformats.org/officeDocument/2006/relationships/image" Target="../media/image1017.png"/><Relationship Id="rId129" Type="http://schemas.openxmlformats.org/officeDocument/2006/relationships/customXml" Target="../ink/ink2031.xml"/><Relationship Id="rId54" Type="http://schemas.openxmlformats.org/officeDocument/2006/relationships/image" Target="../media/image982.png"/><Relationship Id="rId70" Type="http://schemas.openxmlformats.org/officeDocument/2006/relationships/image" Target="../media/image990.png"/><Relationship Id="rId75" Type="http://schemas.openxmlformats.org/officeDocument/2006/relationships/customXml" Target="../ink/ink2004.xml"/><Relationship Id="rId91" Type="http://schemas.openxmlformats.org/officeDocument/2006/relationships/customXml" Target="../ink/ink2012.xml"/><Relationship Id="rId96" Type="http://schemas.openxmlformats.org/officeDocument/2006/relationships/image" Target="../media/image938.png"/><Relationship Id="rId140" Type="http://schemas.openxmlformats.org/officeDocument/2006/relationships/image" Target="../media/image1026.png"/><Relationship Id="rId145" Type="http://schemas.openxmlformats.org/officeDocument/2006/relationships/customXml" Target="../ink/ink2039.xml"/><Relationship Id="rId161" Type="http://schemas.openxmlformats.org/officeDocument/2006/relationships/customXml" Target="../ink/ink2047.xml"/><Relationship Id="rId166" Type="http://schemas.openxmlformats.org/officeDocument/2006/relationships/image" Target="../media/image1041.png"/><Relationship Id="rId1" Type="http://schemas.openxmlformats.org/officeDocument/2006/relationships/slideLayout" Target="../slideLayouts/slideLayout2.xml"/><Relationship Id="rId6" Type="http://schemas.openxmlformats.org/officeDocument/2006/relationships/image" Target="../media/image964.png"/><Relationship Id="rId23" Type="http://schemas.openxmlformats.org/officeDocument/2006/relationships/customXml" Target="../ink/ink1978.xml"/><Relationship Id="rId28" Type="http://schemas.openxmlformats.org/officeDocument/2006/relationships/image" Target="../media/image975.png"/><Relationship Id="rId49" Type="http://schemas.openxmlformats.org/officeDocument/2006/relationships/customXml" Target="../ink/ink1991.xml"/><Relationship Id="rId114" Type="http://schemas.openxmlformats.org/officeDocument/2006/relationships/image" Target="../media/image1012.png"/><Relationship Id="rId119" Type="http://schemas.openxmlformats.org/officeDocument/2006/relationships/customXml" Target="../ink/ink2026.xml"/><Relationship Id="rId44" Type="http://schemas.openxmlformats.org/officeDocument/2006/relationships/image" Target="../media/image903.png"/><Relationship Id="rId60" Type="http://schemas.openxmlformats.org/officeDocument/2006/relationships/image" Target="../media/image985.png"/><Relationship Id="rId65" Type="http://schemas.openxmlformats.org/officeDocument/2006/relationships/customXml" Target="../ink/ink1999.xml"/><Relationship Id="rId81" Type="http://schemas.openxmlformats.org/officeDocument/2006/relationships/customXml" Target="../ink/ink2007.xml"/><Relationship Id="rId86" Type="http://schemas.openxmlformats.org/officeDocument/2006/relationships/image" Target="../media/image997.png"/><Relationship Id="rId130" Type="http://schemas.openxmlformats.org/officeDocument/2006/relationships/image" Target="../media/image1021.png"/><Relationship Id="rId135" Type="http://schemas.openxmlformats.org/officeDocument/2006/relationships/customXml" Target="../ink/ink2034.xml"/><Relationship Id="rId151" Type="http://schemas.openxmlformats.org/officeDocument/2006/relationships/customXml" Target="../ink/ink2042.xml"/><Relationship Id="rId156" Type="http://schemas.openxmlformats.org/officeDocument/2006/relationships/image" Target="../media/image1035.png"/><Relationship Id="rId13" Type="http://schemas.openxmlformats.org/officeDocument/2006/relationships/customXml" Target="../ink/ink1973.xml"/><Relationship Id="rId18" Type="http://schemas.openxmlformats.org/officeDocument/2006/relationships/image" Target="../media/image970.png"/><Relationship Id="rId39" Type="http://schemas.openxmlformats.org/officeDocument/2006/relationships/customXml" Target="../ink/ink1986.xml"/><Relationship Id="rId109" Type="http://schemas.openxmlformats.org/officeDocument/2006/relationships/customXml" Target="../ink/ink2021.xml"/><Relationship Id="rId34" Type="http://schemas.openxmlformats.org/officeDocument/2006/relationships/image" Target="../media/image978.png"/><Relationship Id="rId50" Type="http://schemas.openxmlformats.org/officeDocument/2006/relationships/image" Target="../media/image906.png"/><Relationship Id="rId55" Type="http://schemas.openxmlformats.org/officeDocument/2006/relationships/customXml" Target="../ink/ink1994.xml"/><Relationship Id="rId76" Type="http://schemas.openxmlformats.org/officeDocument/2006/relationships/image" Target="../media/image992.png"/><Relationship Id="rId97" Type="http://schemas.openxmlformats.org/officeDocument/2006/relationships/customXml" Target="../ink/ink2015.xml"/><Relationship Id="rId104" Type="http://schemas.openxmlformats.org/officeDocument/2006/relationships/image" Target="../media/image1006.png"/><Relationship Id="rId120" Type="http://schemas.openxmlformats.org/officeDocument/2006/relationships/image" Target="../media/image1015.png"/><Relationship Id="rId125" Type="http://schemas.openxmlformats.org/officeDocument/2006/relationships/customXml" Target="../ink/ink2029.xml"/><Relationship Id="rId141" Type="http://schemas.openxmlformats.org/officeDocument/2006/relationships/customXml" Target="../ink/ink2037.xml"/><Relationship Id="rId146" Type="http://schemas.openxmlformats.org/officeDocument/2006/relationships/image" Target="../media/image1029.png"/><Relationship Id="rId7" Type="http://schemas.openxmlformats.org/officeDocument/2006/relationships/customXml" Target="../ink/ink1970.xml"/><Relationship Id="rId71" Type="http://schemas.openxmlformats.org/officeDocument/2006/relationships/customXml" Target="../ink/ink2002.xml"/><Relationship Id="rId92" Type="http://schemas.openxmlformats.org/officeDocument/2006/relationships/image" Target="../media/image1001.png"/><Relationship Id="rId162" Type="http://schemas.openxmlformats.org/officeDocument/2006/relationships/image" Target="../media/image1038.png"/><Relationship Id="rId2" Type="http://schemas.openxmlformats.org/officeDocument/2006/relationships/notesSlide" Target="../notesSlides/notesSlide9.xml"/><Relationship Id="rId29" Type="http://schemas.openxmlformats.org/officeDocument/2006/relationships/customXml" Target="../ink/ink1981.xml"/><Relationship Id="rId24" Type="http://schemas.openxmlformats.org/officeDocument/2006/relationships/image" Target="../media/image973.png"/><Relationship Id="rId40" Type="http://schemas.openxmlformats.org/officeDocument/2006/relationships/image" Target="../media/image901.png"/><Relationship Id="rId45" Type="http://schemas.openxmlformats.org/officeDocument/2006/relationships/customXml" Target="../ink/ink1989.xml"/><Relationship Id="rId66" Type="http://schemas.openxmlformats.org/officeDocument/2006/relationships/image" Target="../media/image988.png"/><Relationship Id="rId87" Type="http://schemas.openxmlformats.org/officeDocument/2006/relationships/customXml" Target="../ink/ink2010.xml"/><Relationship Id="rId110" Type="http://schemas.openxmlformats.org/officeDocument/2006/relationships/image" Target="../media/image1009.png"/><Relationship Id="rId115" Type="http://schemas.openxmlformats.org/officeDocument/2006/relationships/customXml" Target="../ink/ink2024.xml"/><Relationship Id="rId131" Type="http://schemas.openxmlformats.org/officeDocument/2006/relationships/customXml" Target="../ink/ink2032.xml"/><Relationship Id="rId136" Type="http://schemas.openxmlformats.org/officeDocument/2006/relationships/image" Target="../media/image1024.png"/><Relationship Id="rId157" Type="http://schemas.openxmlformats.org/officeDocument/2006/relationships/customXml" Target="../ink/ink2045.xml"/><Relationship Id="rId61" Type="http://schemas.openxmlformats.org/officeDocument/2006/relationships/customXml" Target="../ink/ink1997.xml"/><Relationship Id="rId82" Type="http://schemas.openxmlformats.org/officeDocument/2006/relationships/image" Target="../media/image995.png"/><Relationship Id="rId152" Type="http://schemas.openxmlformats.org/officeDocument/2006/relationships/image" Target="../media/image1033.png"/><Relationship Id="rId19" Type="http://schemas.openxmlformats.org/officeDocument/2006/relationships/customXml" Target="../ink/ink1976.xml"/><Relationship Id="rId14" Type="http://schemas.openxmlformats.org/officeDocument/2006/relationships/image" Target="../media/image968.png"/><Relationship Id="rId30" Type="http://schemas.openxmlformats.org/officeDocument/2006/relationships/image" Target="../media/image976.png"/><Relationship Id="rId35" Type="http://schemas.openxmlformats.org/officeDocument/2006/relationships/customXml" Target="../ink/ink1984.xml"/><Relationship Id="rId56" Type="http://schemas.openxmlformats.org/officeDocument/2006/relationships/image" Target="../media/image983.png"/><Relationship Id="rId77" Type="http://schemas.openxmlformats.org/officeDocument/2006/relationships/customXml" Target="../ink/ink2005.xml"/><Relationship Id="rId100" Type="http://schemas.openxmlformats.org/officeDocument/2006/relationships/image" Target="../media/image1004.png"/><Relationship Id="rId105" Type="http://schemas.openxmlformats.org/officeDocument/2006/relationships/customXml" Target="../ink/ink2019.xml"/><Relationship Id="rId126" Type="http://schemas.openxmlformats.org/officeDocument/2006/relationships/image" Target="../media/image1018.png"/><Relationship Id="rId147" Type="http://schemas.openxmlformats.org/officeDocument/2006/relationships/customXml" Target="../ink/ink2040.xml"/><Relationship Id="rId8" Type="http://schemas.openxmlformats.org/officeDocument/2006/relationships/image" Target="../media/image965.png"/><Relationship Id="rId51" Type="http://schemas.openxmlformats.org/officeDocument/2006/relationships/customXml" Target="../ink/ink1992.xml"/><Relationship Id="rId72" Type="http://schemas.openxmlformats.org/officeDocument/2006/relationships/image" Target="../media/image991.png"/><Relationship Id="rId93" Type="http://schemas.openxmlformats.org/officeDocument/2006/relationships/customXml" Target="../ink/ink2013.xml"/><Relationship Id="rId98" Type="http://schemas.openxmlformats.org/officeDocument/2006/relationships/image" Target="../media/image1003.png"/><Relationship Id="rId121" Type="http://schemas.openxmlformats.org/officeDocument/2006/relationships/customXml" Target="../ink/ink2027.xml"/><Relationship Id="rId142" Type="http://schemas.openxmlformats.org/officeDocument/2006/relationships/image" Target="../media/image1027.png"/><Relationship Id="rId163" Type="http://schemas.openxmlformats.org/officeDocument/2006/relationships/customXml" Target="../ink/ink2048.xml"/><Relationship Id="rId3" Type="http://schemas.openxmlformats.org/officeDocument/2006/relationships/customXml" Target="../ink/ink1968.xml"/><Relationship Id="rId25" Type="http://schemas.openxmlformats.org/officeDocument/2006/relationships/customXml" Target="../ink/ink1979.xml"/><Relationship Id="rId46" Type="http://schemas.openxmlformats.org/officeDocument/2006/relationships/image" Target="../media/image981.png"/><Relationship Id="rId67" Type="http://schemas.openxmlformats.org/officeDocument/2006/relationships/customXml" Target="../ink/ink2000.xml"/><Relationship Id="rId116" Type="http://schemas.openxmlformats.org/officeDocument/2006/relationships/image" Target="../media/image1013.png"/><Relationship Id="rId137" Type="http://schemas.openxmlformats.org/officeDocument/2006/relationships/customXml" Target="../ink/ink2035.xml"/><Relationship Id="rId158" Type="http://schemas.openxmlformats.org/officeDocument/2006/relationships/image" Target="../media/image1036.png"/><Relationship Id="rId20" Type="http://schemas.openxmlformats.org/officeDocument/2006/relationships/image" Target="../media/image971.png"/><Relationship Id="rId41" Type="http://schemas.openxmlformats.org/officeDocument/2006/relationships/customXml" Target="../ink/ink1987.xml"/><Relationship Id="rId62" Type="http://schemas.openxmlformats.org/officeDocument/2006/relationships/image" Target="../media/image986.png"/><Relationship Id="rId83" Type="http://schemas.openxmlformats.org/officeDocument/2006/relationships/customXml" Target="../ink/ink2008.xml"/><Relationship Id="rId88" Type="http://schemas.openxmlformats.org/officeDocument/2006/relationships/image" Target="../media/image998.png"/><Relationship Id="rId111" Type="http://schemas.openxmlformats.org/officeDocument/2006/relationships/customXml" Target="../ink/ink2022.xml"/><Relationship Id="rId132" Type="http://schemas.openxmlformats.org/officeDocument/2006/relationships/image" Target="../media/image1022.png"/><Relationship Id="rId153" Type="http://schemas.openxmlformats.org/officeDocument/2006/relationships/customXml" Target="../ink/ink2043.xml"/><Relationship Id="rId15" Type="http://schemas.openxmlformats.org/officeDocument/2006/relationships/customXml" Target="../ink/ink1974.xml"/><Relationship Id="rId36" Type="http://schemas.openxmlformats.org/officeDocument/2006/relationships/image" Target="../media/image979.png"/><Relationship Id="rId57" Type="http://schemas.openxmlformats.org/officeDocument/2006/relationships/customXml" Target="../ink/ink1995.xml"/><Relationship Id="rId106" Type="http://schemas.openxmlformats.org/officeDocument/2006/relationships/image" Target="../media/image1007.png"/><Relationship Id="rId127" Type="http://schemas.openxmlformats.org/officeDocument/2006/relationships/customXml" Target="../ink/ink2030.xml"/><Relationship Id="rId10" Type="http://schemas.openxmlformats.org/officeDocument/2006/relationships/image" Target="../media/image966.png"/><Relationship Id="rId31" Type="http://schemas.openxmlformats.org/officeDocument/2006/relationships/customXml" Target="../ink/ink1982.xml"/><Relationship Id="rId52" Type="http://schemas.openxmlformats.org/officeDocument/2006/relationships/image" Target="../media/image907.png"/><Relationship Id="rId73" Type="http://schemas.openxmlformats.org/officeDocument/2006/relationships/customXml" Target="../ink/ink2003.xml"/><Relationship Id="rId78" Type="http://schemas.openxmlformats.org/officeDocument/2006/relationships/image" Target="../media/image993.png"/><Relationship Id="rId94" Type="http://schemas.openxmlformats.org/officeDocument/2006/relationships/image" Target="../media/image1002.png"/><Relationship Id="rId99" Type="http://schemas.openxmlformats.org/officeDocument/2006/relationships/customXml" Target="../ink/ink2016.xml"/><Relationship Id="rId101" Type="http://schemas.openxmlformats.org/officeDocument/2006/relationships/customXml" Target="../ink/ink2017.xml"/><Relationship Id="rId122" Type="http://schemas.openxmlformats.org/officeDocument/2006/relationships/image" Target="../media/image1016.png"/><Relationship Id="rId143" Type="http://schemas.openxmlformats.org/officeDocument/2006/relationships/customXml" Target="../ink/ink2038.xml"/><Relationship Id="rId148" Type="http://schemas.openxmlformats.org/officeDocument/2006/relationships/image" Target="../media/image1031.png"/><Relationship Id="rId164" Type="http://schemas.openxmlformats.org/officeDocument/2006/relationships/image" Target="../media/image1039.png"/><Relationship Id="rId4" Type="http://schemas.openxmlformats.org/officeDocument/2006/relationships/image" Target="../media/image963.png"/><Relationship Id="rId9" Type="http://schemas.openxmlformats.org/officeDocument/2006/relationships/customXml" Target="../ink/ink1971.xml"/><Relationship Id="rId26" Type="http://schemas.openxmlformats.org/officeDocument/2006/relationships/image" Target="../media/image974.png"/><Relationship Id="rId47" Type="http://schemas.openxmlformats.org/officeDocument/2006/relationships/customXml" Target="../ink/ink1990.xml"/><Relationship Id="rId68" Type="http://schemas.openxmlformats.org/officeDocument/2006/relationships/image" Target="../media/image989.png"/><Relationship Id="rId89" Type="http://schemas.openxmlformats.org/officeDocument/2006/relationships/customXml" Target="../ink/ink2011.xml"/><Relationship Id="rId112" Type="http://schemas.openxmlformats.org/officeDocument/2006/relationships/image" Target="../media/image1011.png"/><Relationship Id="rId133" Type="http://schemas.openxmlformats.org/officeDocument/2006/relationships/customXml" Target="../ink/ink2033.xml"/><Relationship Id="rId154" Type="http://schemas.openxmlformats.org/officeDocument/2006/relationships/image" Target="../media/image1034.png"/><Relationship Id="rId16" Type="http://schemas.openxmlformats.org/officeDocument/2006/relationships/image" Target="../media/image969.png"/><Relationship Id="rId37" Type="http://schemas.openxmlformats.org/officeDocument/2006/relationships/customXml" Target="../ink/ink1985.xml"/><Relationship Id="rId58" Type="http://schemas.openxmlformats.org/officeDocument/2006/relationships/image" Target="../media/image984.png"/><Relationship Id="rId79" Type="http://schemas.openxmlformats.org/officeDocument/2006/relationships/customXml" Target="../ink/ink2006.xml"/><Relationship Id="rId102" Type="http://schemas.openxmlformats.org/officeDocument/2006/relationships/image" Target="../media/image1005.png"/><Relationship Id="rId123" Type="http://schemas.openxmlformats.org/officeDocument/2006/relationships/customXml" Target="../ink/ink2028.xml"/><Relationship Id="rId144" Type="http://schemas.openxmlformats.org/officeDocument/2006/relationships/image" Target="../media/image1028.png"/><Relationship Id="rId90" Type="http://schemas.openxmlformats.org/officeDocument/2006/relationships/image" Target="../media/image999.png"/><Relationship Id="rId165" Type="http://schemas.openxmlformats.org/officeDocument/2006/relationships/customXml" Target="../ink/ink2049.xml"/><Relationship Id="rId27" Type="http://schemas.openxmlformats.org/officeDocument/2006/relationships/customXml" Target="../ink/ink1980.xml"/><Relationship Id="rId48" Type="http://schemas.openxmlformats.org/officeDocument/2006/relationships/image" Target="../media/image905.png"/><Relationship Id="rId69" Type="http://schemas.openxmlformats.org/officeDocument/2006/relationships/customXml" Target="../ink/ink2001.xml"/><Relationship Id="rId113" Type="http://schemas.openxmlformats.org/officeDocument/2006/relationships/customXml" Target="../ink/ink2023.xml"/><Relationship Id="rId134" Type="http://schemas.openxmlformats.org/officeDocument/2006/relationships/image" Target="../media/image1023.png"/><Relationship Id="rId80" Type="http://schemas.openxmlformats.org/officeDocument/2006/relationships/image" Target="../media/image994.png"/><Relationship Id="rId155" Type="http://schemas.openxmlformats.org/officeDocument/2006/relationships/customXml" Target="../ink/ink2044.xml"/></Relationships>
</file>

<file path=ppt/slides/_rels/slide46.xml.rels><?xml version="1.0" encoding="UTF-8" standalone="yes"?>
<Relationships xmlns="http://schemas.openxmlformats.org/package/2006/relationships"><Relationship Id="rId117" Type="http://schemas.openxmlformats.org/officeDocument/2006/relationships/customXml" Target="../ink/ink2107.xml"/><Relationship Id="rId21" Type="http://schemas.openxmlformats.org/officeDocument/2006/relationships/customXml" Target="../ink/ink2059.xml"/><Relationship Id="rId42" Type="http://schemas.openxmlformats.org/officeDocument/2006/relationships/image" Target="../media/image846.png"/><Relationship Id="rId63" Type="http://schemas.openxmlformats.org/officeDocument/2006/relationships/customXml" Target="../ink/ink2080.xml"/><Relationship Id="rId84" Type="http://schemas.openxmlformats.org/officeDocument/2006/relationships/image" Target="../media/image8900.png"/><Relationship Id="rId138" Type="http://schemas.openxmlformats.org/officeDocument/2006/relationships/image" Target="../media/image9170.png"/><Relationship Id="rId159" Type="http://schemas.openxmlformats.org/officeDocument/2006/relationships/customXml" Target="../ink/ink2128.xml"/><Relationship Id="rId170" Type="http://schemas.openxmlformats.org/officeDocument/2006/relationships/image" Target="../media/image9330.png"/><Relationship Id="rId191" Type="http://schemas.openxmlformats.org/officeDocument/2006/relationships/customXml" Target="../ink/ink2144.xml"/><Relationship Id="rId205" Type="http://schemas.openxmlformats.org/officeDocument/2006/relationships/customXml" Target="../ink/ink2151.xml"/><Relationship Id="rId226" Type="http://schemas.openxmlformats.org/officeDocument/2006/relationships/image" Target="../media/image872.png"/><Relationship Id="rId247" Type="http://schemas.openxmlformats.org/officeDocument/2006/relationships/customXml" Target="../ink/ink2172.xml"/><Relationship Id="rId107" Type="http://schemas.openxmlformats.org/officeDocument/2006/relationships/customXml" Target="../ink/ink2102.xml"/><Relationship Id="rId11" Type="http://schemas.openxmlformats.org/officeDocument/2006/relationships/customXml" Target="../ink/ink2054.xml"/><Relationship Id="rId32" Type="http://schemas.openxmlformats.org/officeDocument/2006/relationships/image" Target="../media/image841.png"/><Relationship Id="rId53" Type="http://schemas.openxmlformats.org/officeDocument/2006/relationships/customXml" Target="../ink/ink2075.xml"/><Relationship Id="rId74" Type="http://schemas.openxmlformats.org/officeDocument/2006/relationships/image" Target="../media/image862.png"/><Relationship Id="rId128" Type="http://schemas.openxmlformats.org/officeDocument/2006/relationships/image" Target="../media/image9120.png"/><Relationship Id="rId149" Type="http://schemas.openxmlformats.org/officeDocument/2006/relationships/customXml" Target="../ink/ink2123.xml"/><Relationship Id="rId5" Type="http://schemas.openxmlformats.org/officeDocument/2006/relationships/customXml" Target="../ink/ink2051.xml"/><Relationship Id="rId95" Type="http://schemas.openxmlformats.org/officeDocument/2006/relationships/customXml" Target="../ink/ink2096.xml"/><Relationship Id="rId160" Type="http://schemas.openxmlformats.org/officeDocument/2006/relationships/image" Target="../media/image9280.png"/><Relationship Id="rId181" Type="http://schemas.openxmlformats.org/officeDocument/2006/relationships/customXml" Target="../ink/ink2139.xml"/><Relationship Id="rId216" Type="http://schemas.openxmlformats.org/officeDocument/2006/relationships/image" Target="../media/image867.png"/><Relationship Id="rId237" Type="http://schemas.openxmlformats.org/officeDocument/2006/relationships/customXml" Target="../ink/ink2167.xml"/><Relationship Id="rId22" Type="http://schemas.openxmlformats.org/officeDocument/2006/relationships/image" Target="../media/image836.png"/><Relationship Id="rId43" Type="http://schemas.openxmlformats.org/officeDocument/2006/relationships/customXml" Target="../ink/ink2070.xml"/><Relationship Id="rId64" Type="http://schemas.openxmlformats.org/officeDocument/2006/relationships/image" Target="../media/image857.png"/><Relationship Id="rId118" Type="http://schemas.openxmlformats.org/officeDocument/2006/relationships/image" Target="../media/image9070.png"/><Relationship Id="rId139" Type="http://schemas.openxmlformats.org/officeDocument/2006/relationships/customXml" Target="../ink/ink2118.xml"/><Relationship Id="rId85" Type="http://schemas.openxmlformats.org/officeDocument/2006/relationships/customXml" Target="../ink/ink2091.xml"/><Relationship Id="rId150" Type="http://schemas.openxmlformats.org/officeDocument/2006/relationships/image" Target="../media/image9230.png"/><Relationship Id="rId171" Type="http://schemas.openxmlformats.org/officeDocument/2006/relationships/customXml" Target="../ink/ink2134.xml"/><Relationship Id="rId192" Type="http://schemas.openxmlformats.org/officeDocument/2006/relationships/image" Target="../media/image9440.png"/><Relationship Id="rId206" Type="http://schemas.openxmlformats.org/officeDocument/2006/relationships/image" Target="../media/image9510.png"/><Relationship Id="rId227" Type="http://schemas.openxmlformats.org/officeDocument/2006/relationships/customXml" Target="../ink/ink2162.xml"/><Relationship Id="rId248" Type="http://schemas.openxmlformats.org/officeDocument/2006/relationships/image" Target="../media/image883.png"/><Relationship Id="rId12" Type="http://schemas.openxmlformats.org/officeDocument/2006/relationships/image" Target="../media/image831.png"/><Relationship Id="rId33" Type="http://schemas.openxmlformats.org/officeDocument/2006/relationships/customXml" Target="../ink/ink2065.xml"/><Relationship Id="rId108" Type="http://schemas.openxmlformats.org/officeDocument/2006/relationships/image" Target="../media/image9020.png"/><Relationship Id="rId129" Type="http://schemas.openxmlformats.org/officeDocument/2006/relationships/customXml" Target="../ink/ink2113.xml"/><Relationship Id="rId54" Type="http://schemas.openxmlformats.org/officeDocument/2006/relationships/image" Target="../media/image852.png"/><Relationship Id="rId75" Type="http://schemas.openxmlformats.org/officeDocument/2006/relationships/customXml" Target="../ink/ink2086.xml"/><Relationship Id="rId96" Type="http://schemas.openxmlformats.org/officeDocument/2006/relationships/image" Target="../media/image8960.png"/><Relationship Id="rId140" Type="http://schemas.openxmlformats.org/officeDocument/2006/relationships/image" Target="../media/image9180.png"/><Relationship Id="rId161" Type="http://schemas.openxmlformats.org/officeDocument/2006/relationships/customXml" Target="../ink/ink2129.xml"/><Relationship Id="rId182" Type="http://schemas.openxmlformats.org/officeDocument/2006/relationships/image" Target="../media/image9390.png"/><Relationship Id="rId217" Type="http://schemas.openxmlformats.org/officeDocument/2006/relationships/customXml" Target="../ink/ink2157.xml"/><Relationship Id="rId6" Type="http://schemas.openxmlformats.org/officeDocument/2006/relationships/image" Target="../media/image828.png"/><Relationship Id="rId238" Type="http://schemas.openxmlformats.org/officeDocument/2006/relationships/image" Target="../media/image878.png"/><Relationship Id="rId23" Type="http://schemas.openxmlformats.org/officeDocument/2006/relationships/customXml" Target="../ink/ink2060.xml"/><Relationship Id="rId119" Type="http://schemas.openxmlformats.org/officeDocument/2006/relationships/customXml" Target="../ink/ink2108.xml"/><Relationship Id="rId44" Type="http://schemas.openxmlformats.org/officeDocument/2006/relationships/image" Target="../media/image847.png"/><Relationship Id="rId65" Type="http://schemas.openxmlformats.org/officeDocument/2006/relationships/customXml" Target="../ink/ink2081.xml"/><Relationship Id="rId86" Type="http://schemas.openxmlformats.org/officeDocument/2006/relationships/image" Target="../media/image8910.png"/><Relationship Id="rId130" Type="http://schemas.openxmlformats.org/officeDocument/2006/relationships/image" Target="../media/image9130.png"/><Relationship Id="rId151" Type="http://schemas.openxmlformats.org/officeDocument/2006/relationships/customXml" Target="../ink/ink2124.xml"/><Relationship Id="rId172" Type="http://schemas.openxmlformats.org/officeDocument/2006/relationships/image" Target="../media/image9340.png"/><Relationship Id="rId193" Type="http://schemas.openxmlformats.org/officeDocument/2006/relationships/customXml" Target="../ink/ink2145.xml"/><Relationship Id="rId207" Type="http://schemas.openxmlformats.org/officeDocument/2006/relationships/customXml" Target="../ink/ink2152.xml"/><Relationship Id="rId228" Type="http://schemas.openxmlformats.org/officeDocument/2006/relationships/image" Target="../media/image873.png"/><Relationship Id="rId249" Type="http://schemas.openxmlformats.org/officeDocument/2006/relationships/customXml" Target="../ink/ink2173.xml"/><Relationship Id="rId13" Type="http://schemas.openxmlformats.org/officeDocument/2006/relationships/customXml" Target="../ink/ink2055.xml"/><Relationship Id="rId109" Type="http://schemas.openxmlformats.org/officeDocument/2006/relationships/customXml" Target="../ink/ink2103.xml"/><Relationship Id="rId34" Type="http://schemas.openxmlformats.org/officeDocument/2006/relationships/image" Target="../media/image842.png"/><Relationship Id="rId55" Type="http://schemas.openxmlformats.org/officeDocument/2006/relationships/customXml" Target="../ink/ink2076.xml"/><Relationship Id="rId76" Type="http://schemas.openxmlformats.org/officeDocument/2006/relationships/image" Target="../media/image3571.png"/><Relationship Id="rId97" Type="http://schemas.openxmlformats.org/officeDocument/2006/relationships/customXml" Target="../ink/ink2097.xml"/><Relationship Id="rId120" Type="http://schemas.openxmlformats.org/officeDocument/2006/relationships/image" Target="../media/image9080.png"/><Relationship Id="rId141" Type="http://schemas.openxmlformats.org/officeDocument/2006/relationships/customXml" Target="../ink/ink2119.xml"/><Relationship Id="rId7" Type="http://schemas.openxmlformats.org/officeDocument/2006/relationships/customXml" Target="../ink/ink2052.xml"/><Relationship Id="rId162" Type="http://schemas.openxmlformats.org/officeDocument/2006/relationships/image" Target="../media/image9290.png"/><Relationship Id="rId183" Type="http://schemas.openxmlformats.org/officeDocument/2006/relationships/customXml" Target="../ink/ink2140.xml"/><Relationship Id="rId218" Type="http://schemas.openxmlformats.org/officeDocument/2006/relationships/image" Target="../media/image868.png"/><Relationship Id="rId239" Type="http://schemas.openxmlformats.org/officeDocument/2006/relationships/customXml" Target="../ink/ink2168.xml"/><Relationship Id="rId250" Type="http://schemas.openxmlformats.org/officeDocument/2006/relationships/image" Target="../media/image884.png"/><Relationship Id="rId24" Type="http://schemas.openxmlformats.org/officeDocument/2006/relationships/image" Target="../media/image837.png"/><Relationship Id="rId45" Type="http://schemas.openxmlformats.org/officeDocument/2006/relationships/customXml" Target="../ink/ink2071.xml"/><Relationship Id="rId66" Type="http://schemas.openxmlformats.org/officeDocument/2006/relationships/image" Target="../media/image858.png"/><Relationship Id="rId87" Type="http://schemas.openxmlformats.org/officeDocument/2006/relationships/customXml" Target="../ink/ink2092.xml"/><Relationship Id="rId110" Type="http://schemas.openxmlformats.org/officeDocument/2006/relationships/image" Target="../media/image9030.png"/><Relationship Id="rId131" Type="http://schemas.openxmlformats.org/officeDocument/2006/relationships/customXml" Target="../ink/ink2114.xml"/><Relationship Id="rId152" Type="http://schemas.openxmlformats.org/officeDocument/2006/relationships/image" Target="../media/image9240.png"/><Relationship Id="rId173" Type="http://schemas.openxmlformats.org/officeDocument/2006/relationships/customXml" Target="../ink/ink2135.xml"/><Relationship Id="rId194" Type="http://schemas.openxmlformats.org/officeDocument/2006/relationships/image" Target="../media/image9450.png"/><Relationship Id="rId208" Type="http://schemas.openxmlformats.org/officeDocument/2006/relationships/image" Target="../media/image9520.png"/><Relationship Id="rId229" Type="http://schemas.openxmlformats.org/officeDocument/2006/relationships/customXml" Target="../ink/ink2163.xml"/><Relationship Id="rId240" Type="http://schemas.openxmlformats.org/officeDocument/2006/relationships/image" Target="../media/image879.png"/><Relationship Id="rId14" Type="http://schemas.openxmlformats.org/officeDocument/2006/relationships/image" Target="../media/image832.png"/><Relationship Id="rId35" Type="http://schemas.openxmlformats.org/officeDocument/2006/relationships/customXml" Target="../ink/ink2066.xml"/><Relationship Id="rId56" Type="http://schemas.openxmlformats.org/officeDocument/2006/relationships/image" Target="../media/image853.png"/><Relationship Id="rId77" Type="http://schemas.openxmlformats.org/officeDocument/2006/relationships/customXml" Target="../ink/ink2087.xml"/><Relationship Id="rId100" Type="http://schemas.openxmlformats.org/officeDocument/2006/relationships/image" Target="../media/image8980.png"/><Relationship Id="rId8" Type="http://schemas.openxmlformats.org/officeDocument/2006/relationships/image" Target="../media/image829.png"/><Relationship Id="rId98" Type="http://schemas.openxmlformats.org/officeDocument/2006/relationships/image" Target="../media/image8970.png"/><Relationship Id="rId121" Type="http://schemas.openxmlformats.org/officeDocument/2006/relationships/customXml" Target="../ink/ink2109.xml"/><Relationship Id="rId142" Type="http://schemas.openxmlformats.org/officeDocument/2006/relationships/image" Target="../media/image9190.png"/><Relationship Id="rId163" Type="http://schemas.openxmlformats.org/officeDocument/2006/relationships/customXml" Target="../ink/ink2130.xml"/><Relationship Id="rId184" Type="http://schemas.openxmlformats.org/officeDocument/2006/relationships/image" Target="../media/image9400.png"/><Relationship Id="rId219" Type="http://schemas.openxmlformats.org/officeDocument/2006/relationships/customXml" Target="../ink/ink2158.xml"/><Relationship Id="rId230" Type="http://schemas.openxmlformats.org/officeDocument/2006/relationships/image" Target="../media/image874.png"/><Relationship Id="rId251" Type="http://schemas.openxmlformats.org/officeDocument/2006/relationships/customXml" Target="../ink/ink2174.xml"/><Relationship Id="rId25" Type="http://schemas.openxmlformats.org/officeDocument/2006/relationships/customXml" Target="../ink/ink2061.xml"/><Relationship Id="rId46" Type="http://schemas.openxmlformats.org/officeDocument/2006/relationships/image" Target="../media/image848.png"/><Relationship Id="rId67" Type="http://schemas.openxmlformats.org/officeDocument/2006/relationships/customXml" Target="../ink/ink2082.xml"/><Relationship Id="rId88" Type="http://schemas.openxmlformats.org/officeDocument/2006/relationships/image" Target="../media/image8920.png"/><Relationship Id="rId111" Type="http://schemas.openxmlformats.org/officeDocument/2006/relationships/customXml" Target="../ink/ink2104.xml"/><Relationship Id="rId132" Type="http://schemas.openxmlformats.org/officeDocument/2006/relationships/image" Target="../media/image9140.png"/><Relationship Id="rId153" Type="http://schemas.openxmlformats.org/officeDocument/2006/relationships/customXml" Target="../ink/ink2125.xml"/><Relationship Id="rId174" Type="http://schemas.openxmlformats.org/officeDocument/2006/relationships/image" Target="../media/image9350.png"/><Relationship Id="rId195" Type="http://schemas.openxmlformats.org/officeDocument/2006/relationships/customXml" Target="../ink/ink2146.xml"/><Relationship Id="rId209" Type="http://schemas.openxmlformats.org/officeDocument/2006/relationships/customXml" Target="../ink/ink2153.xml"/><Relationship Id="rId220" Type="http://schemas.openxmlformats.org/officeDocument/2006/relationships/image" Target="../media/image869.png"/><Relationship Id="rId241" Type="http://schemas.openxmlformats.org/officeDocument/2006/relationships/customXml" Target="../ink/ink2169.xml"/><Relationship Id="rId15" Type="http://schemas.openxmlformats.org/officeDocument/2006/relationships/customXml" Target="../ink/ink2056.xml"/><Relationship Id="rId36" Type="http://schemas.openxmlformats.org/officeDocument/2006/relationships/image" Target="../media/image843.png"/><Relationship Id="rId57" Type="http://schemas.openxmlformats.org/officeDocument/2006/relationships/customXml" Target="../ink/ink2077.xml"/><Relationship Id="rId78" Type="http://schemas.openxmlformats.org/officeDocument/2006/relationships/image" Target="../media/image863.png"/><Relationship Id="rId99" Type="http://schemas.openxmlformats.org/officeDocument/2006/relationships/customXml" Target="../ink/ink2098.xml"/><Relationship Id="rId101" Type="http://schemas.openxmlformats.org/officeDocument/2006/relationships/customXml" Target="../ink/ink2099.xml"/><Relationship Id="rId122" Type="http://schemas.openxmlformats.org/officeDocument/2006/relationships/image" Target="../media/image9090.png"/><Relationship Id="rId143" Type="http://schemas.openxmlformats.org/officeDocument/2006/relationships/customXml" Target="../ink/ink2120.xml"/><Relationship Id="rId164" Type="http://schemas.openxmlformats.org/officeDocument/2006/relationships/image" Target="../media/image9300.png"/><Relationship Id="rId185" Type="http://schemas.openxmlformats.org/officeDocument/2006/relationships/customXml" Target="../ink/ink2141.xml"/><Relationship Id="rId9" Type="http://schemas.openxmlformats.org/officeDocument/2006/relationships/customXml" Target="../ink/ink2053.xml"/><Relationship Id="rId210" Type="http://schemas.openxmlformats.org/officeDocument/2006/relationships/image" Target="../media/image864.png"/><Relationship Id="rId26" Type="http://schemas.openxmlformats.org/officeDocument/2006/relationships/image" Target="../media/image838.png"/><Relationship Id="rId231" Type="http://schemas.openxmlformats.org/officeDocument/2006/relationships/customXml" Target="../ink/ink2164.xml"/><Relationship Id="rId252" Type="http://schemas.openxmlformats.org/officeDocument/2006/relationships/image" Target="../media/image885.png"/><Relationship Id="rId47" Type="http://schemas.openxmlformats.org/officeDocument/2006/relationships/customXml" Target="../ink/ink2072.xml"/><Relationship Id="rId68" Type="http://schemas.openxmlformats.org/officeDocument/2006/relationships/image" Target="../media/image859.png"/><Relationship Id="rId89" Type="http://schemas.openxmlformats.org/officeDocument/2006/relationships/customXml" Target="../ink/ink2093.xml"/><Relationship Id="rId112" Type="http://schemas.openxmlformats.org/officeDocument/2006/relationships/image" Target="../media/image9040.png"/><Relationship Id="rId133" Type="http://schemas.openxmlformats.org/officeDocument/2006/relationships/customXml" Target="../ink/ink2115.xml"/><Relationship Id="rId154" Type="http://schemas.openxmlformats.org/officeDocument/2006/relationships/image" Target="../media/image9250.png"/><Relationship Id="rId175" Type="http://schemas.openxmlformats.org/officeDocument/2006/relationships/customXml" Target="../ink/ink2136.xml"/><Relationship Id="rId196" Type="http://schemas.openxmlformats.org/officeDocument/2006/relationships/image" Target="../media/image9460.png"/><Relationship Id="rId200" Type="http://schemas.openxmlformats.org/officeDocument/2006/relationships/image" Target="../media/image9480.png"/><Relationship Id="rId16" Type="http://schemas.openxmlformats.org/officeDocument/2006/relationships/image" Target="../media/image833.png"/><Relationship Id="rId221" Type="http://schemas.openxmlformats.org/officeDocument/2006/relationships/customXml" Target="../ink/ink2159.xml"/><Relationship Id="rId242" Type="http://schemas.openxmlformats.org/officeDocument/2006/relationships/image" Target="../media/image880.png"/><Relationship Id="rId37" Type="http://schemas.openxmlformats.org/officeDocument/2006/relationships/customXml" Target="../ink/ink2067.xml"/><Relationship Id="rId58" Type="http://schemas.openxmlformats.org/officeDocument/2006/relationships/image" Target="../media/image854.png"/><Relationship Id="rId79" Type="http://schemas.openxmlformats.org/officeDocument/2006/relationships/customXml" Target="../ink/ink2088.xml"/><Relationship Id="rId102" Type="http://schemas.openxmlformats.org/officeDocument/2006/relationships/image" Target="../media/image8990.png"/><Relationship Id="rId123" Type="http://schemas.openxmlformats.org/officeDocument/2006/relationships/customXml" Target="../ink/ink2110.xml"/><Relationship Id="rId144" Type="http://schemas.openxmlformats.org/officeDocument/2006/relationships/image" Target="../media/image9200.png"/><Relationship Id="rId90" Type="http://schemas.openxmlformats.org/officeDocument/2006/relationships/image" Target="../media/image8930.png"/><Relationship Id="rId165" Type="http://schemas.openxmlformats.org/officeDocument/2006/relationships/customXml" Target="../ink/ink2131.xml"/><Relationship Id="rId186" Type="http://schemas.openxmlformats.org/officeDocument/2006/relationships/image" Target="../media/image9410.png"/><Relationship Id="rId211" Type="http://schemas.openxmlformats.org/officeDocument/2006/relationships/customXml" Target="../ink/ink2154.xml"/><Relationship Id="rId232" Type="http://schemas.openxmlformats.org/officeDocument/2006/relationships/image" Target="../media/image875.png"/><Relationship Id="rId253" Type="http://schemas.openxmlformats.org/officeDocument/2006/relationships/customXml" Target="../ink/ink2175.xml"/><Relationship Id="rId27" Type="http://schemas.openxmlformats.org/officeDocument/2006/relationships/customXml" Target="../ink/ink2062.xml"/><Relationship Id="rId48" Type="http://schemas.openxmlformats.org/officeDocument/2006/relationships/image" Target="../media/image849.png"/><Relationship Id="rId69" Type="http://schemas.openxmlformats.org/officeDocument/2006/relationships/customXml" Target="../ink/ink2083.xml"/><Relationship Id="rId113" Type="http://schemas.openxmlformats.org/officeDocument/2006/relationships/customXml" Target="../ink/ink2105.xml"/><Relationship Id="rId134" Type="http://schemas.openxmlformats.org/officeDocument/2006/relationships/image" Target="../media/image9150.png"/><Relationship Id="rId80" Type="http://schemas.openxmlformats.org/officeDocument/2006/relationships/image" Target="../media/image8880.png"/><Relationship Id="rId155" Type="http://schemas.openxmlformats.org/officeDocument/2006/relationships/customXml" Target="../ink/ink2126.xml"/><Relationship Id="rId176" Type="http://schemas.openxmlformats.org/officeDocument/2006/relationships/image" Target="../media/image9360.png"/><Relationship Id="rId197" Type="http://schemas.openxmlformats.org/officeDocument/2006/relationships/customXml" Target="../ink/ink2147.xml"/><Relationship Id="rId201" Type="http://schemas.openxmlformats.org/officeDocument/2006/relationships/customXml" Target="../ink/ink2149.xml"/><Relationship Id="rId222" Type="http://schemas.openxmlformats.org/officeDocument/2006/relationships/image" Target="../media/image870.png"/><Relationship Id="rId243" Type="http://schemas.openxmlformats.org/officeDocument/2006/relationships/customXml" Target="../ink/ink2170.xml"/><Relationship Id="rId17" Type="http://schemas.openxmlformats.org/officeDocument/2006/relationships/customXml" Target="../ink/ink2057.xml"/><Relationship Id="rId38" Type="http://schemas.openxmlformats.org/officeDocument/2006/relationships/image" Target="../media/image844.png"/><Relationship Id="rId59" Type="http://schemas.openxmlformats.org/officeDocument/2006/relationships/customXml" Target="../ink/ink2078.xml"/><Relationship Id="rId103" Type="http://schemas.openxmlformats.org/officeDocument/2006/relationships/customXml" Target="../ink/ink2100.xml"/><Relationship Id="rId124" Type="http://schemas.openxmlformats.org/officeDocument/2006/relationships/image" Target="../media/image9100.png"/><Relationship Id="rId70" Type="http://schemas.openxmlformats.org/officeDocument/2006/relationships/image" Target="../media/image860.png"/><Relationship Id="rId91" Type="http://schemas.openxmlformats.org/officeDocument/2006/relationships/customXml" Target="../ink/ink2094.xml"/><Relationship Id="rId145" Type="http://schemas.openxmlformats.org/officeDocument/2006/relationships/customXml" Target="../ink/ink2121.xml"/><Relationship Id="rId166" Type="http://schemas.openxmlformats.org/officeDocument/2006/relationships/image" Target="../media/image9310.png"/><Relationship Id="rId187" Type="http://schemas.openxmlformats.org/officeDocument/2006/relationships/customXml" Target="../ink/ink2142.xml"/><Relationship Id="rId1" Type="http://schemas.openxmlformats.org/officeDocument/2006/relationships/slideLayout" Target="../slideLayouts/slideLayout2.xml"/><Relationship Id="rId212" Type="http://schemas.openxmlformats.org/officeDocument/2006/relationships/image" Target="../media/image865.png"/><Relationship Id="rId233" Type="http://schemas.openxmlformats.org/officeDocument/2006/relationships/customXml" Target="../ink/ink2165.xml"/><Relationship Id="rId254" Type="http://schemas.openxmlformats.org/officeDocument/2006/relationships/image" Target="../media/image886.png"/><Relationship Id="rId28" Type="http://schemas.openxmlformats.org/officeDocument/2006/relationships/image" Target="../media/image839.png"/><Relationship Id="rId49" Type="http://schemas.openxmlformats.org/officeDocument/2006/relationships/customXml" Target="../ink/ink2073.xml"/><Relationship Id="rId114" Type="http://schemas.openxmlformats.org/officeDocument/2006/relationships/image" Target="../media/image9050.png"/><Relationship Id="rId60" Type="http://schemas.openxmlformats.org/officeDocument/2006/relationships/image" Target="../media/image855.png"/><Relationship Id="rId81" Type="http://schemas.openxmlformats.org/officeDocument/2006/relationships/customXml" Target="../ink/ink2089.xml"/><Relationship Id="rId135" Type="http://schemas.openxmlformats.org/officeDocument/2006/relationships/customXml" Target="../ink/ink2116.xml"/><Relationship Id="rId156" Type="http://schemas.openxmlformats.org/officeDocument/2006/relationships/image" Target="../media/image9260.png"/><Relationship Id="rId177" Type="http://schemas.openxmlformats.org/officeDocument/2006/relationships/customXml" Target="../ink/ink2137.xml"/><Relationship Id="rId198" Type="http://schemas.openxmlformats.org/officeDocument/2006/relationships/image" Target="../media/image9470.png"/><Relationship Id="rId202" Type="http://schemas.openxmlformats.org/officeDocument/2006/relationships/image" Target="../media/image9490.png"/><Relationship Id="rId223" Type="http://schemas.openxmlformats.org/officeDocument/2006/relationships/customXml" Target="../ink/ink2160.xml"/><Relationship Id="rId244" Type="http://schemas.openxmlformats.org/officeDocument/2006/relationships/image" Target="../media/image881.png"/><Relationship Id="rId18" Type="http://schemas.openxmlformats.org/officeDocument/2006/relationships/image" Target="../media/image834.png"/><Relationship Id="rId39" Type="http://schemas.openxmlformats.org/officeDocument/2006/relationships/customXml" Target="../ink/ink2068.xml"/><Relationship Id="rId50" Type="http://schemas.openxmlformats.org/officeDocument/2006/relationships/image" Target="../media/image850.png"/><Relationship Id="rId104" Type="http://schemas.openxmlformats.org/officeDocument/2006/relationships/image" Target="../media/image9000.png"/><Relationship Id="rId125" Type="http://schemas.openxmlformats.org/officeDocument/2006/relationships/customXml" Target="../ink/ink2111.xml"/><Relationship Id="rId146" Type="http://schemas.openxmlformats.org/officeDocument/2006/relationships/image" Target="../media/image9210.png"/><Relationship Id="rId167" Type="http://schemas.openxmlformats.org/officeDocument/2006/relationships/customXml" Target="../ink/ink2132.xml"/><Relationship Id="rId188" Type="http://schemas.openxmlformats.org/officeDocument/2006/relationships/image" Target="../media/image9420.png"/><Relationship Id="rId71" Type="http://schemas.openxmlformats.org/officeDocument/2006/relationships/customXml" Target="../ink/ink2084.xml"/><Relationship Id="rId92" Type="http://schemas.openxmlformats.org/officeDocument/2006/relationships/image" Target="../media/image8940.png"/><Relationship Id="rId213" Type="http://schemas.openxmlformats.org/officeDocument/2006/relationships/customXml" Target="../ink/ink2155.xml"/><Relationship Id="rId234" Type="http://schemas.openxmlformats.org/officeDocument/2006/relationships/image" Target="../media/image876.png"/><Relationship Id="rId2" Type="http://schemas.openxmlformats.org/officeDocument/2006/relationships/notesSlide" Target="../notesSlides/notesSlide10.xml"/><Relationship Id="rId29" Type="http://schemas.openxmlformats.org/officeDocument/2006/relationships/customXml" Target="../ink/ink2063.xml"/><Relationship Id="rId255" Type="http://schemas.openxmlformats.org/officeDocument/2006/relationships/customXml" Target="../ink/ink2176.xml"/><Relationship Id="rId40" Type="http://schemas.openxmlformats.org/officeDocument/2006/relationships/image" Target="../media/image845.png"/><Relationship Id="rId115" Type="http://schemas.openxmlformats.org/officeDocument/2006/relationships/customXml" Target="../ink/ink2106.xml"/><Relationship Id="rId136" Type="http://schemas.openxmlformats.org/officeDocument/2006/relationships/image" Target="../media/image9160.png"/><Relationship Id="rId157" Type="http://schemas.openxmlformats.org/officeDocument/2006/relationships/customXml" Target="../ink/ink2127.xml"/><Relationship Id="rId178" Type="http://schemas.openxmlformats.org/officeDocument/2006/relationships/image" Target="../media/image9370.png"/><Relationship Id="rId61" Type="http://schemas.openxmlformats.org/officeDocument/2006/relationships/customXml" Target="../ink/ink2079.xml"/><Relationship Id="rId82" Type="http://schemas.openxmlformats.org/officeDocument/2006/relationships/image" Target="../media/image8890.png"/><Relationship Id="rId199" Type="http://schemas.openxmlformats.org/officeDocument/2006/relationships/customXml" Target="../ink/ink2148.xml"/><Relationship Id="rId203" Type="http://schemas.openxmlformats.org/officeDocument/2006/relationships/customXml" Target="../ink/ink2150.xml"/><Relationship Id="rId19" Type="http://schemas.openxmlformats.org/officeDocument/2006/relationships/customXml" Target="../ink/ink2058.xml"/><Relationship Id="rId224" Type="http://schemas.openxmlformats.org/officeDocument/2006/relationships/image" Target="../media/image871.png"/><Relationship Id="rId245" Type="http://schemas.openxmlformats.org/officeDocument/2006/relationships/customXml" Target="../ink/ink2171.xml"/><Relationship Id="rId30" Type="http://schemas.openxmlformats.org/officeDocument/2006/relationships/image" Target="../media/image840.png"/><Relationship Id="rId105" Type="http://schemas.openxmlformats.org/officeDocument/2006/relationships/customXml" Target="../ink/ink2101.xml"/><Relationship Id="rId126" Type="http://schemas.openxmlformats.org/officeDocument/2006/relationships/image" Target="../media/image9110.png"/><Relationship Id="rId147" Type="http://schemas.openxmlformats.org/officeDocument/2006/relationships/customXml" Target="../ink/ink2122.xml"/><Relationship Id="rId168" Type="http://schemas.openxmlformats.org/officeDocument/2006/relationships/image" Target="../media/image9320.png"/><Relationship Id="rId51" Type="http://schemas.openxmlformats.org/officeDocument/2006/relationships/customXml" Target="../ink/ink2074.xml"/><Relationship Id="rId72" Type="http://schemas.openxmlformats.org/officeDocument/2006/relationships/image" Target="../media/image861.png"/><Relationship Id="rId93" Type="http://schemas.openxmlformats.org/officeDocument/2006/relationships/customXml" Target="../ink/ink2095.xml"/><Relationship Id="rId189" Type="http://schemas.openxmlformats.org/officeDocument/2006/relationships/customXml" Target="../ink/ink2143.xml"/><Relationship Id="rId3" Type="http://schemas.openxmlformats.org/officeDocument/2006/relationships/customXml" Target="../ink/ink2050.xml"/><Relationship Id="rId214" Type="http://schemas.openxmlformats.org/officeDocument/2006/relationships/image" Target="../media/image866.png"/><Relationship Id="rId235" Type="http://schemas.openxmlformats.org/officeDocument/2006/relationships/customXml" Target="../ink/ink2166.xml"/><Relationship Id="rId256" Type="http://schemas.openxmlformats.org/officeDocument/2006/relationships/image" Target="../media/image887.png"/><Relationship Id="rId116" Type="http://schemas.openxmlformats.org/officeDocument/2006/relationships/image" Target="../media/image9060.png"/><Relationship Id="rId137" Type="http://schemas.openxmlformats.org/officeDocument/2006/relationships/customXml" Target="../ink/ink2117.xml"/><Relationship Id="rId158" Type="http://schemas.openxmlformats.org/officeDocument/2006/relationships/image" Target="../media/image9270.png"/><Relationship Id="rId20" Type="http://schemas.openxmlformats.org/officeDocument/2006/relationships/image" Target="../media/image835.png"/><Relationship Id="rId41" Type="http://schemas.openxmlformats.org/officeDocument/2006/relationships/customXml" Target="../ink/ink2069.xml"/><Relationship Id="rId62" Type="http://schemas.openxmlformats.org/officeDocument/2006/relationships/image" Target="../media/image856.png"/><Relationship Id="rId83" Type="http://schemas.openxmlformats.org/officeDocument/2006/relationships/customXml" Target="../ink/ink2090.xml"/><Relationship Id="rId179" Type="http://schemas.openxmlformats.org/officeDocument/2006/relationships/customXml" Target="../ink/ink2138.xml"/><Relationship Id="rId190" Type="http://schemas.openxmlformats.org/officeDocument/2006/relationships/image" Target="../media/image9430.png"/><Relationship Id="rId204" Type="http://schemas.openxmlformats.org/officeDocument/2006/relationships/image" Target="../media/image9500.png"/><Relationship Id="rId225" Type="http://schemas.openxmlformats.org/officeDocument/2006/relationships/customXml" Target="../ink/ink2161.xml"/><Relationship Id="rId246" Type="http://schemas.openxmlformats.org/officeDocument/2006/relationships/image" Target="../media/image882.png"/><Relationship Id="rId106" Type="http://schemas.openxmlformats.org/officeDocument/2006/relationships/image" Target="../media/image9010.png"/><Relationship Id="rId127" Type="http://schemas.openxmlformats.org/officeDocument/2006/relationships/customXml" Target="../ink/ink2112.xml"/><Relationship Id="rId10" Type="http://schemas.openxmlformats.org/officeDocument/2006/relationships/image" Target="../media/image830.png"/><Relationship Id="rId31" Type="http://schemas.openxmlformats.org/officeDocument/2006/relationships/customXml" Target="../ink/ink2064.xml"/><Relationship Id="rId52" Type="http://schemas.openxmlformats.org/officeDocument/2006/relationships/image" Target="../media/image851.png"/><Relationship Id="rId73" Type="http://schemas.openxmlformats.org/officeDocument/2006/relationships/customXml" Target="../ink/ink2085.xml"/><Relationship Id="rId94" Type="http://schemas.openxmlformats.org/officeDocument/2006/relationships/image" Target="../media/image8950.png"/><Relationship Id="rId148" Type="http://schemas.openxmlformats.org/officeDocument/2006/relationships/image" Target="../media/image9220.png"/><Relationship Id="rId169" Type="http://schemas.openxmlformats.org/officeDocument/2006/relationships/customXml" Target="../ink/ink2133.xml"/><Relationship Id="rId4" Type="http://schemas.openxmlformats.org/officeDocument/2006/relationships/image" Target="../media/image827.png"/><Relationship Id="rId180" Type="http://schemas.openxmlformats.org/officeDocument/2006/relationships/image" Target="../media/image9380.png"/><Relationship Id="rId215" Type="http://schemas.openxmlformats.org/officeDocument/2006/relationships/customXml" Target="../ink/ink2156.xml"/><Relationship Id="rId236" Type="http://schemas.openxmlformats.org/officeDocument/2006/relationships/image" Target="../media/image877.png"/></Relationships>
</file>

<file path=ppt/slides/_rels/slide47.xml.rels><?xml version="1.0" encoding="UTF-8" standalone="yes"?>
<Relationships xmlns="http://schemas.openxmlformats.org/package/2006/relationships"><Relationship Id="rId117" Type="http://schemas.openxmlformats.org/officeDocument/2006/relationships/customXml" Target="../ink/ink2234.xml"/><Relationship Id="rId299" Type="http://schemas.openxmlformats.org/officeDocument/2006/relationships/customXml" Target="../ink/ink2325.xml"/><Relationship Id="rId21" Type="http://schemas.openxmlformats.org/officeDocument/2006/relationships/customXml" Target="../ink/ink2186.xml"/><Relationship Id="rId63" Type="http://schemas.openxmlformats.org/officeDocument/2006/relationships/customXml" Target="../ink/ink2207.xml"/><Relationship Id="rId159" Type="http://schemas.openxmlformats.org/officeDocument/2006/relationships/customXml" Target="../ink/ink2255.xml"/><Relationship Id="rId324" Type="http://schemas.openxmlformats.org/officeDocument/2006/relationships/image" Target="../media/image9860.png"/><Relationship Id="rId170" Type="http://schemas.openxmlformats.org/officeDocument/2006/relationships/image" Target="../media/image9330.png"/><Relationship Id="rId226" Type="http://schemas.openxmlformats.org/officeDocument/2006/relationships/image" Target="../media/image9611.png"/><Relationship Id="rId268" Type="http://schemas.openxmlformats.org/officeDocument/2006/relationships/image" Target="../media/image876.png"/><Relationship Id="rId32" Type="http://schemas.openxmlformats.org/officeDocument/2006/relationships/image" Target="../media/image841.png"/><Relationship Id="rId74" Type="http://schemas.openxmlformats.org/officeDocument/2006/relationships/image" Target="../media/image862.png"/><Relationship Id="rId128" Type="http://schemas.openxmlformats.org/officeDocument/2006/relationships/image" Target="../media/image9120.png"/><Relationship Id="rId335" Type="http://schemas.openxmlformats.org/officeDocument/2006/relationships/customXml" Target="../ink/ink2343.xml"/><Relationship Id="rId5" Type="http://schemas.openxmlformats.org/officeDocument/2006/relationships/customXml" Target="../ink/ink2178.xml"/><Relationship Id="rId181" Type="http://schemas.openxmlformats.org/officeDocument/2006/relationships/customXml" Target="../ink/ink2266.xml"/><Relationship Id="rId237" Type="http://schemas.openxmlformats.org/officeDocument/2006/relationships/customXml" Target="../ink/ink2294.xml"/><Relationship Id="rId279" Type="http://schemas.openxmlformats.org/officeDocument/2006/relationships/customXml" Target="../ink/ink2315.xml"/><Relationship Id="rId43" Type="http://schemas.openxmlformats.org/officeDocument/2006/relationships/customXml" Target="../ink/ink2197.xml"/><Relationship Id="rId139" Type="http://schemas.openxmlformats.org/officeDocument/2006/relationships/customXml" Target="../ink/ink2245.xml"/><Relationship Id="rId290" Type="http://schemas.openxmlformats.org/officeDocument/2006/relationships/image" Target="../media/image887.png"/><Relationship Id="rId304" Type="http://schemas.openxmlformats.org/officeDocument/2006/relationships/image" Target="../media/image9760.png"/><Relationship Id="rId346" Type="http://schemas.openxmlformats.org/officeDocument/2006/relationships/image" Target="../media/image9970.png"/><Relationship Id="rId85" Type="http://schemas.openxmlformats.org/officeDocument/2006/relationships/customXml" Target="../ink/ink2218.xml"/><Relationship Id="rId150" Type="http://schemas.openxmlformats.org/officeDocument/2006/relationships/image" Target="../media/image9230.png"/><Relationship Id="rId192" Type="http://schemas.openxmlformats.org/officeDocument/2006/relationships/image" Target="../media/image9440.png"/><Relationship Id="rId206" Type="http://schemas.openxmlformats.org/officeDocument/2006/relationships/image" Target="../media/image9510.png"/><Relationship Id="rId248" Type="http://schemas.openxmlformats.org/officeDocument/2006/relationships/image" Target="../media/image866.png"/><Relationship Id="rId12" Type="http://schemas.openxmlformats.org/officeDocument/2006/relationships/image" Target="../media/image831.png"/><Relationship Id="rId108" Type="http://schemas.openxmlformats.org/officeDocument/2006/relationships/image" Target="../media/image9020.png"/><Relationship Id="rId315" Type="http://schemas.openxmlformats.org/officeDocument/2006/relationships/customXml" Target="../ink/ink2333.xml"/><Relationship Id="rId54" Type="http://schemas.openxmlformats.org/officeDocument/2006/relationships/image" Target="../media/image852.png"/><Relationship Id="rId96" Type="http://schemas.openxmlformats.org/officeDocument/2006/relationships/image" Target="../media/image8960.png"/><Relationship Id="rId161" Type="http://schemas.openxmlformats.org/officeDocument/2006/relationships/customXml" Target="../ink/ink2256.xml"/><Relationship Id="rId217" Type="http://schemas.openxmlformats.org/officeDocument/2006/relationships/customXml" Target="../ink/ink2284.xml"/><Relationship Id="rId259" Type="http://schemas.openxmlformats.org/officeDocument/2006/relationships/customXml" Target="../ink/ink2305.xml"/><Relationship Id="rId23" Type="http://schemas.openxmlformats.org/officeDocument/2006/relationships/customXml" Target="../ink/ink2187.xml"/><Relationship Id="rId119" Type="http://schemas.openxmlformats.org/officeDocument/2006/relationships/customXml" Target="../ink/ink2235.xml"/><Relationship Id="rId270" Type="http://schemas.openxmlformats.org/officeDocument/2006/relationships/image" Target="../media/image877.png"/><Relationship Id="rId326" Type="http://schemas.openxmlformats.org/officeDocument/2006/relationships/image" Target="../media/image9870.png"/><Relationship Id="rId65" Type="http://schemas.openxmlformats.org/officeDocument/2006/relationships/customXml" Target="../ink/ink2208.xml"/><Relationship Id="rId130" Type="http://schemas.openxmlformats.org/officeDocument/2006/relationships/image" Target="../media/image9130.png"/><Relationship Id="rId172" Type="http://schemas.openxmlformats.org/officeDocument/2006/relationships/image" Target="../media/image9340.png"/><Relationship Id="rId228" Type="http://schemas.openxmlformats.org/officeDocument/2006/relationships/image" Target="../media/image9620.png"/><Relationship Id="rId281" Type="http://schemas.openxmlformats.org/officeDocument/2006/relationships/customXml" Target="../ink/ink2316.xml"/><Relationship Id="rId337" Type="http://schemas.openxmlformats.org/officeDocument/2006/relationships/customXml" Target="../ink/ink2344.xml"/><Relationship Id="rId34" Type="http://schemas.openxmlformats.org/officeDocument/2006/relationships/image" Target="../media/image842.png"/><Relationship Id="rId76" Type="http://schemas.openxmlformats.org/officeDocument/2006/relationships/image" Target="../media/image3571.png"/><Relationship Id="rId141" Type="http://schemas.openxmlformats.org/officeDocument/2006/relationships/customXml" Target="../ink/ink2246.xml"/><Relationship Id="rId7" Type="http://schemas.openxmlformats.org/officeDocument/2006/relationships/customXml" Target="../ink/ink2179.xml"/><Relationship Id="rId183" Type="http://schemas.openxmlformats.org/officeDocument/2006/relationships/customXml" Target="../ink/ink2267.xml"/><Relationship Id="rId239" Type="http://schemas.openxmlformats.org/officeDocument/2006/relationships/customXml" Target="../ink/ink2295.xml"/><Relationship Id="rId250" Type="http://schemas.openxmlformats.org/officeDocument/2006/relationships/image" Target="../media/image867.png"/><Relationship Id="rId292" Type="http://schemas.openxmlformats.org/officeDocument/2006/relationships/image" Target="../media/image9700.png"/><Relationship Id="rId306" Type="http://schemas.openxmlformats.org/officeDocument/2006/relationships/image" Target="../media/image9770.png"/><Relationship Id="rId45" Type="http://schemas.openxmlformats.org/officeDocument/2006/relationships/customXml" Target="../ink/ink2198.xml"/><Relationship Id="rId87" Type="http://schemas.openxmlformats.org/officeDocument/2006/relationships/customXml" Target="../ink/ink2219.xml"/><Relationship Id="rId110" Type="http://schemas.openxmlformats.org/officeDocument/2006/relationships/image" Target="../media/image9030.png"/><Relationship Id="rId152" Type="http://schemas.openxmlformats.org/officeDocument/2006/relationships/image" Target="../media/image9240.png"/><Relationship Id="rId194" Type="http://schemas.openxmlformats.org/officeDocument/2006/relationships/image" Target="../media/image9450.png"/><Relationship Id="rId208" Type="http://schemas.openxmlformats.org/officeDocument/2006/relationships/image" Target="../media/image9520.png"/><Relationship Id="rId261" Type="http://schemas.openxmlformats.org/officeDocument/2006/relationships/customXml" Target="../ink/ink2306.xml"/><Relationship Id="rId14" Type="http://schemas.openxmlformats.org/officeDocument/2006/relationships/image" Target="../media/image832.png"/><Relationship Id="rId35" Type="http://schemas.openxmlformats.org/officeDocument/2006/relationships/customXml" Target="../ink/ink2193.xml"/><Relationship Id="rId56" Type="http://schemas.openxmlformats.org/officeDocument/2006/relationships/image" Target="../media/image853.png"/><Relationship Id="rId77" Type="http://schemas.openxmlformats.org/officeDocument/2006/relationships/customXml" Target="../ink/ink2214.xml"/><Relationship Id="rId100" Type="http://schemas.openxmlformats.org/officeDocument/2006/relationships/image" Target="../media/image8980.png"/><Relationship Id="rId282" Type="http://schemas.openxmlformats.org/officeDocument/2006/relationships/image" Target="../media/image883.png"/><Relationship Id="rId317" Type="http://schemas.openxmlformats.org/officeDocument/2006/relationships/customXml" Target="../ink/ink2334.xml"/><Relationship Id="rId338" Type="http://schemas.openxmlformats.org/officeDocument/2006/relationships/image" Target="../media/image9930.png"/><Relationship Id="rId8" Type="http://schemas.openxmlformats.org/officeDocument/2006/relationships/image" Target="../media/image829.png"/><Relationship Id="rId98" Type="http://schemas.openxmlformats.org/officeDocument/2006/relationships/image" Target="../media/image8970.png"/><Relationship Id="rId121" Type="http://schemas.openxmlformats.org/officeDocument/2006/relationships/customXml" Target="../ink/ink2236.xml"/><Relationship Id="rId142" Type="http://schemas.openxmlformats.org/officeDocument/2006/relationships/image" Target="../media/image9190.png"/><Relationship Id="rId163" Type="http://schemas.openxmlformats.org/officeDocument/2006/relationships/customXml" Target="../ink/ink2257.xml"/><Relationship Id="rId184" Type="http://schemas.openxmlformats.org/officeDocument/2006/relationships/image" Target="../media/image9400.png"/><Relationship Id="rId219" Type="http://schemas.openxmlformats.org/officeDocument/2006/relationships/customXml" Target="../ink/ink2285.xml"/><Relationship Id="rId230" Type="http://schemas.openxmlformats.org/officeDocument/2006/relationships/image" Target="../media/image9630.png"/><Relationship Id="rId251" Type="http://schemas.openxmlformats.org/officeDocument/2006/relationships/customXml" Target="../ink/ink2301.xml"/><Relationship Id="rId25" Type="http://schemas.openxmlformats.org/officeDocument/2006/relationships/customXml" Target="../ink/ink2188.xml"/><Relationship Id="rId46" Type="http://schemas.openxmlformats.org/officeDocument/2006/relationships/image" Target="../media/image848.png"/><Relationship Id="rId67" Type="http://schemas.openxmlformats.org/officeDocument/2006/relationships/customXml" Target="../ink/ink2209.xml"/><Relationship Id="rId272" Type="http://schemas.openxmlformats.org/officeDocument/2006/relationships/image" Target="../media/image878.png"/><Relationship Id="rId293" Type="http://schemas.openxmlformats.org/officeDocument/2006/relationships/customXml" Target="../ink/ink2322.xml"/><Relationship Id="rId307" Type="http://schemas.openxmlformats.org/officeDocument/2006/relationships/customXml" Target="../ink/ink2329.xml"/><Relationship Id="rId328" Type="http://schemas.openxmlformats.org/officeDocument/2006/relationships/image" Target="../media/image9880.png"/><Relationship Id="rId88" Type="http://schemas.openxmlformats.org/officeDocument/2006/relationships/image" Target="../media/image8920.png"/><Relationship Id="rId111" Type="http://schemas.openxmlformats.org/officeDocument/2006/relationships/customXml" Target="../ink/ink2231.xml"/><Relationship Id="rId132" Type="http://schemas.openxmlformats.org/officeDocument/2006/relationships/image" Target="../media/image9140.png"/><Relationship Id="rId153" Type="http://schemas.openxmlformats.org/officeDocument/2006/relationships/customXml" Target="../ink/ink2252.xml"/><Relationship Id="rId174" Type="http://schemas.openxmlformats.org/officeDocument/2006/relationships/image" Target="../media/image9350.png"/><Relationship Id="rId195" Type="http://schemas.openxmlformats.org/officeDocument/2006/relationships/customXml" Target="../ink/ink2273.xml"/><Relationship Id="rId209" Type="http://schemas.openxmlformats.org/officeDocument/2006/relationships/customXml" Target="../ink/ink2280.xml"/><Relationship Id="rId220" Type="http://schemas.openxmlformats.org/officeDocument/2006/relationships/image" Target="../media/image9580.png"/><Relationship Id="rId241" Type="http://schemas.openxmlformats.org/officeDocument/2006/relationships/customXml" Target="../ink/ink2296.xml"/><Relationship Id="rId15" Type="http://schemas.openxmlformats.org/officeDocument/2006/relationships/customXml" Target="../ink/ink2183.xml"/><Relationship Id="rId36" Type="http://schemas.openxmlformats.org/officeDocument/2006/relationships/image" Target="../media/image843.png"/><Relationship Id="rId57" Type="http://schemas.openxmlformats.org/officeDocument/2006/relationships/customXml" Target="../ink/ink2204.xml"/><Relationship Id="rId262" Type="http://schemas.openxmlformats.org/officeDocument/2006/relationships/image" Target="../media/image873.png"/><Relationship Id="rId283" Type="http://schemas.openxmlformats.org/officeDocument/2006/relationships/customXml" Target="../ink/ink2317.xml"/><Relationship Id="rId318" Type="http://schemas.openxmlformats.org/officeDocument/2006/relationships/image" Target="../media/image9830.png"/><Relationship Id="rId339" Type="http://schemas.openxmlformats.org/officeDocument/2006/relationships/customXml" Target="../ink/ink2345.xml"/><Relationship Id="rId78" Type="http://schemas.openxmlformats.org/officeDocument/2006/relationships/image" Target="../media/image863.png"/><Relationship Id="rId99" Type="http://schemas.openxmlformats.org/officeDocument/2006/relationships/customXml" Target="../ink/ink2225.xml"/><Relationship Id="rId101" Type="http://schemas.openxmlformats.org/officeDocument/2006/relationships/customXml" Target="../ink/ink2226.xml"/><Relationship Id="rId122" Type="http://schemas.openxmlformats.org/officeDocument/2006/relationships/image" Target="../media/image9090.png"/><Relationship Id="rId143" Type="http://schemas.openxmlformats.org/officeDocument/2006/relationships/customXml" Target="../ink/ink2247.xml"/><Relationship Id="rId164" Type="http://schemas.openxmlformats.org/officeDocument/2006/relationships/image" Target="../media/image9300.png"/><Relationship Id="rId185" Type="http://schemas.openxmlformats.org/officeDocument/2006/relationships/customXml" Target="../ink/ink2268.xml"/><Relationship Id="rId9" Type="http://schemas.openxmlformats.org/officeDocument/2006/relationships/customXml" Target="../ink/ink2180.xml"/><Relationship Id="rId210" Type="http://schemas.openxmlformats.org/officeDocument/2006/relationships/image" Target="../media/image9530.png"/><Relationship Id="rId26" Type="http://schemas.openxmlformats.org/officeDocument/2006/relationships/image" Target="../media/image838.png"/><Relationship Id="rId231" Type="http://schemas.openxmlformats.org/officeDocument/2006/relationships/customXml" Target="../ink/ink2291.xml"/><Relationship Id="rId252" Type="http://schemas.openxmlformats.org/officeDocument/2006/relationships/image" Target="../media/image868.png"/><Relationship Id="rId273" Type="http://schemas.openxmlformats.org/officeDocument/2006/relationships/customXml" Target="../ink/ink2312.xml"/><Relationship Id="rId294" Type="http://schemas.openxmlformats.org/officeDocument/2006/relationships/image" Target="../media/image9711.png"/><Relationship Id="rId308" Type="http://schemas.openxmlformats.org/officeDocument/2006/relationships/image" Target="../media/image9780.png"/><Relationship Id="rId329" Type="http://schemas.openxmlformats.org/officeDocument/2006/relationships/customXml" Target="../ink/ink2340.xml"/><Relationship Id="rId47" Type="http://schemas.openxmlformats.org/officeDocument/2006/relationships/customXml" Target="../ink/ink2199.xml"/><Relationship Id="rId68" Type="http://schemas.openxmlformats.org/officeDocument/2006/relationships/image" Target="../media/image859.png"/><Relationship Id="rId89" Type="http://schemas.openxmlformats.org/officeDocument/2006/relationships/customXml" Target="../ink/ink2220.xml"/><Relationship Id="rId112" Type="http://schemas.openxmlformats.org/officeDocument/2006/relationships/image" Target="../media/image9040.png"/><Relationship Id="rId133" Type="http://schemas.openxmlformats.org/officeDocument/2006/relationships/customXml" Target="../ink/ink2242.xml"/><Relationship Id="rId154" Type="http://schemas.openxmlformats.org/officeDocument/2006/relationships/image" Target="../media/image9250.png"/><Relationship Id="rId175" Type="http://schemas.openxmlformats.org/officeDocument/2006/relationships/customXml" Target="../ink/ink2263.xml"/><Relationship Id="rId340" Type="http://schemas.openxmlformats.org/officeDocument/2006/relationships/image" Target="../media/image9940.png"/><Relationship Id="rId196" Type="http://schemas.openxmlformats.org/officeDocument/2006/relationships/image" Target="../media/image9460.png"/><Relationship Id="rId200" Type="http://schemas.openxmlformats.org/officeDocument/2006/relationships/image" Target="../media/image9480.png"/><Relationship Id="rId16" Type="http://schemas.openxmlformats.org/officeDocument/2006/relationships/image" Target="../media/image833.png"/><Relationship Id="rId221" Type="http://schemas.openxmlformats.org/officeDocument/2006/relationships/customXml" Target="../ink/ink2286.xml"/><Relationship Id="rId242" Type="http://schemas.openxmlformats.org/officeDocument/2006/relationships/image" Target="../media/image9690.png"/><Relationship Id="rId263" Type="http://schemas.openxmlformats.org/officeDocument/2006/relationships/customXml" Target="../ink/ink2307.xml"/><Relationship Id="rId284" Type="http://schemas.openxmlformats.org/officeDocument/2006/relationships/image" Target="../media/image884.png"/><Relationship Id="rId319" Type="http://schemas.openxmlformats.org/officeDocument/2006/relationships/customXml" Target="../ink/ink2335.xml"/><Relationship Id="rId37" Type="http://schemas.openxmlformats.org/officeDocument/2006/relationships/customXml" Target="../ink/ink2194.xml"/><Relationship Id="rId58" Type="http://schemas.openxmlformats.org/officeDocument/2006/relationships/image" Target="../media/image854.png"/><Relationship Id="rId79" Type="http://schemas.openxmlformats.org/officeDocument/2006/relationships/customXml" Target="../ink/ink2215.xml"/><Relationship Id="rId102" Type="http://schemas.openxmlformats.org/officeDocument/2006/relationships/image" Target="../media/image8990.png"/><Relationship Id="rId123" Type="http://schemas.openxmlformats.org/officeDocument/2006/relationships/customXml" Target="../ink/ink2237.xml"/><Relationship Id="rId144" Type="http://schemas.openxmlformats.org/officeDocument/2006/relationships/image" Target="../media/image9200.png"/><Relationship Id="rId330" Type="http://schemas.openxmlformats.org/officeDocument/2006/relationships/image" Target="../media/image9890.png"/><Relationship Id="rId90" Type="http://schemas.openxmlformats.org/officeDocument/2006/relationships/image" Target="../media/image8930.png"/><Relationship Id="rId165" Type="http://schemas.openxmlformats.org/officeDocument/2006/relationships/customXml" Target="../ink/ink2258.xml"/><Relationship Id="rId186" Type="http://schemas.openxmlformats.org/officeDocument/2006/relationships/image" Target="../media/image9410.png"/><Relationship Id="rId211" Type="http://schemas.openxmlformats.org/officeDocument/2006/relationships/customXml" Target="../ink/ink2281.xml"/><Relationship Id="rId232" Type="http://schemas.openxmlformats.org/officeDocument/2006/relationships/image" Target="../media/image9640.png"/><Relationship Id="rId253" Type="http://schemas.openxmlformats.org/officeDocument/2006/relationships/customXml" Target="../ink/ink2302.xml"/><Relationship Id="rId274" Type="http://schemas.openxmlformats.org/officeDocument/2006/relationships/image" Target="../media/image879.png"/><Relationship Id="rId295" Type="http://schemas.openxmlformats.org/officeDocument/2006/relationships/customXml" Target="../ink/ink2323.xml"/><Relationship Id="rId309" Type="http://schemas.openxmlformats.org/officeDocument/2006/relationships/customXml" Target="../ink/ink2330.xml"/><Relationship Id="rId27" Type="http://schemas.openxmlformats.org/officeDocument/2006/relationships/customXml" Target="../ink/ink2189.xml"/><Relationship Id="rId48" Type="http://schemas.openxmlformats.org/officeDocument/2006/relationships/image" Target="../media/image849.png"/><Relationship Id="rId69" Type="http://schemas.openxmlformats.org/officeDocument/2006/relationships/customXml" Target="../ink/ink2210.xml"/><Relationship Id="rId113" Type="http://schemas.openxmlformats.org/officeDocument/2006/relationships/customXml" Target="../ink/ink2232.xml"/><Relationship Id="rId134" Type="http://schemas.openxmlformats.org/officeDocument/2006/relationships/image" Target="../media/image9150.png"/><Relationship Id="rId320" Type="http://schemas.openxmlformats.org/officeDocument/2006/relationships/image" Target="../media/image9840.png"/><Relationship Id="rId80" Type="http://schemas.openxmlformats.org/officeDocument/2006/relationships/image" Target="../media/image8880.png"/><Relationship Id="rId155" Type="http://schemas.openxmlformats.org/officeDocument/2006/relationships/customXml" Target="../ink/ink2253.xml"/><Relationship Id="rId176" Type="http://schemas.openxmlformats.org/officeDocument/2006/relationships/image" Target="../media/image9360.png"/><Relationship Id="rId197" Type="http://schemas.openxmlformats.org/officeDocument/2006/relationships/customXml" Target="../ink/ink2274.xml"/><Relationship Id="rId341" Type="http://schemas.openxmlformats.org/officeDocument/2006/relationships/customXml" Target="../ink/ink2346.xml"/><Relationship Id="rId201" Type="http://schemas.openxmlformats.org/officeDocument/2006/relationships/customXml" Target="../ink/ink2276.xml"/><Relationship Id="rId222" Type="http://schemas.openxmlformats.org/officeDocument/2006/relationships/image" Target="../media/image9590.png"/><Relationship Id="rId243" Type="http://schemas.openxmlformats.org/officeDocument/2006/relationships/customXml" Target="../ink/ink2297.xml"/><Relationship Id="rId264" Type="http://schemas.openxmlformats.org/officeDocument/2006/relationships/image" Target="../media/image874.png"/><Relationship Id="rId285" Type="http://schemas.openxmlformats.org/officeDocument/2006/relationships/customXml" Target="../ink/ink2318.xml"/><Relationship Id="rId17" Type="http://schemas.openxmlformats.org/officeDocument/2006/relationships/customXml" Target="../ink/ink2184.xml"/><Relationship Id="rId38" Type="http://schemas.openxmlformats.org/officeDocument/2006/relationships/image" Target="../media/image844.png"/><Relationship Id="rId59" Type="http://schemas.openxmlformats.org/officeDocument/2006/relationships/customXml" Target="../ink/ink2205.xml"/><Relationship Id="rId103" Type="http://schemas.openxmlformats.org/officeDocument/2006/relationships/customXml" Target="../ink/ink2227.xml"/><Relationship Id="rId124" Type="http://schemas.openxmlformats.org/officeDocument/2006/relationships/image" Target="../media/image9100.png"/><Relationship Id="rId310" Type="http://schemas.openxmlformats.org/officeDocument/2006/relationships/image" Target="../media/image9790.png"/><Relationship Id="rId70" Type="http://schemas.openxmlformats.org/officeDocument/2006/relationships/image" Target="../media/image860.png"/><Relationship Id="rId91" Type="http://schemas.openxmlformats.org/officeDocument/2006/relationships/customXml" Target="../ink/ink2221.xml"/><Relationship Id="rId145" Type="http://schemas.openxmlformats.org/officeDocument/2006/relationships/customXml" Target="../ink/ink2248.xml"/><Relationship Id="rId166" Type="http://schemas.openxmlformats.org/officeDocument/2006/relationships/image" Target="../media/image9310.png"/><Relationship Id="rId187" Type="http://schemas.openxmlformats.org/officeDocument/2006/relationships/customXml" Target="../ink/ink2269.xml"/><Relationship Id="rId331" Type="http://schemas.openxmlformats.org/officeDocument/2006/relationships/customXml" Target="../ink/ink2341.xml"/><Relationship Id="rId1" Type="http://schemas.openxmlformats.org/officeDocument/2006/relationships/slideLayout" Target="../slideLayouts/slideLayout2.xml"/><Relationship Id="rId212" Type="http://schemas.openxmlformats.org/officeDocument/2006/relationships/image" Target="../media/image9540.png"/><Relationship Id="rId233" Type="http://schemas.openxmlformats.org/officeDocument/2006/relationships/customXml" Target="../ink/ink2292.xml"/><Relationship Id="rId254" Type="http://schemas.openxmlformats.org/officeDocument/2006/relationships/image" Target="../media/image869.png"/><Relationship Id="rId28" Type="http://schemas.openxmlformats.org/officeDocument/2006/relationships/image" Target="../media/image839.png"/><Relationship Id="rId49" Type="http://schemas.openxmlformats.org/officeDocument/2006/relationships/customXml" Target="../ink/ink2200.xml"/><Relationship Id="rId114" Type="http://schemas.openxmlformats.org/officeDocument/2006/relationships/image" Target="../media/image9050.png"/><Relationship Id="rId275" Type="http://schemas.openxmlformats.org/officeDocument/2006/relationships/customXml" Target="../ink/ink2313.xml"/><Relationship Id="rId296" Type="http://schemas.openxmlformats.org/officeDocument/2006/relationships/image" Target="../media/image9720.png"/><Relationship Id="rId300" Type="http://schemas.openxmlformats.org/officeDocument/2006/relationships/image" Target="../media/image9740.png"/><Relationship Id="rId60" Type="http://schemas.openxmlformats.org/officeDocument/2006/relationships/image" Target="../media/image855.png"/><Relationship Id="rId81" Type="http://schemas.openxmlformats.org/officeDocument/2006/relationships/customXml" Target="../ink/ink2216.xml"/><Relationship Id="rId135" Type="http://schemas.openxmlformats.org/officeDocument/2006/relationships/customXml" Target="../ink/ink2243.xml"/><Relationship Id="rId156" Type="http://schemas.openxmlformats.org/officeDocument/2006/relationships/image" Target="../media/image9260.png"/><Relationship Id="rId177" Type="http://schemas.openxmlformats.org/officeDocument/2006/relationships/customXml" Target="../ink/ink2264.xml"/><Relationship Id="rId198" Type="http://schemas.openxmlformats.org/officeDocument/2006/relationships/image" Target="../media/image9470.png"/><Relationship Id="rId321" Type="http://schemas.openxmlformats.org/officeDocument/2006/relationships/customXml" Target="../ink/ink2336.xml"/><Relationship Id="rId342" Type="http://schemas.openxmlformats.org/officeDocument/2006/relationships/image" Target="../media/image9950.png"/><Relationship Id="rId202" Type="http://schemas.openxmlformats.org/officeDocument/2006/relationships/image" Target="../media/image9490.png"/><Relationship Id="rId223" Type="http://schemas.openxmlformats.org/officeDocument/2006/relationships/customXml" Target="../ink/ink2287.xml"/><Relationship Id="rId244" Type="http://schemas.openxmlformats.org/officeDocument/2006/relationships/image" Target="../media/image864.png"/><Relationship Id="rId18" Type="http://schemas.openxmlformats.org/officeDocument/2006/relationships/image" Target="../media/image834.png"/><Relationship Id="rId39" Type="http://schemas.openxmlformats.org/officeDocument/2006/relationships/customXml" Target="../ink/ink2195.xml"/><Relationship Id="rId265" Type="http://schemas.openxmlformats.org/officeDocument/2006/relationships/customXml" Target="../ink/ink2308.xml"/><Relationship Id="rId286" Type="http://schemas.openxmlformats.org/officeDocument/2006/relationships/image" Target="../media/image885.png"/><Relationship Id="rId50" Type="http://schemas.openxmlformats.org/officeDocument/2006/relationships/image" Target="../media/image850.png"/><Relationship Id="rId104" Type="http://schemas.openxmlformats.org/officeDocument/2006/relationships/image" Target="../media/image9000.png"/><Relationship Id="rId125" Type="http://schemas.openxmlformats.org/officeDocument/2006/relationships/customXml" Target="../ink/ink2238.xml"/><Relationship Id="rId146" Type="http://schemas.openxmlformats.org/officeDocument/2006/relationships/image" Target="../media/image9210.png"/><Relationship Id="rId167" Type="http://schemas.openxmlformats.org/officeDocument/2006/relationships/customXml" Target="../ink/ink2259.xml"/><Relationship Id="rId188" Type="http://schemas.openxmlformats.org/officeDocument/2006/relationships/image" Target="../media/image9420.png"/><Relationship Id="rId311" Type="http://schemas.openxmlformats.org/officeDocument/2006/relationships/customXml" Target="../ink/ink2331.xml"/><Relationship Id="rId332" Type="http://schemas.openxmlformats.org/officeDocument/2006/relationships/image" Target="../media/image9900.png"/><Relationship Id="rId71" Type="http://schemas.openxmlformats.org/officeDocument/2006/relationships/customXml" Target="../ink/ink2211.xml"/><Relationship Id="rId92" Type="http://schemas.openxmlformats.org/officeDocument/2006/relationships/image" Target="../media/image8940.png"/><Relationship Id="rId213" Type="http://schemas.openxmlformats.org/officeDocument/2006/relationships/customXml" Target="../ink/ink2282.xml"/><Relationship Id="rId234" Type="http://schemas.openxmlformats.org/officeDocument/2006/relationships/image" Target="../media/image9650.png"/><Relationship Id="rId2" Type="http://schemas.openxmlformats.org/officeDocument/2006/relationships/notesSlide" Target="../notesSlides/notesSlide11.xml"/><Relationship Id="rId29" Type="http://schemas.openxmlformats.org/officeDocument/2006/relationships/customXml" Target="../ink/ink2190.xml"/><Relationship Id="rId255" Type="http://schemas.openxmlformats.org/officeDocument/2006/relationships/customXml" Target="../ink/ink2303.xml"/><Relationship Id="rId276" Type="http://schemas.openxmlformats.org/officeDocument/2006/relationships/image" Target="../media/image880.png"/><Relationship Id="rId297" Type="http://schemas.openxmlformats.org/officeDocument/2006/relationships/customXml" Target="../ink/ink2324.xml"/><Relationship Id="rId40" Type="http://schemas.openxmlformats.org/officeDocument/2006/relationships/image" Target="../media/image845.png"/><Relationship Id="rId115" Type="http://schemas.openxmlformats.org/officeDocument/2006/relationships/customXml" Target="../ink/ink2233.xml"/><Relationship Id="rId136" Type="http://schemas.openxmlformats.org/officeDocument/2006/relationships/image" Target="../media/image9160.png"/><Relationship Id="rId157" Type="http://schemas.openxmlformats.org/officeDocument/2006/relationships/customXml" Target="../ink/ink2254.xml"/><Relationship Id="rId178" Type="http://schemas.openxmlformats.org/officeDocument/2006/relationships/image" Target="../media/image9370.png"/><Relationship Id="rId301" Type="http://schemas.openxmlformats.org/officeDocument/2006/relationships/customXml" Target="../ink/ink2326.xml"/><Relationship Id="rId322" Type="http://schemas.openxmlformats.org/officeDocument/2006/relationships/image" Target="../media/image9850.png"/><Relationship Id="rId343" Type="http://schemas.openxmlformats.org/officeDocument/2006/relationships/customXml" Target="../ink/ink2347.xml"/><Relationship Id="rId61" Type="http://schemas.openxmlformats.org/officeDocument/2006/relationships/customXml" Target="../ink/ink2206.xml"/><Relationship Id="rId82" Type="http://schemas.openxmlformats.org/officeDocument/2006/relationships/image" Target="../media/image8890.png"/><Relationship Id="rId199" Type="http://schemas.openxmlformats.org/officeDocument/2006/relationships/customXml" Target="../ink/ink2275.xml"/><Relationship Id="rId203" Type="http://schemas.openxmlformats.org/officeDocument/2006/relationships/customXml" Target="../ink/ink2277.xml"/><Relationship Id="rId19" Type="http://schemas.openxmlformats.org/officeDocument/2006/relationships/customXml" Target="../ink/ink2185.xml"/><Relationship Id="rId224" Type="http://schemas.openxmlformats.org/officeDocument/2006/relationships/image" Target="../media/image9600.png"/><Relationship Id="rId245" Type="http://schemas.openxmlformats.org/officeDocument/2006/relationships/customXml" Target="../ink/ink2298.xml"/><Relationship Id="rId266" Type="http://schemas.openxmlformats.org/officeDocument/2006/relationships/image" Target="../media/image875.png"/><Relationship Id="rId287" Type="http://schemas.openxmlformats.org/officeDocument/2006/relationships/customXml" Target="../ink/ink2319.xml"/><Relationship Id="rId30" Type="http://schemas.openxmlformats.org/officeDocument/2006/relationships/image" Target="../media/image840.png"/><Relationship Id="rId105" Type="http://schemas.openxmlformats.org/officeDocument/2006/relationships/customXml" Target="../ink/ink2228.xml"/><Relationship Id="rId126" Type="http://schemas.openxmlformats.org/officeDocument/2006/relationships/image" Target="../media/image9110.png"/><Relationship Id="rId147" Type="http://schemas.openxmlformats.org/officeDocument/2006/relationships/customXml" Target="../ink/ink2249.xml"/><Relationship Id="rId168" Type="http://schemas.openxmlformats.org/officeDocument/2006/relationships/image" Target="../media/image9320.png"/><Relationship Id="rId312" Type="http://schemas.openxmlformats.org/officeDocument/2006/relationships/image" Target="../media/image9800.png"/><Relationship Id="rId333" Type="http://schemas.openxmlformats.org/officeDocument/2006/relationships/customXml" Target="../ink/ink2342.xml"/><Relationship Id="rId51" Type="http://schemas.openxmlformats.org/officeDocument/2006/relationships/customXml" Target="../ink/ink2201.xml"/><Relationship Id="rId72" Type="http://schemas.openxmlformats.org/officeDocument/2006/relationships/image" Target="../media/image861.png"/><Relationship Id="rId93" Type="http://schemas.openxmlformats.org/officeDocument/2006/relationships/customXml" Target="../ink/ink2222.xml"/><Relationship Id="rId189" Type="http://schemas.openxmlformats.org/officeDocument/2006/relationships/customXml" Target="../ink/ink2270.xml"/><Relationship Id="rId3" Type="http://schemas.openxmlformats.org/officeDocument/2006/relationships/customXml" Target="../ink/ink2177.xml"/><Relationship Id="rId214" Type="http://schemas.openxmlformats.org/officeDocument/2006/relationships/image" Target="../media/image9550.png"/><Relationship Id="rId235" Type="http://schemas.openxmlformats.org/officeDocument/2006/relationships/customXml" Target="../ink/ink2293.xml"/><Relationship Id="rId256" Type="http://schemas.openxmlformats.org/officeDocument/2006/relationships/image" Target="../media/image870.png"/><Relationship Id="rId277" Type="http://schemas.openxmlformats.org/officeDocument/2006/relationships/customXml" Target="../ink/ink2314.xml"/><Relationship Id="rId298" Type="http://schemas.openxmlformats.org/officeDocument/2006/relationships/image" Target="../media/image9730.png"/><Relationship Id="rId116" Type="http://schemas.openxmlformats.org/officeDocument/2006/relationships/image" Target="../media/image9060.png"/><Relationship Id="rId137" Type="http://schemas.openxmlformats.org/officeDocument/2006/relationships/customXml" Target="../ink/ink2244.xml"/><Relationship Id="rId158" Type="http://schemas.openxmlformats.org/officeDocument/2006/relationships/image" Target="../media/image9270.png"/><Relationship Id="rId302" Type="http://schemas.openxmlformats.org/officeDocument/2006/relationships/image" Target="../media/image9750.png"/><Relationship Id="rId323" Type="http://schemas.openxmlformats.org/officeDocument/2006/relationships/customXml" Target="../ink/ink2337.xml"/><Relationship Id="rId344" Type="http://schemas.openxmlformats.org/officeDocument/2006/relationships/image" Target="../media/image9960.png"/><Relationship Id="rId20" Type="http://schemas.openxmlformats.org/officeDocument/2006/relationships/image" Target="../media/image835.png"/><Relationship Id="rId41" Type="http://schemas.openxmlformats.org/officeDocument/2006/relationships/customXml" Target="../ink/ink2196.xml"/><Relationship Id="rId62" Type="http://schemas.openxmlformats.org/officeDocument/2006/relationships/image" Target="../media/image856.png"/><Relationship Id="rId83" Type="http://schemas.openxmlformats.org/officeDocument/2006/relationships/customXml" Target="../ink/ink2217.xml"/><Relationship Id="rId179" Type="http://schemas.openxmlformats.org/officeDocument/2006/relationships/customXml" Target="../ink/ink2265.xml"/><Relationship Id="rId190" Type="http://schemas.openxmlformats.org/officeDocument/2006/relationships/image" Target="../media/image9430.png"/><Relationship Id="rId204" Type="http://schemas.openxmlformats.org/officeDocument/2006/relationships/image" Target="../media/image9500.png"/><Relationship Id="rId225" Type="http://schemas.openxmlformats.org/officeDocument/2006/relationships/customXml" Target="../ink/ink2288.xml"/><Relationship Id="rId246" Type="http://schemas.openxmlformats.org/officeDocument/2006/relationships/image" Target="../media/image865.png"/><Relationship Id="rId267" Type="http://schemas.openxmlformats.org/officeDocument/2006/relationships/customXml" Target="../ink/ink2309.xml"/><Relationship Id="rId288" Type="http://schemas.openxmlformats.org/officeDocument/2006/relationships/image" Target="../media/image886.png"/><Relationship Id="rId106" Type="http://schemas.openxmlformats.org/officeDocument/2006/relationships/image" Target="../media/image9010.png"/><Relationship Id="rId127" Type="http://schemas.openxmlformats.org/officeDocument/2006/relationships/customXml" Target="../ink/ink2239.xml"/><Relationship Id="rId313" Type="http://schemas.openxmlformats.org/officeDocument/2006/relationships/customXml" Target="../ink/ink2332.xml"/><Relationship Id="rId10" Type="http://schemas.openxmlformats.org/officeDocument/2006/relationships/image" Target="../media/image830.png"/><Relationship Id="rId31" Type="http://schemas.openxmlformats.org/officeDocument/2006/relationships/customXml" Target="../ink/ink2191.xml"/><Relationship Id="rId52" Type="http://schemas.openxmlformats.org/officeDocument/2006/relationships/image" Target="../media/image851.png"/><Relationship Id="rId73" Type="http://schemas.openxmlformats.org/officeDocument/2006/relationships/customXml" Target="../ink/ink2212.xml"/><Relationship Id="rId94" Type="http://schemas.openxmlformats.org/officeDocument/2006/relationships/image" Target="../media/image8950.png"/><Relationship Id="rId148" Type="http://schemas.openxmlformats.org/officeDocument/2006/relationships/image" Target="../media/image9220.png"/><Relationship Id="rId169" Type="http://schemas.openxmlformats.org/officeDocument/2006/relationships/customXml" Target="../ink/ink2260.xml"/><Relationship Id="rId334" Type="http://schemas.openxmlformats.org/officeDocument/2006/relationships/image" Target="../media/image9911.png"/><Relationship Id="rId4" Type="http://schemas.openxmlformats.org/officeDocument/2006/relationships/image" Target="../media/image827.png"/><Relationship Id="rId180" Type="http://schemas.openxmlformats.org/officeDocument/2006/relationships/image" Target="../media/image9380.png"/><Relationship Id="rId215" Type="http://schemas.openxmlformats.org/officeDocument/2006/relationships/customXml" Target="../ink/ink2283.xml"/><Relationship Id="rId236" Type="http://schemas.openxmlformats.org/officeDocument/2006/relationships/image" Target="../media/image9660.png"/><Relationship Id="rId257" Type="http://schemas.openxmlformats.org/officeDocument/2006/relationships/customXml" Target="../ink/ink2304.xml"/><Relationship Id="rId278" Type="http://schemas.openxmlformats.org/officeDocument/2006/relationships/image" Target="../media/image881.png"/><Relationship Id="rId303" Type="http://schemas.openxmlformats.org/officeDocument/2006/relationships/customXml" Target="../ink/ink2327.xml"/><Relationship Id="rId42" Type="http://schemas.openxmlformats.org/officeDocument/2006/relationships/image" Target="../media/image846.png"/><Relationship Id="rId84" Type="http://schemas.openxmlformats.org/officeDocument/2006/relationships/image" Target="../media/image8900.png"/><Relationship Id="rId138" Type="http://schemas.openxmlformats.org/officeDocument/2006/relationships/image" Target="../media/image9170.png"/><Relationship Id="rId345" Type="http://schemas.openxmlformats.org/officeDocument/2006/relationships/customXml" Target="../ink/ink2348.xml"/><Relationship Id="rId191" Type="http://schemas.openxmlformats.org/officeDocument/2006/relationships/customXml" Target="../ink/ink2271.xml"/><Relationship Id="rId205" Type="http://schemas.openxmlformats.org/officeDocument/2006/relationships/customXml" Target="../ink/ink2278.xml"/><Relationship Id="rId247" Type="http://schemas.openxmlformats.org/officeDocument/2006/relationships/customXml" Target="../ink/ink2299.xml"/><Relationship Id="rId107" Type="http://schemas.openxmlformats.org/officeDocument/2006/relationships/customXml" Target="../ink/ink2229.xml"/><Relationship Id="rId289" Type="http://schemas.openxmlformats.org/officeDocument/2006/relationships/customXml" Target="../ink/ink2320.xml"/><Relationship Id="rId11" Type="http://schemas.openxmlformats.org/officeDocument/2006/relationships/customXml" Target="../ink/ink2181.xml"/><Relationship Id="rId53" Type="http://schemas.openxmlformats.org/officeDocument/2006/relationships/customXml" Target="../ink/ink2202.xml"/><Relationship Id="rId149" Type="http://schemas.openxmlformats.org/officeDocument/2006/relationships/customXml" Target="../ink/ink2250.xml"/><Relationship Id="rId314" Type="http://schemas.openxmlformats.org/officeDocument/2006/relationships/image" Target="../media/image9811.png"/><Relationship Id="rId95" Type="http://schemas.openxmlformats.org/officeDocument/2006/relationships/customXml" Target="../ink/ink2223.xml"/><Relationship Id="rId160" Type="http://schemas.openxmlformats.org/officeDocument/2006/relationships/image" Target="../media/image9280.png"/><Relationship Id="rId216" Type="http://schemas.openxmlformats.org/officeDocument/2006/relationships/image" Target="../media/image9560.png"/><Relationship Id="rId258" Type="http://schemas.openxmlformats.org/officeDocument/2006/relationships/image" Target="../media/image871.png"/><Relationship Id="rId22" Type="http://schemas.openxmlformats.org/officeDocument/2006/relationships/image" Target="../media/image836.png"/><Relationship Id="rId64" Type="http://schemas.openxmlformats.org/officeDocument/2006/relationships/image" Target="../media/image857.png"/><Relationship Id="rId118" Type="http://schemas.openxmlformats.org/officeDocument/2006/relationships/image" Target="../media/image9070.png"/><Relationship Id="rId325" Type="http://schemas.openxmlformats.org/officeDocument/2006/relationships/customXml" Target="../ink/ink2338.xml"/><Relationship Id="rId171" Type="http://schemas.openxmlformats.org/officeDocument/2006/relationships/customXml" Target="../ink/ink2261.xml"/><Relationship Id="rId227" Type="http://schemas.openxmlformats.org/officeDocument/2006/relationships/customXml" Target="../ink/ink2289.xml"/><Relationship Id="rId269" Type="http://schemas.openxmlformats.org/officeDocument/2006/relationships/customXml" Target="../ink/ink2310.xml"/><Relationship Id="rId33" Type="http://schemas.openxmlformats.org/officeDocument/2006/relationships/customXml" Target="../ink/ink2192.xml"/><Relationship Id="rId129" Type="http://schemas.openxmlformats.org/officeDocument/2006/relationships/customXml" Target="../ink/ink2240.xml"/><Relationship Id="rId280" Type="http://schemas.openxmlformats.org/officeDocument/2006/relationships/image" Target="../media/image882.png"/><Relationship Id="rId336" Type="http://schemas.openxmlformats.org/officeDocument/2006/relationships/image" Target="../media/image9920.png"/><Relationship Id="rId75" Type="http://schemas.openxmlformats.org/officeDocument/2006/relationships/customXml" Target="../ink/ink2213.xml"/><Relationship Id="rId140" Type="http://schemas.openxmlformats.org/officeDocument/2006/relationships/image" Target="../media/image9180.png"/><Relationship Id="rId182" Type="http://schemas.openxmlformats.org/officeDocument/2006/relationships/image" Target="../media/image9390.png"/><Relationship Id="rId6" Type="http://schemas.openxmlformats.org/officeDocument/2006/relationships/image" Target="../media/image828.png"/><Relationship Id="rId238" Type="http://schemas.openxmlformats.org/officeDocument/2006/relationships/image" Target="../media/image9670.png"/><Relationship Id="rId291" Type="http://schemas.openxmlformats.org/officeDocument/2006/relationships/customXml" Target="../ink/ink2321.xml"/><Relationship Id="rId305" Type="http://schemas.openxmlformats.org/officeDocument/2006/relationships/customXml" Target="../ink/ink2328.xml"/><Relationship Id="rId44" Type="http://schemas.openxmlformats.org/officeDocument/2006/relationships/image" Target="../media/image847.png"/><Relationship Id="rId86" Type="http://schemas.openxmlformats.org/officeDocument/2006/relationships/image" Target="../media/image8910.png"/><Relationship Id="rId151" Type="http://schemas.openxmlformats.org/officeDocument/2006/relationships/customXml" Target="../ink/ink2251.xml"/><Relationship Id="rId193" Type="http://schemas.openxmlformats.org/officeDocument/2006/relationships/customXml" Target="../ink/ink2272.xml"/><Relationship Id="rId207" Type="http://schemas.openxmlformats.org/officeDocument/2006/relationships/customXml" Target="../ink/ink2279.xml"/><Relationship Id="rId249" Type="http://schemas.openxmlformats.org/officeDocument/2006/relationships/customXml" Target="../ink/ink2300.xml"/><Relationship Id="rId13" Type="http://schemas.openxmlformats.org/officeDocument/2006/relationships/customXml" Target="../ink/ink2182.xml"/><Relationship Id="rId109" Type="http://schemas.openxmlformats.org/officeDocument/2006/relationships/customXml" Target="../ink/ink2230.xml"/><Relationship Id="rId260" Type="http://schemas.openxmlformats.org/officeDocument/2006/relationships/image" Target="../media/image872.png"/><Relationship Id="rId316" Type="http://schemas.openxmlformats.org/officeDocument/2006/relationships/image" Target="../media/image9820.png"/><Relationship Id="rId55" Type="http://schemas.openxmlformats.org/officeDocument/2006/relationships/customXml" Target="../ink/ink2203.xml"/><Relationship Id="rId97" Type="http://schemas.openxmlformats.org/officeDocument/2006/relationships/customXml" Target="../ink/ink2224.xml"/><Relationship Id="rId120" Type="http://schemas.openxmlformats.org/officeDocument/2006/relationships/image" Target="../media/image9080.png"/><Relationship Id="rId162" Type="http://schemas.openxmlformats.org/officeDocument/2006/relationships/image" Target="../media/image9290.png"/><Relationship Id="rId218" Type="http://schemas.openxmlformats.org/officeDocument/2006/relationships/image" Target="../media/image9570.png"/><Relationship Id="rId271" Type="http://schemas.openxmlformats.org/officeDocument/2006/relationships/customXml" Target="../ink/ink2311.xml"/><Relationship Id="rId24" Type="http://schemas.openxmlformats.org/officeDocument/2006/relationships/image" Target="../media/image837.png"/><Relationship Id="rId66" Type="http://schemas.openxmlformats.org/officeDocument/2006/relationships/image" Target="../media/image858.png"/><Relationship Id="rId131" Type="http://schemas.openxmlformats.org/officeDocument/2006/relationships/customXml" Target="../ink/ink2241.xml"/><Relationship Id="rId327" Type="http://schemas.openxmlformats.org/officeDocument/2006/relationships/customXml" Target="../ink/ink2339.xml"/><Relationship Id="rId173" Type="http://schemas.openxmlformats.org/officeDocument/2006/relationships/customXml" Target="../ink/ink2262.xml"/><Relationship Id="rId229" Type="http://schemas.openxmlformats.org/officeDocument/2006/relationships/customXml" Target="../ink/ink2290.xml"/><Relationship Id="rId240" Type="http://schemas.openxmlformats.org/officeDocument/2006/relationships/image" Target="../media/image968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journals.plos.org/ploscompbiol/article?id=10.1371/journal.pcbi.1007111" TargetMode="External"/><Relationship Id="rId2" Type="http://schemas.openxmlformats.org/officeDocument/2006/relationships/image" Target="../media/image10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44.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17" Type="http://schemas.openxmlformats.org/officeDocument/2006/relationships/customXml" Target="../ink/ink2407.xml"/><Relationship Id="rId21" Type="http://schemas.openxmlformats.org/officeDocument/2006/relationships/image" Target="../media/image1055.png"/><Relationship Id="rId42" Type="http://schemas.openxmlformats.org/officeDocument/2006/relationships/customXml" Target="../ink/ink2369.xml"/><Relationship Id="rId63" Type="http://schemas.openxmlformats.org/officeDocument/2006/relationships/image" Target="../media/image1078.png"/><Relationship Id="rId84" Type="http://schemas.openxmlformats.org/officeDocument/2006/relationships/image" Target="../media/image1089.png"/><Relationship Id="rId138" Type="http://schemas.openxmlformats.org/officeDocument/2006/relationships/image" Target="../media/image1119.png"/><Relationship Id="rId107" Type="http://schemas.openxmlformats.org/officeDocument/2006/relationships/customXml" Target="../ink/ink2402.xml"/><Relationship Id="rId11" Type="http://schemas.openxmlformats.org/officeDocument/2006/relationships/image" Target="../media/image1049.png"/><Relationship Id="rId32" Type="http://schemas.openxmlformats.org/officeDocument/2006/relationships/customXml" Target="../ink/ink2364.xml"/><Relationship Id="rId53" Type="http://schemas.openxmlformats.org/officeDocument/2006/relationships/image" Target="../media/image1073.png"/><Relationship Id="rId74" Type="http://schemas.openxmlformats.org/officeDocument/2006/relationships/image" Target="../media/image1084.png"/><Relationship Id="rId128" Type="http://schemas.openxmlformats.org/officeDocument/2006/relationships/image" Target="../media/image1114.png"/><Relationship Id="rId149" Type="http://schemas.openxmlformats.org/officeDocument/2006/relationships/customXml" Target="../ink/ink2423.xml"/><Relationship Id="rId5" Type="http://schemas.openxmlformats.org/officeDocument/2006/relationships/image" Target="../media/image1046.png"/><Relationship Id="rId95" Type="http://schemas.openxmlformats.org/officeDocument/2006/relationships/customXml" Target="../ink/ink2396.xml"/><Relationship Id="rId22" Type="http://schemas.openxmlformats.org/officeDocument/2006/relationships/customXml" Target="../ink/ink2359.xml"/><Relationship Id="rId27" Type="http://schemas.openxmlformats.org/officeDocument/2006/relationships/image" Target="../media/image1058.png"/><Relationship Id="rId43" Type="http://schemas.openxmlformats.org/officeDocument/2006/relationships/image" Target="../media/image1067.png"/><Relationship Id="rId48" Type="http://schemas.openxmlformats.org/officeDocument/2006/relationships/customXml" Target="../ink/ink2372.xml"/><Relationship Id="rId64" Type="http://schemas.openxmlformats.org/officeDocument/2006/relationships/customXml" Target="../ink/ink2380.xml"/><Relationship Id="rId69" Type="http://schemas.openxmlformats.org/officeDocument/2006/relationships/image" Target="../media/image1082.png"/><Relationship Id="rId113" Type="http://schemas.openxmlformats.org/officeDocument/2006/relationships/customXml" Target="../ink/ink2405.xml"/><Relationship Id="rId118" Type="http://schemas.openxmlformats.org/officeDocument/2006/relationships/image" Target="../media/image1108.png"/><Relationship Id="rId134" Type="http://schemas.openxmlformats.org/officeDocument/2006/relationships/image" Target="../media/image1117.png"/><Relationship Id="rId139" Type="http://schemas.openxmlformats.org/officeDocument/2006/relationships/customXml" Target="../ink/ink2418.xml"/><Relationship Id="rId80" Type="http://schemas.openxmlformats.org/officeDocument/2006/relationships/image" Target="../media/image1087.png"/><Relationship Id="rId85" Type="http://schemas.openxmlformats.org/officeDocument/2006/relationships/customXml" Target="../ink/ink2391.xml"/><Relationship Id="rId150" Type="http://schemas.openxmlformats.org/officeDocument/2006/relationships/image" Target="../media/image1126.png"/><Relationship Id="rId155" Type="http://schemas.openxmlformats.org/officeDocument/2006/relationships/customXml" Target="../ink/ink2426.xml"/><Relationship Id="rId12" Type="http://schemas.openxmlformats.org/officeDocument/2006/relationships/customXml" Target="../ink/ink2354.xml"/><Relationship Id="rId17" Type="http://schemas.openxmlformats.org/officeDocument/2006/relationships/image" Target="../media/image1053.png"/><Relationship Id="rId33" Type="http://schemas.openxmlformats.org/officeDocument/2006/relationships/image" Target="../media/image1062.png"/><Relationship Id="rId38" Type="http://schemas.openxmlformats.org/officeDocument/2006/relationships/customXml" Target="../ink/ink2367.xml"/><Relationship Id="rId59" Type="http://schemas.openxmlformats.org/officeDocument/2006/relationships/image" Target="../media/image1076.png"/><Relationship Id="rId103" Type="http://schemas.openxmlformats.org/officeDocument/2006/relationships/customXml" Target="../ink/ink2400.xml"/><Relationship Id="rId108" Type="http://schemas.openxmlformats.org/officeDocument/2006/relationships/image" Target="../media/image1103.png"/><Relationship Id="rId124" Type="http://schemas.openxmlformats.org/officeDocument/2006/relationships/image" Target="../media/image1112.png"/><Relationship Id="rId129" Type="http://schemas.openxmlformats.org/officeDocument/2006/relationships/customXml" Target="../ink/ink2413.xml"/><Relationship Id="rId54" Type="http://schemas.openxmlformats.org/officeDocument/2006/relationships/customXml" Target="../ink/ink2375.xml"/><Relationship Id="rId70" Type="http://schemas.openxmlformats.org/officeDocument/2006/relationships/customXml" Target="../ink/ink2383.xml"/><Relationship Id="rId75" Type="http://schemas.openxmlformats.org/officeDocument/2006/relationships/customXml" Target="../ink/ink2386.xml"/><Relationship Id="rId91" Type="http://schemas.openxmlformats.org/officeDocument/2006/relationships/customXml" Target="../ink/ink2394.xml"/><Relationship Id="rId96" Type="http://schemas.openxmlformats.org/officeDocument/2006/relationships/image" Target="../media/image1096.png"/><Relationship Id="rId140" Type="http://schemas.openxmlformats.org/officeDocument/2006/relationships/image" Target="../media/image1121.png"/><Relationship Id="rId145" Type="http://schemas.openxmlformats.org/officeDocument/2006/relationships/customXml" Target="../ink/ink2421.xml"/><Relationship Id="rId1" Type="http://schemas.openxmlformats.org/officeDocument/2006/relationships/slideLayout" Target="../slideLayouts/slideLayout2.xml"/><Relationship Id="rId6" Type="http://schemas.openxmlformats.org/officeDocument/2006/relationships/customXml" Target="../ink/ink2351.xml"/><Relationship Id="rId23" Type="http://schemas.openxmlformats.org/officeDocument/2006/relationships/image" Target="../media/image1056.png"/><Relationship Id="rId28" Type="http://schemas.openxmlformats.org/officeDocument/2006/relationships/customXml" Target="../ink/ink2362.xml"/><Relationship Id="rId49" Type="http://schemas.openxmlformats.org/officeDocument/2006/relationships/image" Target="../media/image1071.png"/><Relationship Id="rId114" Type="http://schemas.openxmlformats.org/officeDocument/2006/relationships/image" Target="../media/image1106.png"/><Relationship Id="rId119" Type="http://schemas.openxmlformats.org/officeDocument/2006/relationships/customXml" Target="../ink/ink2408.xml"/><Relationship Id="rId44" Type="http://schemas.openxmlformats.org/officeDocument/2006/relationships/customXml" Target="../ink/ink2370.xml"/><Relationship Id="rId60" Type="http://schemas.openxmlformats.org/officeDocument/2006/relationships/customXml" Target="../ink/ink2378.xml"/><Relationship Id="rId65" Type="http://schemas.openxmlformats.org/officeDocument/2006/relationships/image" Target="../media/image1079.png"/><Relationship Id="rId81" Type="http://schemas.openxmlformats.org/officeDocument/2006/relationships/customXml" Target="../ink/ink2389.xml"/><Relationship Id="rId86" Type="http://schemas.openxmlformats.org/officeDocument/2006/relationships/image" Target="../media/image1091.png"/><Relationship Id="rId130" Type="http://schemas.openxmlformats.org/officeDocument/2006/relationships/image" Target="../media/image1115.png"/><Relationship Id="rId135" Type="http://schemas.openxmlformats.org/officeDocument/2006/relationships/customXml" Target="../ink/ink2416.xml"/><Relationship Id="rId151" Type="http://schemas.openxmlformats.org/officeDocument/2006/relationships/customXml" Target="../ink/ink2424.xml"/><Relationship Id="rId156" Type="http://schemas.openxmlformats.org/officeDocument/2006/relationships/image" Target="../media/image1129.png"/><Relationship Id="rId13" Type="http://schemas.openxmlformats.org/officeDocument/2006/relationships/image" Target="../media/image1051.png"/><Relationship Id="rId18" Type="http://schemas.openxmlformats.org/officeDocument/2006/relationships/customXml" Target="../ink/ink2357.xml"/><Relationship Id="rId39" Type="http://schemas.openxmlformats.org/officeDocument/2006/relationships/image" Target="../media/image1065.png"/><Relationship Id="rId109" Type="http://schemas.openxmlformats.org/officeDocument/2006/relationships/customXml" Target="../ink/ink2403.xml"/><Relationship Id="rId34" Type="http://schemas.openxmlformats.org/officeDocument/2006/relationships/customXml" Target="../ink/ink2365.xml"/><Relationship Id="rId50" Type="http://schemas.openxmlformats.org/officeDocument/2006/relationships/customXml" Target="../ink/ink2373.xml"/><Relationship Id="rId55" Type="http://schemas.openxmlformats.org/officeDocument/2006/relationships/image" Target="../media/image1074.png"/><Relationship Id="rId76" Type="http://schemas.openxmlformats.org/officeDocument/2006/relationships/image" Target="../media/image1085.png"/><Relationship Id="rId97" Type="http://schemas.openxmlformats.org/officeDocument/2006/relationships/customXml" Target="../ink/ink2397.xml"/><Relationship Id="rId104" Type="http://schemas.openxmlformats.org/officeDocument/2006/relationships/image" Target="../media/image1101.png"/><Relationship Id="rId120" Type="http://schemas.openxmlformats.org/officeDocument/2006/relationships/image" Target="../media/image1109.png"/><Relationship Id="rId125" Type="http://schemas.openxmlformats.org/officeDocument/2006/relationships/customXml" Target="../ink/ink2411.xml"/><Relationship Id="rId141" Type="http://schemas.openxmlformats.org/officeDocument/2006/relationships/customXml" Target="../ink/ink2419.xml"/><Relationship Id="rId146" Type="http://schemas.openxmlformats.org/officeDocument/2006/relationships/image" Target="../media/image1124.png"/><Relationship Id="rId7" Type="http://schemas.openxmlformats.org/officeDocument/2006/relationships/image" Target="../media/image1047.png"/><Relationship Id="rId71" Type="http://schemas.openxmlformats.org/officeDocument/2006/relationships/image" Target="../media/image1083.png"/><Relationship Id="rId92" Type="http://schemas.openxmlformats.org/officeDocument/2006/relationships/image" Target="../media/image1094.png"/><Relationship Id="rId2" Type="http://schemas.openxmlformats.org/officeDocument/2006/relationships/customXml" Target="../ink/ink2349.xml"/><Relationship Id="rId29" Type="http://schemas.openxmlformats.org/officeDocument/2006/relationships/image" Target="../media/image1059.png"/><Relationship Id="rId24" Type="http://schemas.openxmlformats.org/officeDocument/2006/relationships/customXml" Target="../ink/ink2360.xml"/><Relationship Id="rId40" Type="http://schemas.openxmlformats.org/officeDocument/2006/relationships/customXml" Target="../ink/ink2368.xml"/><Relationship Id="rId45" Type="http://schemas.openxmlformats.org/officeDocument/2006/relationships/image" Target="../media/image1068.png"/><Relationship Id="rId66" Type="http://schemas.openxmlformats.org/officeDocument/2006/relationships/customXml" Target="../ink/ink2381.xml"/><Relationship Id="rId87" Type="http://schemas.openxmlformats.org/officeDocument/2006/relationships/customXml" Target="../ink/ink2392.xml"/><Relationship Id="rId110" Type="http://schemas.openxmlformats.org/officeDocument/2006/relationships/image" Target="../media/image1104.png"/><Relationship Id="rId115" Type="http://schemas.openxmlformats.org/officeDocument/2006/relationships/customXml" Target="../ink/ink2406.xml"/><Relationship Id="rId131" Type="http://schemas.openxmlformats.org/officeDocument/2006/relationships/customXml" Target="../ink/ink2414.xml"/><Relationship Id="rId136" Type="http://schemas.openxmlformats.org/officeDocument/2006/relationships/image" Target="../media/image1118.png"/><Relationship Id="rId61" Type="http://schemas.openxmlformats.org/officeDocument/2006/relationships/image" Target="../media/image1077.png"/><Relationship Id="rId82" Type="http://schemas.openxmlformats.org/officeDocument/2006/relationships/image" Target="../media/image1088.png"/><Relationship Id="rId152" Type="http://schemas.openxmlformats.org/officeDocument/2006/relationships/image" Target="../media/image1127.png"/><Relationship Id="rId19" Type="http://schemas.openxmlformats.org/officeDocument/2006/relationships/image" Target="../media/image1054.png"/><Relationship Id="rId14" Type="http://schemas.openxmlformats.org/officeDocument/2006/relationships/customXml" Target="../ink/ink2355.xml"/><Relationship Id="rId30" Type="http://schemas.openxmlformats.org/officeDocument/2006/relationships/customXml" Target="../ink/ink2363.xml"/><Relationship Id="rId35" Type="http://schemas.openxmlformats.org/officeDocument/2006/relationships/image" Target="../media/image1063.png"/><Relationship Id="rId56" Type="http://schemas.openxmlformats.org/officeDocument/2006/relationships/customXml" Target="../ink/ink2376.xml"/><Relationship Id="rId77" Type="http://schemas.openxmlformats.org/officeDocument/2006/relationships/customXml" Target="../ink/ink2387.xml"/><Relationship Id="rId100" Type="http://schemas.openxmlformats.org/officeDocument/2006/relationships/image" Target="../media/image1098.png"/><Relationship Id="rId105" Type="http://schemas.openxmlformats.org/officeDocument/2006/relationships/customXml" Target="../ink/ink2401.xml"/><Relationship Id="rId126" Type="http://schemas.openxmlformats.org/officeDocument/2006/relationships/image" Target="../media/image1113.png"/><Relationship Id="rId147" Type="http://schemas.openxmlformats.org/officeDocument/2006/relationships/customXml" Target="../ink/ink2422.xml"/><Relationship Id="rId8" Type="http://schemas.openxmlformats.org/officeDocument/2006/relationships/customXml" Target="../ink/ink2352.xml"/><Relationship Id="rId51" Type="http://schemas.openxmlformats.org/officeDocument/2006/relationships/image" Target="../media/image1072.png"/><Relationship Id="rId72" Type="http://schemas.openxmlformats.org/officeDocument/2006/relationships/customXml" Target="../ink/ink2384.xml"/><Relationship Id="rId93" Type="http://schemas.openxmlformats.org/officeDocument/2006/relationships/customXml" Target="../ink/ink2395.xml"/><Relationship Id="rId98" Type="http://schemas.openxmlformats.org/officeDocument/2006/relationships/image" Target="../media/image1097.png"/><Relationship Id="rId121" Type="http://schemas.openxmlformats.org/officeDocument/2006/relationships/customXml" Target="../ink/ink2409.xml"/><Relationship Id="rId142" Type="http://schemas.openxmlformats.org/officeDocument/2006/relationships/image" Target="../media/image1122.png"/><Relationship Id="rId3" Type="http://schemas.openxmlformats.org/officeDocument/2006/relationships/image" Target="../media/image1045.png"/><Relationship Id="rId25" Type="http://schemas.openxmlformats.org/officeDocument/2006/relationships/image" Target="../media/image1057.png"/><Relationship Id="rId46" Type="http://schemas.openxmlformats.org/officeDocument/2006/relationships/customXml" Target="../ink/ink2371.xml"/><Relationship Id="rId67" Type="http://schemas.openxmlformats.org/officeDocument/2006/relationships/image" Target="../media/image1081.png"/><Relationship Id="rId116" Type="http://schemas.openxmlformats.org/officeDocument/2006/relationships/image" Target="../media/image1107.png"/><Relationship Id="rId137" Type="http://schemas.openxmlformats.org/officeDocument/2006/relationships/customXml" Target="../ink/ink2417.xml"/><Relationship Id="rId20" Type="http://schemas.openxmlformats.org/officeDocument/2006/relationships/customXml" Target="../ink/ink2358.xml"/><Relationship Id="rId41" Type="http://schemas.openxmlformats.org/officeDocument/2006/relationships/image" Target="../media/image1066.png"/><Relationship Id="rId62" Type="http://schemas.openxmlformats.org/officeDocument/2006/relationships/customXml" Target="../ink/ink2379.xml"/><Relationship Id="rId83" Type="http://schemas.openxmlformats.org/officeDocument/2006/relationships/customXml" Target="../ink/ink2390.xml"/><Relationship Id="rId88" Type="http://schemas.openxmlformats.org/officeDocument/2006/relationships/image" Target="../media/image1092.png"/><Relationship Id="rId111" Type="http://schemas.openxmlformats.org/officeDocument/2006/relationships/customXml" Target="../ink/ink2404.xml"/><Relationship Id="rId132" Type="http://schemas.openxmlformats.org/officeDocument/2006/relationships/image" Target="../media/image1116.png"/><Relationship Id="rId153" Type="http://schemas.openxmlformats.org/officeDocument/2006/relationships/customXml" Target="../ink/ink2425.xml"/><Relationship Id="rId15" Type="http://schemas.openxmlformats.org/officeDocument/2006/relationships/image" Target="../media/image1052.png"/><Relationship Id="rId36" Type="http://schemas.openxmlformats.org/officeDocument/2006/relationships/customXml" Target="../ink/ink2366.xml"/><Relationship Id="rId57" Type="http://schemas.openxmlformats.org/officeDocument/2006/relationships/image" Target="../media/image1075.png"/><Relationship Id="rId106" Type="http://schemas.openxmlformats.org/officeDocument/2006/relationships/image" Target="../media/image1102.png"/><Relationship Id="rId127" Type="http://schemas.openxmlformats.org/officeDocument/2006/relationships/customXml" Target="../ink/ink2412.xml"/><Relationship Id="rId10" Type="http://schemas.openxmlformats.org/officeDocument/2006/relationships/customXml" Target="../ink/ink2353.xml"/><Relationship Id="rId31" Type="http://schemas.openxmlformats.org/officeDocument/2006/relationships/image" Target="../media/image1061.png"/><Relationship Id="rId52" Type="http://schemas.openxmlformats.org/officeDocument/2006/relationships/customXml" Target="../ink/ink2374.xml"/><Relationship Id="rId73" Type="http://schemas.openxmlformats.org/officeDocument/2006/relationships/customXml" Target="../ink/ink2385.xml"/><Relationship Id="rId78" Type="http://schemas.openxmlformats.org/officeDocument/2006/relationships/image" Target="../media/image1086.png"/><Relationship Id="rId94" Type="http://schemas.openxmlformats.org/officeDocument/2006/relationships/image" Target="../media/image1095.png"/><Relationship Id="rId99" Type="http://schemas.openxmlformats.org/officeDocument/2006/relationships/customXml" Target="../ink/ink2398.xml"/><Relationship Id="rId101" Type="http://schemas.openxmlformats.org/officeDocument/2006/relationships/customXml" Target="../ink/ink2399.xml"/><Relationship Id="rId122" Type="http://schemas.openxmlformats.org/officeDocument/2006/relationships/image" Target="../media/image1111.png"/><Relationship Id="rId143" Type="http://schemas.openxmlformats.org/officeDocument/2006/relationships/customXml" Target="../ink/ink2420.xml"/><Relationship Id="rId148" Type="http://schemas.openxmlformats.org/officeDocument/2006/relationships/image" Target="../media/image1125.png"/><Relationship Id="rId4" Type="http://schemas.openxmlformats.org/officeDocument/2006/relationships/customXml" Target="../ink/ink2350.xml"/><Relationship Id="rId9" Type="http://schemas.openxmlformats.org/officeDocument/2006/relationships/image" Target="../media/image1048.png"/><Relationship Id="rId26" Type="http://schemas.openxmlformats.org/officeDocument/2006/relationships/customXml" Target="../ink/ink2361.xml"/><Relationship Id="rId47" Type="http://schemas.openxmlformats.org/officeDocument/2006/relationships/image" Target="../media/image1069.png"/><Relationship Id="rId68" Type="http://schemas.openxmlformats.org/officeDocument/2006/relationships/customXml" Target="../ink/ink2382.xml"/><Relationship Id="rId89" Type="http://schemas.openxmlformats.org/officeDocument/2006/relationships/customXml" Target="../ink/ink2393.xml"/><Relationship Id="rId112" Type="http://schemas.openxmlformats.org/officeDocument/2006/relationships/image" Target="../media/image1105.png"/><Relationship Id="rId133" Type="http://schemas.openxmlformats.org/officeDocument/2006/relationships/customXml" Target="../ink/ink2415.xml"/><Relationship Id="rId154" Type="http://schemas.openxmlformats.org/officeDocument/2006/relationships/image" Target="../media/image1128.png"/><Relationship Id="rId16" Type="http://schemas.openxmlformats.org/officeDocument/2006/relationships/customXml" Target="../ink/ink2356.xml"/><Relationship Id="rId37" Type="http://schemas.openxmlformats.org/officeDocument/2006/relationships/image" Target="../media/image1064.png"/><Relationship Id="rId58" Type="http://schemas.openxmlformats.org/officeDocument/2006/relationships/customXml" Target="../ink/ink2377.xml"/><Relationship Id="rId79" Type="http://schemas.openxmlformats.org/officeDocument/2006/relationships/customXml" Target="../ink/ink2388.xml"/><Relationship Id="rId102" Type="http://schemas.openxmlformats.org/officeDocument/2006/relationships/image" Target="../media/image1099.png"/><Relationship Id="rId123" Type="http://schemas.openxmlformats.org/officeDocument/2006/relationships/customXml" Target="../ink/ink2410.xml"/><Relationship Id="rId144" Type="http://schemas.openxmlformats.org/officeDocument/2006/relationships/image" Target="../media/image1123.png"/><Relationship Id="rId90" Type="http://schemas.openxmlformats.org/officeDocument/2006/relationships/image" Target="../media/image1093.png"/></Relationships>
</file>

<file path=ppt/slides/_rels/slide58.xml.rels><?xml version="1.0" encoding="UTF-8" standalone="yes"?>
<Relationships xmlns="http://schemas.openxmlformats.org/package/2006/relationships"><Relationship Id="rId26" Type="http://schemas.openxmlformats.org/officeDocument/2006/relationships/customXml" Target="../ink/ink2439.xml"/><Relationship Id="rId21" Type="http://schemas.openxmlformats.org/officeDocument/2006/relationships/image" Target="../media/image1141.png"/><Relationship Id="rId42" Type="http://schemas.openxmlformats.org/officeDocument/2006/relationships/customXml" Target="../ink/ink2447.xml"/><Relationship Id="rId47" Type="http://schemas.openxmlformats.org/officeDocument/2006/relationships/image" Target="../media/image1155.png"/><Relationship Id="rId63" Type="http://schemas.openxmlformats.org/officeDocument/2006/relationships/image" Target="../media/image1163.png"/><Relationship Id="rId68" Type="http://schemas.openxmlformats.org/officeDocument/2006/relationships/customXml" Target="../ink/ink2460.xml"/><Relationship Id="rId16" Type="http://schemas.openxmlformats.org/officeDocument/2006/relationships/customXml" Target="../ink/ink2434.xml"/><Relationship Id="rId11" Type="http://schemas.openxmlformats.org/officeDocument/2006/relationships/image" Target="../media/image1135.png"/><Relationship Id="rId32" Type="http://schemas.openxmlformats.org/officeDocument/2006/relationships/customXml" Target="../ink/ink2442.xml"/><Relationship Id="rId37" Type="http://schemas.openxmlformats.org/officeDocument/2006/relationships/image" Target="../media/image1149.png"/><Relationship Id="rId53" Type="http://schemas.openxmlformats.org/officeDocument/2006/relationships/image" Target="../media/image1158.png"/><Relationship Id="rId58" Type="http://schemas.openxmlformats.org/officeDocument/2006/relationships/customXml" Target="../ink/ink2455.xml"/><Relationship Id="rId74" Type="http://schemas.openxmlformats.org/officeDocument/2006/relationships/customXml" Target="../ink/ink2463.xml"/><Relationship Id="rId79" Type="http://schemas.openxmlformats.org/officeDocument/2006/relationships/image" Target="../media/image1172.png"/><Relationship Id="rId5" Type="http://schemas.openxmlformats.org/officeDocument/2006/relationships/image" Target="../media/image1132.png"/><Relationship Id="rId61" Type="http://schemas.openxmlformats.org/officeDocument/2006/relationships/image" Target="../media/image1162.png"/><Relationship Id="rId19" Type="http://schemas.openxmlformats.org/officeDocument/2006/relationships/image" Target="../media/image1139.png"/><Relationship Id="rId14" Type="http://schemas.openxmlformats.org/officeDocument/2006/relationships/customXml" Target="../ink/ink2433.xml"/><Relationship Id="rId22" Type="http://schemas.openxmlformats.org/officeDocument/2006/relationships/customXml" Target="../ink/ink2437.xml"/><Relationship Id="rId27" Type="http://schemas.openxmlformats.org/officeDocument/2006/relationships/image" Target="../media/image1144.png"/><Relationship Id="rId30" Type="http://schemas.openxmlformats.org/officeDocument/2006/relationships/customXml" Target="../ink/ink2441.xml"/><Relationship Id="rId35" Type="http://schemas.openxmlformats.org/officeDocument/2006/relationships/image" Target="../media/image1148.png"/><Relationship Id="rId43" Type="http://schemas.openxmlformats.org/officeDocument/2006/relationships/image" Target="../media/image1153.png"/><Relationship Id="rId48" Type="http://schemas.openxmlformats.org/officeDocument/2006/relationships/customXml" Target="../ink/ink2450.xml"/><Relationship Id="rId56" Type="http://schemas.openxmlformats.org/officeDocument/2006/relationships/customXml" Target="../ink/ink2454.xml"/><Relationship Id="rId64" Type="http://schemas.openxmlformats.org/officeDocument/2006/relationships/customXml" Target="../ink/ink2458.xml"/><Relationship Id="rId69" Type="http://schemas.openxmlformats.org/officeDocument/2006/relationships/image" Target="../media/image1166.png"/><Relationship Id="rId77" Type="http://schemas.openxmlformats.org/officeDocument/2006/relationships/image" Target="../media/image1171.png"/><Relationship Id="rId8" Type="http://schemas.openxmlformats.org/officeDocument/2006/relationships/customXml" Target="../ink/ink2430.xml"/><Relationship Id="rId51" Type="http://schemas.openxmlformats.org/officeDocument/2006/relationships/image" Target="../media/image1157.png"/><Relationship Id="rId72" Type="http://schemas.openxmlformats.org/officeDocument/2006/relationships/customXml" Target="../ink/ink2462.xml"/><Relationship Id="rId80" Type="http://schemas.openxmlformats.org/officeDocument/2006/relationships/customXml" Target="../ink/ink2466.xml"/><Relationship Id="rId3" Type="http://schemas.openxmlformats.org/officeDocument/2006/relationships/image" Target="../media/image1131.png"/><Relationship Id="rId12" Type="http://schemas.openxmlformats.org/officeDocument/2006/relationships/customXml" Target="../ink/ink2432.xml"/><Relationship Id="rId17" Type="http://schemas.openxmlformats.org/officeDocument/2006/relationships/image" Target="../media/image1138.png"/><Relationship Id="rId25" Type="http://schemas.openxmlformats.org/officeDocument/2006/relationships/image" Target="../media/image1143.png"/><Relationship Id="rId33" Type="http://schemas.openxmlformats.org/officeDocument/2006/relationships/image" Target="../media/image1147.png"/><Relationship Id="rId38" Type="http://schemas.openxmlformats.org/officeDocument/2006/relationships/customXml" Target="../ink/ink2445.xml"/><Relationship Id="rId46" Type="http://schemas.openxmlformats.org/officeDocument/2006/relationships/customXml" Target="../ink/ink2449.xml"/><Relationship Id="rId59" Type="http://schemas.openxmlformats.org/officeDocument/2006/relationships/image" Target="../media/image1107.png"/><Relationship Id="rId67" Type="http://schemas.openxmlformats.org/officeDocument/2006/relationships/image" Target="../media/image1165.png"/><Relationship Id="rId20" Type="http://schemas.openxmlformats.org/officeDocument/2006/relationships/customXml" Target="../ink/ink2436.xml"/><Relationship Id="rId41" Type="http://schemas.openxmlformats.org/officeDocument/2006/relationships/image" Target="../media/image1152.png"/><Relationship Id="rId54" Type="http://schemas.openxmlformats.org/officeDocument/2006/relationships/customXml" Target="../ink/ink2453.xml"/><Relationship Id="rId62" Type="http://schemas.openxmlformats.org/officeDocument/2006/relationships/customXml" Target="../ink/ink2457.xml"/><Relationship Id="rId70" Type="http://schemas.openxmlformats.org/officeDocument/2006/relationships/customXml" Target="../ink/ink2461.xml"/><Relationship Id="rId75" Type="http://schemas.openxmlformats.org/officeDocument/2006/relationships/image" Target="../media/image1169.png"/><Relationship Id="rId1" Type="http://schemas.openxmlformats.org/officeDocument/2006/relationships/slideLayout" Target="../slideLayouts/slideLayout2.xml"/><Relationship Id="rId6" Type="http://schemas.openxmlformats.org/officeDocument/2006/relationships/customXml" Target="../ink/ink2429.xml"/><Relationship Id="rId15" Type="http://schemas.openxmlformats.org/officeDocument/2006/relationships/image" Target="../media/image1137.png"/><Relationship Id="rId23" Type="http://schemas.openxmlformats.org/officeDocument/2006/relationships/image" Target="../media/image1142.png"/><Relationship Id="rId28" Type="http://schemas.openxmlformats.org/officeDocument/2006/relationships/customXml" Target="../ink/ink2440.xml"/><Relationship Id="rId36" Type="http://schemas.openxmlformats.org/officeDocument/2006/relationships/customXml" Target="../ink/ink2444.xml"/><Relationship Id="rId49" Type="http://schemas.openxmlformats.org/officeDocument/2006/relationships/image" Target="../media/image1156.png"/><Relationship Id="rId57" Type="http://schemas.openxmlformats.org/officeDocument/2006/relationships/image" Target="../media/image1161.png"/><Relationship Id="rId10" Type="http://schemas.openxmlformats.org/officeDocument/2006/relationships/customXml" Target="../ink/ink2431.xml"/><Relationship Id="rId31" Type="http://schemas.openxmlformats.org/officeDocument/2006/relationships/image" Target="../media/image1146.png"/><Relationship Id="rId44" Type="http://schemas.openxmlformats.org/officeDocument/2006/relationships/customXml" Target="../ink/ink2448.xml"/><Relationship Id="rId52" Type="http://schemas.openxmlformats.org/officeDocument/2006/relationships/customXml" Target="../ink/ink2452.xml"/><Relationship Id="rId60" Type="http://schemas.openxmlformats.org/officeDocument/2006/relationships/customXml" Target="../ink/ink2456.xml"/><Relationship Id="rId65" Type="http://schemas.openxmlformats.org/officeDocument/2006/relationships/image" Target="../media/image1164.png"/><Relationship Id="rId73" Type="http://schemas.openxmlformats.org/officeDocument/2006/relationships/image" Target="../media/image1168.png"/><Relationship Id="rId78" Type="http://schemas.openxmlformats.org/officeDocument/2006/relationships/customXml" Target="../ink/ink2465.xml"/><Relationship Id="rId81" Type="http://schemas.openxmlformats.org/officeDocument/2006/relationships/image" Target="../media/image1173.png"/><Relationship Id="rId4" Type="http://schemas.openxmlformats.org/officeDocument/2006/relationships/customXml" Target="../ink/ink2428.xml"/><Relationship Id="rId9" Type="http://schemas.openxmlformats.org/officeDocument/2006/relationships/image" Target="../media/image1134.png"/><Relationship Id="rId13" Type="http://schemas.openxmlformats.org/officeDocument/2006/relationships/image" Target="../media/image1136.png"/><Relationship Id="rId18" Type="http://schemas.openxmlformats.org/officeDocument/2006/relationships/customXml" Target="../ink/ink2435.xml"/><Relationship Id="rId39" Type="http://schemas.openxmlformats.org/officeDocument/2006/relationships/image" Target="../media/image1151.png"/><Relationship Id="rId34" Type="http://schemas.openxmlformats.org/officeDocument/2006/relationships/customXml" Target="../ink/ink2443.xml"/><Relationship Id="rId50" Type="http://schemas.openxmlformats.org/officeDocument/2006/relationships/customXml" Target="../ink/ink2451.xml"/><Relationship Id="rId55" Type="http://schemas.openxmlformats.org/officeDocument/2006/relationships/image" Target="../media/image1159.png"/><Relationship Id="rId76" Type="http://schemas.openxmlformats.org/officeDocument/2006/relationships/customXml" Target="../ink/ink2464.xml"/><Relationship Id="rId7" Type="http://schemas.openxmlformats.org/officeDocument/2006/relationships/image" Target="../media/image1133.png"/><Relationship Id="rId71" Type="http://schemas.openxmlformats.org/officeDocument/2006/relationships/image" Target="../media/image1167.png"/><Relationship Id="rId2" Type="http://schemas.openxmlformats.org/officeDocument/2006/relationships/customXml" Target="../ink/ink2427.xml"/><Relationship Id="rId29" Type="http://schemas.openxmlformats.org/officeDocument/2006/relationships/image" Target="../media/image1145.png"/><Relationship Id="rId24" Type="http://schemas.openxmlformats.org/officeDocument/2006/relationships/customXml" Target="../ink/ink2438.xml"/><Relationship Id="rId40" Type="http://schemas.openxmlformats.org/officeDocument/2006/relationships/customXml" Target="../ink/ink2446.xml"/><Relationship Id="rId45" Type="http://schemas.openxmlformats.org/officeDocument/2006/relationships/image" Target="../media/image1154.png"/><Relationship Id="rId66" Type="http://schemas.openxmlformats.org/officeDocument/2006/relationships/customXml" Target="../ink/ink2459.xml"/></Relationships>
</file>

<file path=ppt/slides/_rels/slide59.xml.rels><?xml version="1.0" encoding="UTF-8" standalone="yes"?>
<Relationships xmlns="http://schemas.openxmlformats.org/package/2006/relationships"><Relationship Id="rId2" Type="http://schemas.openxmlformats.org/officeDocument/2006/relationships/image" Target="../media/image104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4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47.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77.png"/><Relationship Id="rId2" Type="http://schemas.openxmlformats.org/officeDocument/2006/relationships/image" Target="../media/image11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78.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81.png"/><Relationship Id="rId2" Type="http://schemas.openxmlformats.org/officeDocument/2006/relationships/image" Target="../media/image1179.png"/><Relationship Id="rId1" Type="http://schemas.openxmlformats.org/officeDocument/2006/relationships/slideLayout" Target="../slideLayouts/slideLayout2.xml"/><Relationship Id="rId4" Type="http://schemas.openxmlformats.org/officeDocument/2006/relationships/image" Target="../media/image118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bbc.com/news/world-europe-52395866"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41594"/>
            <a:ext cx="7772400" cy="1470025"/>
          </a:xfrm>
        </p:spPr>
        <p:txBody>
          <a:bodyPr>
            <a:normAutofit/>
          </a:bodyPr>
          <a:lstStyle/>
          <a:p>
            <a:r>
              <a:rPr lang="en-US" dirty="0"/>
              <a:t>The basics of mathematical modeling</a:t>
            </a:r>
          </a:p>
        </p:txBody>
      </p:sp>
    </p:spTree>
    <p:extLst>
      <p:ext uri="{BB962C8B-B14F-4D97-AF65-F5344CB8AC3E}">
        <p14:creationId xmlns:p14="http://schemas.microsoft.com/office/powerpoint/2010/main" val="2943099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E6A9-7545-CD4F-8ECA-2294579EBA9B}"/>
              </a:ext>
            </a:extLst>
          </p:cNvPr>
          <p:cNvSpPr>
            <a:spLocks noGrp="1"/>
          </p:cNvSpPr>
          <p:nvPr>
            <p:ph type="title"/>
          </p:nvPr>
        </p:nvSpPr>
        <p:spPr/>
        <p:txBody>
          <a:bodyPr/>
          <a:lstStyle/>
          <a:p>
            <a:r>
              <a:rPr lang="en-US" dirty="0"/>
              <a:t>How to model it: basic steps.</a:t>
            </a:r>
          </a:p>
        </p:txBody>
      </p:sp>
      <p:sp>
        <p:nvSpPr>
          <p:cNvPr id="4" name="Smiley Face 3">
            <a:extLst>
              <a:ext uri="{FF2B5EF4-FFF2-40B4-BE49-F238E27FC236}">
                <a16:creationId xmlns:a16="http://schemas.microsoft.com/office/drawing/2014/main" id="{1BFEC683-E6ED-8B45-A6A7-8BCF6311C0C1}"/>
              </a:ext>
            </a:extLst>
          </p:cNvPr>
          <p:cNvSpPr/>
          <p:nvPr/>
        </p:nvSpPr>
        <p:spPr>
          <a:xfrm>
            <a:off x="2167847" y="257881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miley Face 4">
            <a:extLst>
              <a:ext uri="{FF2B5EF4-FFF2-40B4-BE49-F238E27FC236}">
                <a16:creationId xmlns:a16="http://schemas.microsoft.com/office/drawing/2014/main" id="{3F48D792-B316-3D4B-BD63-DE5CFCAE38EC}"/>
              </a:ext>
            </a:extLst>
          </p:cNvPr>
          <p:cNvSpPr/>
          <p:nvPr/>
        </p:nvSpPr>
        <p:spPr>
          <a:xfrm>
            <a:off x="1703797" y="323636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9E500598-ECE8-7A4F-BE91-C00BC36E56BD}"/>
              </a:ext>
            </a:extLst>
          </p:cNvPr>
          <p:cNvSpPr/>
          <p:nvPr/>
        </p:nvSpPr>
        <p:spPr>
          <a:xfrm>
            <a:off x="2911011" y="179274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8079A902-84D9-4B46-B5C0-AB10733105BA}"/>
              </a:ext>
            </a:extLst>
          </p:cNvPr>
          <p:cNvSpPr/>
          <p:nvPr/>
        </p:nvSpPr>
        <p:spPr>
          <a:xfrm>
            <a:off x="2429838" y="373998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F391AB04-A997-8444-804A-8B1714CB94B5}"/>
              </a:ext>
            </a:extLst>
          </p:cNvPr>
          <p:cNvSpPr/>
          <p:nvPr/>
        </p:nvSpPr>
        <p:spPr>
          <a:xfrm>
            <a:off x="5869969" y="296923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0B4A3484-419C-AC4F-AEB7-C4B66D72899C}"/>
              </a:ext>
            </a:extLst>
          </p:cNvPr>
          <p:cNvSpPr/>
          <p:nvPr/>
        </p:nvSpPr>
        <p:spPr>
          <a:xfrm>
            <a:off x="3450405" y="259764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68DE2587-F218-F744-87F0-167308052A11}"/>
              </a:ext>
            </a:extLst>
          </p:cNvPr>
          <p:cNvSpPr/>
          <p:nvPr/>
        </p:nvSpPr>
        <p:spPr>
          <a:xfrm>
            <a:off x="4909334" y="394718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4573CF07-5A3C-0545-89B9-476267D3FCF1}"/>
              </a:ext>
            </a:extLst>
          </p:cNvPr>
          <p:cNvSpPr/>
          <p:nvPr/>
        </p:nvSpPr>
        <p:spPr>
          <a:xfrm>
            <a:off x="4952144" y="2363055"/>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DD0A17DC-76CC-9A49-AC39-A48113EF10C0}"/>
              </a:ext>
            </a:extLst>
          </p:cNvPr>
          <p:cNvSpPr/>
          <p:nvPr/>
        </p:nvSpPr>
        <p:spPr>
          <a:xfrm>
            <a:off x="2746624" y="479813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400B533E-3853-2344-A171-8B70C73F757F}"/>
              </a:ext>
            </a:extLst>
          </p:cNvPr>
          <p:cNvSpPr/>
          <p:nvPr/>
        </p:nvSpPr>
        <p:spPr>
          <a:xfrm>
            <a:off x="5085708" y="493350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711F2EBC-929B-3941-8516-1AA036579E29}"/>
              </a:ext>
            </a:extLst>
          </p:cNvPr>
          <p:cNvSpPr/>
          <p:nvPr/>
        </p:nvSpPr>
        <p:spPr>
          <a:xfrm>
            <a:off x="3505202" y="519378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45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E6A9-7545-CD4F-8ECA-2294579EBA9B}"/>
              </a:ext>
            </a:extLst>
          </p:cNvPr>
          <p:cNvSpPr>
            <a:spLocks noGrp="1"/>
          </p:cNvSpPr>
          <p:nvPr>
            <p:ph type="title"/>
          </p:nvPr>
        </p:nvSpPr>
        <p:spPr/>
        <p:txBody>
          <a:bodyPr/>
          <a:lstStyle/>
          <a:p>
            <a:r>
              <a:rPr lang="en-US" dirty="0"/>
              <a:t>How to model it: basic steps.</a:t>
            </a:r>
          </a:p>
        </p:txBody>
      </p:sp>
      <p:sp>
        <p:nvSpPr>
          <p:cNvPr id="4" name="Smiley Face 3">
            <a:extLst>
              <a:ext uri="{FF2B5EF4-FFF2-40B4-BE49-F238E27FC236}">
                <a16:creationId xmlns:a16="http://schemas.microsoft.com/office/drawing/2014/main" id="{1BFEC683-E6ED-8B45-A6A7-8BCF6311C0C1}"/>
              </a:ext>
            </a:extLst>
          </p:cNvPr>
          <p:cNvSpPr/>
          <p:nvPr/>
        </p:nvSpPr>
        <p:spPr>
          <a:xfrm>
            <a:off x="2167847" y="257881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miley Face 4">
            <a:extLst>
              <a:ext uri="{FF2B5EF4-FFF2-40B4-BE49-F238E27FC236}">
                <a16:creationId xmlns:a16="http://schemas.microsoft.com/office/drawing/2014/main" id="{3F48D792-B316-3D4B-BD63-DE5CFCAE38EC}"/>
              </a:ext>
            </a:extLst>
          </p:cNvPr>
          <p:cNvSpPr/>
          <p:nvPr/>
        </p:nvSpPr>
        <p:spPr>
          <a:xfrm>
            <a:off x="1703797" y="323636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9E500598-ECE8-7A4F-BE91-C00BC36E56BD}"/>
              </a:ext>
            </a:extLst>
          </p:cNvPr>
          <p:cNvSpPr/>
          <p:nvPr/>
        </p:nvSpPr>
        <p:spPr>
          <a:xfrm>
            <a:off x="2911011" y="179274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8079A902-84D9-4B46-B5C0-AB10733105BA}"/>
              </a:ext>
            </a:extLst>
          </p:cNvPr>
          <p:cNvSpPr/>
          <p:nvPr/>
        </p:nvSpPr>
        <p:spPr>
          <a:xfrm>
            <a:off x="2429838" y="373998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F391AB04-A997-8444-804A-8B1714CB94B5}"/>
              </a:ext>
            </a:extLst>
          </p:cNvPr>
          <p:cNvSpPr/>
          <p:nvPr/>
        </p:nvSpPr>
        <p:spPr>
          <a:xfrm>
            <a:off x="5869969" y="296923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F7B3C217-55D3-6748-8F30-525591A80442}"/>
              </a:ext>
            </a:extLst>
          </p:cNvPr>
          <p:cNvSpPr/>
          <p:nvPr/>
        </p:nvSpPr>
        <p:spPr>
          <a:xfrm>
            <a:off x="3448693" y="3298200"/>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0B4A3484-419C-AC4F-AEB7-C4B66D72899C}"/>
              </a:ext>
            </a:extLst>
          </p:cNvPr>
          <p:cNvSpPr/>
          <p:nvPr/>
        </p:nvSpPr>
        <p:spPr>
          <a:xfrm>
            <a:off x="3450405" y="259764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68DE2587-F218-F744-87F0-167308052A11}"/>
              </a:ext>
            </a:extLst>
          </p:cNvPr>
          <p:cNvSpPr/>
          <p:nvPr/>
        </p:nvSpPr>
        <p:spPr>
          <a:xfrm>
            <a:off x="4909334" y="394718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4573CF07-5A3C-0545-89B9-476267D3FCF1}"/>
              </a:ext>
            </a:extLst>
          </p:cNvPr>
          <p:cNvSpPr/>
          <p:nvPr/>
        </p:nvSpPr>
        <p:spPr>
          <a:xfrm>
            <a:off x="4952144" y="2363055"/>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DD0A17DC-76CC-9A49-AC39-A48113EF10C0}"/>
              </a:ext>
            </a:extLst>
          </p:cNvPr>
          <p:cNvSpPr/>
          <p:nvPr/>
        </p:nvSpPr>
        <p:spPr>
          <a:xfrm>
            <a:off x="2746624" y="479813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400B533E-3853-2344-A171-8B70C73F757F}"/>
              </a:ext>
            </a:extLst>
          </p:cNvPr>
          <p:cNvSpPr/>
          <p:nvPr/>
        </p:nvSpPr>
        <p:spPr>
          <a:xfrm>
            <a:off x="5085708" y="493350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711F2EBC-929B-3941-8516-1AA036579E29}"/>
              </a:ext>
            </a:extLst>
          </p:cNvPr>
          <p:cNvSpPr/>
          <p:nvPr/>
        </p:nvSpPr>
        <p:spPr>
          <a:xfrm>
            <a:off x="3505202" y="519378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B99626-992A-5548-BFC9-0991830B8964}"/>
              </a:ext>
            </a:extLst>
          </p:cNvPr>
          <p:cNvPicPr>
            <a:picLocks noChangeAspect="1"/>
          </p:cNvPicPr>
          <p:nvPr/>
        </p:nvPicPr>
        <p:blipFill>
          <a:blip r:embed="rId2"/>
          <a:stretch>
            <a:fillRect/>
          </a:stretch>
        </p:blipFill>
        <p:spPr>
          <a:xfrm>
            <a:off x="183221" y="126752"/>
            <a:ext cx="863029" cy="593332"/>
          </a:xfrm>
          <a:prstGeom prst="rect">
            <a:avLst/>
          </a:prstGeom>
        </p:spPr>
      </p:pic>
    </p:spTree>
    <p:extLst>
      <p:ext uri="{BB962C8B-B14F-4D97-AF65-F5344CB8AC3E}">
        <p14:creationId xmlns:p14="http://schemas.microsoft.com/office/powerpoint/2010/main" val="222624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216 0.01319 C -0.03872 0.19351 -0.06511 0.37407 -0.029 0.51342 C 0.00712 0.65277 0.13038 0.7949 0.20469 0.84907 C 0.27899 0.90324 0.34531 0.86504 0.41701 0.83865 C 0.48871 0.81203 0.6059 0.74745 0.63489 0.69027 C 0.66406 0.6331 0.62587 0.54537 0.59114 0.49537 C 0.55642 0.4456 0.46979 0.3875 0.42708 0.3905 C 0.38437 0.39351 0.33507 0.51342 0.33507 0.51342 L 0.33507 0.51342 " pathEditMode="relative" ptsTypes="AAAAAAAAA">
                                      <p:cBhvr>
                                        <p:cTn id="6" dur="2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E6A9-7545-CD4F-8ECA-2294579EBA9B}"/>
              </a:ext>
            </a:extLst>
          </p:cNvPr>
          <p:cNvSpPr>
            <a:spLocks noGrp="1"/>
          </p:cNvSpPr>
          <p:nvPr>
            <p:ph type="title"/>
          </p:nvPr>
        </p:nvSpPr>
        <p:spPr/>
        <p:txBody>
          <a:bodyPr/>
          <a:lstStyle/>
          <a:p>
            <a:r>
              <a:rPr lang="en-US" dirty="0"/>
              <a:t>How to model it: basic steps.</a:t>
            </a:r>
          </a:p>
        </p:txBody>
      </p:sp>
      <p:sp>
        <p:nvSpPr>
          <p:cNvPr id="4" name="Smiley Face 3">
            <a:extLst>
              <a:ext uri="{FF2B5EF4-FFF2-40B4-BE49-F238E27FC236}">
                <a16:creationId xmlns:a16="http://schemas.microsoft.com/office/drawing/2014/main" id="{1BFEC683-E6ED-8B45-A6A7-8BCF6311C0C1}"/>
              </a:ext>
            </a:extLst>
          </p:cNvPr>
          <p:cNvSpPr/>
          <p:nvPr/>
        </p:nvSpPr>
        <p:spPr>
          <a:xfrm>
            <a:off x="2167847" y="257881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miley Face 4">
            <a:extLst>
              <a:ext uri="{FF2B5EF4-FFF2-40B4-BE49-F238E27FC236}">
                <a16:creationId xmlns:a16="http://schemas.microsoft.com/office/drawing/2014/main" id="{3F48D792-B316-3D4B-BD63-DE5CFCAE38EC}"/>
              </a:ext>
            </a:extLst>
          </p:cNvPr>
          <p:cNvSpPr/>
          <p:nvPr/>
        </p:nvSpPr>
        <p:spPr>
          <a:xfrm>
            <a:off x="1703797" y="323636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9E500598-ECE8-7A4F-BE91-C00BC36E56BD}"/>
              </a:ext>
            </a:extLst>
          </p:cNvPr>
          <p:cNvSpPr/>
          <p:nvPr/>
        </p:nvSpPr>
        <p:spPr>
          <a:xfrm>
            <a:off x="2911011" y="179274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8079A902-84D9-4B46-B5C0-AB10733105BA}"/>
              </a:ext>
            </a:extLst>
          </p:cNvPr>
          <p:cNvSpPr/>
          <p:nvPr/>
        </p:nvSpPr>
        <p:spPr>
          <a:xfrm>
            <a:off x="2429838" y="373998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F391AB04-A997-8444-804A-8B1714CB94B5}"/>
              </a:ext>
            </a:extLst>
          </p:cNvPr>
          <p:cNvSpPr/>
          <p:nvPr/>
        </p:nvSpPr>
        <p:spPr>
          <a:xfrm>
            <a:off x="5869969" y="296923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F7B3C217-55D3-6748-8F30-525591A80442}"/>
              </a:ext>
            </a:extLst>
          </p:cNvPr>
          <p:cNvSpPr/>
          <p:nvPr/>
        </p:nvSpPr>
        <p:spPr>
          <a:xfrm>
            <a:off x="3448693" y="3298200"/>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0B4A3484-419C-AC4F-AEB7-C4B66D72899C}"/>
              </a:ext>
            </a:extLst>
          </p:cNvPr>
          <p:cNvSpPr/>
          <p:nvPr/>
        </p:nvSpPr>
        <p:spPr>
          <a:xfrm>
            <a:off x="3450405" y="259764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68DE2587-F218-F744-87F0-167308052A11}"/>
              </a:ext>
            </a:extLst>
          </p:cNvPr>
          <p:cNvSpPr/>
          <p:nvPr/>
        </p:nvSpPr>
        <p:spPr>
          <a:xfrm>
            <a:off x="4909334" y="394718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4573CF07-5A3C-0545-89B9-476267D3FCF1}"/>
              </a:ext>
            </a:extLst>
          </p:cNvPr>
          <p:cNvSpPr/>
          <p:nvPr/>
        </p:nvSpPr>
        <p:spPr>
          <a:xfrm>
            <a:off x="4952144" y="2363055"/>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DD0A17DC-76CC-9A49-AC39-A48113EF10C0}"/>
              </a:ext>
            </a:extLst>
          </p:cNvPr>
          <p:cNvSpPr/>
          <p:nvPr/>
        </p:nvSpPr>
        <p:spPr>
          <a:xfrm>
            <a:off x="2746624" y="479813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400B533E-3853-2344-A171-8B70C73F757F}"/>
              </a:ext>
            </a:extLst>
          </p:cNvPr>
          <p:cNvSpPr/>
          <p:nvPr/>
        </p:nvSpPr>
        <p:spPr>
          <a:xfrm>
            <a:off x="5085708" y="493350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711F2EBC-929B-3941-8516-1AA036579E29}"/>
              </a:ext>
            </a:extLst>
          </p:cNvPr>
          <p:cNvSpPr/>
          <p:nvPr/>
        </p:nvSpPr>
        <p:spPr>
          <a:xfrm>
            <a:off x="3505202" y="519378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2032AF8-49BE-1A49-8262-F1E74FD239C7}"/>
              </a:ext>
            </a:extLst>
          </p:cNvPr>
          <p:cNvCxnSpPr>
            <a:cxnSpLocks/>
            <a:stCxn id="9" idx="7"/>
            <a:endCxn id="10" idx="4"/>
          </p:cNvCxnSpPr>
          <p:nvPr/>
        </p:nvCxnSpPr>
        <p:spPr>
          <a:xfrm flipH="1" flipV="1">
            <a:off x="3583969" y="2864777"/>
            <a:ext cx="92732" cy="4725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A77B59A-3AAD-CB44-9B9E-A439FC5493B1}"/>
              </a:ext>
            </a:extLst>
          </p:cNvPr>
          <p:cNvCxnSpPr>
            <a:stCxn id="9" idx="7"/>
            <a:endCxn id="12" idx="3"/>
          </p:cNvCxnSpPr>
          <p:nvPr/>
        </p:nvCxnSpPr>
        <p:spPr>
          <a:xfrm flipV="1">
            <a:off x="3676701" y="2591064"/>
            <a:ext cx="1314563" cy="74625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6145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E6A9-7545-CD4F-8ECA-2294579EBA9B}"/>
              </a:ext>
            </a:extLst>
          </p:cNvPr>
          <p:cNvSpPr>
            <a:spLocks noGrp="1"/>
          </p:cNvSpPr>
          <p:nvPr>
            <p:ph type="title"/>
          </p:nvPr>
        </p:nvSpPr>
        <p:spPr/>
        <p:txBody>
          <a:bodyPr/>
          <a:lstStyle/>
          <a:p>
            <a:r>
              <a:rPr lang="en-US" dirty="0"/>
              <a:t>How to model it: basic steps.</a:t>
            </a:r>
          </a:p>
        </p:txBody>
      </p:sp>
      <p:sp>
        <p:nvSpPr>
          <p:cNvPr id="4" name="Smiley Face 3">
            <a:extLst>
              <a:ext uri="{FF2B5EF4-FFF2-40B4-BE49-F238E27FC236}">
                <a16:creationId xmlns:a16="http://schemas.microsoft.com/office/drawing/2014/main" id="{1BFEC683-E6ED-8B45-A6A7-8BCF6311C0C1}"/>
              </a:ext>
            </a:extLst>
          </p:cNvPr>
          <p:cNvSpPr/>
          <p:nvPr/>
        </p:nvSpPr>
        <p:spPr>
          <a:xfrm>
            <a:off x="2167847" y="257881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miley Face 4">
            <a:extLst>
              <a:ext uri="{FF2B5EF4-FFF2-40B4-BE49-F238E27FC236}">
                <a16:creationId xmlns:a16="http://schemas.microsoft.com/office/drawing/2014/main" id="{3F48D792-B316-3D4B-BD63-DE5CFCAE38EC}"/>
              </a:ext>
            </a:extLst>
          </p:cNvPr>
          <p:cNvSpPr/>
          <p:nvPr/>
        </p:nvSpPr>
        <p:spPr>
          <a:xfrm>
            <a:off x="1703797" y="323636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9E500598-ECE8-7A4F-BE91-C00BC36E56BD}"/>
              </a:ext>
            </a:extLst>
          </p:cNvPr>
          <p:cNvSpPr/>
          <p:nvPr/>
        </p:nvSpPr>
        <p:spPr>
          <a:xfrm>
            <a:off x="2911011" y="179274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8079A902-84D9-4B46-B5C0-AB10733105BA}"/>
              </a:ext>
            </a:extLst>
          </p:cNvPr>
          <p:cNvSpPr/>
          <p:nvPr/>
        </p:nvSpPr>
        <p:spPr>
          <a:xfrm>
            <a:off x="2429838" y="373998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F391AB04-A997-8444-804A-8B1714CB94B5}"/>
              </a:ext>
            </a:extLst>
          </p:cNvPr>
          <p:cNvSpPr/>
          <p:nvPr/>
        </p:nvSpPr>
        <p:spPr>
          <a:xfrm>
            <a:off x="5869969" y="296923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F7B3C217-55D3-6748-8F30-525591A80442}"/>
              </a:ext>
            </a:extLst>
          </p:cNvPr>
          <p:cNvSpPr/>
          <p:nvPr/>
        </p:nvSpPr>
        <p:spPr>
          <a:xfrm>
            <a:off x="3448693" y="3298200"/>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0B4A3484-419C-AC4F-AEB7-C4B66D72899C}"/>
              </a:ext>
            </a:extLst>
          </p:cNvPr>
          <p:cNvSpPr/>
          <p:nvPr/>
        </p:nvSpPr>
        <p:spPr>
          <a:xfrm>
            <a:off x="3450405" y="2597648"/>
            <a:ext cx="267128" cy="267129"/>
          </a:xfrm>
          <a:prstGeom prst="smileyFace">
            <a:avLst/>
          </a:prstGeom>
          <a:solidFill>
            <a:srgbClr val="C0000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68DE2587-F218-F744-87F0-167308052A11}"/>
              </a:ext>
            </a:extLst>
          </p:cNvPr>
          <p:cNvSpPr/>
          <p:nvPr/>
        </p:nvSpPr>
        <p:spPr>
          <a:xfrm>
            <a:off x="4909334" y="394718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4573CF07-5A3C-0545-89B9-476267D3FCF1}"/>
              </a:ext>
            </a:extLst>
          </p:cNvPr>
          <p:cNvSpPr/>
          <p:nvPr/>
        </p:nvSpPr>
        <p:spPr>
          <a:xfrm>
            <a:off x="4952144" y="2363055"/>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DD0A17DC-76CC-9A49-AC39-A48113EF10C0}"/>
              </a:ext>
            </a:extLst>
          </p:cNvPr>
          <p:cNvSpPr/>
          <p:nvPr/>
        </p:nvSpPr>
        <p:spPr>
          <a:xfrm>
            <a:off x="2746624" y="479813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400B533E-3853-2344-A171-8B70C73F757F}"/>
              </a:ext>
            </a:extLst>
          </p:cNvPr>
          <p:cNvSpPr/>
          <p:nvPr/>
        </p:nvSpPr>
        <p:spPr>
          <a:xfrm>
            <a:off x="5085708" y="493350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711F2EBC-929B-3941-8516-1AA036579E29}"/>
              </a:ext>
            </a:extLst>
          </p:cNvPr>
          <p:cNvSpPr/>
          <p:nvPr/>
        </p:nvSpPr>
        <p:spPr>
          <a:xfrm>
            <a:off x="3505202" y="519378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2032AF8-49BE-1A49-8262-F1E74FD239C7}"/>
              </a:ext>
            </a:extLst>
          </p:cNvPr>
          <p:cNvCxnSpPr>
            <a:cxnSpLocks/>
            <a:stCxn id="9" idx="7"/>
            <a:endCxn id="10" idx="4"/>
          </p:cNvCxnSpPr>
          <p:nvPr/>
        </p:nvCxnSpPr>
        <p:spPr>
          <a:xfrm flipH="1" flipV="1">
            <a:off x="3583969" y="2864777"/>
            <a:ext cx="92732" cy="4725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A77B59A-3AAD-CB44-9B9E-A439FC5493B1}"/>
              </a:ext>
            </a:extLst>
          </p:cNvPr>
          <p:cNvCxnSpPr>
            <a:stCxn id="9" idx="7"/>
            <a:endCxn id="12" idx="3"/>
          </p:cNvCxnSpPr>
          <p:nvPr/>
        </p:nvCxnSpPr>
        <p:spPr>
          <a:xfrm flipV="1">
            <a:off x="3676701" y="2591064"/>
            <a:ext cx="1314563" cy="74625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136" name="Group 135">
            <a:extLst>
              <a:ext uri="{FF2B5EF4-FFF2-40B4-BE49-F238E27FC236}">
                <a16:creationId xmlns:a16="http://schemas.microsoft.com/office/drawing/2014/main" id="{925E5D99-0F6A-C541-991B-CCCFD6B3EC78}"/>
              </a:ext>
            </a:extLst>
          </p:cNvPr>
          <p:cNvGrpSpPr/>
          <p:nvPr/>
        </p:nvGrpSpPr>
        <p:grpSpPr>
          <a:xfrm>
            <a:off x="4986429" y="359523"/>
            <a:ext cx="4097880" cy="2061720"/>
            <a:chOff x="4986429" y="359523"/>
            <a:chExt cx="4097880" cy="2061720"/>
          </a:xfrm>
        </p:grpSpPr>
        <mc:AlternateContent xmlns:mc="http://schemas.openxmlformats.org/markup-compatibility/2006" xmlns:p14="http://schemas.microsoft.com/office/powerpoint/2010/main">
          <mc:Choice Requires="p14">
            <p:contentPart p14:bwMode="auto" r:id="rId2">
              <p14:nvContentPartPr>
                <p14:cNvPr id="117" name="Ink 116">
                  <a:extLst>
                    <a:ext uri="{FF2B5EF4-FFF2-40B4-BE49-F238E27FC236}">
                      <a16:creationId xmlns:a16="http://schemas.microsoft.com/office/drawing/2014/main" id="{0828C24A-3ABF-4442-94B5-D50BB27F3BDE}"/>
                    </a:ext>
                  </a:extLst>
                </p14:cNvPr>
                <p14:cNvContentPartPr/>
                <p14:nvPr/>
              </p14:nvContentPartPr>
              <p14:xfrm>
                <a:off x="8157669" y="559683"/>
                <a:ext cx="198000" cy="154800"/>
              </p14:xfrm>
            </p:contentPart>
          </mc:Choice>
          <mc:Fallback xmlns="">
            <p:pic>
              <p:nvPicPr>
                <p:cNvPr id="117" name="Ink 116">
                  <a:extLst>
                    <a:ext uri="{FF2B5EF4-FFF2-40B4-BE49-F238E27FC236}">
                      <a16:creationId xmlns:a16="http://schemas.microsoft.com/office/drawing/2014/main" id="{0828C24A-3ABF-4442-94B5-D50BB27F3BDE}"/>
                    </a:ext>
                  </a:extLst>
                </p:cNvPr>
                <p:cNvPicPr/>
                <p:nvPr/>
              </p:nvPicPr>
              <p:blipFill>
                <a:blip r:embed="rId121"/>
                <a:stretch>
                  <a:fillRect/>
                </a:stretch>
              </p:blipFill>
              <p:spPr>
                <a:xfrm>
                  <a:off x="8142189" y="544563"/>
                  <a:ext cx="22860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95" name="Ink 94">
                  <a:extLst>
                    <a:ext uri="{FF2B5EF4-FFF2-40B4-BE49-F238E27FC236}">
                      <a16:creationId xmlns:a16="http://schemas.microsoft.com/office/drawing/2014/main" id="{A04F4872-FEB4-1E41-85C2-D61ACC7B4CE3}"/>
                    </a:ext>
                  </a:extLst>
                </p14:cNvPr>
                <p14:cNvContentPartPr/>
                <p14:nvPr/>
              </p14:nvContentPartPr>
              <p14:xfrm>
                <a:off x="5706429" y="1910763"/>
                <a:ext cx="309240" cy="316080"/>
              </p14:xfrm>
            </p:contentPart>
          </mc:Choice>
          <mc:Fallback xmlns="">
            <p:pic>
              <p:nvPicPr>
                <p:cNvPr id="95" name="Ink 94">
                  <a:extLst>
                    <a:ext uri="{FF2B5EF4-FFF2-40B4-BE49-F238E27FC236}">
                      <a16:creationId xmlns:a16="http://schemas.microsoft.com/office/drawing/2014/main" id="{A04F4872-FEB4-1E41-85C2-D61ACC7B4CE3}"/>
                    </a:ext>
                  </a:extLst>
                </p:cNvPr>
                <p:cNvPicPr/>
                <p:nvPr/>
              </p:nvPicPr>
              <p:blipFill>
                <a:blip r:embed="rId123"/>
                <a:stretch>
                  <a:fillRect/>
                </a:stretch>
              </p:blipFill>
              <p:spPr>
                <a:xfrm>
                  <a:off x="5691309" y="1895643"/>
                  <a:ext cx="339480" cy="3463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96" name="Ink 95">
                  <a:extLst>
                    <a:ext uri="{FF2B5EF4-FFF2-40B4-BE49-F238E27FC236}">
                      <a16:creationId xmlns:a16="http://schemas.microsoft.com/office/drawing/2014/main" id="{965FCCE0-EE7A-5342-ACA2-AD3AFDECE2A1}"/>
                    </a:ext>
                  </a:extLst>
                </p14:cNvPr>
                <p14:cNvContentPartPr/>
                <p14:nvPr/>
              </p14:nvContentPartPr>
              <p14:xfrm>
                <a:off x="5753229" y="1561563"/>
                <a:ext cx="107280" cy="190080"/>
              </p14:xfrm>
            </p:contentPart>
          </mc:Choice>
          <mc:Fallback xmlns="">
            <p:pic>
              <p:nvPicPr>
                <p:cNvPr id="96" name="Ink 95">
                  <a:extLst>
                    <a:ext uri="{FF2B5EF4-FFF2-40B4-BE49-F238E27FC236}">
                      <a16:creationId xmlns:a16="http://schemas.microsoft.com/office/drawing/2014/main" id="{965FCCE0-EE7A-5342-ACA2-AD3AFDECE2A1}"/>
                    </a:ext>
                  </a:extLst>
                </p:cNvPr>
                <p:cNvPicPr/>
                <p:nvPr/>
              </p:nvPicPr>
              <p:blipFill>
                <a:blip r:embed="rId125"/>
                <a:stretch>
                  <a:fillRect/>
                </a:stretch>
              </p:blipFill>
              <p:spPr>
                <a:xfrm>
                  <a:off x="5738109" y="1546083"/>
                  <a:ext cx="13788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7" name="Ink 96">
                  <a:extLst>
                    <a:ext uri="{FF2B5EF4-FFF2-40B4-BE49-F238E27FC236}">
                      <a16:creationId xmlns:a16="http://schemas.microsoft.com/office/drawing/2014/main" id="{1FF9F715-6BAC-FF4D-9873-C1D672AF61B8}"/>
                    </a:ext>
                  </a:extLst>
                </p14:cNvPr>
                <p14:cNvContentPartPr/>
                <p14:nvPr/>
              </p14:nvContentPartPr>
              <p14:xfrm>
                <a:off x="5897229" y="1515483"/>
                <a:ext cx="167040" cy="177480"/>
              </p14:xfrm>
            </p:contentPart>
          </mc:Choice>
          <mc:Fallback xmlns="">
            <p:pic>
              <p:nvPicPr>
                <p:cNvPr id="97" name="Ink 96">
                  <a:extLst>
                    <a:ext uri="{FF2B5EF4-FFF2-40B4-BE49-F238E27FC236}">
                      <a16:creationId xmlns:a16="http://schemas.microsoft.com/office/drawing/2014/main" id="{1FF9F715-6BAC-FF4D-9873-C1D672AF61B8}"/>
                    </a:ext>
                  </a:extLst>
                </p:cNvPr>
                <p:cNvPicPr/>
                <p:nvPr/>
              </p:nvPicPr>
              <p:blipFill>
                <a:blip r:embed="rId127"/>
                <a:stretch>
                  <a:fillRect/>
                </a:stretch>
              </p:blipFill>
              <p:spPr>
                <a:xfrm>
                  <a:off x="5882109" y="1500003"/>
                  <a:ext cx="19764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9" name="Ink 98">
                  <a:extLst>
                    <a:ext uri="{FF2B5EF4-FFF2-40B4-BE49-F238E27FC236}">
                      <a16:creationId xmlns:a16="http://schemas.microsoft.com/office/drawing/2014/main" id="{06D998AB-55C3-7C4B-8980-EEDE8AA63C08}"/>
                    </a:ext>
                  </a:extLst>
                </p14:cNvPr>
                <p14:cNvContentPartPr/>
                <p14:nvPr/>
              </p14:nvContentPartPr>
              <p14:xfrm>
                <a:off x="6223749" y="1971963"/>
                <a:ext cx="183600" cy="62280"/>
              </p14:xfrm>
            </p:contentPart>
          </mc:Choice>
          <mc:Fallback xmlns="">
            <p:pic>
              <p:nvPicPr>
                <p:cNvPr id="99" name="Ink 98">
                  <a:extLst>
                    <a:ext uri="{FF2B5EF4-FFF2-40B4-BE49-F238E27FC236}">
                      <a16:creationId xmlns:a16="http://schemas.microsoft.com/office/drawing/2014/main" id="{06D998AB-55C3-7C4B-8980-EEDE8AA63C08}"/>
                    </a:ext>
                  </a:extLst>
                </p:cNvPr>
                <p:cNvPicPr/>
                <p:nvPr/>
              </p:nvPicPr>
              <p:blipFill>
                <a:blip r:embed="rId129"/>
                <a:stretch>
                  <a:fillRect/>
                </a:stretch>
              </p:blipFill>
              <p:spPr>
                <a:xfrm>
                  <a:off x="6208629" y="1956843"/>
                  <a:ext cx="21384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0" name="Ink 99">
                  <a:extLst>
                    <a:ext uri="{FF2B5EF4-FFF2-40B4-BE49-F238E27FC236}">
                      <a16:creationId xmlns:a16="http://schemas.microsoft.com/office/drawing/2014/main" id="{370278A0-F096-6141-81D9-17F2489E9D69}"/>
                    </a:ext>
                  </a:extLst>
                </p14:cNvPr>
                <p14:cNvContentPartPr/>
                <p14:nvPr/>
              </p14:nvContentPartPr>
              <p14:xfrm>
                <a:off x="6287469" y="2027403"/>
                <a:ext cx="190800" cy="77400"/>
              </p14:xfrm>
            </p:contentPart>
          </mc:Choice>
          <mc:Fallback xmlns="">
            <p:pic>
              <p:nvPicPr>
                <p:cNvPr id="100" name="Ink 99">
                  <a:extLst>
                    <a:ext uri="{FF2B5EF4-FFF2-40B4-BE49-F238E27FC236}">
                      <a16:creationId xmlns:a16="http://schemas.microsoft.com/office/drawing/2014/main" id="{370278A0-F096-6141-81D9-17F2489E9D69}"/>
                    </a:ext>
                  </a:extLst>
                </p:cNvPr>
                <p:cNvPicPr/>
                <p:nvPr/>
              </p:nvPicPr>
              <p:blipFill>
                <a:blip r:embed="rId131"/>
                <a:stretch>
                  <a:fillRect/>
                </a:stretch>
              </p:blipFill>
              <p:spPr>
                <a:xfrm>
                  <a:off x="6272349" y="2012283"/>
                  <a:ext cx="22104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1" name="Ink 100">
                  <a:extLst>
                    <a:ext uri="{FF2B5EF4-FFF2-40B4-BE49-F238E27FC236}">
                      <a16:creationId xmlns:a16="http://schemas.microsoft.com/office/drawing/2014/main" id="{C2B1EBA1-1EC5-664F-A5B5-CB80049026C7}"/>
                    </a:ext>
                  </a:extLst>
                </p14:cNvPr>
                <p14:cNvContentPartPr/>
                <p14:nvPr/>
              </p14:nvContentPartPr>
              <p14:xfrm>
                <a:off x="6523989" y="1808163"/>
                <a:ext cx="167760" cy="200520"/>
              </p14:xfrm>
            </p:contentPart>
          </mc:Choice>
          <mc:Fallback xmlns="">
            <p:pic>
              <p:nvPicPr>
                <p:cNvPr id="101" name="Ink 100">
                  <a:extLst>
                    <a:ext uri="{FF2B5EF4-FFF2-40B4-BE49-F238E27FC236}">
                      <a16:creationId xmlns:a16="http://schemas.microsoft.com/office/drawing/2014/main" id="{C2B1EBA1-1EC5-664F-A5B5-CB80049026C7}"/>
                    </a:ext>
                  </a:extLst>
                </p:cNvPr>
                <p:cNvPicPr/>
                <p:nvPr/>
              </p:nvPicPr>
              <p:blipFill>
                <a:blip r:embed="rId133"/>
                <a:stretch>
                  <a:fillRect/>
                </a:stretch>
              </p:blipFill>
              <p:spPr>
                <a:xfrm>
                  <a:off x="6508509" y="1792683"/>
                  <a:ext cx="19836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2" name="Ink 101">
                  <a:extLst>
                    <a:ext uri="{FF2B5EF4-FFF2-40B4-BE49-F238E27FC236}">
                      <a16:creationId xmlns:a16="http://schemas.microsoft.com/office/drawing/2014/main" id="{44313B8E-D4EC-6644-AFBE-9238739CA0ED}"/>
                    </a:ext>
                  </a:extLst>
                </p14:cNvPr>
                <p14:cNvContentPartPr/>
                <p14:nvPr/>
              </p14:nvContentPartPr>
              <p14:xfrm>
                <a:off x="6658989" y="1704843"/>
                <a:ext cx="213840" cy="181080"/>
              </p14:xfrm>
            </p:contentPart>
          </mc:Choice>
          <mc:Fallback xmlns="">
            <p:pic>
              <p:nvPicPr>
                <p:cNvPr id="102" name="Ink 101">
                  <a:extLst>
                    <a:ext uri="{FF2B5EF4-FFF2-40B4-BE49-F238E27FC236}">
                      <a16:creationId xmlns:a16="http://schemas.microsoft.com/office/drawing/2014/main" id="{44313B8E-D4EC-6644-AFBE-9238739CA0ED}"/>
                    </a:ext>
                  </a:extLst>
                </p:cNvPr>
                <p:cNvPicPr/>
                <p:nvPr/>
              </p:nvPicPr>
              <p:blipFill>
                <a:blip r:embed="rId135"/>
                <a:stretch>
                  <a:fillRect/>
                </a:stretch>
              </p:blipFill>
              <p:spPr>
                <a:xfrm>
                  <a:off x="6643869" y="1689363"/>
                  <a:ext cx="24408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3" name="Ink 102">
                  <a:extLst>
                    <a:ext uri="{FF2B5EF4-FFF2-40B4-BE49-F238E27FC236}">
                      <a16:creationId xmlns:a16="http://schemas.microsoft.com/office/drawing/2014/main" id="{73144D3A-0CE5-6043-BF10-BF3DCCFFF7A9}"/>
                    </a:ext>
                  </a:extLst>
                </p14:cNvPr>
                <p14:cNvContentPartPr/>
                <p14:nvPr/>
              </p14:nvContentPartPr>
              <p14:xfrm>
                <a:off x="6934749" y="1642563"/>
                <a:ext cx="268200" cy="280800"/>
              </p14:xfrm>
            </p:contentPart>
          </mc:Choice>
          <mc:Fallback xmlns="">
            <p:pic>
              <p:nvPicPr>
                <p:cNvPr id="103" name="Ink 102">
                  <a:extLst>
                    <a:ext uri="{FF2B5EF4-FFF2-40B4-BE49-F238E27FC236}">
                      <a16:creationId xmlns:a16="http://schemas.microsoft.com/office/drawing/2014/main" id="{73144D3A-0CE5-6043-BF10-BF3DCCFFF7A9}"/>
                    </a:ext>
                  </a:extLst>
                </p:cNvPr>
                <p:cNvPicPr/>
                <p:nvPr/>
              </p:nvPicPr>
              <p:blipFill>
                <a:blip r:embed="rId137"/>
                <a:stretch>
                  <a:fillRect/>
                </a:stretch>
              </p:blipFill>
              <p:spPr>
                <a:xfrm>
                  <a:off x="6919629" y="1627083"/>
                  <a:ext cx="29880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4" name="Ink 103">
                  <a:extLst>
                    <a:ext uri="{FF2B5EF4-FFF2-40B4-BE49-F238E27FC236}">
                      <a16:creationId xmlns:a16="http://schemas.microsoft.com/office/drawing/2014/main" id="{CCF0CB7A-3909-864B-AB73-4FCC3C2EED64}"/>
                    </a:ext>
                  </a:extLst>
                </p14:cNvPr>
                <p14:cNvContentPartPr/>
                <p14:nvPr/>
              </p14:nvContentPartPr>
              <p14:xfrm>
                <a:off x="7171269" y="1592163"/>
                <a:ext cx="168120" cy="137160"/>
              </p14:xfrm>
            </p:contentPart>
          </mc:Choice>
          <mc:Fallback xmlns="">
            <p:pic>
              <p:nvPicPr>
                <p:cNvPr id="104" name="Ink 103">
                  <a:extLst>
                    <a:ext uri="{FF2B5EF4-FFF2-40B4-BE49-F238E27FC236}">
                      <a16:creationId xmlns:a16="http://schemas.microsoft.com/office/drawing/2014/main" id="{CCF0CB7A-3909-864B-AB73-4FCC3C2EED64}"/>
                    </a:ext>
                  </a:extLst>
                </p:cNvPr>
                <p:cNvPicPr/>
                <p:nvPr/>
              </p:nvPicPr>
              <p:blipFill>
                <a:blip r:embed="rId139"/>
                <a:stretch>
                  <a:fillRect/>
                </a:stretch>
              </p:blipFill>
              <p:spPr>
                <a:xfrm>
                  <a:off x="7155789" y="1577043"/>
                  <a:ext cx="19872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5" name="Ink 104">
                  <a:extLst>
                    <a:ext uri="{FF2B5EF4-FFF2-40B4-BE49-F238E27FC236}">
                      <a16:creationId xmlns:a16="http://schemas.microsoft.com/office/drawing/2014/main" id="{716795B6-D60E-4E48-A93E-38DB3947D605}"/>
                    </a:ext>
                  </a:extLst>
                </p14:cNvPr>
                <p14:cNvContentPartPr/>
                <p14:nvPr/>
              </p14:nvContentPartPr>
              <p14:xfrm>
                <a:off x="7273869" y="1633563"/>
                <a:ext cx="185400" cy="179640"/>
              </p14:xfrm>
            </p:contentPart>
          </mc:Choice>
          <mc:Fallback xmlns="">
            <p:pic>
              <p:nvPicPr>
                <p:cNvPr id="105" name="Ink 104">
                  <a:extLst>
                    <a:ext uri="{FF2B5EF4-FFF2-40B4-BE49-F238E27FC236}">
                      <a16:creationId xmlns:a16="http://schemas.microsoft.com/office/drawing/2014/main" id="{716795B6-D60E-4E48-A93E-38DB3947D605}"/>
                    </a:ext>
                  </a:extLst>
                </p:cNvPr>
                <p:cNvPicPr/>
                <p:nvPr/>
              </p:nvPicPr>
              <p:blipFill>
                <a:blip r:embed="rId141"/>
                <a:stretch>
                  <a:fillRect/>
                </a:stretch>
              </p:blipFill>
              <p:spPr>
                <a:xfrm>
                  <a:off x="7258749" y="1618083"/>
                  <a:ext cx="21600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07" name="Ink 106">
                  <a:extLst>
                    <a:ext uri="{FF2B5EF4-FFF2-40B4-BE49-F238E27FC236}">
                      <a16:creationId xmlns:a16="http://schemas.microsoft.com/office/drawing/2014/main" id="{A2DC75C7-D203-D94C-9C71-3B70CACD01C1}"/>
                    </a:ext>
                  </a:extLst>
                </p14:cNvPr>
                <p14:cNvContentPartPr/>
                <p14:nvPr/>
              </p14:nvContentPartPr>
              <p14:xfrm>
                <a:off x="7510389" y="1503963"/>
                <a:ext cx="241200" cy="139680"/>
              </p14:xfrm>
            </p:contentPart>
          </mc:Choice>
          <mc:Fallback xmlns="">
            <p:pic>
              <p:nvPicPr>
                <p:cNvPr id="107" name="Ink 106">
                  <a:extLst>
                    <a:ext uri="{FF2B5EF4-FFF2-40B4-BE49-F238E27FC236}">
                      <a16:creationId xmlns:a16="http://schemas.microsoft.com/office/drawing/2014/main" id="{A2DC75C7-D203-D94C-9C71-3B70CACD01C1}"/>
                    </a:ext>
                  </a:extLst>
                </p:cNvPr>
                <p:cNvPicPr/>
                <p:nvPr/>
              </p:nvPicPr>
              <p:blipFill>
                <a:blip r:embed="rId143"/>
                <a:stretch>
                  <a:fillRect/>
                </a:stretch>
              </p:blipFill>
              <p:spPr>
                <a:xfrm>
                  <a:off x="7494909" y="1488843"/>
                  <a:ext cx="27180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08" name="Ink 107">
                  <a:extLst>
                    <a:ext uri="{FF2B5EF4-FFF2-40B4-BE49-F238E27FC236}">
                      <a16:creationId xmlns:a16="http://schemas.microsoft.com/office/drawing/2014/main" id="{B9341566-7621-934F-AA65-2451580E1F8F}"/>
                    </a:ext>
                  </a:extLst>
                </p14:cNvPr>
                <p14:cNvContentPartPr/>
                <p14:nvPr/>
              </p14:nvContentPartPr>
              <p14:xfrm>
                <a:off x="7633509" y="1651203"/>
                <a:ext cx="235800" cy="112680"/>
              </p14:xfrm>
            </p:contentPart>
          </mc:Choice>
          <mc:Fallback xmlns="">
            <p:pic>
              <p:nvPicPr>
                <p:cNvPr id="108" name="Ink 107">
                  <a:extLst>
                    <a:ext uri="{FF2B5EF4-FFF2-40B4-BE49-F238E27FC236}">
                      <a16:creationId xmlns:a16="http://schemas.microsoft.com/office/drawing/2014/main" id="{B9341566-7621-934F-AA65-2451580E1F8F}"/>
                    </a:ext>
                  </a:extLst>
                </p:cNvPr>
                <p:cNvPicPr/>
                <p:nvPr/>
              </p:nvPicPr>
              <p:blipFill>
                <a:blip r:embed="rId145"/>
                <a:stretch>
                  <a:fillRect/>
                </a:stretch>
              </p:blipFill>
              <p:spPr>
                <a:xfrm>
                  <a:off x="7618389" y="1636083"/>
                  <a:ext cx="26640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09" name="Ink 108">
                  <a:extLst>
                    <a:ext uri="{FF2B5EF4-FFF2-40B4-BE49-F238E27FC236}">
                      <a16:creationId xmlns:a16="http://schemas.microsoft.com/office/drawing/2014/main" id="{B5E21E03-7EBD-8047-A1CA-661F6AB85A7F}"/>
                    </a:ext>
                  </a:extLst>
                </p14:cNvPr>
                <p14:cNvContentPartPr/>
                <p14:nvPr/>
              </p14:nvContentPartPr>
              <p14:xfrm>
                <a:off x="7849149" y="1417563"/>
                <a:ext cx="111600" cy="175320"/>
              </p14:xfrm>
            </p:contentPart>
          </mc:Choice>
          <mc:Fallback xmlns="">
            <p:pic>
              <p:nvPicPr>
                <p:cNvPr id="109" name="Ink 108">
                  <a:extLst>
                    <a:ext uri="{FF2B5EF4-FFF2-40B4-BE49-F238E27FC236}">
                      <a16:creationId xmlns:a16="http://schemas.microsoft.com/office/drawing/2014/main" id="{B5E21E03-7EBD-8047-A1CA-661F6AB85A7F}"/>
                    </a:ext>
                  </a:extLst>
                </p:cNvPr>
                <p:cNvPicPr/>
                <p:nvPr/>
              </p:nvPicPr>
              <p:blipFill>
                <a:blip r:embed="rId147"/>
                <a:stretch>
                  <a:fillRect/>
                </a:stretch>
              </p:blipFill>
              <p:spPr>
                <a:xfrm>
                  <a:off x="7834029" y="1402443"/>
                  <a:ext cx="14220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10" name="Ink 109">
                  <a:extLst>
                    <a:ext uri="{FF2B5EF4-FFF2-40B4-BE49-F238E27FC236}">
                      <a16:creationId xmlns:a16="http://schemas.microsoft.com/office/drawing/2014/main" id="{045B2F0B-7488-784D-83A0-7B428DF95E42}"/>
                    </a:ext>
                  </a:extLst>
                </p14:cNvPr>
                <p14:cNvContentPartPr/>
                <p14:nvPr/>
              </p14:nvContentPartPr>
              <p14:xfrm>
                <a:off x="7947789" y="1277883"/>
                <a:ext cx="289800" cy="200880"/>
              </p14:xfrm>
            </p:contentPart>
          </mc:Choice>
          <mc:Fallback xmlns="">
            <p:pic>
              <p:nvPicPr>
                <p:cNvPr id="110" name="Ink 109">
                  <a:extLst>
                    <a:ext uri="{FF2B5EF4-FFF2-40B4-BE49-F238E27FC236}">
                      <a16:creationId xmlns:a16="http://schemas.microsoft.com/office/drawing/2014/main" id="{045B2F0B-7488-784D-83A0-7B428DF95E42}"/>
                    </a:ext>
                  </a:extLst>
                </p:cNvPr>
                <p:cNvPicPr/>
                <p:nvPr/>
              </p:nvPicPr>
              <p:blipFill>
                <a:blip r:embed="rId149"/>
                <a:stretch>
                  <a:fillRect/>
                </a:stretch>
              </p:blipFill>
              <p:spPr>
                <a:xfrm>
                  <a:off x="7932669" y="1262403"/>
                  <a:ext cx="32004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12" name="Ink 111">
                  <a:extLst>
                    <a:ext uri="{FF2B5EF4-FFF2-40B4-BE49-F238E27FC236}">
                      <a16:creationId xmlns:a16="http://schemas.microsoft.com/office/drawing/2014/main" id="{5721CAEF-4E0A-D94C-9B2F-C3FA132C8889}"/>
                    </a:ext>
                  </a:extLst>
                </p14:cNvPr>
                <p14:cNvContentPartPr/>
                <p14:nvPr/>
              </p14:nvContentPartPr>
              <p14:xfrm>
                <a:off x="8020869" y="953523"/>
                <a:ext cx="239040" cy="212400"/>
              </p14:xfrm>
            </p:contentPart>
          </mc:Choice>
          <mc:Fallback xmlns="">
            <p:pic>
              <p:nvPicPr>
                <p:cNvPr id="112" name="Ink 111">
                  <a:extLst>
                    <a:ext uri="{FF2B5EF4-FFF2-40B4-BE49-F238E27FC236}">
                      <a16:creationId xmlns:a16="http://schemas.microsoft.com/office/drawing/2014/main" id="{5721CAEF-4E0A-D94C-9B2F-C3FA132C8889}"/>
                    </a:ext>
                  </a:extLst>
                </p:cNvPr>
                <p:cNvPicPr/>
                <p:nvPr/>
              </p:nvPicPr>
              <p:blipFill>
                <a:blip r:embed="rId151"/>
                <a:stretch>
                  <a:fillRect/>
                </a:stretch>
              </p:blipFill>
              <p:spPr>
                <a:xfrm>
                  <a:off x="8005749" y="938043"/>
                  <a:ext cx="26964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13" name="Ink 112">
                  <a:extLst>
                    <a:ext uri="{FF2B5EF4-FFF2-40B4-BE49-F238E27FC236}">
                      <a16:creationId xmlns:a16="http://schemas.microsoft.com/office/drawing/2014/main" id="{30726D1C-8C21-904F-A2C1-A25BF5A8B548}"/>
                    </a:ext>
                  </a:extLst>
                </p14:cNvPr>
                <p14:cNvContentPartPr/>
                <p14:nvPr/>
              </p14:nvContentPartPr>
              <p14:xfrm>
                <a:off x="7705509" y="1270683"/>
                <a:ext cx="438480" cy="389880"/>
              </p14:xfrm>
            </p:contentPart>
          </mc:Choice>
          <mc:Fallback xmlns="">
            <p:pic>
              <p:nvPicPr>
                <p:cNvPr id="113" name="Ink 112">
                  <a:extLst>
                    <a:ext uri="{FF2B5EF4-FFF2-40B4-BE49-F238E27FC236}">
                      <a16:creationId xmlns:a16="http://schemas.microsoft.com/office/drawing/2014/main" id="{30726D1C-8C21-904F-A2C1-A25BF5A8B548}"/>
                    </a:ext>
                  </a:extLst>
                </p:cNvPr>
                <p:cNvPicPr/>
                <p:nvPr/>
              </p:nvPicPr>
              <p:blipFill>
                <a:blip r:embed="rId153"/>
                <a:stretch>
                  <a:fillRect/>
                </a:stretch>
              </p:blipFill>
              <p:spPr>
                <a:xfrm>
                  <a:off x="7690029" y="1255563"/>
                  <a:ext cx="46908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5" name="Ink 114">
                  <a:extLst>
                    <a:ext uri="{FF2B5EF4-FFF2-40B4-BE49-F238E27FC236}">
                      <a16:creationId xmlns:a16="http://schemas.microsoft.com/office/drawing/2014/main" id="{CF8831C6-23E5-7746-AC36-B86D6EC70C16}"/>
                    </a:ext>
                  </a:extLst>
                </p14:cNvPr>
                <p14:cNvContentPartPr/>
                <p14:nvPr/>
              </p14:nvContentPartPr>
              <p14:xfrm>
                <a:off x="8165229" y="863883"/>
                <a:ext cx="446400" cy="524520"/>
              </p14:xfrm>
            </p:contentPart>
          </mc:Choice>
          <mc:Fallback xmlns="">
            <p:pic>
              <p:nvPicPr>
                <p:cNvPr id="115" name="Ink 114">
                  <a:extLst>
                    <a:ext uri="{FF2B5EF4-FFF2-40B4-BE49-F238E27FC236}">
                      <a16:creationId xmlns:a16="http://schemas.microsoft.com/office/drawing/2014/main" id="{CF8831C6-23E5-7746-AC36-B86D6EC70C16}"/>
                    </a:ext>
                  </a:extLst>
                </p:cNvPr>
                <p:cNvPicPr/>
                <p:nvPr/>
              </p:nvPicPr>
              <p:blipFill>
                <a:blip r:embed="rId155"/>
                <a:stretch>
                  <a:fillRect/>
                </a:stretch>
              </p:blipFill>
              <p:spPr>
                <a:xfrm>
                  <a:off x="8149749" y="848763"/>
                  <a:ext cx="477000" cy="55512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18" name="Ink 117">
                  <a:extLst>
                    <a:ext uri="{FF2B5EF4-FFF2-40B4-BE49-F238E27FC236}">
                      <a16:creationId xmlns:a16="http://schemas.microsoft.com/office/drawing/2014/main" id="{A6253C7F-C2B7-1747-8163-D7B8341B877A}"/>
                    </a:ext>
                  </a:extLst>
                </p14:cNvPr>
                <p14:cNvContentPartPr/>
                <p14:nvPr/>
              </p14:nvContentPartPr>
              <p14:xfrm>
                <a:off x="8722509" y="958563"/>
                <a:ext cx="107280" cy="52920"/>
              </p14:xfrm>
            </p:contentPart>
          </mc:Choice>
          <mc:Fallback xmlns="">
            <p:pic>
              <p:nvPicPr>
                <p:cNvPr id="118" name="Ink 117">
                  <a:extLst>
                    <a:ext uri="{FF2B5EF4-FFF2-40B4-BE49-F238E27FC236}">
                      <a16:creationId xmlns:a16="http://schemas.microsoft.com/office/drawing/2014/main" id="{A6253C7F-C2B7-1747-8163-D7B8341B877A}"/>
                    </a:ext>
                  </a:extLst>
                </p:cNvPr>
                <p:cNvPicPr/>
                <p:nvPr/>
              </p:nvPicPr>
              <p:blipFill>
                <a:blip r:embed="rId157"/>
                <a:stretch>
                  <a:fillRect/>
                </a:stretch>
              </p:blipFill>
              <p:spPr>
                <a:xfrm>
                  <a:off x="8707389" y="943443"/>
                  <a:ext cx="13788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9" name="Ink 118">
                  <a:extLst>
                    <a:ext uri="{FF2B5EF4-FFF2-40B4-BE49-F238E27FC236}">
                      <a16:creationId xmlns:a16="http://schemas.microsoft.com/office/drawing/2014/main" id="{DFA45896-7F53-1544-A348-40B1B1A841EB}"/>
                    </a:ext>
                  </a:extLst>
                </p14:cNvPr>
                <p14:cNvContentPartPr/>
                <p14:nvPr/>
              </p14:nvContentPartPr>
              <p14:xfrm>
                <a:off x="8784069" y="989163"/>
                <a:ext cx="98280" cy="45000"/>
              </p14:xfrm>
            </p:contentPart>
          </mc:Choice>
          <mc:Fallback xmlns="">
            <p:pic>
              <p:nvPicPr>
                <p:cNvPr id="119" name="Ink 118">
                  <a:extLst>
                    <a:ext uri="{FF2B5EF4-FFF2-40B4-BE49-F238E27FC236}">
                      <a16:creationId xmlns:a16="http://schemas.microsoft.com/office/drawing/2014/main" id="{DFA45896-7F53-1544-A348-40B1B1A841EB}"/>
                    </a:ext>
                  </a:extLst>
                </p:cNvPr>
                <p:cNvPicPr/>
                <p:nvPr/>
              </p:nvPicPr>
              <p:blipFill>
                <a:blip r:embed="rId159"/>
                <a:stretch>
                  <a:fillRect/>
                </a:stretch>
              </p:blipFill>
              <p:spPr>
                <a:xfrm>
                  <a:off x="8768949" y="974043"/>
                  <a:ext cx="12888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21" name="Ink 120">
                  <a:extLst>
                    <a:ext uri="{FF2B5EF4-FFF2-40B4-BE49-F238E27FC236}">
                      <a16:creationId xmlns:a16="http://schemas.microsoft.com/office/drawing/2014/main" id="{FCA8A1F7-0B64-5645-AEB1-9E96F1AD97AB}"/>
                    </a:ext>
                  </a:extLst>
                </p14:cNvPr>
                <p14:cNvContentPartPr/>
                <p14:nvPr/>
              </p14:nvContentPartPr>
              <p14:xfrm>
                <a:off x="8807109" y="759483"/>
                <a:ext cx="204120" cy="178920"/>
              </p14:xfrm>
            </p:contentPart>
          </mc:Choice>
          <mc:Fallback xmlns="">
            <p:pic>
              <p:nvPicPr>
                <p:cNvPr id="121" name="Ink 120">
                  <a:extLst>
                    <a:ext uri="{FF2B5EF4-FFF2-40B4-BE49-F238E27FC236}">
                      <a16:creationId xmlns:a16="http://schemas.microsoft.com/office/drawing/2014/main" id="{FCA8A1F7-0B64-5645-AEB1-9E96F1AD97AB}"/>
                    </a:ext>
                  </a:extLst>
                </p:cNvPr>
                <p:cNvPicPr/>
                <p:nvPr/>
              </p:nvPicPr>
              <p:blipFill>
                <a:blip r:embed="rId161"/>
                <a:stretch>
                  <a:fillRect/>
                </a:stretch>
              </p:blipFill>
              <p:spPr>
                <a:xfrm>
                  <a:off x="8791989" y="744363"/>
                  <a:ext cx="23436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2" name="Ink 121">
                  <a:extLst>
                    <a:ext uri="{FF2B5EF4-FFF2-40B4-BE49-F238E27FC236}">
                      <a16:creationId xmlns:a16="http://schemas.microsoft.com/office/drawing/2014/main" id="{F1EE7B69-EC62-EB43-BA1B-D1D3CC603787}"/>
                    </a:ext>
                  </a:extLst>
                </p14:cNvPr>
                <p14:cNvContentPartPr/>
                <p14:nvPr/>
              </p14:nvContentPartPr>
              <p14:xfrm>
                <a:off x="8907549" y="616203"/>
                <a:ext cx="176760" cy="160200"/>
              </p14:xfrm>
            </p:contentPart>
          </mc:Choice>
          <mc:Fallback xmlns="">
            <p:pic>
              <p:nvPicPr>
                <p:cNvPr id="122" name="Ink 121">
                  <a:extLst>
                    <a:ext uri="{FF2B5EF4-FFF2-40B4-BE49-F238E27FC236}">
                      <a16:creationId xmlns:a16="http://schemas.microsoft.com/office/drawing/2014/main" id="{F1EE7B69-EC62-EB43-BA1B-D1D3CC603787}"/>
                    </a:ext>
                  </a:extLst>
                </p:cNvPr>
                <p:cNvPicPr/>
                <p:nvPr/>
              </p:nvPicPr>
              <p:blipFill>
                <a:blip r:embed="rId163"/>
                <a:stretch>
                  <a:fillRect/>
                </a:stretch>
              </p:blipFill>
              <p:spPr>
                <a:xfrm>
                  <a:off x="8892429" y="601083"/>
                  <a:ext cx="20700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23" name="Ink 122">
                  <a:extLst>
                    <a:ext uri="{FF2B5EF4-FFF2-40B4-BE49-F238E27FC236}">
                      <a16:creationId xmlns:a16="http://schemas.microsoft.com/office/drawing/2014/main" id="{6D5C6F2B-8CDE-0D42-82B0-1526BAD21591}"/>
                    </a:ext>
                  </a:extLst>
                </p14:cNvPr>
                <p14:cNvContentPartPr/>
                <p14:nvPr/>
              </p14:nvContentPartPr>
              <p14:xfrm>
                <a:off x="8856789" y="359523"/>
                <a:ext cx="127080" cy="191880"/>
              </p14:xfrm>
            </p:contentPart>
          </mc:Choice>
          <mc:Fallback xmlns="">
            <p:pic>
              <p:nvPicPr>
                <p:cNvPr id="123" name="Ink 122">
                  <a:extLst>
                    <a:ext uri="{FF2B5EF4-FFF2-40B4-BE49-F238E27FC236}">
                      <a16:creationId xmlns:a16="http://schemas.microsoft.com/office/drawing/2014/main" id="{6D5C6F2B-8CDE-0D42-82B0-1526BAD21591}"/>
                    </a:ext>
                  </a:extLst>
                </p:cNvPr>
                <p:cNvPicPr/>
                <p:nvPr/>
              </p:nvPicPr>
              <p:blipFill>
                <a:blip r:embed="rId165"/>
                <a:stretch>
                  <a:fillRect/>
                </a:stretch>
              </p:blipFill>
              <p:spPr>
                <a:xfrm>
                  <a:off x="8841669" y="344043"/>
                  <a:ext cx="15732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25" name="Ink 124">
                  <a:extLst>
                    <a:ext uri="{FF2B5EF4-FFF2-40B4-BE49-F238E27FC236}">
                      <a16:creationId xmlns:a16="http://schemas.microsoft.com/office/drawing/2014/main" id="{28F08584-B03C-8843-AED7-84AAE48F969F}"/>
                    </a:ext>
                  </a:extLst>
                </p14:cNvPr>
                <p14:cNvContentPartPr/>
                <p14:nvPr/>
              </p14:nvContentPartPr>
              <p14:xfrm>
                <a:off x="5548029" y="1635363"/>
                <a:ext cx="184320" cy="182880"/>
              </p14:xfrm>
            </p:contentPart>
          </mc:Choice>
          <mc:Fallback xmlns="">
            <p:pic>
              <p:nvPicPr>
                <p:cNvPr id="125" name="Ink 124">
                  <a:extLst>
                    <a:ext uri="{FF2B5EF4-FFF2-40B4-BE49-F238E27FC236}">
                      <a16:creationId xmlns:a16="http://schemas.microsoft.com/office/drawing/2014/main" id="{28F08584-B03C-8843-AED7-84AAE48F969F}"/>
                    </a:ext>
                  </a:extLst>
                </p:cNvPr>
                <p:cNvPicPr/>
                <p:nvPr/>
              </p:nvPicPr>
              <p:blipFill>
                <a:blip r:embed="rId167"/>
                <a:stretch>
                  <a:fillRect/>
                </a:stretch>
              </p:blipFill>
              <p:spPr>
                <a:xfrm>
                  <a:off x="5532549" y="1620243"/>
                  <a:ext cx="21492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6" name="Ink 125">
                  <a:extLst>
                    <a:ext uri="{FF2B5EF4-FFF2-40B4-BE49-F238E27FC236}">
                      <a16:creationId xmlns:a16="http://schemas.microsoft.com/office/drawing/2014/main" id="{F01A853B-0B90-0B4C-9123-60114F958578}"/>
                    </a:ext>
                  </a:extLst>
                </p14:cNvPr>
                <p14:cNvContentPartPr/>
                <p14:nvPr/>
              </p14:nvContentPartPr>
              <p14:xfrm>
                <a:off x="5722629" y="1684683"/>
                <a:ext cx="36000" cy="22320"/>
              </p14:xfrm>
            </p:contentPart>
          </mc:Choice>
          <mc:Fallback xmlns="">
            <p:pic>
              <p:nvPicPr>
                <p:cNvPr id="126" name="Ink 125">
                  <a:extLst>
                    <a:ext uri="{FF2B5EF4-FFF2-40B4-BE49-F238E27FC236}">
                      <a16:creationId xmlns:a16="http://schemas.microsoft.com/office/drawing/2014/main" id="{F01A853B-0B90-0B4C-9123-60114F958578}"/>
                    </a:ext>
                  </a:extLst>
                </p:cNvPr>
                <p:cNvPicPr/>
                <p:nvPr/>
              </p:nvPicPr>
              <p:blipFill>
                <a:blip r:embed="rId169"/>
                <a:stretch>
                  <a:fillRect/>
                </a:stretch>
              </p:blipFill>
              <p:spPr>
                <a:xfrm>
                  <a:off x="5707149" y="1669203"/>
                  <a:ext cx="6624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8" name="Ink 127">
                  <a:extLst>
                    <a:ext uri="{FF2B5EF4-FFF2-40B4-BE49-F238E27FC236}">
                      <a16:creationId xmlns:a16="http://schemas.microsoft.com/office/drawing/2014/main" id="{1526AF57-12F6-7140-BE5C-01EB700A1524}"/>
                    </a:ext>
                  </a:extLst>
                </p14:cNvPr>
                <p14:cNvContentPartPr/>
                <p14:nvPr/>
              </p14:nvContentPartPr>
              <p14:xfrm>
                <a:off x="5506629" y="2139723"/>
                <a:ext cx="158040" cy="71280"/>
              </p14:xfrm>
            </p:contentPart>
          </mc:Choice>
          <mc:Fallback xmlns="">
            <p:pic>
              <p:nvPicPr>
                <p:cNvPr id="128" name="Ink 127">
                  <a:extLst>
                    <a:ext uri="{FF2B5EF4-FFF2-40B4-BE49-F238E27FC236}">
                      <a16:creationId xmlns:a16="http://schemas.microsoft.com/office/drawing/2014/main" id="{1526AF57-12F6-7140-BE5C-01EB700A1524}"/>
                    </a:ext>
                  </a:extLst>
                </p:cNvPr>
                <p:cNvPicPr/>
                <p:nvPr/>
              </p:nvPicPr>
              <p:blipFill>
                <a:blip r:embed="rId171"/>
                <a:stretch>
                  <a:fillRect/>
                </a:stretch>
              </p:blipFill>
              <p:spPr>
                <a:xfrm>
                  <a:off x="5491509" y="2124243"/>
                  <a:ext cx="18864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29" name="Ink 128">
                  <a:extLst>
                    <a:ext uri="{FF2B5EF4-FFF2-40B4-BE49-F238E27FC236}">
                      <a16:creationId xmlns:a16="http://schemas.microsoft.com/office/drawing/2014/main" id="{F215A503-5494-3E41-8F61-6527E503CFBD}"/>
                    </a:ext>
                  </a:extLst>
                </p14:cNvPr>
                <p14:cNvContentPartPr/>
                <p14:nvPr/>
              </p14:nvContentPartPr>
              <p14:xfrm>
                <a:off x="5578629" y="2297403"/>
                <a:ext cx="103680" cy="16920"/>
              </p14:xfrm>
            </p:contentPart>
          </mc:Choice>
          <mc:Fallback xmlns="">
            <p:pic>
              <p:nvPicPr>
                <p:cNvPr id="129" name="Ink 128">
                  <a:extLst>
                    <a:ext uri="{FF2B5EF4-FFF2-40B4-BE49-F238E27FC236}">
                      <a16:creationId xmlns:a16="http://schemas.microsoft.com/office/drawing/2014/main" id="{F215A503-5494-3E41-8F61-6527E503CFBD}"/>
                    </a:ext>
                  </a:extLst>
                </p:cNvPr>
                <p:cNvPicPr/>
                <p:nvPr/>
              </p:nvPicPr>
              <p:blipFill>
                <a:blip r:embed="rId173"/>
                <a:stretch>
                  <a:fillRect/>
                </a:stretch>
              </p:blipFill>
              <p:spPr>
                <a:xfrm>
                  <a:off x="5563509" y="2282283"/>
                  <a:ext cx="13428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31" name="Ink 130">
                  <a:extLst>
                    <a:ext uri="{FF2B5EF4-FFF2-40B4-BE49-F238E27FC236}">
                      <a16:creationId xmlns:a16="http://schemas.microsoft.com/office/drawing/2014/main" id="{2EE49218-B33D-D946-8F77-016AF1B248BA}"/>
                    </a:ext>
                  </a:extLst>
                </p14:cNvPr>
                <p14:cNvContentPartPr/>
                <p14:nvPr/>
              </p14:nvContentPartPr>
              <p14:xfrm>
                <a:off x="5126469" y="2163123"/>
                <a:ext cx="280080" cy="258120"/>
              </p14:xfrm>
            </p:contentPart>
          </mc:Choice>
          <mc:Fallback xmlns="">
            <p:pic>
              <p:nvPicPr>
                <p:cNvPr id="131" name="Ink 130">
                  <a:extLst>
                    <a:ext uri="{FF2B5EF4-FFF2-40B4-BE49-F238E27FC236}">
                      <a16:creationId xmlns:a16="http://schemas.microsoft.com/office/drawing/2014/main" id="{2EE49218-B33D-D946-8F77-016AF1B248BA}"/>
                    </a:ext>
                  </a:extLst>
                </p:cNvPr>
                <p:cNvPicPr/>
                <p:nvPr/>
              </p:nvPicPr>
              <p:blipFill>
                <a:blip r:embed="rId175"/>
                <a:stretch>
                  <a:fillRect/>
                </a:stretch>
              </p:blipFill>
              <p:spPr>
                <a:xfrm>
                  <a:off x="5111349" y="2148003"/>
                  <a:ext cx="31068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32" name="Ink 131">
                  <a:extLst>
                    <a:ext uri="{FF2B5EF4-FFF2-40B4-BE49-F238E27FC236}">
                      <a16:creationId xmlns:a16="http://schemas.microsoft.com/office/drawing/2014/main" id="{6AE06BCF-57FF-7B4E-818E-989C09F4F016}"/>
                    </a:ext>
                  </a:extLst>
                </p14:cNvPr>
                <p14:cNvContentPartPr/>
                <p14:nvPr/>
              </p14:nvContentPartPr>
              <p14:xfrm>
                <a:off x="5044389" y="1900683"/>
                <a:ext cx="137160" cy="133200"/>
              </p14:xfrm>
            </p:contentPart>
          </mc:Choice>
          <mc:Fallback xmlns="">
            <p:pic>
              <p:nvPicPr>
                <p:cNvPr id="132" name="Ink 131">
                  <a:extLst>
                    <a:ext uri="{FF2B5EF4-FFF2-40B4-BE49-F238E27FC236}">
                      <a16:creationId xmlns:a16="http://schemas.microsoft.com/office/drawing/2014/main" id="{6AE06BCF-57FF-7B4E-818E-989C09F4F016}"/>
                    </a:ext>
                  </a:extLst>
                </p:cNvPr>
                <p:cNvPicPr/>
                <p:nvPr/>
              </p:nvPicPr>
              <p:blipFill>
                <a:blip r:embed="rId177"/>
                <a:stretch>
                  <a:fillRect/>
                </a:stretch>
              </p:blipFill>
              <p:spPr>
                <a:xfrm>
                  <a:off x="5029269" y="1885203"/>
                  <a:ext cx="16776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33" name="Ink 132">
                  <a:extLst>
                    <a:ext uri="{FF2B5EF4-FFF2-40B4-BE49-F238E27FC236}">
                      <a16:creationId xmlns:a16="http://schemas.microsoft.com/office/drawing/2014/main" id="{91EF05C9-319D-324B-9763-5D0751426AC5}"/>
                    </a:ext>
                  </a:extLst>
                </p14:cNvPr>
                <p14:cNvContentPartPr/>
                <p14:nvPr/>
              </p14:nvContentPartPr>
              <p14:xfrm>
                <a:off x="5198469" y="1921203"/>
                <a:ext cx="59040" cy="73440"/>
              </p14:xfrm>
            </p:contentPart>
          </mc:Choice>
          <mc:Fallback xmlns="">
            <p:pic>
              <p:nvPicPr>
                <p:cNvPr id="133" name="Ink 132">
                  <a:extLst>
                    <a:ext uri="{FF2B5EF4-FFF2-40B4-BE49-F238E27FC236}">
                      <a16:creationId xmlns:a16="http://schemas.microsoft.com/office/drawing/2014/main" id="{91EF05C9-319D-324B-9763-5D0751426AC5}"/>
                    </a:ext>
                  </a:extLst>
                </p:cNvPr>
                <p:cNvPicPr/>
                <p:nvPr/>
              </p:nvPicPr>
              <p:blipFill>
                <a:blip r:embed="rId179"/>
                <a:stretch>
                  <a:fillRect/>
                </a:stretch>
              </p:blipFill>
              <p:spPr>
                <a:xfrm>
                  <a:off x="5183349" y="1905723"/>
                  <a:ext cx="8964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34" name="Ink 133">
                  <a:extLst>
                    <a:ext uri="{FF2B5EF4-FFF2-40B4-BE49-F238E27FC236}">
                      <a16:creationId xmlns:a16="http://schemas.microsoft.com/office/drawing/2014/main" id="{B943F88B-35AB-BF4C-BEED-C68DA476973D}"/>
                    </a:ext>
                  </a:extLst>
                </p14:cNvPr>
                <p14:cNvContentPartPr/>
                <p14:nvPr/>
              </p14:nvContentPartPr>
              <p14:xfrm>
                <a:off x="4986429" y="1878363"/>
                <a:ext cx="265320" cy="216000"/>
              </p14:xfrm>
            </p:contentPart>
          </mc:Choice>
          <mc:Fallback xmlns="">
            <p:pic>
              <p:nvPicPr>
                <p:cNvPr id="134" name="Ink 133">
                  <a:extLst>
                    <a:ext uri="{FF2B5EF4-FFF2-40B4-BE49-F238E27FC236}">
                      <a16:creationId xmlns:a16="http://schemas.microsoft.com/office/drawing/2014/main" id="{B943F88B-35AB-BF4C-BEED-C68DA476973D}"/>
                    </a:ext>
                  </a:extLst>
                </p:cNvPr>
                <p:cNvPicPr/>
                <p:nvPr/>
              </p:nvPicPr>
              <p:blipFill>
                <a:blip r:embed="rId181"/>
                <a:stretch>
                  <a:fillRect/>
                </a:stretch>
              </p:blipFill>
              <p:spPr>
                <a:xfrm>
                  <a:off x="4971309" y="1862883"/>
                  <a:ext cx="29592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35" name="Ink 134">
                  <a:extLst>
                    <a:ext uri="{FF2B5EF4-FFF2-40B4-BE49-F238E27FC236}">
                      <a16:creationId xmlns:a16="http://schemas.microsoft.com/office/drawing/2014/main" id="{A6CB4E4F-B32A-9B40-B73F-A67760DF34BC}"/>
                    </a:ext>
                  </a:extLst>
                </p14:cNvPr>
                <p14:cNvContentPartPr/>
                <p14:nvPr/>
              </p14:nvContentPartPr>
              <p14:xfrm>
                <a:off x="5154189" y="1808883"/>
                <a:ext cx="203040" cy="222120"/>
              </p14:xfrm>
            </p:contentPart>
          </mc:Choice>
          <mc:Fallback xmlns="">
            <p:pic>
              <p:nvPicPr>
                <p:cNvPr id="135" name="Ink 134">
                  <a:extLst>
                    <a:ext uri="{FF2B5EF4-FFF2-40B4-BE49-F238E27FC236}">
                      <a16:creationId xmlns:a16="http://schemas.microsoft.com/office/drawing/2014/main" id="{A6CB4E4F-B32A-9B40-B73F-A67760DF34BC}"/>
                    </a:ext>
                  </a:extLst>
                </p:cNvPr>
                <p:cNvPicPr/>
                <p:nvPr/>
              </p:nvPicPr>
              <p:blipFill>
                <a:blip r:embed="rId183"/>
                <a:stretch>
                  <a:fillRect/>
                </a:stretch>
              </p:blipFill>
              <p:spPr>
                <a:xfrm>
                  <a:off x="5138709" y="1793763"/>
                  <a:ext cx="233640" cy="252720"/>
                </a:xfrm>
                <a:prstGeom prst="rect">
                  <a:avLst/>
                </a:prstGeom>
              </p:spPr>
            </p:pic>
          </mc:Fallback>
        </mc:AlternateContent>
      </p:grpSp>
    </p:spTree>
    <p:extLst>
      <p:ext uri="{BB962C8B-B14F-4D97-AF65-F5344CB8AC3E}">
        <p14:creationId xmlns:p14="http://schemas.microsoft.com/office/powerpoint/2010/main" val="1461382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E6A9-7545-CD4F-8ECA-2294579EBA9B}"/>
              </a:ext>
            </a:extLst>
          </p:cNvPr>
          <p:cNvSpPr>
            <a:spLocks noGrp="1"/>
          </p:cNvSpPr>
          <p:nvPr>
            <p:ph type="title"/>
          </p:nvPr>
        </p:nvSpPr>
        <p:spPr/>
        <p:txBody>
          <a:bodyPr/>
          <a:lstStyle/>
          <a:p>
            <a:r>
              <a:rPr lang="en-US" dirty="0"/>
              <a:t>How to model it: basic steps.</a:t>
            </a:r>
          </a:p>
        </p:txBody>
      </p:sp>
      <p:sp>
        <p:nvSpPr>
          <p:cNvPr id="4" name="Smiley Face 3">
            <a:extLst>
              <a:ext uri="{FF2B5EF4-FFF2-40B4-BE49-F238E27FC236}">
                <a16:creationId xmlns:a16="http://schemas.microsoft.com/office/drawing/2014/main" id="{1BFEC683-E6ED-8B45-A6A7-8BCF6311C0C1}"/>
              </a:ext>
            </a:extLst>
          </p:cNvPr>
          <p:cNvSpPr/>
          <p:nvPr/>
        </p:nvSpPr>
        <p:spPr>
          <a:xfrm>
            <a:off x="2167847" y="257881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miley Face 4">
            <a:extLst>
              <a:ext uri="{FF2B5EF4-FFF2-40B4-BE49-F238E27FC236}">
                <a16:creationId xmlns:a16="http://schemas.microsoft.com/office/drawing/2014/main" id="{3F48D792-B316-3D4B-BD63-DE5CFCAE38EC}"/>
              </a:ext>
            </a:extLst>
          </p:cNvPr>
          <p:cNvSpPr/>
          <p:nvPr/>
        </p:nvSpPr>
        <p:spPr>
          <a:xfrm>
            <a:off x="1703797" y="323636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9E500598-ECE8-7A4F-BE91-C00BC36E56BD}"/>
              </a:ext>
            </a:extLst>
          </p:cNvPr>
          <p:cNvSpPr/>
          <p:nvPr/>
        </p:nvSpPr>
        <p:spPr>
          <a:xfrm>
            <a:off x="2911011" y="179274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8079A902-84D9-4B46-B5C0-AB10733105BA}"/>
              </a:ext>
            </a:extLst>
          </p:cNvPr>
          <p:cNvSpPr/>
          <p:nvPr/>
        </p:nvSpPr>
        <p:spPr>
          <a:xfrm>
            <a:off x="2429838" y="373998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F391AB04-A997-8444-804A-8B1714CB94B5}"/>
              </a:ext>
            </a:extLst>
          </p:cNvPr>
          <p:cNvSpPr/>
          <p:nvPr/>
        </p:nvSpPr>
        <p:spPr>
          <a:xfrm>
            <a:off x="5869969" y="296923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F7B3C217-55D3-6748-8F30-525591A80442}"/>
              </a:ext>
            </a:extLst>
          </p:cNvPr>
          <p:cNvSpPr/>
          <p:nvPr/>
        </p:nvSpPr>
        <p:spPr>
          <a:xfrm>
            <a:off x="3448693" y="3298200"/>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0B4A3484-419C-AC4F-AEB7-C4B66D72899C}"/>
              </a:ext>
            </a:extLst>
          </p:cNvPr>
          <p:cNvSpPr/>
          <p:nvPr/>
        </p:nvSpPr>
        <p:spPr>
          <a:xfrm>
            <a:off x="3450405" y="2597648"/>
            <a:ext cx="267128" cy="267129"/>
          </a:xfrm>
          <a:prstGeom prst="smileyFace">
            <a:avLst/>
          </a:prstGeom>
          <a:solidFill>
            <a:srgbClr val="C0000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68DE2587-F218-F744-87F0-167308052A11}"/>
              </a:ext>
            </a:extLst>
          </p:cNvPr>
          <p:cNvSpPr/>
          <p:nvPr/>
        </p:nvSpPr>
        <p:spPr>
          <a:xfrm>
            <a:off x="4909334" y="394718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4573CF07-5A3C-0545-89B9-476267D3FCF1}"/>
              </a:ext>
            </a:extLst>
          </p:cNvPr>
          <p:cNvSpPr/>
          <p:nvPr/>
        </p:nvSpPr>
        <p:spPr>
          <a:xfrm>
            <a:off x="4952144" y="2363055"/>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DD0A17DC-76CC-9A49-AC39-A48113EF10C0}"/>
              </a:ext>
            </a:extLst>
          </p:cNvPr>
          <p:cNvSpPr/>
          <p:nvPr/>
        </p:nvSpPr>
        <p:spPr>
          <a:xfrm>
            <a:off x="2746624" y="479813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400B533E-3853-2344-A171-8B70C73F757F}"/>
              </a:ext>
            </a:extLst>
          </p:cNvPr>
          <p:cNvSpPr/>
          <p:nvPr/>
        </p:nvSpPr>
        <p:spPr>
          <a:xfrm>
            <a:off x="5085708" y="493350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711F2EBC-929B-3941-8516-1AA036579E29}"/>
              </a:ext>
            </a:extLst>
          </p:cNvPr>
          <p:cNvSpPr/>
          <p:nvPr/>
        </p:nvSpPr>
        <p:spPr>
          <a:xfrm>
            <a:off x="3505202" y="519378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2032AF8-49BE-1A49-8262-F1E74FD239C7}"/>
              </a:ext>
            </a:extLst>
          </p:cNvPr>
          <p:cNvCxnSpPr>
            <a:cxnSpLocks/>
            <a:stCxn id="9" idx="7"/>
            <a:endCxn id="10" idx="4"/>
          </p:cNvCxnSpPr>
          <p:nvPr/>
        </p:nvCxnSpPr>
        <p:spPr>
          <a:xfrm flipH="1" flipV="1">
            <a:off x="3583969" y="2864777"/>
            <a:ext cx="92732" cy="4725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A77B59A-3AAD-CB44-9B9E-A439FC5493B1}"/>
              </a:ext>
            </a:extLst>
          </p:cNvPr>
          <p:cNvCxnSpPr>
            <a:stCxn id="9" idx="7"/>
            <a:endCxn id="12" idx="3"/>
          </p:cNvCxnSpPr>
          <p:nvPr/>
        </p:nvCxnSpPr>
        <p:spPr>
          <a:xfrm flipV="1">
            <a:off x="3676701" y="2591064"/>
            <a:ext cx="1314563" cy="74625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53" name="Group 52">
            <a:extLst>
              <a:ext uri="{FF2B5EF4-FFF2-40B4-BE49-F238E27FC236}">
                <a16:creationId xmlns:a16="http://schemas.microsoft.com/office/drawing/2014/main" id="{776A2B6B-C914-E641-8A29-2C49D6073008}"/>
              </a:ext>
            </a:extLst>
          </p:cNvPr>
          <p:cNvGrpSpPr/>
          <p:nvPr/>
        </p:nvGrpSpPr>
        <p:grpSpPr>
          <a:xfrm>
            <a:off x="847149" y="5772123"/>
            <a:ext cx="7018200" cy="822600"/>
            <a:chOff x="847149" y="5772123"/>
            <a:chExt cx="7018200" cy="822600"/>
          </a:xfrm>
        </p:grpSpPr>
        <mc:AlternateContent xmlns:mc="http://schemas.openxmlformats.org/markup-compatibility/2006" xmlns:p14="http://schemas.microsoft.com/office/powerpoint/2010/main">
          <mc:Choice Requires="p14">
            <p:contentPart p14:bwMode="auto" r:id="rId2">
              <p14:nvContentPartPr>
                <p14:cNvPr id="31" name="Ink 30">
                  <a:extLst>
                    <a:ext uri="{FF2B5EF4-FFF2-40B4-BE49-F238E27FC236}">
                      <a16:creationId xmlns:a16="http://schemas.microsoft.com/office/drawing/2014/main" id="{E9CE9412-51AB-E649-BE11-954B40715E3A}"/>
                    </a:ext>
                  </a:extLst>
                </p14:cNvPr>
                <p14:cNvContentPartPr/>
                <p14:nvPr/>
              </p14:nvContentPartPr>
              <p14:xfrm>
                <a:off x="5122149" y="5829723"/>
                <a:ext cx="255240" cy="511560"/>
              </p14:xfrm>
            </p:contentPart>
          </mc:Choice>
          <mc:Fallback xmlns="">
            <p:pic>
              <p:nvPicPr>
                <p:cNvPr id="31" name="Ink 30">
                  <a:extLst>
                    <a:ext uri="{FF2B5EF4-FFF2-40B4-BE49-F238E27FC236}">
                      <a16:creationId xmlns:a16="http://schemas.microsoft.com/office/drawing/2014/main" id="{E9CE9412-51AB-E649-BE11-954B40715E3A}"/>
                    </a:ext>
                  </a:extLst>
                </p:cNvPr>
                <p:cNvPicPr/>
                <p:nvPr/>
              </p:nvPicPr>
              <p:blipFill>
                <a:blip r:embed="rId3"/>
                <a:stretch>
                  <a:fillRect/>
                </a:stretch>
              </p:blipFill>
              <p:spPr>
                <a:xfrm>
                  <a:off x="5106647" y="5814243"/>
                  <a:ext cx="285883" cy="5421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EB7E996C-DEF8-1D4B-A5E9-1C88CAEBA87C}"/>
                    </a:ext>
                  </a:extLst>
                </p14:cNvPr>
                <p14:cNvContentPartPr/>
                <p14:nvPr/>
              </p14:nvContentPartPr>
              <p14:xfrm>
                <a:off x="847149" y="5810643"/>
                <a:ext cx="172800" cy="415080"/>
              </p14:xfrm>
            </p:contentPart>
          </mc:Choice>
          <mc:Fallback xmlns="">
            <p:pic>
              <p:nvPicPr>
                <p:cNvPr id="3" name="Ink 2">
                  <a:extLst>
                    <a:ext uri="{FF2B5EF4-FFF2-40B4-BE49-F238E27FC236}">
                      <a16:creationId xmlns:a16="http://schemas.microsoft.com/office/drawing/2014/main" id="{EB7E996C-DEF8-1D4B-A5E9-1C88CAEBA87C}"/>
                    </a:ext>
                  </a:extLst>
                </p:cNvPr>
                <p:cNvPicPr/>
                <p:nvPr/>
              </p:nvPicPr>
              <p:blipFill>
                <a:blip r:embed="rId5"/>
                <a:stretch>
                  <a:fillRect/>
                </a:stretch>
              </p:blipFill>
              <p:spPr>
                <a:xfrm>
                  <a:off x="831669" y="5795163"/>
                  <a:ext cx="203400" cy="445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36D560AF-CD38-5743-A975-DAD88EB63D50}"/>
                    </a:ext>
                  </a:extLst>
                </p14:cNvPr>
                <p14:cNvContentPartPr/>
                <p14:nvPr/>
              </p14:nvContentPartPr>
              <p14:xfrm>
                <a:off x="949389" y="6162003"/>
                <a:ext cx="240120" cy="105120"/>
              </p14:xfrm>
            </p:contentPart>
          </mc:Choice>
          <mc:Fallback xmlns="">
            <p:pic>
              <p:nvPicPr>
                <p:cNvPr id="16" name="Ink 15">
                  <a:extLst>
                    <a:ext uri="{FF2B5EF4-FFF2-40B4-BE49-F238E27FC236}">
                      <a16:creationId xmlns:a16="http://schemas.microsoft.com/office/drawing/2014/main" id="{36D560AF-CD38-5743-A975-DAD88EB63D50}"/>
                    </a:ext>
                  </a:extLst>
                </p:cNvPr>
                <p:cNvPicPr/>
                <p:nvPr/>
              </p:nvPicPr>
              <p:blipFill>
                <a:blip r:embed="rId7"/>
                <a:stretch>
                  <a:fillRect/>
                </a:stretch>
              </p:blipFill>
              <p:spPr>
                <a:xfrm>
                  <a:off x="933886" y="6146523"/>
                  <a:ext cx="270766"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FAFCB8DD-A227-084E-945C-75C270607BAE}"/>
                    </a:ext>
                  </a:extLst>
                </p14:cNvPr>
                <p14:cNvContentPartPr/>
                <p14:nvPr/>
              </p14:nvContentPartPr>
              <p14:xfrm>
                <a:off x="1438269" y="5998203"/>
                <a:ext cx="266400" cy="57240"/>
              </p14:xfrm>
            </p:contentPart>
          </mc:Choice>
          <mc:Fallback xmlns="">
            <p:pic>
              <p:nvPicPr>
                <p:cNvPr id="19" name="Ink 18">
                  <a:extLst>
                    <a:ext uri="{FF2B5EF4-FFF2-40B4-BE49-F238E27FC236}">
                      <a16:creationId xmlns:a16="http://schemas.microsoft.com/office/drawing/2014/main" id="{FAFCB8DD-A227-084E-945C-75C270607BAE}"/>
                    </a:ext>
                  </a:extLst>
                </p:cNvPr>
                <p:cNvPicPr/>
                <p:nvPr/>
              </p:nvPicPr>
              <p:blipFill>
                <a:blip r:embed="rId9"/>
                <a:stretch>
                  <a:fillRect/>
                </a:stretch>
              </p:blipFill>
              <p:spPr>
                <a:xfrm>
                  <a:off x="1422810" y="5982820"/>
                  <a:ext cx="296959" cy="8764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71BA9AEC-1346-F64D-A4F8-BEBBC578DBCB}"/>
                    </a:ext>
                  </a:extLst>
                </p14:cNvPr>
                <p14:cNvContentPartPr/>
                <p14:nvPr/>
              </p14:nvContentPartPr>
              <p14:xfrm>
                <a:off x="1611069" y="5927283"/>
                <a:ext cx="214560" cy="153000"/>
              </p14:xfrm>
            </p:contentPart>
          </mc:Choice>
          <mc:Fallback xmlns="">
            <p:pic>
              <p:nvPicPr>
                <p:cNvPr id="21" name="Ink 20">
                  <a:extLst>
                    <a:ext uri="{FF2B5EF4-FFF2-40B4-BE49-F238E27FC236}">
                      <a16:creationId xmlns:a16="http://schemas.microsoft.com/office/drawing/2014/main" id="{71BA9AEC-1346-F64D-A4F8-BEBBC578DBCB}"/>
                    </a:ext>
                  </a:extLst>
                </p:cNvPr>
                <p:cNvPicPr/>
                <p:nvPr/>
              </p:nvPicPr>
              <p:blipFill>
                <a:blip r:embed="rId11"/>
                <a:stretch>
                  <a:fillRect/>
                </a:stretch>
              </p:blipFill>
              <p:spPr>
                <a:xfrm>
                  <a:off x="1595589" y="5911803"/>
                  <a:ext cx="24516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8D2EFD16-CAD0-6745-83BF-DF6BA7EA41ED}"/>
                    </a:ext>
                  </a:extLst>
                </p14:cNvPr>
                <p14:cNvContentPartPr/>
                <p14:nvPr/>
              </p14:nvContentPartPr>
              <p14:xfrm>
                <a:off x="2062869" y="5772123"/>
                <a:ext cx="369720" cy="272880"/>
              </p14:xfrm>
            </p:contentPart>
          </mc:Choice>
          <mc:Fallback xmlns="">
            <p:pic>
              <p:nvPicPr>
                <p:cNvPr id="22" name="Ink 21">
                  <a:extLst>
                    <a:ext uri="{FF2B5EF4-FFF2-40B4-BE49-F238E27FC236}">
                      <a16:creationId xmlns:a16="http://schemas.microsoft.com/office/drawing/2014/main" id="{8D2EFD16-CAD0-6745-83BF-DF6BA7EA41ED}"/>
                    </a:ext>
                  </a:extLst>
                </p:cNvPr>
                <p:cNvPicPr/>
                <p:nvPr/>
              </p:nvPicPr>
              <p:blipFill>
                <a:blip r:embed="rId13"/>
                <a:stretch>
                  <a:fillRect/>
                </a:stretch>
              </p:blipFill>
              <p:spPr>
                <a:xfrm>
                  <a:off x="2047374" y="5756643"/>
                  <a:ext cx="40035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3" name="Ink 32">
                  <a:extLst>
                    <a:ext uri="{FF2B5EF4-FFF2-40B4-BE49-F238E27FC236}">
                      <a16:creationId xmlns:a16="http://schemas.microsoft.com/office/drawing/2014/main" id="{71263E74-6348-7944-AC59-3E959ED9A3F7}"/>
                    </a:ext>
                  </a:extLst>
                </p14:cNvPr>
                <p14:cNvContentPartPr/>
                <p14:nvPr/>
              </p14:nvContentPartPr>
              <p14:xfrm>
                <a:off x="1612869" y="5845923"/>
                <a:ext cx="153360" cy="360360"/>
              </p14:xfrm>
            </p:contentPart>
          </mc:Choice>
          <mc:Fallback xmlns="">
            <p:pic>
              <p:nvPicPr>
                <p:cNvPr id="33" name="Ink 32">
                  <a:extLst>
                    <a:ext uri="{FF2B5EF4-FFF2-40B4-BE49-F238E27FC236}">
                      <a16:creationId xmlns:a16="http://schemas.microsoft.com/office/drawing/2014/main" id="{71263E74-6348-7944-AC59-3E959ED9A3F7}"/>
                    </a:ext>
                  </a:extLst>
                </p:cNvPr>
                <p:cNvPicPr/>
                <p:nvPr/>
              </p:nvPicPr>
              <p:blipFill>
                <a:blip r:embed="rId15"/>
                <a:stretch>
                  <a:fillRect/>
                </a:stretch>
              </p:blipFill>
              <p:spPr>
                <a:xfrm>
                  <a:off x="1597389" y="5830458"/>
                  <a:ext cx="183960" cy="39092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44AA326F-7CE0-604D-A545-7C5E379558EC}"/>
                    </a:ext>
                  </a:extLst>
                </p14:cNvPr>
                <p14:cNvContentPartPr/>
                <p14:nvPr/>
              </p14:nvContentPartPr>
              <p14:xfrm>
                <a:off x="2825349" y="5935923"/>
                <a:ext cx="554040" cy="52200"/>
              </p14:xfrm>
            </p:contentPart>
          </mc:Choice>
          <mc:Fallback xmlns="">
            <p:pic>
              <p:nvPicPr>
                <p:cNvPr id="24" name="Ink 23">
                  <a:extLst>
                    <a:ext uri="{FF2B5EF4-FFF2-40B4-BE49-F238E27FC236}">
                      <a16:creationId xmlns:a16="http://schemas.microsoft.com/office/drawing/2014/main" id="{44AA326F-7CE0-604D-A545-7C5E379558EC}"/>
                    </a:ext>
                  </a:extLst>
                </p:cNvPr>
                <p:cNvPicPr/>
                <p:nvPr/>
              </p:nvPicPr>
              <p:blipFill>
                <a:blip r:embed="rId17"/>
                <a:stretch>
                  <a:fillRect/>
                </a:stretch>
              </p:blipFill>
              <p:spPr>
                <a:xfrm>
                  <a:off x="2809869" y="5920443"/>
                  <a:ext cx="58464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758FD150-49BA-C944-A340-C0E9C3B01505}"/>
                    </a:ext>
                  </a:extLst>
                </p14:cNvPr>
                <p14:cNvContentPartPr/>
                <p14:nvPr/>
              </p14:nvContentPartPr>
              <p14:xfrm>
                <a:off x="3303069" y="5868243"/>
                <a:ext cx="216720" cy="224280"/>
              </p14:xfrm>
            </p:contentPart>
          </mc:Choice>
          <mc:Fallback xmlns="">
            <p:pic>
              <p:nvPicPr>
                <p:cNvPr id="25" name="Ink 24">
                  <a:extLst>
                    <a:ext uri="{FF2B5EF4-FFF2-40B4-BE49-F238E27FC236}">
                      <a16:creationId xmlns:a16="http://schemas.microsoft.com/office/drawing/2014/main" id="{758FD150-49BA-C944-A340-C0E9C3B01505}"/>
                    </a:ext>
                  </a:extLst>
                </p:cNvPr>
                <p:cNvPicPr/>
                <p:nvPr/>
              </p:nvPicPr>
              <p:blipFill>
                <a:blip r:embed="rId19"/>
                <a:stretch>
                  <a:fillRect/>
                </a:stretch>
              </p:blipFill>
              <p:spPr>
                <a:xfrm>
                  <a:off x="3287589" y="5852763"/>
                  <a:ext cx="24732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Ink 25">
                  <a:extLst>
                    <a:ext uri="{FF2B5EF4-FFF2-40B4-BE49-F238E27FC236}">
                      <a16:creationId xmlns:a16="http://schemas.microsoft.com/office/drawing/2014/main" id="{1C80E11E-F591-9C4C-95E3-09578EC075EF}"/>
                    </a:ext>
                  </a:extLst>
                </p14:cNvPr>
                <p14:cNvContentPartPr/>
                <p14:nvPr/>
              </p14:nvContentPartPr>
              <p14:xfrm>
                <a:off x="3786189" y="5794443"/>
                <a:ext cx="165960" cy="268920"/>
              </p14:xfrm>
            </p:contentPart>
          </mc:Choice>
          <mc:Fallback xmlns="">
            <p:pic>
              <p:nvPicPr>
                <p:cNvPr id="26" name="Ink 25">
                  <a:extLst>
                    <a:ext uri="{FF2B5EF4-FFF2-40B4-BE49-F238E27FC236}">
                      <a16:creationId xmlns:a16="http://schemas.microsoft.com/office/drawing/2014/main" id="{1C80E11E-F591-9C4C-95E3-09578EC075EF}"/>
                    </a:ext>
                  </a:extLst>
                </p:cNvPr>
                <p:cNvPicPr/>
                <p:nvPr/>
              </p:nvPicPr>
              <p:blipFill>
                <a:blip r:embed="rId21"/>
                <a:stretch>
                  <a:fillRect/>
                </a:stretch>
              </p:blipFill>
              <p:spPr>
                <a:xfrm>
                  <a:off x="3770743" y="5778963"/>
                  <a:ext cx="196494"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7" name="Ink 26">
                  <a:extLst>
                    <a:ext uri="{FF2B5EF4-FFF2-40B4-BE49-F238E27FC236}">
                      <a16:creationId xmlns:a16="http://schemas.microsoft.com/office/drawing/2014/main" id="{4008798A-7F4E-8249-9E01-9B0FF6A5A334}"/>
                    </a:ext>
                  </a:extLst>
                </p14:cNvPr>
                <p14:cNvContentPartPr/>
                <p14:nvPr/>
              </p14:nvContentPartPr>
              <p14:xfrm>
                <a:off x="3955389" y="5989563"/>
                <a:ext cx="17280" cy="392760"/>
              </p14:xfrm>
            </p:contentPart>
          </mc:Choice>
          <mc:Fallback xmlns="">
            <p:pic>
              <p:nvPicPr>
                <p:cNvPr id="27" name="Ink 26">
                  <a:extLst>
                    <a:ext uri="{FF2B5EF4-FFF2-40B4-BE49-F238E27FC236}">
                      <a16:creationId xmlns:a16="http://schemas.microsoft.com/office/drawing/2014/main" id="{4008798A-7F4E-8249-9E01-9B0FF6A5A334}"/>
                    </a:ext>
                  </a:extLst>
                </p:cNvPr>
                <p:cNvPicPr/>
                <p:nvPr/>
              </p:nvPicPr>
              <p:blipFill>
                <a:blip r:embed="rId23"/>
                <a:stretch>
                  <a:fillRect/>
                </a:stretch>
              </p:blipFill>
              <p:spPr>
                <a:xfrm>
                  <a:off x="3939909" y="5974083"/>
                  <a:ext cx="47880" cy="423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5" name="Ink 34">
                  <a:extLst>
                    <a:ext uri="{FF2B5EF4-FFF2-40B4-BE49-F238E27FC236}">
                      <a16:creationId xmlns:a16="http://schemas.microsoft.com/office/drawing/2014/main" id="{AC6C3F4B-4418-0042-9DDD-CAB75662D4DA}"/>
                    </a:ext>
                  </a:extLst>
                </p14:cNvPr>
                <p14:cNvContentPartPr/>
                <p14:nvPr/>
              </p14:nvContentPartPr>
              <p14:xfrm>
                <a:off x="3133509" y="5835123"/>
                <a:ext cx="188280" cy="407160"/>
              </p14:xfrm>
            </p:contentPart>
          </mc:Choice>
          <mc:Fallback xmlns="">
            <p:pic>
              <p:nvPicPr>
                <p:cNvPr id="35" name="Ink 34">
                  <a:extLst>
                    <a:ext uri="{FF2B5EF4-FFF2-40B4-BE49-F238E27FC236}">
                      <a16:creationId xmlns:a16="http://schemas.microsoft.com/office/drawing/2014/main" id="{AC6C3F4B-4418-0042-9DDD-CAB75662D4DA}"/>
                    </a:ext>
                  </a:extLst>
                </p:cNvPr>
                <p:cNvPicPr/>
                <p:nvPr/>
              </p:nvPicPr>
              <p:blipFill>
                <a:blip r:embed="rId25"/>
                <a:stretch>
                  <a:fillRect/>
                </a:stretch>
              </p:blipFill>
              <p:spPr>
                <a:xfrm>
                  <a:off x="3118059" y="5819643"/>
                  <a:ext cx="218822" cy="4377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9" name="Ink 28">
                  <a:extLst>
                    <a:ext uri="{FF2B5EF4-FFF2-40B4-BE49-F238E27FC236}">
                      <a16:creationId xmlns:a16="http://schemas.microsoft.com/office/drawing/2014/main" id="{1C5216CE-E529-7140-B0CC-7471E323132B}"/>
                    </a:ext>
                  </a:extLst>
                </p14:cNvPr>
                <p14:cNvContentPartPr/>
                <p14:nvPr/>
              </p14:nvContentPartPr>
              <p14:xfrm>
                <a:off x="4331589" y="6162003"/>
                <a:ext cx="293400" cy="23040"/>
              </p14:xfrm>
            </p:contentPart>
          </mc:Choice>
          <mc:Fallback xmlns="">
            <p:pic>
              <p:nvPicPr>
                <p:cNvPr id="29" name="Ink 28">
                  <a:extLst>
                    <a:ext uri="{FF2B5EF4-FFF2-40B4-BE49-F238E27FC236}">
                      <a16:creationId xmlns:a16="http://schemas.microsoft.com/office/drawing/2014/main" id="{1C5216CE-E529-7140-B0CC-7471E323132B}"/>
                    </a:ext>
                  </a:extLst>
                </p:cNvPr>
                <p:cNvPicPr/>
                <p:nvPr/>
              </p:nvPicPr>
              <p:blipFill>
                <a:blip r:embed="rId27"/>
                <a:stretch>
                  <a:fillRect/>
                </a:stretch>
              </p:blipFill>
              <p:spPr>
                <a:xfrm>
                  <a:off x="4316109" y="6146523"/>
                  <a:ext cx="32400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0" name="Ink 29">
                  <a:extLst>
                    <a:ext uri="{FF2B5EF4-FFF2-40B4-BE49-F238E27FC236}">
                      <a16:creationId xmlns:a16="http://schemas.microsoft.com/office/drawing/2014/main" id="{2D870D48-7AE4-E149-8E9D-214D1D0997E2}"/>
                    </a:ext>
                  </a:extLst>
                </p14:cNvPr>
                <p14:cNvContentPartPr/>
                <p14:nvPr/>
              </p14:nvContentPartPr>
              <p14:xfrm>
                <a:off x="4578189" y="6051123"/>
                <a:ext cx="229320" cy="255960"/>
              </p14:xfrm>
            </p:contentPart>
          </mc:Choice>
          <mc:Fallback xmlns="">
            <p:pic>
              <p:nvPicPr>
                <p:cNvPr id="30" name="Ink 29">
                  <a:extLst>
                    <a:ext uri="{FF2B5EF4-FFF2-40B4-BE49-F238E27FC236}">
                      <a16:creationId xmlns:a16="http://schemas.microsoft.com/office/drawing/2014/main" id="{2D870D48-7AE4-E149-8E9D-214D1D0997E2}"/>
                    </a:ext>
                  </a:extLst>
                </p:cNvPr>
                <p:cNvPicPr/>
                <p:nvPr/>
              </p:nvPicPr>
              <p:blipFill>
                <a:blip r:embed="rId29"/>
                <a:stretch>
                  <a:fillRect/>
                </a:stretch>
              </p:blipFill>
              <p:spPr>
                <a:xfrm>
                  <a:off x="4562709" y="6035643"/>
                  <a:ext cx="25992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7" name="Ink 36">
                  <a:extLst>
                    <a:ext uri="{FF2B5EF4-FFF2-40B4-BE49-F238E27FC236}">
                      <a16:creationId xmlns:a16="http://schemas.microsoft.com/office/drawing/2014/main" id="{B19AE274-E262-7F47-AC0D-E33C73CE129D}"/>
                    </a:ext>
                  </a:extLst>
                </p14:cNvPr>
                <p14:cNvContentPartPr/>
                <p14:nvPr/>
              </p14:nvContentPartPr>
              <p14:xfrm>
                <a:off x="4561629" y="5943843"/>
                <a:ext cx="65520" cy="389520"/>
              </p14:xfrm>
            </p:contentPart>
          </mc:Choice>
          <mc:Fallback xmlns="">
            <p:pic>
              <p:nvPicPr>
                <p:cNvPr id="37" name="Ink 36">
                  <a:extLst>
                    <a:ext uri="{FF2B5EF4-FFF2-40B4-BE49-F238E27FC236}">
                      <a16:creationId xmlns:a16="http://schemas.microsoft.com/office/drawing/2014/main" id="{B19AE274-E262-7F47-AC0D-E33C73CE129D}"/>
                    </a:ext>
                  </a:extLst>
                </p:cNvPr>
                <p:cNvPicPr/>
                <p:nvPr/>
              </p:nvPicPr>
              <p:blipFill>
                <a:blip r:embed="rId31"/>
                <a:stretch>
                  <a:fillRect/>
                </a:stretch>
              </p:blipFill>
              <p:spPr>
                <a:xfrm>
                  <a:off x="4546234" y="5928377"/>
                  <a:ext cx="95953" cy="42009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9" name="Ink 38">
                  <a:extLst>
                    <a:ext uri="{FF2B5EF4-FFF2-40B4-BE49-F238E27FC236}">
                      <a16:creationId xmlns:a16="http://schemas.microsoft.com/office/drawing/2014/main" id="{79D986CE-7825-8C4C-975C-3F248BE0FA6E}"/>
                    </a:ext>
                  </a:extLst>
                </p14:cNvPr>
                <p14:cNvContentPartPr/>
                <p14:nvPr/>
              </p14:nvContentPartPr>
              <p14:xfrm>
                <a:off x="5652789" y="6119163"/>
                <a:ext cx="273240" cy="24840"/>
              </p14:xfrm>
            </p:contentPart>
          </mc:Choice>
          <mc:Fallback xmlns="">
            <p:pic>
              <p:nvPicPr>
                <p:cNvPr id="39" name="Ink 38">
                  <a:extLst>
                    <a:ext uri="{FF2B5EF4-FFF2-40B4-BE49-F238E27FC236}">
                      <a16:creationId xmlns:a16="http://schemas.microsoft.com/office/drawing/2014/main" id="{79D986CE-7825-8C4C-975C-3F248BE0FA6E}"/>
                    </a:ext>
                  </a:extLst>
                </p:cNvPr>
                <p:cNvPicPr/>
                <p:nvPr/>
              </p:nvPicPr>
              <p:blipFill>
                <a:blip r:embed="rId33"/>
                <a:stretch>
                  <a:fillRect/>
                </a:stretch>
              </p:blipFill>
              <p:spPr>
                <a:xfrm>
                  <a:off x="5637309" y="6103904"/>
                  <a:ext cx="303840" cy="55003"/>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0" name="Ink 39">
                  <a:extLst>
                    <a:ext uri="{FF2B5EF4-FFF2-40B4-BE49-F238E27FC236}">
                      <a16:creationId xmlns:a16="http://schemas.microsoft.com/office/drawing/2014/main" id="{84C56968-D845-5845-8FCA-7CF2670599A2}"/>
                    </a:ext>
                  </a:extLst>
                </p14:cNvPr>
                <p14:cNvContentPartPr/>
                <p14:nvPr/>
              </p14:nvContentPartPr>
              <p14:xfrm>
                <a:off x="5792829" y="5998923"/>
                <a:ext cx="67680" cy="387720"/>
              </p14:xfrm>
            </p:contentPart>
          </mc:Choice>
          <mc:Fallback xmlns="">
            <p:pic>
              <p:nvPicPr>
                <p:cNvPr id="40" name="Ink 39">
                  <a:extLst>
                    <a:ext uri="{FF2B5EF4-FFF2-40B4-BE49-F238E27FC236}">
                      <a16:creationId xmlns:a16="http://schemas.microsoft.com/office/drawing/2014/main" id="{84C56968-D845-5845-8FCA-7CF2670599A2}"/>
                    </a:ext>
                  </a:extLst>
                </p:cNvPr>
                <p:cNvPicPr/>
                <p:nvPr/>
              </p:nvPicPr>
              <p:blipFill>
                <a:blip r:embed="rId35"/>
                <a:stretch>
                  <a:fillRect/>
                </a:stretch>
              </p:blipFill>
              <p:spPr>
                <a:xfrm>
                  <a:off x="5777266" y="5983443"/>
                  <a:ext cx="98444" cy="4183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1" name="Ink 40">
                  <a:extLst>
                    <a:ext uri="{FF2B5EF4-FFF2-40B4-BE49-F238E27FC236}">
                      <a16:creationId xmlns:a16="http://schemas.microsoft.com/office/drawing/2014/main" id="{2B2D6A46-A40B-8D45-91D0-9E28AB096E58}"/>
                    </a:ext>
                  </a:extLst>
                </p14:cNvPr>
                <p14:cNvContentPartPr/>
                <p14:nvPr/>
              </p14:nvContentPartPr>
              <p14:xfrm>
                <a:off x="6153909" y="5853483"/>
                <a:ext cx="99000" cy="408960"/>
              </p14:xfrm>
            </p:contentPart>
          </mc:Choice>
          <mc:Fallback xmlns="">
            <p:pic>
              <p:nvPicPr>
                <p:cNvPr id="41" name="Ink 40">
                  <a:extLst>
                    <a:ext uri="{FF2B5EF4-FFF2-40B4-BE49-F238E27FC236}">
                      <a16:creationId xmlns:a16="http://schemas.microsoft.com/office/drawing/2014/main" id="{2B2D6A46-A40B-8D45-91D0-9E28AB096E58}"/>
                    </a:ext>
                  </a:extLst>
                </p:cNvPr>
                <p:cNvPicPr/>
                <p:nvPr/>
              </p:nvPicPr>
              <p:blipFill>
                <a:blip r:embed="rId37"/>
                <a:stretch>
                  <a:fillRect/>
                </a:stretch>
              </p:blipFill>
              <p:spPr>
                <a:xfrm>
                  <a:off x="6138429" y="5838003"/>
                  <a:ext cx="129600"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2" name="Ink 41">
                  <a:extLst>
                    <a:ext uri="{FF2B5EF4-FFF2-40B4-BE49-F238E27FC236}">
                      <a16:creationId xmlns:a16="http://schemas.microsoft.com/office/drawing/2014/main" id="{214E1ED1-DBC9-7940-8B20-DF47BE879230}"/>
                    </a:ext>
                  </a:extLst>
                </p14:cNvPr>
                <p14:cNvContentPartPr/>
                <p14:nvPr/>
              </p14:nvContentPartPr>
              <p14:xfrm>
                <a:off x="6360189" y="5913243"/>
                <a:ext cx="227880" cy="371160"/>
              </p14:xfrm>
            </p:contentPart>
          </mc:Choice>
          <mc:Fallback xmlns="">
            <p:pic>
              <p:nvPicPr>
                <p:cNvPr id="42" name="Ink 41">
                  <a:extLst>
                    <a:ext uri="{FF2B5EF4-FFF2-40B4-BE49-F238E27FC236}">
                      <a16:creationId xmlns:a16="http://schemas.microsoft.com/office/drawing/2014/main" id="{214E1ED1-DBC9-7940-8B20-DF47BE879230}"/>
                    </a:ext>
                  </a:extLst>
                </p:cNvPr>
                <p:cNvPicPr/>
                <p:nvPr/>
              </p:nvPicPr>
              <p:blipFill>
                <a:blip r:embed="rId39"/>
                <a:stretch>
                  <a:fillRect/>
                </a:stretch>
              </p:blipFill>
              <p:spPr>
                <a:xfrm>
                  <a:off x="6344709" y="5897763"/>
                  <a:ext cx="258480"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3" name="Ink 42">
                  <a:extLst>
                    <a:ext uri="{FF2B5EF4-FFF2-40B4-BE49-F238E27FC236}">
                      <a16:creationId xmlns:a16="http://schemas.microsoft.com/office/drawing/2014/main" id="{6747D5AF-34C1-4F47-B573-49BB6B60E7B9}"/>
                    </a:ext>
                  </a:extLst>
                </p14:cNvPr>
                <p14:cNvContentPartPr/>
                <p14:nvPr/>
              </p14:nvContentPartPr>
              <p14:xfrm>
                <a:off x="6822069" y="6226083"/>
                <a:ext cx="135360" cy="14040"/>
              </p14:xfrm>
            </p:contentPart>
          </mc:Choice>
          <mc:Fallback xmlns="">
            <p:pic>
              <p:nvPicPr>
                <p:cNvPr id="43" name="Ink 42">
                  <a:extLst>
                    <a:ext uri="{FF2B5EF4-FFF2-40B4-BE49-F238E27FC236}">
                      <a16:creationId xmlns:a16="http://schemas.microsoft.com/office/drawing/2014/main" id="{6747D5AF-34C1-4F47-B573-49BB6B60E7B9}"/>
                    </a:ext>
                  </a:extLst>
                </p:cNvPr>
                <p:cNvPicPr/>
                <p:nvPr/>
              </p:nvPicPr>
              <p:blipFill>
                <a:blip r:embed="rId41"/>
                <a:stretch>
                  <a:fillRect/>
                </a:stretch>
              </p:blipFill>
              <p:spPr>
                <a:xfrm>
                  <a:off x="6806589" y="6210603"/>
                  <a:ext cx="16596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4" name="Ink 43">
                  <a:extLst>
                    <a:ext uri="{FF2B5EF4-FFF2-40B4-BE49-F238E27FC236}">
                      <a16:creationId xmlns:a16="http://schemas.microsoft.com/office/drawing/2014/main" id="{2383BC9E-C3E3-C34E-809C-4D981F8821DB}"/>
                    </a:ext>
                  </a:extLst>
                </p14:cNvPr>
                <p14:cNvContentPartPr/>
                <p14:nvPr/>
              </p14:nvContentPartPr>
              <p14:xfrm>
                <a:off x="6826389" y="6084963"/>
                <a:ext cx="144720" cy="305640"/>
              </p14:xfrm>
            </p:contentPart>
          </mc:Choice>
          <mc:Fallback xmlns="">
            <p:pic>
              <p:nvPicPr>
                <p:cNvPr id="44" name="Ink 43">
                  <a:extLst>
                    <a:ext uri="{FF2B5EF4-FFF2-40B4-BE49-F238E27FC236}">
                      <a16:creationId xmlns:a16="http://schemas.microsoft.com/office/drawing/2014/main" id="{2383BC9E-C3E3-C34E-809C-4D981F8821DB}"/>
                    </a:ext>
                  </a:extLst>
                </p:cNvPr>
                <p:cNvPicPr/>
                <p:nvPr/>
              </p:nvPicPr>
              <p:blipFill>
                <a:blip r:embed="rId43"/>
                <a:stretch>
                  <a:fillRect/>
                </a:stretch>
              </p:blipFill>
              <p:spPr>
                <a:xfrm>
                  <a:off x="6810870" y="6069483"/>
                  <a:ext cx="175396" cy="3362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5" name="Ink 44">
                  <a:extLst>
                    <a:ext uri="{FF2B5EF4-FFF2-40B4-BE49-F238E27FC236}">
                      <a16:creationId xmlns:a16="http://schemas.microsoft.com/office/drawing/2014/main" id="{50DCD3CD-E13B-DE49-9A4E-5002E189DA3E}"/>
                    </a:ext>
                  </a:extLst>
                </p14:cNvPr>
                <p14:cNvContentPartPr/>
                <p14:nvPr/>
              </p14:nvContentPartPr>
              <p14:xfrm>
                <a:off x="7109709" y="6434883"/>
                <a:ext cx="65160" cy="12600"/>
              </p14:xfrm>
            </p:contentPart>
          </mc:Choice>
          <mc:Fallback xmlns="">
            <p:pic>
              <p:nvPicPr>
                <p:cNvPr id="45" name="Ink 44">
                  <a:extLst>
                    <a:ext uri="{FF2B5EF4-FFF2-40B4-BE49-F238E27FC236}">
                      <a16:creationId xmlns:a16="http://schemas.microsoft.com/office/drawing/2014/main" id="{50DCD3CD-E13B-DE49-9A4E-5002E189DA3E}"/>
                    </a:ext>
                  </a:extLst>
                </p:cNvPr>
                <p:cNvPicPr/>
                <p:nvPr/>
              </p:nvPicPr>
              <p:blipFill>
                <a:blip r:embed="rId45"/>
                <a:stretch>
                  <a:fillRect/>
                </a:stretch>
              </p:blipFill>
              <p:spPr>
                <a:xfrm>
                  <a:off x="7094229" y="6419403"/>
                  <a:ext cx="957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6" name="Ink 45">
                  <a:extLst>
                    <a:ext uri="{FF2B5EF4-FFF2-40B4-BE49-F238E27FC236}">
                      <a16:creationId xmlns:a16="http://schemas.microsoft.com/office/drawing/2014/main" id="{1812F81A-9B77-9C41-B0FA-A07B8B8EA659}"/>
                    </a:ext>
                  </a:extLst>
                </p14:cNvPr>
                <p14:cNvContentPartPr/>
                <p14:nvPr/>
              </p14:nvContentPartPr>
              <p14:xfrm>
                <a:off x="7304829" y="6431283"/>
                <a:ext cx="3240" cy="4680"/>
              </p14:xfrm>
            </p:contentPart>
          </mc:Choice>
          <mc:Fallback xmlns="">
            <p:pic>
              <p:nvPicPr>
                <p:cNvPr id="46" name="Ink 45">
                  <a:extLst>
                    <a:ext uri="{FF2B5EF4-FFF2-40B4-BE49-F238E27FC236}">
                      <a16:creationId xmlns:a16="http://schemas.microsoft.com/office/drawing/2014/main" id="{1812F81A-9B77-9C41-B0FA-A07B8B8EA659}"/>
                    </a:ext>
                  </a:extLst>
                </p:cNvPr>
                <p:cNvPicPr/>
                <p:nvPr/>
              </p:nvPicPr>
              <p:blipFill>
                <a:blip r:embed="rId47"/>
                <a:stretch>
                  <a:fillRect/>
                </a:stretch>
              </p:blipFill>
              <p:spPr>
                <a:xfrm>
                  <a:off x="7290897" y="6415803"/>
                  <a:ext cx="3078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7" name="Ink 46">
                  <a:extLst>
                    <a:ext uri="{FF2B5EF4-FFF2-40B4-BE49-F238E27FC236}">
                      <a16:creationId xmlns:a16="http://schemas.microsoft.com/office/drawing/2014/main" id="{A48C632C-C1A7-BC47-A249-8DFDFAA53F23}"/>
                    </a:ext>
                  </a:extLst>
                </p14:cNvPr>
                <p14:cNvContentPartPr/>
                <p14:nvPr/>
              </p14:nvContentPartPr>
              <p14:xfrm>
                <a:off x="7530909" y="6377643"/>
                <a:ext cx="56880" cy="23040"/>
              </p14:xfrm>
            </p:contentPart>
          </mc:Choice>
          <mc:Fallback xmlns="">
            <p:pic>
              <p:nvPicPr>
                <p:cNvPr id="47" name="Ink 46">
                  <a:extLst>
                    <a:ext uri="{FF2B5EF4-FFF2-40B4-BE49-F238E27FC236}">
                      <a16:creationId xmlns:a16="http://schemas.microsoft.com/office/drawing/2014/main" id="{A48C632C-C1A7-BC47-A249-8DFDFAA53F23}"/>
                    </a:ext>
                  </a:extLst>
                </p:cNvPr>
                <p:cNvPicPr/>
                <p:nvPr/>
              </p:nvPicPr>
              <p:blipFill>
                <a:blip r:embed="rId49"/>
                <a:stretch>
                  <a:fillRect/>
                </a:stretch>
              </p:blipFill>
              <p:spPr>
                <a:xfrm>
                  <a:off x="7515429" y="6362163"/>
                  <a:ext cx="8748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8" name="Ink 47">
                  <a:extLst>
                    <a:ext uri="{FF2B5EF4-FFF2-40B4-BE49-F238E27FC236}">
                      <a16:creationId xmlns:a16="http://schemas.microsoft.com/office/drawing/2014/main" id="{827FF2C2-2AF1-AD43-81C4-96547BF835C7}"/>
                    </a:ext>
                  </a:extLst>
                </p14:cNvPr>
                <p14:cNvContentPartPr/>
                <p14:nvPr/>
              </p14:nvContentPartPr>
              <p14:xfrm>
                <a:off x="7808109" y="6333003"/>
                <a:ext cx="57240" cy="37080"/>
              </p14:xfrm>
            </p:contentPart>
          </mc:Choice>
          <mc:Fallback xmlns="">
            <p:pic>
              <p:nvPicPr>
                <p:cNvPr id="48" name="Ink 47">
                  <a:extLst>
                    <a:ext uri="{FF2B5EF4-FFF2-40B4-BE49-F238E27FC236}">
                      <a16:creationId xmlns:a16="http://schemas.microsoft.com/office/drawing/2014/main" id="{827FF2C2-2AF1-AD43-81C4-96547BF835C7}"/>
                    </a:ext>
                  </a:extLst>
                </p:cNvPr>
                <p:cNvPicPr/>
                <p:nvPr/>
              </p:nvPicPr>
              <p:blipFill>
                <a:blip r:embed="rId51"/>
                <a:stretch>
                  <a:fillRect/>
                </a:stretch>
              </p:blipFill>
              <p:spPr>
                <a:xfrm>
                  <a:off x="7792531" y="6317523"/>
                  <a:ext cx="88034"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2" name="Ink 51">
                  <a:extLst>
                    <a:ext uri="{FF2B5EF4-FFF2-40B4-BE49-F238E27FC236}">
                      <a16:creationId xmlns:a16="http://schemas.microsoft.com/office/drawing/2014/main" id="{1C353C1D-9411-3B4B-8C03-0FDD2538FAAF}"/>
                    </a:ext>
                  </a:extLst>
                </p14:cNvPr>
                <p14:cNvContentPartPr/>
                <p14:nvPr/>
              </p14:nvContentPartPr>
              <p14:xfrm>
                <a:off x="1017069" y="6242643"/>
                <a:ext cx="6235200" cy="352080"/>
              </p14:xfrm>
            </p:contentPart>
          </mc:Choice>
          <mc:Fallback xmlns="">
            <p:pic>
              <p:nvPicPr>
                <p:cNvPr id="52" name="Ink 51">
                  <a:extLst>
                    <a:ext uri="{FF2B5EF4-FFF2-40B4-BE49-F238E27FC236}">
                      <a16:creationId xmlns:a16="http://schemas.microsoft.com/office/drawing/2014/main" id="{1C353C1D-9411-3B4B-8C03-0FDD2538FAAF}"/>
                    </a:ext>
                  </a:extLst>
                </p:cNvPr>
                <p:cNvPicPr/>
                <p:nvPr/>
              </p:nvPicPr>
              <p:blipFill>
                <a:blip r:embed="rId53"/>
                <a:stretch>
                  <a:fillRect/>
                </a:stretch>
              </p:blipFill>
              <p:spPr>
                <a:xfrm>
                  <a:off x="1001589" y="6227147"/>
                  <a:ext cx="6265800" cy="382711"/>
                </a:xfrm>
                <a:prstGeom prst="rect">
                  <a:avLst/>
                </a:prstGeom>
              </p:spPr>
            </p:pic>
          </mc:Fallback>
        </mc:AlternateContent>
      </p:grpSp>
      <p:grpSp>
        <p:nvGrpSpPr>
          <p:cNvPr id="65" name="Group 64">
            <a:extLst>
              <a:ext uri="{FF2B5EF4-FFF2-40B4-BE49-F238E27FC236}">
                <a16:creationId xmlns:a16="http://schemas.microsoft.com/office/drawing/2014/main" id="{9A9C0E97-12AC-104C-B999-7A227F9FE9CC}"/>
              </a:ext>
            </a:extLst>
          </p:cNvPr>
          <p:cNvGrpSpPr/>
          <p:nvPr/>
        </p:nvGrpSpPr>
        <p:grpSpPr>
          <a:xfrm>
            <a:off x="6299349" y="5301963"/>
            <a:ext cx="2418480" cy="455400"/>
            <a:chOff x="6299349" y="5301963"/>
            <a:chExt cx="2418480" cy="455400"/>
          </a:xfrm>
        </p:grpSpPr>
        <mc:AlternateContent xmlns:mc="http://schemas.openxmlformats.org/markup-compatibility/2006" xmlns:p14="http://schemas.microsoft.com/office/powerpoint/2010/main">
          <mc:Choice Requires="p14">
            <p:contentPart p14:bwMode="auto" r:id="rId54">
              <p14:nvContentPartPr>
                <p14:cNvPr id="54" name="Ink 53">
                  <a:extLst>
                    <a:ext uri="{FF2B5EF4-FFF2-40B4-BE49-F238E27FC236}">
                      <a16:creationId xmlns:a16="http://schemas.microsoft.com/office/drawing/2014/main" id="{5A46D456-ED06-0D45-8AC5-550E2507B5E6}"/>
                    </a:ext>
                  </a:extLst>
                </p14:cNvPr>
                <p14:cNvContentPartPr/>
                <p14:nvPr/>
              </p14:nvContentPartPr>
              <p14:xfrm>
                <a:off x="6299349" y="5301963"/>
                <a:ext cx="352800" cy="455400"/>
              </p14:xfrm>
            </p:contentPart>
          </mc:Choice>
          <mc:Fallback xmlns="">
            <p:pic>
              <p:nvPicPr>
                <p:cNvPr id="54" name="Ink 53">
                  <a:extLst>
                    <a:ext uri="{FF2B5EF4-FFF2-40B4-BE49-F238E27FC236}">
                      <a16:creationId xmlns:a16="http://schemas.microsoft.com/office/drawing/2014/main" id="{5A46D456-ED06-0D45-8AC5-550E2507B5E6}"/>
                    </a:ext>
                  </a:extLst>
                </p:cNvPr>
                <p:cNvPicPr/>
                <p:nvPr/>
              </p:nvPicPr>
              <p:blipFill>
                <a:blip r:embed="rId55"/>
                <a:stretch>
                  <a:fillRect/>
                </a:stretch>
              </p:blipFill>
              <p:spPr>
                <a:xfrm>
                  <a:off x="6283869" y="5286483"/>
                  <a:ext cx="383400"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5" name="Ink 54">
                  <a:extLst>
                    <a:ext uri="{FF2B5EF4-FFF2-40B4-BE49-F238E27FC236}">
                      <a16:creationId xmlns:a16="http://schemas.microsoft.com/office/drawing/2014/main" id="{94D6B671-CE7F-2541-B412-F671A144E234}"/>
                    </a:ext>
                  </a:extLst>
                </p14:cNvPr>
                <p14:cNvContentPartPr/>
                <p14:nvPr/>
              </p14:nvContentPartPr>
              <p14:xfrm>
                <a:off x="6739629" y="5564043"/>
                <a:ext cx="267480" cy="183600"/>
              </p14:xfrm>
            </p:contentPart>
          </mc:Choice>
          <mc:Fallback xmlns="">
            <p:pic>
              <p:nvPicPr>
                <p:cNvPr id="55" name="Ink 54">
                  <a:extLst>
                    <a:ext uri="{FF2B5EF4-FFF2-40B4-BE49-F238E27FC236}">
                      <a16:creationId xmlns:a16="http://schemas.microsoft.com/office/drawing/2014/main" id="{94D6B671-CE7F-2541-B412-F671A144E234}"/>
                    </a:ext>
                  </a:extLst>
                </p:cNvPr>
                <p:cNvPicPr/>
                <p:nvPr/>
              </p:nvPicPr>
              <p:blipFill>
                <a:blip r:embed="rId57"/>
                <a:stretch>
                  <a:fillRect/>
                </a:stretch>
              </p:blipFill>
              <p:spPr>
                <a:xfrm>
                  <a:off x="6724128" y="5548563"/>
                  <a:ext cx="298121"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7" name="Ink 56">
                  <a:extLst>
                    <a:ext uri="{FF2B5EF4-FFF2-40B4-BE49-F238E27FC236}">
                      <a16:creationId xmlns:a16="http://schemas.microsoft.com/office/drawing/2014/main" id="{AA2421D7-6707-314B-85C2-7C7C549B1A81}"/>
                    </a:ext>
                  </a:extLst>
                </p14:cNvPr>
                <p14:cNvContentPartPr/>
                <p14:nvPr/>
              </p14:nvContentPartPr>
              <p14:xfrm>
                <a:off x="7047069" y="5610483"/>
                <a:ext cx="194760" cy="143280"/>
              </p14:xfrm>
            </p:contentPart>
          </mc:Choice>
          <mc:Fallback xmlns="">
            <p:pic>
              <p:nvPicPr>
                <p:cNvPr id="57" name="Ink 56">
                  <a:extLst>
                    <a:ext uri="{FF2B5EF4-FFF2-40B4-BE49-F238E27FC236}">
                      <a16:creationId xmlns:a16="http://schemas.microsoft.com/office/drawing/2014/main" id="{AA2421D7-6707-314B-85C2-7C7C549B1A81}"/>
                    </a:ext>
                  </a:extLst>
                </p:cNvPr>
                <p:cNvPicPr/>
                <p:nvPr/>
              </p:nvPicPr>
              <p:blipFill>
                <a:blip r:embed="rId59"/>
                <a:stretch>
                  <a:fillRect/>
                </a:stretch>
              </p:blipFill>
              <p:spPr>
                <a:xfrm>
                  <a:off x="7031589" y="5595003"/>
                  <a:ext cx="22536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8" name="Ink 57">
                  <a:extLst>
                    <a:ext uri="{FF2B5EF4-FFF2-40B4-BE49-F238E27FC236}">
                      <a16:creationId xmlns:a16="http://schemas.microsoft.com/office/drawing/2014/main" id="{E6F4E51B-4761-5641-8070-113C85090543}"/>
                    </a:ext>
                  </a:extLst>
                </p14:cNvPr>
                <p14:cNvContentPartPr/>
                <p14:nvPr/>
              </p14:nvContentPartPr>
              <p14:xfrm>
                <a:off x="7343349" y="5557923"/>
                <a:ext cx="283320" cy="174960"/>
              </p14:xfrm>
            </p:contentPart>
          </mc:Choice>
          <mc:Fallback xmlns="">
            <p:pic>
              <p:nvPicPr>
                <p:cNvPr id="58" name="Ink 57">
                  <a:extLst>
                    <a:ext uri="{FF2B5EF4-FFF2-40B4-BE49-F238E27FC236}">
                      <a16:creationId xmlns:a16="http://schemas.microsoft.com/office/drawing/2014/main" id="{E6F4E51B-4761-5641-8070-113C85090543}"/>
                    </a:ext>
                  </a:extLst>
                </p:cNvPr>
                <p:cNvPicPr/>
                <p:nvPr/>
              </p:nvPicPr>
              <p:blipFill>
                <a:blip r:embed="rId61"/>
                <a:stretch>
                  <a:fillRect/>
                </a:stretch>
              </p:blipFill>
              <p:spPr>
                <a:xfrm>
                  <a:off x="7327849" y="5542411"/>
                  <a:ext cx="313959" cy="205623"/>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9" name="Ink 58">
                  <a:extLst>
                    <a:ext uri="{FF2B5EF4-FFF2-40B4-BE49-F238E27FC236}">
                      <a16:creationId xmlns:a16="http://schemas.microsoft.com/office/drawing/2014/main" id="{997FE3AF-E820-A94C-9AFB-EB07354E4AD2}"/>
                    </a:ext>
                  </a:extLst>
                </p14:cNvPr>
                <p14:cNvContentPartPr/>
                <p14:nvPr/>
              </p14:nvContentPartPr>
              <p14:xfrm>
                <a:off x="7711269" y="5551083"/>
                <a:ext cx="230760" cy="148680"/>
              </p14:xfrm>
            </p:contentPart>
          </mc:Choice>
          <mc:Fallback xmlns="">
            <p:pic>
              <p:nvPicPr>
                <p:cNvPr id="59" name="Ink 58">
                  <a:extLst>
                    <a:ext uri="{FF2B5EF4-FFF2-40B4-BE49-F238E27FC236}">
                      <a16:creationId xmlns:a16="http://schemas.microsoft.com/office/drawing/2014/main" id="{997FE3AF-E820-A94C-9AFB-EB07354E4AD2}"/>
                    </a:ext>
                  </a:extLst>
                </p:cNvPr>
                <p:cNvPicPr/>
                <p:nvPr/>
              </p:nvPicPr>
              <p:blipFill>
                <a:blip r:embed="rId63"/>
                <a:stretch>
                  <a:fillRect/>
                </a:stretch>
              </p:blipFill>
              <p:spPr>
                <a:xfrm>
                  <a:off x="7695789" y="5535603"/>
                  <a:ext cx="26136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0" name="Ink 59">
                  <a:extLst>
                    <a:ext uri="{FF2B5EF4-FFF2-40B4-BE49-F238E27FC236}">
                      <a16:creationId xmlns:a16="http://schemas.microsoft.com/office/drawing/2014/main" id="{9BFE31BA-1E6E-0F44-BD17-8A47D0A5889A}"/>
                    </a:ext>
                  </a:extLst>
                </p14:cNvPr>
                <p14:cNvContentPartPr/>
                <p14:nvPr/>
              </p14:nvContentPartPr>
              <p14:xfrm>
                <a:off x="7864269" y="5354523"/>
                <a:ext cx="163800" cy="340560"/>
              </p14:xfrm>
            </p:contentPart>
          </mc:Choice>
          <mc:Fallback xmlns="">
            <p:pic>
              <p:nvPicPr>
                <p:cNvPr id="60" name="Ink 59">
                  <a:extLst>
                    <a:ext uri="{FF2B5EF4-FFF2-40B4-BE49-F238E27FC236}">
                      <a16:creationId xmlns:a16="http://schemas.microsoft.com/office/drawing/2014/main" id="{9BFE31BA-1E6E-0F44-BD17-8A47D0A5889A}"/>
                    </a:ext>
                  </a:extLst>
                </p:cNvPr>
                <p:cNvPicPr/>
                <p:nvPr/>
              </p:nvPicPr>
              <p:blipFill>
                <a:blip r:embed="rId65"/>
                <a:stretch>
                  <a:fillRect/>
                </a:stretch>
              </p:blipFill>
              <p:spPr>
                <a:xfrm>
                  <a:off x="7848789" y="5339043"/>
                  <a:ext cx="19440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1" name="Ink 60">
                  <a:extLst>
                    <a:ext uri="{FF2B5EF4-FFF2-40B4-BE49-F238E27FC236}">
                      <a16:creationId xmlns:a16="http://schemas.microsoft.com/office/drawing/2014/main" id="{FDFCE72B-4806-DC4D-869A-87FDA747C5D3}"/>
                    </a:ext>
                  </a:extLst>
                </p14:cNvPr>
                <p14:cNvContentPartPr/>
                <p14:nvPr/>
              </p14:nvContentPartPr>
              <p14:xfrm>
                <a:off x="7905669" y="5529843"/>
                <a:ext cx="218520" cy="79920"/>
              </p14:xfrm>
            </p:contentPart>
          </mc:Choice>
          <mc:Fallback xmlns="">
            <p:pic>
              <p:nvPicPr>
                <p:cNvPr id="61" name="Ink 60">
                  <a:extLst>
                    <a:ext uri="{FF2B5EF4-FFF2-40B4-BE49-F238E27FC236}">
                      <a16:creationId xmlns:a16="http://schemas.microsoft.com/office/drawing/2014/main" id="{FDFCE72B-4806-DC4D-869A-87FDA747C5D3}"/>
                    </a:ext>
                  </a:extLst>
                </p:cNvPr>
                <p:cNvPicPr/>
                <p:nvPr/>
              </p:nvPicPr>
              <p:blipFill>
                <a:blip r:embed="rId67"/>
                <a:stretch>
                  <a:fillRect/>
                </a:stretch>
              </p:blipFill>
              <p:spPr>
                <a:xfrm>
                  <a:off x="7890189" y="5514363"/>
                  <a:ext cx="24912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2" name="Ink 61">
                  <a:extLst>
                    <a:ext uri="{FF2B5EF4-FFF2-40B4-BE49-F238E27FC236}">
                      <a16:creationId xmlns:a16="http://schemas.microsoft.com/office/drawing/2014/main" id="{9816B8C5-0505-9947-8826-8C5DF0F82298}"/>
                    </a:ext>
                  </a:extLst>
                </p14:cNvPr>
                <p14:cNvContentPartPr/>
                <p14:nvPr/>
              </p14:nvContentPartPr>
              <p14:xfrm>
                <a:off x="8102589" y="5466843"/>
                <a:ext cx="365760" cy="200880"/>
              </p14:xfrm>
            </p:contentPart>
          </mc:Choice>
          <mc:Fallback xmlns="">
            <p:pic>
              <p:nvPicPr>
                <p:cNvPr id="62" name="Ink 61">
                  <a:extLst>
                    <a:ext uri="{FF2B5EF4-FFF2-40B4-BE49-F238E27FC236}">
                      <a16:creationId xmlns:a16="http://schemas.microsoft.com/office/drawing/2014/main" id="{9816B8C5-0505-9947-8826-8C5DF0F82298}"/>
                    </a:ext>
                  </a:extLst>
                </p:cNvPr>
                <p:cNvPicPr/>
                <p:nvPr/>
              </p:nvPicPr>
              <p:blipFill>
                <a:blip r:embed="rId69"/>
                <a:stretch>
                  <a:fillRect/>
                </a:stretch>
              </p:blipFill>
              <p:spPr>
                <a:xfrm>
                  <a:off x="8087094" y="5451335"/>
                  <a:ext cx="396390" cy="231535"/>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3" name="Ink 62">
                  <a:extLst>
                    <a:ext uri="{FF2B5EF4-FFF2-40B4-BE49-F238E27FC236}">
                      <a16:creationId xmlns:a16="http://schemas.microsoft.com/office/drawing/2014/main" id="{8B8FE6F4-8D2A-CD47-9B12-1ED4E14D8155}"/>
                    </a:ext>
                  </a:extLst>
                </p14:cNvPr>
                <p14:cNvContentPartPr/>
                <p14:nvPr/>
              </p14:nvContentPartPr>
              <p14:xfrm>
                <a:off x="8304189" y="5350203"/>
                <a:ext cx="57600" cy="43920"/>
              </p14:xfrm>
            </p:contentPart>
          </mc:Choice>
          <mc:Fallback xmlns="">
            <p:pic>
              <p:nvPicPr>
                <p:cNvPr id="63" name="Ink 62">
                  <a:extLst>
                    <a:ext uri="{FF2B5EF4-FFF2-40B4-BE49-F238E27FC236}">
                      <a16:creationId xmlns:a16="http://schemas.microsoft.com/office/drawing/2014/main" id="{8B8FE6F4-8D2A-CD47-9B12-1ED4E14D8155}"/>
                    </a:ext>
                  </a:extLst>
                </p:cNvPr>
                <p:cNvPicPr/>
                <p:nvPr/>
              </p:nvPicPr>
              <p:blipFill>
                <a:blip r:embed="rId71"/>
                <a:stretch>
                  <a:fillRect/>
                </a:stretch>
              </p:blipFill>
              <p:spPr>
                <a:xfrm>
                  <a:off x="8288709" y="5334595"/>
                  <a:ext cx="88200" cy="74773"/>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4" name="Ink 63">
                  <a:extLst>
                    <a:ext uri="{FF2B5EF4-FFF2-40B4-BE49-F238E27FC236}">
                      <a16:creationId xmlns:a16="http://schemas.microsoft.com/office/drawing/2014/main" id="{959D1E99-4C79-914B-95C5-19B50632E4AE}"/>
                    </a:ext>
                  </a:extLst>
                </p14:cNvPr>
                <p14:cNvContentPartPr/>
                <p14:nvPr/>
              </p14:nvContentPartPr>
              <p14:xfrm>
                <a:off x="8517309" y="5443083"/>
                <a:ext cx="200520" cy="167040"/>
              </p14:xfrm>
            </p:contentPart>
          </mc:Choice>
          <mc:Fallback xmlns="">
            <p:pic>
              <p:nvPicPr>
                <p:cNvPr id="64" name="Ink 63">
                  <a:extLst>
                    <a:ext uri="{FF2B5EF4-FFF2-40B4-BE49-F238E27FC236}">
                      <a16:creationId xmlns:a16="http://schemas.microsoft.com/office/drawing/2014/main" id="{959D1E99-4C79-914B-95C5-19B50632E4AE}"/>
                    </a:ext>
                  </a:extLst>
                </p:cNvPr>
                <p:cNvPicPr/>
                <p:nvPr/>
              </p:nvPicPr>
              <p:blipFill>
                <a:blip r:embed="rId73"/>
                <a:stretch>
                  <a:fillRect/>
                </a:stretch>
              </p:blipFill>
              <p:spPr>
                <a:xfrm>
                  <a:off x="8501829" y="5427570"/>
                  <a:ext cx="231120" cy="197706"/>
                </a:xfrm>
                <a:prstGeom prst="rect">
                  <a:avLst/>
                </a:prstGeom>
              </p:spPr>
            </p:pic>
          </mc:Fallback>
        </mc:AlternateContent>
      </p:grpSp>
      <p:grpSp>
        <p:nvGrpSpPr>
          <p:cNvPr id="69" name="Group 68">
            <a:extLst>
              <a:ext uri="{FF2B5EF4-FFF2-40B4-BE49-F238E27FC236}">
                <a16:creationId xmlns:a16="http://schemas.microsoft.com/office/drawing/2014/main" id="{4AE2FB24-EB8A-8143-A154-843319F9E15E}"/>
              </a:ext>
            </a:extLst>
          </p:cNvPr>
          <p:cNvGrpSpPr/>
          <p:nvPr/>
        </p:nvGrpSpPr>
        <p:grpSpPr>
          <a:xfrm>
            <a:off x="7826829" y="5994603"/>
            <a:ext cx="1463760" cy="426240"/>
            <a:chOff x="7826829" y="5994603"/>
            <a:chExt cx="1463760" cy="426240"/>
          </a:xfrm>
        </p:grpSpPr>
        <mc:AlternateContent xmlns:mc="http://schemas.openxmlformats.org/markup-compatibility/2006" xmlns:p14="http://schemas.microsoft.com/office/powerpoint/2010/main">
          <mc:Choice Requires="p14">
            <p:contentPart p14:bwMode="auto" r:id="rId74">
              <p14:nvContentPartPr>
                <p14:cNvPr id="66" name="Ink 65">
                  <a:extLst>
                    <a:ext uri="{FF2B5EF4-FFF2-40B4-BE49-F238E27FC236}">
                      <a16:creationId xmlns:a16="http://schemas.microsoft.com/office/drawing/2014/main" id="{66B5AA9A-40C9-CF46-B242-05909DB576A4}"/>
                    </a:ext>
                  </a:extLst>
                </p14:cNvPr>
                <p14:cNvContentPartPr/>
                <p14:nvPr/>
              </p14:nvContentPartPr>
              <p14:xfrm>
                <a:off x="7826829" y="6023763"/>
                <a:ext cx="916200" cy="397080"/>
              </p14:xfrm>
            </p:contentPart>
          </mc:Choice>
          <mc:Fallback xmlns="">
            <p:pic>
              <p:nvPicPr>
                <p:cNvPr id="66" name="Ink 65">
                  <a:extLst>
                    <a:ext uri="{FF2B5EF4-FFF2-40B4-BE49-F238E27FC236}">
                      <a16:creationId xmlns:a16="http://schemas.microsoft.com/office/drawing/2014/main" id="{66B5AA9A-40C9-CF46-B242-05909DB576A4}"/>
                    </a:ext>
                  </a:extLst>
                </p:cNvPr>
                <p:cNvPicPr/>
                <p:nvPr/>
              </p:nvPicPr>
              <p:blipFill>
                <a:blip r:embed="rId75"/>
                <a:stretch>
                  <a:fillRect/>
                </a:stretch>
              </p:blipFill>
              <p:spPr>
                <a:xfrm>
                  <a:off x="7811343" y="6008269"/>
                  <a:ext cx="946812" cy="427708"/>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7" name="Ink 66">
                  <a:extLst>
                    <a:ext uri="{FF2B5EF4-FFF2-40B4-BE49-F238E27FC236}">
                      <a16:creationId xmlns:a16="http://schemas.microsoft.com/office/drawing/2014/main" id="{8ECCCACD-29F1-064E-9CAF-DBFF29FF30F6}"/>
                    </a:ext>
                  </a:extLst>
                </p14:cNvPr>
                <p14:cNvContentPartPr/>
                <p14:nvPr/>
              </p14:nvContentPartPr>
              <p14:xfrm>
                <a:off x="8546829" y="5994603"/>
                <a:ext cx="35280" cy="36360"/>
              </p14:xfrm>
            </p:contentPart>
          </mc:Choice>
          <mc:Fallback xmlns="">
            <p:pic>
              <p:nvPicPr>
                <p:cNvPr id="67" name="Ink 66">
                  <a:extLst>
                    <a:ext uri="{FF2B5EF4-FFF2-40B4-BE49-F238E27FC236}">
                      <a16:creationId xmlns:a16="http://schemas.microsoft.com/office/drawing/2014/main" id="{8ECCCACD-29F1-064E-9CAF-DBFF29FF30F6}"/>
                    </a:ext>
                  </a:extLst>
                </p:cNvPr>
                <p:cNvPicPr/>
                <p:nvPr/>
              </p:nvPicPr>
              <p:blipFill>
                <a:blip r:embed="rId77"/>
                <a:stretch>
                  <a:fillRect/>
                </a:stretch>
              </p:blipFill>
              <p:spPr>
                <a:xfrm>
                  <a:off x="8531349" y="5979123"/>
                  <a:ext cx="6588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8" name="Ink 67">
                  <a:extLst>
                    <a:ext uri="{FF2B5EF4-FFF2-40B4-BE49-F238E27FC236}">
                      <a16:creationId xmlns:a16="http://schemas.microsoft.com/office/drawing/2014/main" id="{872AFBB1-94AA-5C4A-9EBD-A0297A46E122}"/>
                    </a:ext>
                  </a:extLst>
                </p14:cNvPr>
                <p14:cNvContentPartPr/>
                <p14:nvPr/>
              </p14:nvContentPartPr>
              <p14:xfrm>
                <a:off x="8845989" y="6017643"/>
                <a:ext cx="444600" cy="298080"/>
              </p14:xfrm>
            </p:contentPart>
          </mc:Choice>
          <mc:Fallback xmlns="">
            <p:pic>
              <p:nvPicPr>
                <p:cNvPr id="68" name="Ink 67">
                  <a:extLst>
                    <a:ext uri="{FF2B5EF4-FFF2-40B4-BE49-F238E27FC236}">
                      <a16:creationId xmlns:a16="http://schemas.microsoft.com/office/drawing/2014/main" id="{872AFBB1-94AA-5C4A-9EBD-A0297A46E122}"/>
                    </a:ext>
                  </a:extLst>
                </p:cNvPr>
                <p:cNvPicPr/>
                <p:nvPr/>
              </p:nvPicPr>
              <p:blipFill>
                <a:blip r:embed="rId79"/>
                <a:stretch>
                  <a:fillRect/>
                </a:stretch>
              </p:blipFill>
              <p:spPr>
                <a:xfrm>
                  <a:off x="8830509" y="6002163"/>
                  <a:ext cx="475200" cy="328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0">
            <p14:nvContentPartPr>
              <p14:cNvPr id="70" name="Ink 69">
                <a:extLst>
                  <a:ext uri="{FF2B5EF4-FFF2-40B4-BE49-F238E27FC236}">
                    <a16:creationId xmlns:a16="http://schemas.microsoft.com/office/drawing/2014/main" id="{BF22A588-AD82-3245-BD77-1472F19434B1}"/>
                  </a:ext>
                </a:extLst>
              </p14:cNvPr>
              <p14:cNvContentPartPr/>
              <p14:nvPr/>
            </p14:nvContentPartPr>
            <p14:xfrm>
              <a:off x="4513749" y="6606243"/>
              <a:ext cx="422280" cy="172800"/>
            </p14:xfrm>
          </p:contentPart>
        </mc:Choice>
        <mc:Fallback xmlns="">
          <p:pic>
            <p:nvPicPr>
              <p:cNvPr id="70" name="Ink 69">
                <a:extLst>
                  <a:ext uri="{FF2B5EF4-FFF2-40B4-BE49-F238E27FC236}">
                    <a16:creationId xmlns:a16="http://schemas.microsoft.com/office/drawing/2014/main" id="{BF22A588-AD82-3245-BD77-1472F19434B1}"/>
                  </a:ext>
                </a:extLst>
              </p:cNvPr>
              <p:cNvPicPr/>
              <p:nvPr/>
            </p:nvPicPr>
            <p:blipFill>
              <a:blip r:embed="rId81"/>
              <a:stretch>
                <a:fillRect/>
              </a:stretch>
            </p:blipFill>
            <p:spPr>
              <a:xfrm>
                <a:off x="4498269" y="6590763"/>
                <a:ext cx="452880" cy="203400"/>
              </a:xfrm>
              <a:prstGeom prst="rect">
                <a:avLst/>
              </a:prstGeom>
            </p:spPr>
          </p:pic>
        </mc:Fallback>
      </mc:AlternateContent>
      <p:grpSp>
        <p:nvGrpSpPr>
          <p:cNvPr id="73" name="Group 72">
            <a:extLst>
              <a:ext uri="{FF2B5EF4-FFF2-40B4-BE49-F238E27FC236}">
                <a16:creationId xmlns:a16="http://schemas.microsoft.com/office/drawing/2014/main" id="{AE614C15-0E4D-BF4C-85A2-05540BDD0BDC}"/>
              </a:ext>
            </a:extLst>
          </p:cNvPr>
          <p:cNvGrpSpPr/>
          <p:nvPr/>
        </p:nvGrpSpPr>
        <p:grpSpPr>
          <a:xfrm>
            <a:off x="7159749" y="4366683"/>
            <a:ext cx="383040" cy="871560"/>
            <a:chOff x="7159749" y="4366683"/>
            <a:chExt cx="383040" cy="871560"/>
          </a:xfrm>
        </p:grpSpPr>
        <mc:AlternateContent xmlns:mc="http://schemas.openxmlformats.org/markup-compatibility/2006" xmlns:p14="http://schemas.microsoft.com/office/powerpoint/2010/main">
          <mc:Choice Requires="p14">
            <p:contentPart p14:bwMode="auto" r:id="rId82">
              <p14:nvContentPartPr>
                <p14:cNvPr id="71" name="Ink 70">
                  <a:extLst>
                    <a:ext uri="{FF2B5EF4-FFF2-40B4-BE49-F238E27FC236}">
                      <a16:creationId xmlns:a16="http://schemas.microsoft.com/office/drawing/2014/main" id="{5556C65C-4B3C-2640-82E8-B443958F0B00}"/>
                    </a:ext>
                  </a:extLst>
                </p14:cNvPr>
                <p14:cNvContentPartPr/>
                <p14:nvPr/>
              </p14:nvContentPartPr>
              <p14:xfrm>
                <a:off x="7159749" y="4540923"/>
                <a:ext cx="235080" cy="697320"/>
              </p14:xfrm>
            </p:contentPart>
          </mc:Choice>
          <mc:Fallback xmlns="">
            <p:pic>
              <p:nvPicPr>
                <p:cNvPr id="71" name="Ink 70">
                  <a:extLst>
                    <a:ext uri="{FF2B5EF4-FFF2-40B4-BE49-F238E27FC236}">
                      <a16:creationId xmlns:a16="http://schemas.microsoft.com/office/drawing/2014/main" id="{5556C65C-4B3C-2640-82E8-B443958F0B00}"/>
                    </a:ext>
                  </a:extLst>
                </p:cNvPr>
                <p:cNvPicPr/>
                <p:nvPr/>
              </p:nvPicPr>
              <p:blipFill>
                <a:blip r:embed="rId83"/>
                <a:stretch>
                  <a:fillRect/>
                </a:stretch>
              </p:blipFill>
              <p:spPr>
                <a:xfrm>
                  <a:off x="7144269" y="4525443"/>
                  <a:ext cx="265680" cy="7279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72" name="Ink 71">
                  <a:extLst>
                    <a:ext uri="{FF2B5EF4-FFF2-40B4-BE49-F238E27FC236}">
                      <a16:creationId xmlns:a16="http://schemas.microsoft.com/office/drawing/2014/main" id="{D23247E1-B94A-4848-BA87-53763EBFB266}"/>
                    </a:ext>
                  </a:extLst>
                </p14:cNvPr>
                <p14:cNvContentPartPr/>
                <p14:nvPr/>
              </p14:nvContentPartPr>
              <p14:xfrm>
                <a:off x="7191789" y="4366683"/>
                <a:ext cx="351000" cy="236160"/>
              </p14:xfrm>
            </p:contentPart>
          </mc:Choice>
          <mc:Fallback xmlns="">
            <p:pic>
              <p:nvPicPr>
                <p:cNvPr id="72" name="Ink 71">
                  <a:extLst>
                    <a:ext uri="{FF2B5EF4-FFF2-40B4-BE49-F238E27FC236}">
                      <a16:creationId xmlns:a16="http://schemas.microsoft.com/office/drawing/2014/main" id="{D23247E1-B94A-4848-BA87-53763EBFB266}"/>
                    </a:ext>
                  </a:extLst>
                </p:cNvPr>
                <p:cNvPicPr/>
                <p:nvPr/>
              </p:nvPicPr>
              <p:blipFill>
                <a:blip r:embed="rId85"/>
                <a:stretch>
                  <a:fillRect/>
                </a:stretch>
              </p:blipFill>
              <p:spPr>
                <a:xfrm>
                  <a:off x="7176325" y="4351203"/>
                  <a:ext cx="381569" cy="266760"/>
                </a:xfrm>
                <a:prstGeom prst="rect">
                  <a:avLst/>
                </a:prstGeom>
              </p:spPr>
            </p:pic>
          </mc:Fallback>
        </mc:AlternateContent>
      </p:grpSp>
      <p:grpSp>
        <p:nvGrpSpPr>
          <p:cNvPr id="84" name="Group 83">
            <a:extLst>
              <a:ext uri="{FF2B5EF4-FFF2-40B4-BE49-F238E27FC236}">
                <a16:creationId xmlns:a16="http://schemas.microsoft.com/office/drawing/2014/main" id="{E894C919-DF19-CF4F-9565-DAA367A02664}"/>
              </a:ext>
            </a:extLst>
          </p:cNvPr>
          <p:cNvGrpSpPr/>
          <p:nvPr/>
        </p:nvGrpSpPr>
        <p:grpSpPr>
          <a:xfrm>
            <a:off x="7079829" y="3246363"/>
            <a:ext cx="2093760" cy="1076760"/>
            <a:chOff x="7079829" y="3246363"/>
            <a:chExt cx="2093760" cy="1076760"/>
          </a:xfrm>
        </p:grpSpPr>
        <mc:AlternateContent xmlns:mc="http://schemas.openxmlformats.org/markup-compatibility/2006" xmlns:p14="http://schemas.microsoft.com/office/powerpoint/2010/main">
          <mc:Choice Requires="p14">
            <p:contentPart p14:bwMode="auto" r:id="rId86">
              <p14:nvContentPartPr>
                <p14:cNvPr id="74" name="Ink 73">
                  <a:extLst>
                    <a:ext uri="{FF2B5EF4-FFF2-40B4-BE49-F238E27FC236}">
                      <a16:creationId xmlns:a16="http://schemas.microsoft.com/office/drawing/2014/main" id="{CD4857FE-CEFF-5C4C-85E0-8D16206A4AF2}"/>
                    </a:ext>
                  </a:extLst>
                </p14:cNvPr>
                <p14:cNvContentPartPr/>
                <p14:nvPr/>
              </p14:nvContentPartPr>
              <p14:xfrm>
                <a:off x="7107189" y="3784563"/>
                <a:ext cx="359640" cy="80280"/>
              </p14:xfrm>
            </p:contentPart>
          </mc:Choice>
          <mc:Fallback xmlns="">
            <p:pic>
              <p:nvPicPr>
                <p:cNvPr id="74" name="Ink 73">
                  <a:extLst>
                    <a:ext uri="{FF2B5EF4-FFF2-40B4-BE49-F238E27FC236}">
                      <a16:creationId xmlns:a16="http://schemas.microsoft.com/office/drawing/2014/main" id="{CD4857FE-CEFF-5C4C-85E0-8D16206A4AF2}"/>
                    </a:ext>
                  </a:extLst>
                </p:cNvPr>
                <p:cNvPicPr/>
                <p:nvPr/>
              </p:nvPicPr>
              <p:blipFill>
                <a:blip r:embed="rId87"/>
                <a:stretch>
                  <a:fillRect/>
                </a:stretch>
              </p:blipFill>
              <p:spPr>
                <a:xfrm>
                  <a:off x="7091724" y="3769083"/>
                  <a:ext cx="390209"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75" name="Ink 74">
                  <a:extLst>
                    <a:ext uri="{FF2B5EF4-FFF2-40B4-BE49-F238E27FC236}">
                      <a16:creationId xmlns:a16="http://schemas.microsoft.com/office/drawing/2014/main" id="{EA540754-EB1F-0C43-80FD-52C7EF9A6DB6}"/>
                    </a:ext>
                  </a:extLst>
                </p14:cNvPr>
                <p14:cNvContentPartPr/>
                <p14:nvPr/>
              </p14:nvContentPartPr>
              <p14:xfrm>
                <a:off x="7079829" y="3886083"/>
                <a:ext cx="392040" cy="437040"/>
              </p14:xfrm>
            </p:contentPart>
          </mc:Choice>
          <mc:Fallback xmlns="">
            <p:pic>
              <p:nvPicPr>
                <p:cNvPr id="75" name="Ink 74">
                  <a:extLst>
                    <a:ext uri="{FF2B5EF4-FFF2-40B4-BE49-F238E27FC236}">
                      <a16:creationId xmlns:a16="http://schemas.microsoft.com/office/drawing/2014/main" id="{EA540754-EB1F-0C43-80FD-52C7EF9A6DB6}"/>
                    </a:ext>
                  </a:extLst>
                </p:cNvPr>
                <p:cNvPicPr/>
                <p:nvPr/>
              </p:nvPicPr>
              <p:blipFill>
                <a:blip r:embed="rId89"/>
                <a:stretch>
                  <a:fillRect/>
                </a:stretch>
              </p:blipFill>
              <p:spPr>
                <a:xfrm>
                  <a:off x="7064349" y="3870590"/>
                  <a:ext cx="422640" cy="467665"/>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77" name="Ink 76">
                  <a:extLst>
                    <a:ext uri="{FF2B5EF4-FFF2-40B4-BE49-F238E27FC236}">
                      <a16:creationId xmlns:a16="http://schemas.microsoft.com/office/drawing/2014/main" id="{2599A402-C3FF-E642-8850-8E8BE9A3E1E2}"/>
                    </a:ext>
                  </a:extLst>
                </p14:cNvPr>
                <p14:cNvContentPartPr/>
                <p14:nvPr/>
              </p14:nvContentPartPr>
              <p14:xfrm>
                <a:off x="7705509" y="3946563"/>
                <a:ext cx="163800" cy="77400"/>
              </p14:xfrm>
            </p:contentPart>
          </mc:Choice>
          <mc:Fallback xmlns="">
            <p:pic>
              <p:nvPicPr>
                <p:cNvPr id="77" name="Ink 76">
                  <a:extLst>
                    <a:ext uri="{FF2B5EF4-FFF2-40B4-BE49-F238E27FC236}">
                      <a16:creationId xmlns:a16="http://schemas.microsoft.com/office/drawing/2014/main" id="{2599A402-C3FF-E642-8850-8E8BE9A3E1E2}"/>
                    </a:ext>
                  </a:extLst>
                </p:cNvPr>
                <p:cNvPicPr/>
                <p:nvPr/>
              </p:nvPicPr>
              <p:blipFill>
                <a:blip r:embed="rId91"/>
                <a:stretch>
                  <a:fillRect/>
                </a:stretch>
              </p:blipFill>
              <p:spPr>
                <a:xfrm>
                  <a:off x="7690029" y="3931083"/>
                  <a:ext cx="19440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78" name="Ink 77">
                  <a:extLst>
                    <a:ext uri="{FF2B5EF4-FFF2-40B4-BE49-F238E27FC236}">
                      <a16:creationId xmlns:a16="http://schemas.microsoft.com/office/drawing/2014/main" id="{8F362F98-2D8A-0448-86E2-722BC70D28BC}"/>
                    </a:ext>
                  </a:extLst>
                </p14:cNvPr>
                <p14:cNvContentPartPr/>
                <p14:nvPr/>
              </p14:nvContentPartPr>
              <p14:xfrm>
                <a:off x="7756989" y="4004523"/>
                <a:ext cx="216720" cy="117720"/>
              </p14:xfrm>
            </p:contentPart>
          </mc:Choice>
          <mc:Fallback xmlns="">
            <p:pic>
              <p:nvPicPr>
                <p:cNvPr id="78" name="Ink 77">
                  <a:extLst>
                    <a:ext uri="{FF2B5EF4-FFF2-40B4-BE49-F238E27FC236}">
                      <a16:creationId xmlns:a16="http://schemas.microsoft.com/office/drawing/2014/main" id="{8F362F98-2D8A-0448-86E2-722BC70D28BC}"/>
                    </a:ext>
                  </a:extLst>
                </p:cNvPr>
                <p:cNvPicPr/>
                <p:nvPr/>
              </p:nvPicPr>
              <p:blipFill>
                <a:blip r:embed="rId93"/>
                <a:stretch>
                  <a:fillRect/>
                </a:stretch>
              </p:blipFill>
              <p:spPr>
                <a:xfrm>
                  <a:off x="7741509" y="3989090"/>
                  <a:ext cx="247320" cy="148227"/>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79" name="Ink 78">
                  <a:extLst>
                    <a:ext uri="{FF2B5EF4-FFF2-40B4-BE49-F238E27FC236}">
                      <a16:creationId xmlns:a16="http://schemas.microsoft.com/office/drawing/2014/main" id="{F62EEF67-524D-D841-AEA8-5407131A5D71}"/>
                    </a:ext>
                  </a:extLst>
                </p14:cNvPr>
                <p14:cNvContentPartPr/>
                <p14:nvPr/>
              </p14:nvContentPartPr>
              <p14:xfrm>
                <a:off x="8127789" y="3670443"/>
                <a:ext cx="432720" cy="354600"/>
              </p14:xfrm>
            </p:contentPart>
          </mc:Choice>
          <mc:Fallback xmlns="">
            <p:pic>
              <p:nvPicPr>
                <p:cNvPr id="79" name="Ink 78">
                  <a:extLst>
                    <a:ext uri="{FF2B5EF4-FFF2-40B4-BE49-F238E27FC236}">
                      <a16:creationId xmlns:a16="http://schemas.microsoft.com/office/drawing/2014/main" id="{F62EEF67-524D-D841-AEA8-5407131A5D71}"/>
                    </a:ext>
                  </a:extLst>
                </p:cNvPr>
                <p:cNvPicPr/>
                <p:nvPr/>
              </p:nvPicPr>
              <p:blipFill>
                <a:blip r:embed="rId95"/>
                <a:stretch>
                  <a:fillRect/>
                </a:stretch>
              </p:blipFill>
              <p:spPr>
                <a:xfrm>
                  <a:off x="8112309" y="3654963"/>
                  <a:ext cx="46332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81" name="Ink 80">
                  <a:extLst>
                    <a:ext uri="{FF2B5EF4-FFF2-40B4-BE49-F238E27FC236}">
                      <a16:creationId xmlns:a16="http://schemas.microsoft.com/office/drawing/2014/main" id="{0328726D-E2CB-7B4B-B257-DB3C76CB7B0B}"/>
                    </a:ext>
                  </a:extLst>
                </p14:cNvPr>
                <p14:cNvContentPartPr/>
                <p14:nvPr/>
              </p14:nvContentPartPr>
              <p14:xfrm>
                <a:off x="8011869" y="3246363"/>
                <a:ext cx="261360" cy="158760"/>
              </p14:xfrm>
            </p:contentPart>
          </mc:Choice>
          <mc:Fallback xmlns="">
            <p:pic>
              <p:nvPicPr>
                <p:cNvPr id="81" name="Ink 80">
                  <a:extLst>
                    <a:ext uri="{FF2B5EF4-FFF2-40B4-BE49-F238E27FC236}">
                      <a16:creationId xmlns:a16="http://schemas.microsoft.com/office/drawing/2014/main" id="{0328726D-E2CB-7B4B-B257-DB3C76CB7B0B}"/>
                    </a:ext>
                  </a:extLst>
                </p:cNvPr>
                <p:cNvPicPr/>
                <p:nvPr/>
              </p:nvPicPr>
              <p:blipFill>
                <a:blip r:embed="rId97"/>
                <a:stretch>
                  <a:fillRect/>
                </a:stretch>
              </p:blipFill>
              <p:spPr>
                <a:xfrm>
                  <a:off x="7996389" y="3230883"/>
                  <a:ext cx="29196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82" name="Ink 81">
                  <a:extLst>
                    <a:ext uri="{FF2B5EF4-FFF2-40B4-BE49-F238E27FC236}">
                      <a16:creationId xmlns:a16="http://schemas.microsoft.com/office/drawing/2014/main" id="{41E5DCE0-5C48-7F45-B9AA-7BDA0E60D90F}"/>
                    </a:ext>
                  </a:extLst>
                </p14:cNvPr>
                <p14:cNvContentPartPr/>
                <p14:nvPr/>
              </p14:nvContentPartPr>
              <p14:xfrm>
                <a:off x="8712429" y="3724083"/>
                <a:ext cx="122400" cy="58320"/>
              </p14:xfrm>
            </p:contentPart>
          </mc:Choice>
          <mc:Fallback xmlns="">
            <p:pic>
              <p:nvPicPr>
                <p:cNvPr id="82" name="Ink 81">
                  <a:extLst>
                    <a:ext uri="{FF2B5EF4-FFF2-40B4-BE49-F238E27FC236}">
                      <a16:creationId xmlns:a16="http://schemas.microsoft.com/office/drawing/2014/main" id="{41E5DCE0-5C48-7F45-B9AA-7BDA0E60D90F}"/>
                    </a:ext>
                  </a:extLst>
                </p:cNvPr>
                <p:cNvPicPr/>
                <p:nvPr/>
              </p:nvPicPr>
              <p:blipFill>
                <a:blip r:embed="rId99"/>
                <a:stretch>
                  <a:fillRect/>
                </a:stretch>
              </p:blipFill>
              <p:spPr>
                <a:xfrm>
                  <a:off x="8696949" y="3708603"/>
                  <a:ext cx="15300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83" name="Ink 82">
                  <a:extLst>
                    <a:ext uri="{FF2B5EF4-FFF2-40B4-BE49-F238E27FC236}">
                      <a16:creationId xmlns:a16="http://schemas.microsoft.com/office/drawing/2014/main" id="{8066E8C8-83F5-CF49-A06C-29DB58899A1A}"/>
                    </a:ext>
                  </a:extLst>
                </p14:cNvPr>
                <p14:cNvContentPartPr/>
                <p14:nvPr/>
              </p14:nvContentPartPr>
              <p14:xfrm>
                <a:off x="8928069" y="3451923"/>
                <a:ext cx="245520" cy="257400"/>
              </p14:xfrm>
            </p:contentPart>
          </mc:Choice>
          <mc:Fallback xmlns="">
            <p:pic>
              <p:nvPicPr>
                <p:cNvPr id="83" name="Ink 82">
                  <a:extLst>
                    <a:ext uri="{FF2B5EF4-FFF2-40B4-BE49-F238E27FC236}">
                      <a16:creationId xmlns:a16="http://schemas.microsoft.com/office/drawing/2014/main" id="{8066E8C8-83F5-CF49-A06C-29DB58899A1A}"/>
                    </a:ext>
                  </a:extLst>
                </p:cNvPr>
                <p:cNvPicPr/>
                <p:nvPr/>
              </p:nvPicPr>
              <p:blipFill>
                <a:blip r:embed="rId101"/>
                <a:stretch>
                  <a:fillRect/>
                </a:stretch>
              </p:blipFill>
              <p:spPr>
                <a:xfrm>
                  <a:off x="8912589" y="3436443"/>
                  <a:ext cx="276120" cy="288000"/>
                </a:xfrm>
                <a:prstGeom prst="rect">
                  <a:avLst/>
                </a:prstGeom>
              </p:spPr>
            </p:pic>
          </mc:Fallback>
        </mc:AlternateContent>
      </p:grpSp>
      <p:grpSp>
        <p:nvGrpSpPr>
          <p:cNvPr id="93" name="Group 92">
            <a:extLst>
              <a:ext uri="{FF2B5EF4-FFF2-40B4-BE49-F238E27FC236}">
                <a16:creationId xmlns:a16="http://schemas.microsoft.com/office/drawing/2014/main" id="{D3DE845F-2138-CC49-A5DA-59AA73D284BF}"/>
              </a:ext>
            </a:extLst>
          </p:cNvPr>
          <p:cNvGrpSpPr/>
          <p:nvPr/>
        </p:nvGrpSpPr>
        <p:grpSpPr>
          <a:xfrm>
            <a:off x="5670429" y="4091283"/>
            <a:ext cx="1107000" cy="542160"/>
            <a:chOff x="5670429" y="4091283"/>
            <a:chExt cx="1107000" cy="542160"/>
          </a:xfrm>
        </p:grpSpPr>
        <mc:AlternateContent xmlns:mc="http://schemas.openxmlformats.org/markup-compatibility/2006" xmlns:p14="http://schemas.microsoft.com/office/powerpoint/2010/main">
          <mc:Choice Requires="p14">
            <p:contentPart p14:bwMode="auto" r:id="rId102">
              <p14:nvContentPartPr>
                <p14:cNvPr id="85" name="Ink 84">
                  <a:extLst>
                    <a:ext uri="{FF2B5EF4-FFF2-40B4-BE49-F238E27FC236}">
                      <a16:creationId xmlns:a16="http://schemas.microsoft.com/office/drawing/2014/main" id="{877D308D-1DE2-9042-856E-1106875FFE00}"/>
                    </a:ext>
                  </a:extLst>
                </p14:cNvPr>
                <p14:cNvContentPartPr/>
                <p14:nvPr/>
              </p14:nvContentPartPr>
              <p14:xfrm>
                <a:off x="5854389" y="4184163"/>
                <a:ext cx="157320" cy="426600"/>
              </p14:xfrm>
            </p:contentPart>
          </mc:Choice>
          <mc:Fallback xmlns="">
            <p:pic>
              <p:nvPicPr>
                <p:cNvPr id="85" name="Ink 84">
                  <a:extLst>
                    <a:ext uri="{FF2B5EF4-FFF2-40B4-BE49-F238E27FC236}">
                      <a16:creationId xmlns:a16="http://schemas.microsoft.com/office/drawing/2014/main" id="{877D308D-1DE2-9042-856E-1106875FFE00}"/>
                    </a:ext>
                  </a:extLst>
                </p:cNvPr>
                <p:cNvPicPr/>
                <p:nvPr/>
              </p:nvPicPr>
              <p:blipFill>
                <a:blip r:embed="rId103"/>
                <a:stretch>
                  <a:fillRect/>
                </a:stretch>
              </p:blipFill>
              <p:spPr>
                <a:xfrm>
                  <a:off x="5838909" y="4168683"/>
                  <a:ext cx="187920" cy="4572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86" name="Ink 85">
                  <a:extLst>
                    <a:ext uri="{FF2B5EF4-FFF2-40B4-BE49-F238E27FC236}">
                      <a16:creationId xmlns:a16="http://schemas.microsoft.com/office/drawing/2014/main" id="{029B4C72-330B-D847-B31E-48C690D48C30}"/>
                    </a:ext>
                  </a:extLst>
                </p14:cNvPr>
                <p14:cNvContentPartPr/>
                <p14:nvPr/>
              </p14:nvContentPartPr>
              <p14:xfrm>
                <a:off x="5670429" y="4507443"/>
                <a:ext cx="207000" cy="126000"/>
              </p14:xfrm>
            </p:contentPart>
          </mc:Choice>
          <mc:Fallback xmlns="">
            <p:pic>
              <p:nvPicPr>
                <p:cNvPr id="86" name="Ink 85">
                  <a:extLst>
                    <a:ext uri="{FF2B5EF4-FFF2-40B4-BE49-F238E27FC236}">
                      <a16:creationId xmlns:a16="http://schemas.microsoft.com/office/drawing/2014/main" id="{029B4C72-330B-D847-B31E-48C690D48C30}"/>
                    </a:ext>
                  </a:extLst>
                </p:cNvPr>
                <p:cNvPicPr/>
                <p:nvPr/>
              </p:nvPicPr>
              <p:blipFill>
                <a:blip r:embed="rId105"/>
                <a:stretch>
                  <a:fillRect/>
                </a:stretch>
              </p:blipFill>
              <p:spPr>
                <a:xfrm>
                  <a:off x="5654949" y="4491963"/>
                  <a:ext cx="23760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7" name="Ink 86">
                  <a:extLst>
                    <a:ext uri="{FF2B5EF4-FFF2-40B4-BE49-F238E27FC236}">
                      <a16:creationId xmlns:a16="http://schemas.microsoft.com/office/drawing/2014/main" id="{C61891E1-2475-A341-9702-D29FE71AFDA9}"/>
                    </a:ext>
                  </a:extLst>
                </p14:cNvPr>
                <p14:cNvContentPartPr/>
                <p14:nvPr/>
              </p14:nvContentPartPr>
              <p14:xfrm>
                <a:off x="5958789" y="4417803"/>
                <a:ext cx="159480" cy="52560"/>
              </p14:xfrm>
            </p:contentPart>
          </mc:Choice>
          <mc:Fallback xmlns="">
            <p:pic>
              <p:nvPicPr>
                <p:cNvPr id="87" name="Ink 86">
                  <a:extLst>
                    <a:ext uri="{FF2B5EF4-FFF2-40B4-BE49-F238E27FC236}">
                      <a16:creationId xmlns:a16="http://schemas.microsoft.com/office/drawing/2014/main" id="{C61891E1-2475-A341-9702-D29FE71AFDA9}"/>
                    </a:ext>
                  </a:extLst>
                </p:cNvPr>
                <p:cNvPicPr/>
                <p:nvPr/>
              </p:nvPicPr>
              <p:blipFill>
                <a:blip r:embed="rId107"/>
                <a:stretch>
                  <a:fillRect/>
                </a:stretch>
              </p:blipFill>
              <p:spPr>
                <a:xfrm>
                  <a:off x="5943309" y="4402323"/>
                  <a:ext cx="19008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8" name="Ink 87">
                  <a:extLst>
                    <a:ext uri="{FF2B5EF4-FFF2-40B4-BE49-F238E27FC236}">
                      <a16:creationId xmlns:a16="http://schemas.microsoft.com/office/drawing/2014/main" id="{5609A3F1-B092-1F48-975D-379455414B0B}"/>
                    </a:ext>
                  </a:extLst>
                </p14:cNvPr>
                <p14:cNvContentPartPr/>
                <p14:nvPr/>
              </p14:nvContentPartPr>
              <p14:xfrm>
                <a:off x="6180909" y="4091283"/>
                <a:ext cx="164880" cy="368640"/>
              </p14:xfrm>
            </p:contentPart>
          </mc:Choice>
          <mc:Fallback xmlns="">
            <p:pic>
              <p:nvPicPr>
                <p:cNvPr id="88" name="Ink 87">
                  <a:extLst>
                    <a:ext uri="{FF2B5EF4-FFF2-40B4-BE49-F238E27FC236}">
                      <a16:creationId xmlns:a16="http://schemas.microsoft.com/office/drawing/2014/main" id="{5609A3F1-B092-1F48-975D-379455414B0B}"/>
                    </a:ext>
                  </a:extLst>
                </p:cNvPr>
                <p:cNvPicPr/>
                <p:nvPr/>
              </p:nvPicPr>
              <p:blipFill>
                <a:blip r:embed="rId109"/>
                <a:stretch>
                  <a:fillRect/>
                </a:stretch>
              </p:blipFill>
              <p:spPr>
                <a:xfrm>
                  <a:off x="6165463" y="4075803"/>
                  <a:ext cx="195413" cy="3992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9" name="Ink 88">
                  <a:extLst>
                    <a:ext uri="{FF2B5EF4-FFF2-40B4-BE49-F238E27FC236}">
                      <a16:creationId xmlns:a16="http://schemas.microsoft.com/office/drawing/2014/main" id="{1EB29D94-74B3-DC4A-BC0F-FC857B9C0D76}"/>
                    </a:ext>
                  </a:extLst>
                </p14:cNvPr>
                <p14:cNvContentPartPr/>
                <p14:nvPr/>
              </p14:nvContentPartPr>
              <p14:xfrm>
                <a:off x="6192429" y="4286763"/>
                <a:ext cx="163080" cy="109800"/>
              </p14:xfrm>
            </p:contentPart>
          </mc:Choice>
          <mc:Fallback xmlns="">
            <p:pic>
              <p:nvPicPr>
                <p:cNvPr id="89" name="Ink 88">
                  <a:extLst>
                    <a:ext uri="{FF2B5EF4-FFF2-40B4-BE49-F238E27FC236}">
                      <a16:creationId xmlns:a16="http://schemas.microsoft.com/office/drawing/2014/main" id="{1EB29D94-74B3-DC4A-BC0F-FC857B9C0D76}"/>
                    </a:ext>
                  </a:extLst>
                </p:cNvPr>
                <p:cNvPicPr/>
                <p:nvPr/>
              </p:nvPicPr>
              <p:blipFill>
                <a:blip r:embed="rId111"/>
                <a:stretch>
                  <a:fillRect/>
                </a:stretch>
              </p:blipFill>
              <p:spPr>
                <a:xfrm>
                  <a:off x="6176949" y="4271334"/>
                  <a:ext cx="193680" cy="1403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90" name="Ink 89">
                  <a:extLst>
                    <a:ext uri="{FF2B5EF4-FFF2-40B4-BE49-F238E27FC236}">
                      <a16:creationId xmlns:a16="http://schemas.microsoft.com/office/drawing/2014/main" id="{18FC3CE5-1D34-8B40-BFAF-94BA5920B827}"/>
                    </a:ext>
                  </a:extLst>
                </p14:cNvPr>
                <p14:cNvContentPartPr/>
                <p14:nvPr/>
              </p14:nvContentPartPr>
              <p14:xfrm>
                <a:off x="6349389" y="4200003"/>
                <a:ext cx="161280" cy="227520"/>
              </p14:xfrm>
            </p:contentPart>
          </mc:Choice>
          <mc:Fallback xmlns="">
            <p:pic>
              <p:nvPicPr>
                <p:cNvPr id="90" name="Ink 89">
                  <a:extLst>
                    <a:ext uri="{FF2B5EF4-FFF2-40B4-BE49-F238E27FC236}">
                      <a16:creationId xmlns:a16="http://schemas.microsoft.com/office/drawing/2014/main" id="{18FC3CE5-1D34-8B40-BFAF-94BA5920B827}"/>
                    </a:ext>
                  </a:extLst>
                </p:cNvPr>
                <p:cNvPicPr/>
                <p:nvPr/>
              </p:nvPicPr>
              <p:blipFill>
                <a:blip r:embed="rId113"/>
                <a:stretch>
                  <a:fillRect/>
                </a:stretch>
              </p:blipFill>
              <p:spPr>
                <a:xfrm>
                  <a:off x="6333909" y="4184523"/>
                  <a:ext cx="19188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1" name="Ink 90">
                  <a:extLst>
                    <a:ext uri="{FF2B5EF4-FFF2-40B4-BE49-F238E27FC236}">
                      <a16:creationId xmlns:a16="http://schemas.microsoft.com/office/drawing/2014/main" id="{5438971F-6CFA-9147-BE34-CC163CD2CC94}"/>
                    </a:ext>
                  </a:extLst>
                </p14:cNvPr>
                <p14:cNvContentPartPr/>
                <p14:nvPr/>
              </p14:nvContentPartPr>
              <p14:xfrm>
                <a:off x="6386469" y="4323483"/>
                <a:ext cx="147600" cy="94680"/>
              </p14:xfrm>
            </p:contentPart>
          </mc:Choice>
          <mc:Fallback xmlns="">
            <p:pic>
              <p:nvPicPr>
                <p:cNvPr id="91" name="Ink 90">
                  <a:extLst>
                    <a:ext uri="{FF2B5EF4-FFF2-40B4-BE49-F238E27FC236}">
                      <a16:creationId xmlns:a16="http://schemas.microsoft.com/office/drawing/2014/main" id="{5438971F-6CFA-9147-BE34-CC163CD2CC94}"/>
                    </a:ext>
                  </a:extLst>
                </p:cNvPr>
                <p:cNvPicPr/>
                <p:nvPr/>
              </p:nvPicPr>
              <p:blipFill>
                <a:blip r:embed="rId115"/>
                <a:stretch>
                  <a:fillRect/>
                </a:stretch>
              </p:blipFill>
              <p:spPr>
                <a:xfrm>
                  <a:off x="6370989" y="4308003"/>
                  <a:ext cx="17820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92" name="Ink 91">
                  <a:extLst>
                    <a:ext uri="{FF2B5EF4-FFF2-40B4-BE49-F238E27FC236}">
                      <a16:creationId xmlns:a16="http://schemas.microsoft.com/office/drawing/2014/main" id="{199456B9-CDC7-1043-ABC5-47A4380AF13F}"/>
                    </a:ext>
                  </a:extLst>
                </p14:cNvPr>
                <p14:cNvContentPartPr/>
                <p14:nvPr/>
              </p14:nvContentPartPr>
              <p14:xfrm>
                <a:off x="6544509" y="4191723"/>
                <a:ext cx="232920" cy="141840"/>
              </p14:xfrm>
            </p:contentPart>
          </mc:Choice>
          <mc:Fallback xmlns="">
            <p:pic>
              <p:nvPicPr>
                <p:cNvPr id="92" name="Ink 91">
                  <a:extLst>
                    <a:ext uri="{FF2B5EF4-FFF2-40B4-BE49-F238E27FC236}">
                      <a16:creationId xmlns:a16="http://schemas.microsoft.com/office/drawing/2014/main" id="{199456B9-CDC7-1043-ABC5-47A4380AF13F}"/>
                    </a:ext>
                  </a:extLst>
                </p:cNvPr>
                <p:cNvPicPr/>
                <p:nvPr/>
              </p:nvPicPr>
              <p:blipFill>
                <a:blip r:embed="rId117"/>
                <a:stretch>
                  <a:fillRect/>
                </a:stretch>
              </p:blipFill>
              <p:spPr>
                <a:xfrm>
                  <a:off x="6529029" y="4176243"/>
                  <a:ext cx="263520" cy="172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8">
            <p14:nvContentPartPr>
              <p14:cNvPr id="94" name="Ink 93">
                <a:extLst>
                  <a:ext uri="{FF2B5EF4-FFF2-40B4-BE49-F238E27FC236}">
                    <a16:creationId xmlns:a16="http://schemas.microsoft.com/office/drawing/2014/main" id="{14D4520E-39B2-3045-A14A-126A1468B87F}"/>
                  </a:ext>
                </a:extLst>
              </p14:cNvPr>
              <p14:cNvContentPartPr/>
              <p14:nvPr/>
            </p14:nvContentPartPr>
            <p14:xfrm>
              <a:off x="7058229" y="3541563"/>
              <a:ext cx="302760" cy="148680"/>
            </p14:xfrm>
          </p:contentPart>
        </mc:Choice>
        <mc:Fallback xmlns="">
          <p:pic>
            <p:nvPicPr>
              <p:cNvPr id="94" name="Ink 93">
                <a:extLst>
                  <a:ext uri="{FF2B5EF4-FFF2-40B4-BE49-F238E27FC236}">
                    <a16:creationId xmlns:a16="http://schemas.microsoft.com/office/drawing/2014/main" id="{14D4520E-39B2-3045-A14A-126A1468B87F}"/>
                  </a:ext>
                </a:extLst>
              </p:cNvPr>
              <p:cNvPicPr/>
              <p:nvPr/>
            </p:nvPicPr>
            <p:blipFill>
              <a:blip r:embed="rId119"/>
              <a:stretch>
                <a:fillRect/>
              </a:stretch>
            </p:blipFill>
            <p:spPr>
              <a:xfrm>
                <a:off x="7042749" y="3526083"/>
                <a:ext cx="333360" cy="179280"/>
              </a:xfrm>
              <a:prstGeom prst="rect">
                <a:avLst/>
              </a:prstGeom>
            </p:spPr>
          </p:pic>
        </mc:Fallback>
      </mc:AlternateContent>
      <p:grpSp>
        <p:nvGrpSpPr>
          <p:cNvPr id="136" name="Group 135">
            <a:extLst>
              <a:ext uri="{FF2B5EF4-FFF2-40B4-BE49-F238E27FC236}">
                <a16:creationId xmlns:a16="http://schemas.microsoft.com/office/drawing/2014/main" id="{925E5D99-0F6A-C541-991B-CCCFD6B3EC78}"/>
              </a:ext>
            </a:extLst>
          </p:cNvPr>
          <p:cNvGrpSpPr/>
          <p:nvPr/>
        </p:nvGrpSpPr>
        <p:grpSpPr>
          <a:xfrm>
            <a:off x="4986429" y="359523"/>
            <a:ext cx="4097880" cy="2061720"/>
            <a:chOff x="4986429" y="359523"/>
            <a:chExt cx="4097880" cy="2061720"/>
          </a:xfrm>
        </p:grpSpPr>
        <mc:AlternateContent xmlns:mc="http://schemas.openxmlformats.org/markup-compatibility/2006" xmlns:p14="http://schemas.microsoft.com/office/powerpoint/2010/main">
          <mc:Choice Requires="p14">
            <p:contentPart p14:bwMode="auto" r:id="rId120">
              <p14:nvContentPartPr>
                <p14:cNvPr id="117" name="Ink 116">
                  <a:extLst>
                    <a:ext uri="{FF2B5EF4-FFF2-40B4-BE49-F238E27FC236}">
                      <a16:creationId xmlns:a16="http://schemas.microsoft.com/office/drawing/2014/main" id="{0828C24A-3ABF-4442-94B5-D50BB27F3BDE}"/>
                    </a:ext>
                  </a:extLst>
                </p14:cNvPr>
                <p14:cNvContentPartPr/>
                <p14:nvPr/>
              </p14:nvContentPartPr>
              <p14:xfrm>
                <a:off x="8157669" y="559683"/>
                <a:ext cx="198000" cy="154800"/>
              </p14:xfrm>
            </p:contentPart>
          </mc:Choice>
          <mc:Fallback xmlns="">
            <p:pic>
              <p:nvPicPr>
                <p:cNvPr id="117" name="Ink 116">
                  <a:extLst>
                    <a:ext uri="{FF2B5EF4-FFF2-40B4-BE49-F238E27FC236}">
                      <a16:creationId xmlns:a16="http://schemas.microsoft.com/office/drawing/2014/main" id="{0828C24A-3ABF-4442-94B5-D50BB27F3BDE}"/>
                    </a:ext>
                  </a:extLst>
                </p:cNvPr>
                <p:cNvPicPr/>
                <p:nvPr/>
              </p:nvPicPr>
              <p:blipFill>
                <a:blip r:embed="rId121"/>
                <a:stretch>
                  <a:fillRect/>
                </a:stretch>
              </p:blipFill>
              <p:spPr>
                <a:xfrm>
                  <a:off x="8142189" y="544203"/>
                  <a:ext cx="22860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95" name="Ink 94">
                  <a:extLst>
                    <a:ext uri="{FF2B5EF4-FFF2-40B4-BE49-F238E27FC236}">
                      <a16:creationId xmlns:a16="http://schemas.microsoft.com/office/drawing/2014/main" id="{A04F4872-FEB4-1E41-85C2-D61ACC7B4CE3}"/>
                    </a:ext>
                  </a:extLst>
                </p14:cNvPr>
                <p14:cNvContentPartPr/>
                <p14:nvPr/>
              </p14:nvContentPartPr>
              <p14:xfrm>
                <a:off x="5706429" y="1910763"/>
                <a:ext cx="309240" cy="316080"/>
              </p14:xfrm>
            </p:contentPart>
          </mc:Choice>
          <mc:Fallback xmlns="">
            <p:pic>
              <p:nvPicPr>
                <p:cNvPr id="95" name="Ink 94">
                  <a:extLst>
                    <a:ext uri="{FF2B5EF4-FFF2-40B4-BE49-F238E27FC236}">
                      <a16:creationId xmlns:a16="http://schemas.microsoft.com/office/drawing/2014/main" id="{A04F4872-FEB4-1E41-85C2-D61ACC7B4CE3}"/>
                    </a:ext>
                  </a:extLst>
                </p:cNvPr>
                <p:cNvPicPr/>
                <p:nvPr/>
              </p:nvPicPr>
              <p:blipFill>
                <a:blip r:embed="rId123"/>
                <a:stretch>
                  <a:fillRect/>
                </a:stretch>
              </p:blipFill>
              <p:spPr>
                <a:xfrm>
                  <a:off x="5690931" y="1895283"/>
                  <a:ext cx="339876" cy="3466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96" name="Ink 95">
                  <a:extLst>
                    <a:ext uri="{FF2B5EF4-FFF2-40B4-BE49-F238E27FC236}">
                      <a16:creationId xmlns:a16="http://schemas.microsoft.com/office/drawing/2014/main" id="{965FCCE0-EE7A-5342-ACA2-AD3AFDECE2A1}"/>
                    </a:ext>
                  </a:extLst>
                </p14:cNvPr>
                <p14:cNvContentPartPr/>
                <p14:nvPr/>
              </p14:nvContentPartPr>
              <p14:xfrm>
                <a:off x="5753229" y="1561563"/>
                <a:ext cx="107280" cy="190080"/>
              </p14:xfrm>
            </p:contentPart>
          </mc:Choice>
          <mc:Fallback xmlns="">
            <p:pic>
              <p:nvPicPr>
                <p:cNvPr id="96" name="Ink 95">
                  <a:extLst>
                    <a:ext uri="{FF2B5EF4-FFF2-40B4-BE49-F238E27FC236}">
                      <a16:creationId xmlns:a16="http://schemas.microsoft.com/office/drawing/2014/main" id="{965FCCE0-EE7A-5342-ACA2-AD3AFDECE2A1}"/>
                    </a:ext>
                  </a:extLst>
                </p:cNvPr>
                <p:cNvPicPr/>
                <p:nvPr/>
              </p:nvPicPr>
              <p:blipFill>
                <a:blip r:embed="rId125"/>
                <a:stretch>
                  <a:fillRect/>
                </a:stretch>
              </p:blipFill>
              <p:spPr>
                <a:xfrm>
                  <a:off x="5737749" y="1546083"/>
                  <a:ext cx="13788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7" name="Ink 96">
                  <a:extLst>
                    <a:ext uri="{FF2B5EF4-FFF2-40B4-BE49-F238E27FC236}">
                      <a16:creationId xmlns:a16="http://schemas.microsoft.com/office/drawing/2014/main" id="{1FF9F715-6BAC-FF4D-9873-C1D672AF61B8}"/>
                    </a:ext>
                  </a:extLst>
                </p14:cNvPr>
                <p14:cNvContentPartPr/>
                <p14:nvPr/>
              </p14:nvContentPartPr>
              <p14:xfrm>
                <a:off x="5897229" y="1515483"/>
                <a:ext cx="167040" cy="177480"/>
              </p14:xfrm>
            </p:contentPart>
          </mc:Choice>
          <mc:Fallback xmlns="">
            <p:pic>
              <p:nvPicPr>
                <p:cNvPr id="97" name="Ink 96">
                  <a:extLst>
                    <a:ext uri="{FF2B5EF4-FFF2-40B4-BE49-F238E27FC236}">
                      <a16:creationId xmlns:a16="http://schemas.microsoft.com/office/drawing/2014/main" id="{1FF9F715-6BAC-FF4D-9873-C1D672AF61B8}"/>
                    </a:ext>
                  </a:extLst>
                </p:cNvPr>
                <p:cNvPicPr/>
                <p:nvPr/>
              </p:nvPicPr>
              <p:blipFill>
                <a:blip r:embed="rId127"/>
                <a:stretch>
                  <a:fillRect/>
                </a:stretch>
              </p:blipFill>
              <p:spPr>
                <a:xfrm>
                  <a:off x="5881782" y="1500003"/>
                  <a:ext cx="197574"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9" name="Ink 98">
                  <a:extLst>
                    <a:ext uri="{FF2B5EF4-FFF2-40B4-BE49-F238E27FC236}">
                      <a16:creationId xmlns:a16="http://schemas.microsoft.com/office/drawing/2014/main" id="{06D998AB-55C3-7C4B-8980-EEDE8AA63C08}"/>
                    </a:ext>
                  </a:extLst>
                </p14:cNvPr>
                <p14:cNvContentPartPr/>
                <p14:nvPr/>
              </p14:nvContentPartPr>
              <p14:xfrm>
                <a:off x="6223749" y="1971963"/>
                <a:ext cx="183600" cy="62280"/>
              </p14:xfrm>
            </p:contentPart>
          </mc:Choice>
          <mc:Fallback xmlns="">
            <p:pic>
              <p:nvPicPr>
                <p:cNvPr id="99" name="Ink 98">
                  <a:extLst>
                    <a:ext uri="{FF2B5EF4-FFF2-40B4-BE49-F238E27FC236}">
                      <a16:creationId xmlns:a16="http://schemas.microsoft.com/office/drawing/2014/main" id="{06D998AB-55C3-7C4B-8980-EEDE8AA63C08}"/>
                    </a:ext>
                  </a:extLst>
                </p:cNvPr>
                <p:cNvPicPr/>
                <p:nvPr/>
              </p:nvPicPr>
              <p:blipFill>
                <a:blip r:embed="rId129"/>
                <a:stretch>
                  <a:fillRect/>
                </a:stretch>
              </p:blipFill>
              <p:spPr>
                <a:xfrm>
                  <a:off x="6208269" y="1956483"/>
                  <a:ext cx="21420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0" name="Ink 99">
                  <a:extLst>
                    <a:ext uri="{FF2B5EF4-FFF2-40B4-BE49-F238E27FC236}">
                      <a16:creationId xmlns:a16="http://schemas.microsoft.com/office/drawing/2014/main" id="{370278A0-F096-6141-81D9-17F2489E9D69}"/>
                    </a:ext>
                  </a:extLst>
                </p14:cNvPr>
                <p14:cNvContentPartPr/>
                <p14:nvPr/>
              </p14:nvContentPartPr>
              <p14:xfrm>
                <a:off x="6287469" y="2027403"/>
                <a:ext cx="190800" cy="77400"/>
              </p14:xfrm>
            </p:contentPart>
          </mc:Choice>
          <mc:Fallback xmlns="">
            <p:pic>
              <p:nvPicPr>
                <p:cNvPr id="100" name="Ink 99">
                  <a:extLst>
                    <a:ext uri="{FF2B5EF4-FFF2-40B4-BE49-F238E27FC236}">
                      <a16:creationId xmlns:a16="http://schemas.microsoft.com/office/drawing/2014/main" id="{370278A0-F096-6141-81D9-17F2489E9D69}"/>
                    </a:ext>
                  </a:extLst>
                </p:cNvPr>
                <p:cNvPicPr/>
                <p:nvPr/>
              </p:nvPicPr>
              <p:blipFill>
                <a:blip r:embed="rId131"/>
                <a:stretch>
                  <a:fillRect/>
                </a:stretch>
              </p:blipFill>
              <p:spPr>
                <a:xfrm>
                  <a:off x="6271989" y="2011995"/>
                  <a:ext cx="221400" cy="107858"/>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1" name="Ink 100">
                  <a:extLst>
                    <a:ext uri="{FF2B5EF4-FFF2-40B4-BE49-F238E27FC236}">
                      <a16:creationId xmlns:a16="http://schemas.microsoft.com/office/drawing/2014/main" id="{C2B1EBA1-1EC5-664F-A5B5-CB80049026C7}"/>
                    </a:ext>
                  </a:extLst>
                </p14:cNvPr>
                <p14:cNvContentPartPr/>
                <p14:nvPr/>
              </p14:nvContentPartPr>
              <p14:xfrm>
                <a:off x="6523989" y="1808163"/>
                <a:ext cx="167760" cy="200520"/>
              </p14:xfrm>
            </p:contentPart>
          </mc:Choice>
          <mc:Fallback xmlns="">
            <p:pic>
              <p:nvPicPr>
                <p:cNvPr id="101" name="Ink 100">
                  <a:extLst>
                    <a:ext uri="{FF2B5EF4-FFF2-40B4-BE49-F238E27FC236}">
                      <a16:creationId xmlns:a16="http://schemas.microsoft.com/office/drawing/2014/main" id="{C2B1EBA1-1EC5-664F-A5B5-CB80049026C7}"/>
                    </a:ext>
                  </a:extLst>
                </p:cNvPr>
                <p:cNvPicPr/>
                <p:nvPr/>
              </p:nvPicPr>
              <p:blipFill>
                <a:blip r:embed="rId133"/>
                <a:stretch>
                  <a:fillRect/>
                </a:stretch>
              </p:blipFill>
              <p:spPr>
                <a:xfrm>
                  <a:off x="6508509" y="1792683"/>
                  <a:ext cx="19836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2" name="Ink 101">
                  <a:extLst>
                    <a:ext uri="{FF2B5EF4-FFF2-40B4-BE49-F238E27FC236}">
                      <a16:creationId xmlns:a16="http://schemas.microsoft.com/office/drawing/2014/main" id="{44313B8E-D4EC-6644-AFBE-9238739CA0ED}"/>
                    </a:ext>
                  </a:extLst>
                </p14:cNvPr>
                <p14:cNvContentPartPr/>
                <p14:nvPr/>
              </p14:nvContentPartPr>
              <p14:xfrm>
                <a:off x="6658989" y="1704843"/>
                <a:ext cx="213840" cy="181080"/>
              </p14:xfrm>
            </p:contentPart>
          </mc:Choice>
          <mc:Fallback xmlns="">
            <p:pic>
              <p:nvPicPr>
                <p:cNvPr id="102" name="Ink 101">
                  <a:extLst>
                    <a:ext uri="{FF2B5EF4-FFF2-40B4-BE49-F238E27FC236}">
                      <a16:creationId xmlns:a16="http://schemas.microsoft.com/office/drawing/2014/main" id="{44313B8E-D4EC-6644-AFBE-9238739CA0ED}"/>
                    </a:ext>
                  </a:extLst>
                </p:cNvPr>
                <p:cNvPicPr/>
                <p:nvPr/>
              </p:nvPicPr>
              <p:blipFill>
                <a:blip r:embed="rId135"/>
                <a:stretch>
                  <a:fillRect/>
                </a:stretch>
              </p:blipFill>
              <p:spPr>
                <a:xfrm>
                  <a:off x="6643509" y="1689363"/>
                  <a:ext cx="24444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3" name="Ink 102">
                  <a:extLst>
                    <a:ext uri="{FF2B5EF4-FFF2-40B4-BE49-F238E27FC236}">
                      <a16:creationId xmlns:a16="http://schemas.microsoft.com/office/drawing/2014/main" id="{73144D3A-0CE5-6043-BF10-BF3DCCFFF7A9}"/>
                    </a:ext>
                  </a:extLst>
                </p14:cNvPr>
                <p14:cNvContentPartPr/>
                <p14:nvPr/>
              </p14:nvContentPartPr>
              <p14:xfrm>
                <a:off x="6934749" y="1642563"/>
                <a:ext cx="268200" cy="280800"/>
              </p14:xfrm>
            </p:contentPart>
          </mc:Choice>
          <mc:Fallback xmlns="">
            <p:pic>
              <p:nvPicPr>
                <p:cNvPr id="103" name="Ink 102">
                  <a:extLst>
                    <a:ext uri="{FF2B5EF4-FFF2-40B4-BE49-F238E27FC236}">
                      <a16:creationId xmlns:a16="http://schemas.microsoft.com/office/drawing/2014/main" id="{73144D3A-0CE5-6043-BF10-BF3DCCFFF7A9}"/>
                    </a:ext>
                  </a:extLst>
                </p:cNvPr>
                <p:cNvPicPr/>
                <p:nvPr/>
              </p:nvPicPr>
              <p:blipFill>
                <a:blip r:embed="rId137"/>
                <a:stretch>
                  <a:fillRect/>
                </a:stretch>
              </p:blipFill>
              <p:spPr>
                <a:xfrm>
                  <a:off x="6919269" y="1627103"/>
                  <a:ext cx="298800" cy="311361"/>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4" name="Ink 103">
                  <a:extLst>
                    <a:ext uri="{FF2B5EF4-FFF2-40B4-BE49-F238E27FC236}">
                      <a16:creationId xmlns:a16="http://schemas.microsoft.com/office/drawing/2014/main" id="{CCF0CB7A-3909-864B-AB73-4FCC3C2EED64}"/>
                    </a:ext>
                  </a:extLst>
                </p14:cNvPr>
                <p14:cNvContentPartPr/>
                <p14:nvPr/>
              </p14:nvContentPartPr>
              <p14:xfrm>
                <a:off x="7171269" y="1592163"/>
                <a:ext cx="168120" cy="137160"/>
              </p14:xfrm>
            </p:contentPart>
          </mc:Choice>
          <mc:Fallback xmlns="">
            <p:pic>
              <p:nvPicPr>
                <p:cNvPr id="104" name="Ink 103">
                  <a:extLst>
                    <a:ext uri="{FF2B5EF4-FFF2-40B4-BE49-F238E27FC236}">
                      <a16:creationId xmlns:a16="http://schemas.microsoft.com/office/drawing/2014/main" id="{CCF0CB7A-3909-864B-AB73-4FCC3C2EED64}"/>
                    </a:ext>
                  </a:extLst>
                </p:cNvPr>
                <p:cNvPicPr/>
                <p:nvPr/>
              </p:nvPicPr>
              <p:blipFill>
                <a:blip r:embed="rId139"/>
                <a:stretch>
                  <a:fillRect/>
                </a:stretch>
              </p:blipFill>
              <p:spPr>
                <a:xfrm>
                  <a:off x="7155822" y="1576683"/>
                  <a:ext cx="198655"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5" name="Ink 104">
                  <a:extLst>
                    <a:ext uri="{FF2B5EF4-FFF2-40B4-BE49-F238E27FC236}">
                      <a16:creationId xmlns:a16="http://schemas.microsoft.com/office/drawing/2014/main" id="{716795B6-D60E-4E48-A93E-38DB3947D605}"/>
                    </a:ext>
                  </a:extLst>
                </p14:cNvPr>
                <p14:cNvContentPartPr/>
                <p14:nvPr/>
              </p14:nvContentPartPr>
              <p14:xfrm>
                <a:off x="7273869" y="1633563"/>
                <a:ext cx="185400" cy="179640"/>
              </p14:xfrm>
            </p:contentPart>
          </mc:Choice>
          <mc:Fallback xmlns="">
            <p:pic>
              <p:nvPicPr>
                <p:cNvPr id="105" name="Ink 104">
                  <a:extLst>
                    <a:ext uri="{FF2B5EF4-FFF2-40B4-BE49-F238E27FC236}">
                      <a16:creationId xmlns:a16="http://schemas.microsoft.com/office/drawing/2014/main" id="{716795B6-D60E-4E48-A93E-38DB3947D605}"/>
                    </a:ext>
                  </a:extLst>
                </p:cNvPr>
                <p:cNvPicPr/>
                <p:nvPr/>
              </p:nvPicPr>
              <p:blipFill>
                <a:blip r:embed="rId141"/>
                <a:stretch>
                  <a:fillRect/>
                </a:stretch>
              </p:blipFill>
              <p:spPr>
                <a:xfrm>
                  <a:off x="7258359" y="1618083"/>
                  <a:ext cx="21606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07" name="Ink 106">
                  <a:extLst>
                    <a:ext uri="{FF2B5EF4-FFF2-40B4-BE49-F238E27FC236}">
                      <a16:creationId xmlns:a16="http://schemas.microsoft.com/office/drawing/2014/main" id="{A2DC75C7-D203-D94C-9C71-3B70CACD01C1}"/>
                    </a:ext>
                  </a:extLst>
                </p14:cNvPr>
                <p14:cNvContentPartPr/>
                <p14:nvPr/>
              </p14:nvContentPartPr>
              <p14:xfrm>
                <a:off x="7510389" y="1503963"/>
                <a:ext cx="241200" cy="139680"/>
              </p14:xfrm>
            </p:contentPart>
          </mc:Choice>
          <mc:Fallback xmlns="">
            <p:pic>
              <p:nvPicPr>
                <p:cNvPr id="107" name="Ink 106">
                  <a:extLst>
                    <a:ext uri="{FF2B5EF4-FFF2-40B4-BE49-F238E27FC236}">
                      <a16:creationId xmlns:a16="http://schemas.microsoft.com/office/drawing/2014/main" id="{A2DC75C7-D203-D94C-9C71-3B70CACD01C1}"/>
                    </a:ext>
                  </a:extLst>
                </p:cNvPr>
                <p:cNvPicPr/>
                <p:nvPr/>
              </p:nvPicPr>
              <p:blipFill>
                <a:blip r:embed="rId143"/>
                <a:stretch>
                  <a:fillRect/>
                </a:stretch>
              </p:blipFill>
              <p:spPr>
                <a:xfrm>
                  <a:off x="7494909" y="1488523"/>
                  <a:ext cx="271800" cy="170201"/>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08" name="Ink 107">
                  <a:extLst>
                    <a:ext uri="{FF2B5EF4-FFF2-40B4-BE49-F238E27FC236}">
                      <a16:creationId xmlns:a16="http://schemas.microsoft.com/office/drawing/2014/main" id="{B9341566-7621-934F-AA65-2451580E1F8F}"/>
                    </a:ext>
                  </a:extLst>
                </p14:cNvPr>
                <p14:cNvContentPartPr/>
                <p14:nvPr/>
              </p14:nvContentPartPr>
              <p14:xfrm>
                <a:off x="7633509" y="1651203"/>
                <a:ext cx="235800" cy="112680"/>
              </p14:xfrm>
            </p:contentPart>
          </mc:Choice>
          <mc:Fallback xmlns="">
            <p:pic>
              <p:nvPicPr>
                <p:cNvPr id="108" name="Ink 107">
                  <a:extLst>
                    <a:ext uri="{FF2B5EF4-FFF2-40B4-BE49-F238E27FC236}">
                      <a16:creationId xmlns:a16="http://schemas.microsoft.com/office/drawing/2014/main" id="{B9341566-7621-934F-AA65-2451580E1F8F}"/>
                    </a:ext>
                  </a:extLst>
                </p:cNvPr>
                <p:cNvPicPr/>
                <p:nvPr/>
              </p:nvPicPr>
              <p:blipFill>
                <a:blip r:embed="rId145"/>
                <a:stretch>
                  <a:fillRect/>
                </a:stretch>
              </p:blipFill>
              <p:spPr>
                <a:xfrm>
                  <a:off x="7618029" y="1635673"/>
                  <a:ext cx="266400" cy="143378"/>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09" name="Ink 108">
                  <a:extLst>
                    <a:ext uri="{FF2B5EF4-FFF2-40B4-BE49-F238E27FC236}">
                      <a16:creationId xmlns:a16="http://schemas.microsoft.com/office/drawing/2014/main" id="{B5E21E03-7EBD-8047-A1CA-661F6AB85A7F}"/>
                    </a:ext>
                  </a:extLst>
                </p14:cNvPr>
                <p14:cNvContentPartPr/>
                <p14:nvPr/>
              </p14:nvContentPartPr>
              <p14:xfrm>
                <a:off x="7849149" y="1417563"/>
                <a:ext cx="111600" cy="175320"/>
              </p14:xfrm>
            </p:contentPart>
          </mc:Choice>
          <mc:Fallback xmlns="">
            <p:pic>
              <p:nvPicPr>
                <p:cNvPr id="109" name="Ink 108">
                  <a:extLst>
                    <a:ext uri="{FF2B5EF4-FFF2-40B4-BE49-F238E27FC236}">
                      <a16:creationId xmlns:a16="http://schemas.microsoft.com/office/drawing/2014/main" id="{B5E21E03-7EBD-8047-A1CA-661F6AB85A7F}"/>
                    </a:ext>
                  </a:extLst>
                </p:cNvPr>
                <p:cNvPicPr/>
                <p:nvPr/>
              </p:nvPicPr>
              <p:blipFill>
                <a:blip r:embed="rId147"/>
                <a:stretch>
                  <a:fillRect/>
                </a:stretch>
              </p:blipFill>
              <p:spPr>
                <a:xfrm>
                  <a:off x="7833669" y="1402051"/>
                  <a:ext cx="142200" cy="205983"/>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10" name="Ink 109">
                  <a:extLst>
                    <a:ext uri="{FF2B5EF4-FFF2-40B4-BE49-F238E27FC236}">
                      <a16:creationId xmlns:a16="http://schemas.microsoft.com/office/drawing/2014/main" id="{045B2F0B-7488-784D-83A0-7B428DF95E42}"/>
                    </a:ext>
                  </a:extLst>
                </p14:cNvPr>
                <p14:cNvContentPartPr/>
                <p14:nvPr/>
              </p14:nvContentPartPr>
              <p14:xfrm>
                <a:off x="7947789" y="1277883"/>
                <a:ext cx="289800" cy="200880"/>
              </p14:xfrm>
            </p:contentPart>
          </mc:Choice>
          <mc:Fallback xmlns="">
            <p:pic>
              <p:nvPicPr>
                <p:cNvPr id="110" name="Ink 109">
                  <a:extLst>
                    <a:ext uri="{FF2B5EF4-FFF2-40B4-BE49-F238E27FC236}">
                      <a16:creationId xmlns:a16="http://schemas.microsoft.com/office/drawing/2014/main" id="{045B2F0B-7488-784D-83A0-7B428DF95E42}"/>
                    </a:ext>
                  </a:extLst>
                </p:cNvPr>
                <p:cNvPicPr/>
                <p:nvPr/>
              </p:nvPicPr>
              <p:blipFill>
                <a:blip r:embed="rId149"/>
                <a:stretch>
                  <a:fillRect/>
                </a:stretch>
              </p:blipFill>
              <p:spPr>
                <a:xfrm>
                  <a:off x="7932309" y="1262403"/>
                  <a:ext cx="32040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12" name="Ink 111">
                  <a:extLst>
                    <a:ext uri="{FF2B5EF4-FFF2-40B4-BE49-F238E27FC236}">
                      <a16:creationId xmlns:a16="http://schemas.microsoft.com/office/drawing/2014/main" id="{5721CAEF-4E0A-D94C-9B2F-C3FA132C8889}"/>
                    </a:ext>
                  </a:extLst>
                </p14:cNvPr>
                <p14:cNvContentPartPr/>
                <p14:nvPr/>
              </p14:nvContentPartPr>
              <p14:xfrm>
                <a:off x="8020869" y="953523"/>
                <a:ext cx="239040" cy="212400"/>
              </p14:xfrm>
            </p:contentPart>
          </mc:Choice>
          <mc:Fallback xmlns="">
            <p:pic>
              <p:nvPicPr>
                <p:cNvPr id="112" name="Ink 111">
                  <a:extLst>
                    <a:ext uri="{FF2B5EF4-FFF2-40B4-BE49-F238E27FC236}">
                      <a16:creationId xmlns:a16="http://schemas.microsoft.com/office/drawing/2014/main" id="{5721CAEF-4E0A-D94C-9B2F-C3FA132C8889}"/>
                    </a:ext>
                  </a:extLst>
                </p:cNvPr>
                <p:cNvPicPr/>
                <p:nvPr/>
              </p:nvPicPr>
              <p:blipFill>
                <a:blip r:embed="rId151"/>
                <a:stretch>
                  <a:fillRect/>
                </a:stretch>
              </p:blipFill>
              <p:spPr>
                <a:xfrm>
                  <a:off x="8005389" y="938043"/>
                  <a:ext cx="26964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13" name="Ink 112">
                  <a:extLst>
                    <a:ext uri="{FF2B5EF4-FFF2-40B4-BE49-F238E27FC236}">
                      <a16:creationId xmlns:a16="http://schemas.microsoft.com/office/drawing/2014/main" id="{30726D1C-8C21-904F-A2C1-A25BF5A8B548}"/>
                    </a:ext>
                  </a:extLst>
                </p14:cNvPr>
                <p14:cNvContentPartPr/>
                <p14:nvPr/>
              </p14:nvContentPartPr>
              <p14:xfrm>
                <a:off x="7705509" y="1270683"/>
                <a:ext cx="438480" cy="389880"/>
              </p14:xfrm>
            </p:contentPart>
          </mc:Choice>
          <mc:Fallback xmlns="">
            <p:pic>
              <p:nvPicPr>
                <p:cNvPr id="113" name="Ink 112">
                  <a:extLst>
                    <a:ext uri="{FF2B5EF4-FFF2-40B4-BE49-F238E27FC236}">
                      <a16:creationId xmlns:a16="http://schemas.microsoft.com/office/drawing/2014/main" id="{30726D1C-8C21-904F-A2C1-A25BF5A8B548}"/>
                    </a:ext>
                  </a:extLst>
                </p:cNvPr>
                <p:cNvPicPr/>
                <p:nvPr/>
              </p:nvPicPr>
              <p:blipFill>
                <a:blip r:embed="rId153"/>
                <a:stretch>
                  <a:fillRect/>
                </a:stretch>
              </p:blipFill>
              <p:spPr>
                <a:xfrm>
                  <a:off x="7690042" y="1255203"/>
                  <a:ext cx="469055"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5" name="Ink 114">
                  <a:extLst>
                    <a:ext uri="{FF2B5EF4-FFF2-40B4-BE49-F238E27FC236}">
                      <a16:creationId xmlns:a16="http://schemas.microsoft.com/office/drawing/2014/main" id="{CF8831C6-23E5-7746-AC36-B86D6EC70C16}"/>
                    </a:ext>
                  </a:extLst>
                </p14:cNvPr>
                <p14:cNvContentPartPr/>
                <p14:nvPr/>
              </p14:nvContentPartPr>
              <p14:xfrm>
                <a:off x="8165229" y="863883"/>
                <a:ext cx="446400" cy="524520"/>
              </p14:xfrm>
            </p:contentPart>
          </mc:Choice>
          <mc:Fallback xmlns="">
            <p:pic>
              <p:nvPicPr>
                <p:cNvPr id="115" name="Ink 114">
                  <a:extLst>
                    <a:ext uri="{FF2B5EF4-FFF2-40B4-BE49-F238E27FC236}">
                      <a16:creationId xmlns:a16="http://schemas.microsoft.com/office/drawing/2014/main" id="{CF8831C6-23E5-7746-AC36-B86D6EC70C16}"/>
                    </a:ext>
                  </a:extLst>
                </p:cNvPr>
                <p:cNvPicPr/>
                <p:nvPr/>
              </p:nvPicPr>
              <p:blipFill>
                <a:blip r:embed="rId155"/>
                <a:stretch>
                  <a:fillRect/>
                </a:stretch>
              </p:blipFill>
              <p:spPr>
                <a:xfrm>
                  <a:off x="8149761" y="848403"/>
                  <a:ext cx="476975" cy="55512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18" name="Ink 117">
                  <a:extLst>
                    <a:ext uri="{FF2B5EF4-FFF2-40B4-BE49-F238E27FC236}">
                      <a16:creationId xmlns:a16="http://schemas.microsoft.com/office/drawing/2014/main" id="{A6253C7F-C2B7-1747-8163-D7B8341B877A}"/>
                    </a:ext>
                  </a:extLst>
                </p14:cNvPr>
                <p14:cNvContentPartPr/>
                <p14:nvPr/>
              </p14:nvContentPartPr>
              <p14:xfrm>
                <a:off x="8722509" y="958563"/>
                <a:ext cx="107280" cy="52920"/>
              </p14:xfrm>
            </p:contentPart>
          </mc:Choice>
          <mc:Fallback xmlns="">
            <p:pic>
              <p:nvPicPr>
                <p:cNvPr id="118" name="Ink 117">
                  <a:extLst>
                    <a:ext uri="{FF2B5EF4-FFF2-40B4-BE49-F238E27FC236}">
                      <a16:creationId xmlns:a16="http://schemas.microsoft.com/office/drawing/2014/main" id="{A6253C7F-C2B7-1747-8163-D7B8341B877A}"/>
                    </a:ext>
                  </a:extLst>
                </p:cNvPr>
                <p:cNvPicPr/>
                <p:nvPr/>
              </p:nvPicPr>
              <p:blipFill>
                <a:blip r:embed="rId157"/>
                <a:stretch>
                  <a:fillRect/>
                </a:stretch>
              </p:blipFill>
              <p:spPr>
                <a:xfrm>
                  <a:off x="8707029" y="943083"/>
                  <a:ext cx="13788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9" name="Ink 118">
                  <a:extLst>
                    <a:ext uri="{FF2B5EF4-FFF2-40B4-BE49-F238E27FC236}">
                      <a16:creationId xmlns:a16="http://schemas.microsoft.com/office/drawing/2014/main" id="{DFA45896-7F53-1544-A348-40B1B1A841EB}"/>
                    </a:ext>
                  </a:extLst>
                </p14:cNvPr>
                <p14:cNvContentPartPr/>
                <p14:nvPr/>
              </p14:nvContentPartPr>
              <p14:xfrm>
                <a:off x="8784069" y="989163"/>
                <a:ext cx="98280" cy="45000"/>
              </p14:xfrm>
            </p:contentPart>
          </mc:Choice>
          <mc:Fallback xmlns="">
            <p:pic>
              <p:nvPicPr>
                <p:cNvPr id="119" name="Ink 118">
                  <a:extLst>
                    <a:ext uri="{FF2B5EF4-FFF2-40B4-BE49-F238E27FC236}">
                      <a16:creationId xmlns:a16="http://schemas.microsoft.com/office/drawing/2014/main" id="{DFA45896-7F53-1544-A348-40B1B1A841EB}"/>
                    </a:ext>
                  </a:extLst>
                </p:cNvPr>
                <p:cNvPicPr/>
                <p:nvPr/>
              </p:nvPicPr>
              <p:blipFill>
                <a:blip r:embed="rId159"/>
                <a:stretch>
                  <a:fillRect/>
                </a:stretch>
              </p:blipFill>
              <p:spPr>
                <a:xfrm>
                  <a:off x="8768589" y="973683"/>
                  <a:ext cx="12888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21" name="Ink 120">
                  <a:extLst>
                    <a:ext uri="{FF2B5EF4-FFF2-40B4-BE49-F238E27FC236}">
                      <a16:creationId xmlns:a16="http://schemas.microsoft.com/office/drawing/2014/main" id="{FCA8A1F7-0B64-5645-AEB1-9E96F1AD97AB}"/>
                    </a:ext>
                  </a:extLst>
                </p14:cNvPr>
                <p14:cNvContentPartPr/>
                <p14:nvPr/>
              </p14:nvContentPartPr>
              <p14:xfrm>
                <a:off x="8807109" y="759483"/>
                <a:ext cx="204120" cy="178920"/>
              </p14:xfrm>
            </p:contentPart>
          </mc:Choice>
          <mc:Fallback xmlns="">
            <p:pic>
              <p:nvPicPr>
                <p:cNvPr id="121" name="Ink 120">
                  <a:extLst>
                    <a:ext uri="{FF2B5EF4-FFF2-40B4-BE49-F238E27FC236}">
                      <a16:creationId xmlns:a16="http://schemas.microsoft.com/office/drawing/2014/main" id="{FCA8A1F7-0B64-5645-AEB1-9E96F1AD97AB}"/>
                    </a:ext>
                  </a:extLst>
                </p:cNvPr>
                <p:cNvPicPr/>
                <p:nvPr/>
              </p:nvPicPr>
              <p:blipFill>
                <a:blip r:embed="rId161"/>
                <a:stretch>
                  <a:fillRect/>
                </a:stretch>
              </p:blipFill>
              <p:spPr>
                <a:xfrm>
                  <a:off x="8791602" y="744003"/>
                  <a:ext cx="234774"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2" name="Ink 121">
                  <a:extLst>
                    <a:ext uri="{FF2B5EF4-FFF2-40B4-BE49-F238E27FC236}">
                      <a16:creationId xmlns:a16="http://schemas.microsoft.com/office/drawing/2014/main" id="{F1EE7B69-EC62-EB43-BA1B-D1D3CC603787}"/>
                    </a:ext>
                  </a:extLst>
                </p14:cNvPr>
                <p14:cNvContentPartPr/>
                <p14:nvPr/>
              </p14:nvContentPartPr>
              <p14:xfrm>
                <a:off x="8907549" y="616203"/>
                <a:ext cx="176760" cy="160200"/>
              </p14:xfrm>
            </p:contentPart>
          </mc:Choice>
          <mc:Fallback xmlns="">
            <p:pic>
              <p:nvPicPr>
                <p:cNvPr id="122" name="Ink 121">
                  <a:extLst>
                    <a:ext uri="{FF2B5EF4-FFF2-40B4-BE49-F238E27FC236}">
                      <a16:creationId xmlns:a16="http://schemas.microsoft.com/office/drawing/2014/main" id="{F1EE7B69-EC62-EB43-BA1B-D1D3CC603787}"/>
                    </a:ext>
                  </a:extLst>
                </p:cNvPr>
                <p:cNvPicPr/>
                <p:nvPr/>
              </p:nvPicPr>
              <p:blipFill>
                <a:blip r:embed="rId163"/>
                <a:stretch>
                  <a:fillRect/>
                </a:stretch>
              </p:blipFill>
              <p:spPr>
                <a:xfrm>
                  <a:off x="8892069" y="600723"/>
                  <a:ext cx="20736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23" name="Ink 122">
                  <a:extLst>
                    <a:ext uri="{FF2B5EF4-FFF2-40B4-BE49-F238E27FC236}">
                      <a16:creationId xmlns:a16="http://schemas.microsoft.com/office/drawing/2014/main" id="{6D5C6F2B-8CDE-0D42-82B0-1526BAD21591}"/>
                    </a:ext>
                  </a:extLst>
                </p14:cNvPr>
                <p14:cNvContentPartPr/>
                <p14:nvPr/>
              </p14:nvContentPartPr>
              <p14:xfrm>
                <a:off x="8856789" y="359523"/>
                <a:ext cx="127080" cy="191880"/>
              </p14:xfrm>
            </p:contentPart>
          </mc:Choice>
          <mc:Fallback xmlns="">
            <p:pic>
              <p:nvPicPr>
                <p:cNvPr id="123" name="Ink 122">
                  <a:extLst>
                    <a:ext uri="{FF2B5EF4-FFF2-40B4-BE49-F238E27FC236}">
                      <a16:creationId xmlns:a16="http://schemas.microsoft.com/office/drawing/2014/main" id="{6D5C6F2B-8CDE-0D42-82B0-1526BAD21591}"/>
                    </a:ext>
                  </a:extLst>
                </p:cNvPr>
                <p:cNvPicPr/>
                <p:nvPr/>
              </p:nvPicPr>
              <p:blipFill>
                <a:blip r:embed="rId165"/>
                <a:stretch>
                  <a:fillRect/>
                </a:stretch>
              </p:blipFill>
              <p:spPr>
                <a:xfrm>
                  <a:off x="8841265" y="344043"/>
                  <a:ext cx="157767"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25" name="Ink 124">
                  <a:extLst>
                    <a:ext uri="{FF2B5EF4-FFF2-40B4-BE49-F238E27FC236}">
                      <a16:creationId xmlns:a16="http://schemas.microsoft.com/office/drawing/2014/main" id="{28F08584-B03C-8843-AED7-84AAE48F969F}"/>
                    </a:ext>
                  </a:extLst>
                </p14:cNvPr>
                <p14:cNvContentPartPr/>
                <p14:nvPr/>
              </p14:nvContentPartPr>
              <p14:xfrm>
                <a:off x="5548029" y="1635363"/>
                <a:ext cx="184320" cy="182880"/>
              </p14:xfrm>
            </p:contentPart>
          </mc:Choice>
          <mc:Fallback xmlns="">
            <p:pic>
              <p:nvPicPr>
                <p:cNvPr id="125" name="Ink 124">
                  <a:extLst>
                    <a:ext uri="{FF2B5EF4-FFF2-40B4-BE49-F238E27FC236}">
                      <a16:creationId xmlns:a16="http://schemas.microsoft.com/office/drawing/2014/main" id="{28F08584-B03C-8843-AED7-84AAE48F969F}"/>
                    </a:ext>
                  </a:extLst>
                </p:cNvPr>
                <p:cNvPicPr/>
                <p:nvPr/>
              </p:nvPicPr>
              <p:blipFill>
                <a:blip r:embed="rId167"/>
                <a:stretch>
                  <a:fillRect/>
                </a:stretch>
              </p:blipFill>
              <p:spPr>
                <a:xfrm>
                  <a:off x="5532549" y="1619852"/>
                  <a:ext cx="214920" cy="21354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6" name="Ink 125">
                  <a:extLst>
                    <a:ext uri="{FF2B5EF4-FFF2-40B4-BE49-F238E27FC236}">
                      <a16:creationId xmlns:a16="http://schemas.microsoft.com/office/drawing/2014/main" id="{F01A853B-0B90-0B4C-9123-60114F958578}"/>
                    </a:ext>
                  </a:extLst>
                </p14:cNvPr>
                <p14:cNvContentPartPr/>
                <p14:nvPr/>
              </p14:nvContentPartPr>
              <p14:xfrm>
                <a:off x="5722629" y="1684683"/>
                <a:ext cx="36000" cy="22320"/>
              </p14:xfrm>
            </p:contentPart>
          </mc:Choice>
          <mc:Fallback xmlns="">
            <p:pic>
              <p:nvPicPr>
                <p:cNvPr id="126" name="Ink 125">
                  <a:extLst>
                    <a:ext uri="{FF2B5EF4-FFF2-40B4-BE49-F238E27FC236}">
                      <a16:creationId xmlns:a16="http://schemas.microsoft.com/office/drawing/2014/main" id="{F01A853B-0B90-0B4C-9123-60114F958578}"/>
                    </a:ext>
                  </a:extLst>
                </p:cNvPr>
                <p:cNvPicPr/>
                <p:nvPr/>
              </p:nvPicPr>
              <p:blipFill>
                <a:blip r:embed="rId169"/>
                <a:stretch>
                  <a:fillRect/>
                </a:stretch>
              </p:blipFill>
              <p:spPr>
                <a:xfrm>
                  <a:off x="5707149" y="1669203"/>
                  <a:ext cx="6660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8" name="Ink 127">
                  <a:extLst>
                    <a:ext uri="{FF2B5EF4-FFF2-40B4-BE49-F238E27FC236}">
                      <a16:creationId xmlns:a16="http://schemas.microsoft.com/office/drawing/2014/main" id="{1526AF57-12F6-7140-BE5C-01EB700A1524}"/>
                    </a:ext>
                  </a:extLst>
                </p14:cNvPr>
                <p14:cNvContentPartPr/>
                <p14:nvPr/>
              </p14:nvContentPartPr>
              <p14:xfrm>
                <a:off x="5506629" y="2139723"/>
                <a:ext cx="158040" cy="71280"/>
              </p14:xfrm>
            </p:contentPart>
          </mc:Choice>
          <mc:Fallback xmlns="">
            <p:pic>
              <p:nvPicPr>
                <p:cNvPr id="128" name="Ink 127">
                  <a:extLst>
                    <a:ext uri="{FF2B5EF4-FFF2-40B4-BE49-F238E27FC236}">
                      <a16:creationId xmlns:a16="http://schemas.microsoft.com/office/drawing/2014/main" id="{1526AF57-12F6-7140-BE5C-01EB700A1524}"/>
                    </a:ext>
                  </a:extLst>
                </p:cNvPr>
                <p:cNvPicPr/>
                <p:nvPr/>
              </p:nvPicPr>
              <p:blipFill>
                <a:blip r:embed="rId171"/>
                <a:stretch>
                  <a:fillRect/>
                </a:stretch>
              </p:blipFill>
              <p:spPr>
                <a:xfrm>
                  <a:off x="5491149" y="2124243"/>
                  <a:ext cx="18864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29" name="Ink 128">
                  <a:extLst>
                    <a:ext uri="{FF2B5EF4-FFF2-40B4-BE49-F238E27FC236}">
                      <a16:creationId xmlns:a16="http://schemas.microsoft.com/office/drawing/2014/main" id="{F215A503-5494-3E41-8F61-6527E503CFBD}"/>
                    </a:ext>
                  </a:extLst>
                </p14:cNvPr>
                <p14:cNvContentPartPr/>
                <p14:nvPr/>
              </p14:nvContentPartPr>
              <p14:xfrm>
                <a:off x="5578629" y="2297403"/>
                <a:ext cx="103680" cy="16920"/>
              </p14:xfrm>
            </p:contentPart>
          </mc:Choice>
          <mc:Fallback xmlns="">
            <p:pic>
              <p:nvPicPr>
                <p:cNvPr id="129" name="Ink 128">
                  <a:extLst>
                    <a:ext uri="{FF2B5EF4-FFF2-40B4-BE49-F238E27FC236}">
                      <a16:creationId xmlns:a16="http://schemas.microsoft.com/office/drawing/2014/main" id="{F215A503-5494-3E41-8F61-6527E503CFBD}"/>
                    </a:ext>
                  </a:extLst>
                </p:cNvPr>
                <p:cNvPicPr/>
                <p:nvPr/>
              </p:nvPicPr>
              <p:blipFill>
                <a:blip r:embed="rId173"/>
                <a:stretch>
                  <a:fillRect/>
                </a:stretch>
              </p:blipFill>
              <p:spPr>
                <a:xfrm>
                  <a:off x="5563149" y="2282245"/>
                  <a:ext cx="134280" cy="46883"/>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31" name="Ink 130">
                  <a:extLst>
                    <a:ext uri="{FF2B5EF4-FFF2-40B4-BE49-F238E27FC236}">
                      <a16:creationId xmlns:a16="http://schemas.microsoft.com/office/drawing/2014/main" id="{2EE49218-B33D-D946-8F77-016AF1B248BA}"/>
                    </a:ext>
                  </a:extLst>
                </p14:cNvPr>
                <p14:cNvContentPartPr/>
                <p14:nvPr/>
              </p14:nvContentPartPr>
              <p14:xfrm>
                <a:off x="5126469" y="2163123"/>
                <a:ext cx="280080" cy="258120"/>
              </p14:xfrm>
            </p:contentPart>
          </mc:Choice>
          <mc:Fallback xmlns="">
            <p:pic>
              <p:nvPicPr>
                <p:cNvPr id="131" name="Ink 130">
                  <a:extLst>
                    <a:ext uri="{FF2B5EF4-FFF2-40B4-BE49-F238E27FC236}">
                      <a16:creationId xmlns:a16="http://schemas.microsoft.com/office/drawing/2014/main" id="{2EE49218-B33D-D946-8F77-016AF1B248BA}"/>
                    </a:ext>
                  </a:extLst>
                </p:cNvPr>
                <p:cNvPicPr/>
                <p:nvPr/>
              </p:nvPicPr>
              <p:blipFill>
                <a:blip r:embed="rId175"/>
                <a:stretch>
                  <a:fillRect/>
                </a:stretch>
              </p:blipFill>
              <p:spPr>
                <a:xfrm>
                  <a:off x="5110989" y="2147643"/>
                  <a:ext cx="31068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32" name="Ink 131">
                  <a:extLst>
                    <a:ext uri="{FF2B5EF4-FFF2-40B4-BE49-F238E27FC236}">
                      <a16:creationId xmlns:a16="http://schemas.microsoft.com/office/drawing/2014/main" id="{6AE06BCF-57FF-7B4E-818E-989C09F4F016}"/>
                    </a:ext>
                  </a:extLst>
                </p14:cNvPr>
                <p14:cNvContentPartPr/>
                <p14:nvPr/>
              </p14:nvContentPartPr>
              <p14:xfrm>
                <a:off x="5044389" y="1900683"/>
                <a:ext cx="137160" cy="133200"/>
              </p14:xfrm>
            </p:contentPart>
          </mc:Choice>
          <mc:Fallback xmlns="">
            <p:pic>
              <p:nvPicPr>
                <p:cNvPr id="132" name="Ink 131">
                  <a:extLst>
                    <a:ext uri="{FF2B5EF4-FFF2-40B4-BE49-F238E27FC236}">
                      <a16:creationId xmlns:a16="http://schemas.microsoft.com/office/drawing/2014/main" id="{6AE06BCF-57FF-7B4E-818E-989C09F4F016}"/>
                    </a:ext>
                  </a:extLst>
                </p:cNvPr>
                <p:cNvPicPr/>
                <p:nvPr/>
              </p:nvPicPr>
              <p:blipFill>
                <a:blip r:embed="rId177"/>
                <a:stretch>
                  <a:fillRect/>
                </a:stretch>
              </p:blipFill>
              <p:spPr>
                <a:xfrm>
                  <a:off x="5028909" y="1885203"/>
                  <a:ext cx="16776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33" name="Ink 132">
                  <a:extLst>
                    <a:ext uri="{FF2B5EF4-FFF2-40B4-BE49-F238E27FC236}">
                      <a16:creationId xmlns:a16="http://schemas.microsoft.com/office/drawing/2014/main" id="{91EF05C9-319D-324B-9763-5D0751426AC5}"/>
                    </a:ext>
                  </a:extLst>
                </p14:cNvPr>
                <p14:cNvContentPartPr/>
                <p14:nvPr/>
              </p14:nvContentPartPr>
              <p14:xfrm>
                <a:off x="5198469" y="1921203"/>
                <a:ext cx="59040" cy="73440"/>
              </p14:xfrm>
            </p:contentPart>
          </mc:Choice>
          <mc:Fallback xmlns="">
            <p:pic>
              <p:nvPicPr>
                <p:cNvPr id="133" name="Ink 132">
                  <a:extLst>
                    <a:ext uri="{FF2B5EF4-FFF2-40B4-BE49-F238E27FC236}">
                      <a16:creationId xmlns:a16="http://schemas.microsoft.com/office/drawing/2014/main" id="{91EF05C9-319D-324B-9763-5D0751426AC5}"/>
                    </a:ext>
                  </a:extLst>
                </p:cNvPr>
                <p:cNvPicPr/>
                <p:nvPr/>
              </p:nvPicPr>
              <p:blipFill>
                <a:blip r:embed="rId179"/>
                <a:stretch>
                  <a:fillRect/>
                </a:stretch>
              </p:blipFill>
              <p:spPr>
                <a:xfrm>
                  <a:off x="5182989" y="1905723"/>
                  <a:ext cx="8964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34" name="Ink 133">
                  <a:extLst>
                    <a:ext uri="{FF2B5EF4-FFF2-40B4-BE49-F238E27FC236}">
                      <a16:creationId xmlns:a16="http://schemas.microsoft.com/office/drawing/2014/main" id="{B943F88B-35AB-BF4C-BEED-C68DA476973D}"/>
                    </a:ext>
                  </a:extLst>
                </p14:cNvPr>
                <p14:cNvContentPartPr/>
                <p14:nvPr/>
              </p14:nvContentPartPr>
              <p14:xfrm>
                <a:off x="4986429" y="1878363"/>
                <a:ext cx="265320" cy="216000"/>
              </p14:xfrm>
            </p:contentPart>
          </mc:Choice>
          <mc:Fallback xmlns="">
            <p:pic>
              <p:nvPicPr>
                <p:cNvPr id="134" name="Ink 133">
                  <a:extLst>
                    <a:ext uri="{FF2B5EF4-FFF2-40B4-BE49-F238E27FC236}">
                      <a16:creationId xmlns:a16="http://schemas.microsoft.com/office/drawing/2014/main" id="{B943F88B-35AB-BF4C-BEED-C68DA476973D}"/>
                    </a:ext>
                  </a:extLst>
                </p:cNvPr>
                <p:cNvPicPr/>
                <p:nvPr/>
              </p:nvPicPr>
              <p:blipFill>
                <a:blip r:embed="rId181"/>
                <a:stretch>
                  <a:fillRect/>
                </a:stretch>
              </p:blipFill>
              <p:spPr>
                <a:xfrm>
                  <a:off x="4970949" y="1862883"/>
                  <a:ext cx="29592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35" name="Ink 134">
                  <a:extLst>
                    <a:ext uri="{FF2B5EF4-FFF2-40B4-BE49-F238E27FC236}">
                      <a16:creationId xmlns:a16="http://schemas.microsoft.com/office/drawing/2014/main" id="{A6CB4E4F-B32A-9B40-B73F-A67760DF34BC}"/>
                    </a:ext>
                  </a:extLst>
                </p14:cNvPr>
                <p14:cNvContentPartPr/>
                <p14:nvPr/>
              </p14:nvContentPartPr>
              <p14:xfrm>
                <a:off x="5154189" y="1808883"/>
                <a:ext cx="203040" cy="222120"/>
              </p14:xfrm>
            </p:contentPart>
          </mc:Choice>
          <mc:Fallback xmlns="">
            <p:pic>
              <p:nvPicPr>
                <p:cNvPr id="135" name="Ink 134">
                  <a:extLst>
                    <a:ext uri="{FF2B5EF4-FFF2-40B4-BE49-F238E27FC236}">
                      <a16:creationId xmlns:a16="http://schemas.microsoft.com/office/drawing/2014/main" id="{A6CB4E4F-B32A-9B40-B73F-A67760DF34BC}"/>
                    </a:ext>
                  </a:extLst>
                </p:cNvPr>
                <p:cNvPicPr/>
                <p:nvPr/>
              </p:nvPicPr>
              <p:blipFill>
                <a:blip r:embed="rId183"/>
                <a:stretch>
                  <a:fillRect/>
                </a:stretch>
              </p:blipFill>
              <p:spPr>
                <a:xfrm>
                  <a:off x="5138709" y="1793403"/>
                  <a:ext cx="233640" cy="252720"/>
                </a:xfrm>
                <a:prstGeom prst="rect">
                  <a:avLst/>
                </a:prstGeom>
              </p:spPr>
            </p:pic>
          </mc:Fallback>
        </mc:AlternateContent>
      </p:grpSp>
    </p:spTree>
    <p:extLst>
      <p:ext uri="{BB962C8B-B14F-4D97-AF65-F5344CB8AC3E}">
        <p14:creationId xmlns:p14="http://schemas.microsoft.com/office/powerpoint/2010/main" val="3246132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E6A9-7545-CD4F-8ECA-2294579EBA9B}"/>
              </a:ext>
            </a:extLst>
          </p:cNvPr>
          <p:cNvSpPr>
            <a:spLocks noGrp="1"/>
          </p:cNvSpPr>
          <p:nvPr>
            <p:ph type="title"/>
          </p:nvPr>
        </p:nvSpPr>
        <p:spPr/>
        <p:txBody>
          <a:bodyPr/>
          <a:lstStyle/>
          <a:p>
            <a:r>
              <a:rPr lang="en-US" dirty="0"/>
              <a:t>How to model it: basic steps.</a:t>
            </a:r>
          </a:p>
        </p:txBody>
      </p:sp>
      <p:sp>
        <p:nvSpPr>
          <p:cNvPr id="4" name="Smiley Face 3">
            <a:extLst>
              <a:ext uri="{FF2B5EF4-FFF2-40B4-BE49-F238E27FC236}">
                <a16:creationId xmlns:a16="http://schemas.microsoft.com/office/drawing/2014/main" id="{1BFEC683-E6ED-8B45-A6A7-8BCF6311C0C1}"/>
              </a:ext>
            </a:extLst>
          </p:cNvPr>
          <p:cNvSpPr/>
          <p:nvPr/>
        </p:nvSpPr>
        <p:spPr>
          <a:xfrm>
            <a:off x="2167847" y="2578813"/>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miley Face 4">
            <a:extLst>
              <a:ext uri="{FF2B5EF4-FFF2-40B4-BE49-F238E27FC236}">
                <a16:creationId xmlns:a16="http://schemas.microsoft.com/office/drawing/2014/main" id="{3F48D792-B316-3D4B-BD63-DE5CFCAE38EC}"/>
              </a:ext>
            </a:extLst>
          </p:cNvPr>
          <p:cNvSpPr/>
          <p:nvPr/>
        </p:nvSpPr>
        <p:spPr>
          <a:xfrm>
            <a:off x="1703797" y="323636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9E500598-ECE8-7A4F-BE91-C00BC36E56BD}"/>
              </a:ext>
            </a:extLst>
          </p:cNvPr>
          <p:cNvSpPr/>
          <p:nvPr/>
        </p:nvSpPr>
        <p:spPr>
          <a:xfrm>
            <a:off x="2911011" y="1792741"/>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8079A902-84D9-4B46-B5C0-AB10733105BA}"/>
              </a:ext>
            </a:extLst>
          </p:cNvPr>
          <p:cNvSpPr/>
          <p:nvPr/>
        </p:nvSpPr>
        <p:spPr>
          <a:xfrm>
            <a:off x="2429838" y="373998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F391AB04-A997-8444-804A-8B1714CB94B5}"/>
              </a:ext>
            </a:extLst>
          </p:cNvPr>
          <p:cNvSpPr/>
          <p:nvPr/>
        </p:nvSpPr>
        <p:spPr>
          <a:xfrm>
            <a:off x="5869969" y="2969232"/>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F7B3C217-55D3-6748-8F30-525591A80442}"/>
              </a:ext>
            </a:extLst>
          </p:cNvPr>
          <p:cNvSpPr/>
          <p:nvPr/>
        </p:nvSpPr>
        <p:spPr>
          <a:xfrm>
            <a:off x="3448693" y="3298200"/>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0B4A3484-419C-AC4F-AEB7-C4B66D72899C}"/>
              </a:ext>
            </a:extLst>
          </p:cNvPr>
          <p:cNvSpPr/>
          <p:nvPr/>
        </p:nvSpPr>
        <p:spPr>
          <a:xfrm>
            <a:off x="3450405" y="2597648"/>
            <a:ext cx="267128" cy="267129"/>
          </a:xfrm>
          <a:prstGeom prst="smileyFace">
            <a:avLst/>
          </a:prstGeom>
          <a:solidFill>
            <a:srgbClr val="C0000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68DE2587-F218-F744-87F0-167308052A11}"/>
              </a:ext>
            </a:extLst>
          </p:cNvPr>
          <p:cNvSpPr/>
          <p:nvPr/>
        </p:nvSpPr>
        <p:spPr>
          <a:xfrm>
            <a:off x="4909334" y="3947183"/>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4573CF07-5A3C-0545-89B9-476267D3FCF1}"/>
              </a:ext>
            </a:extLst>
          </p:cNvPr>
          <p:cNvSpPr/>
          <p:nvPr/>
        </p:nvSpPr>
        <p:spPr>
          <a:xfrm>
            <a:off x="4952144" y="2363055"/>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DD0A17DC-76CC-9A49-AC39-A48113EF10C0}"/>
              </a:ext>
            </a:extLst>
          </p:cNvPr>
          <p:cNvSpPr/>
          <p:nvPr/>
        </p:nvSpPr>
        <p:spPr>
          <a:xfrm>
            <a:off x="2746624" y="479813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400B533E-3853-2344-A171-8B70C73F757F}"/>
              </a:ext>
            </a:extLst>
          </p:cNvPr>
          <p:cNvSpPr/>
          <p:nvPr/>
        </p:nvSpPr>
        <p:spPr>
          <a:xfrm>
            <a:off x="5085708" y="493350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711F2EBC-929B-3941-8516-1AA036579E29}"/>
              </a:ext>
            </a:extLst>
          </p:cNvPr>
          <p:cNvSpPr/>
          <p:nvPr/>
        </p:nvSpPr>
        <p:spPr>
          <a:xfrm>
            <a:off x="3505202" y="519378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995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42AB4-272C-0D41-974E-988221E88611}"/>
              </a:ext>
            </a:extLst>
          </p:cNvPr>
          <p:cNvSpPr>
            <a:spLocks noGrp="1"/>
          </p:cNvSpPr>
          <p:nvPr>
            <p:ph type="title"/>
          </p:nvPr>
        </p:nvSpPr>
        <p:spPr/>
        <p:txBody>
          <a:bodyPr>
            <a:normAutofit fontScale="90000"/>
          </a:bodyPr>
          <a:lstStyle/>
          <a:p>
            <a:r>
              <a:rPr lang="en-US" dirty="0"/>
              <a:t>Choose level of coarse-graining: more details vs. fewer. </a:t>
            </a:r>
          </a:p>
        </p:txBody>
      </p:sp>
      <p:pic>
        <p:nvPicPr>
          <p:cNvPr id="1026" name="Picture 2" descr="New York City map makes it easy to find historical images of NYC from 1939  to 1941: Digital Photography Review">
            <a:extLst>
              <a:ext uri="{FF2B5EF4-FFF2-40B4-BE49-F238E27FC236}">
                <a16:creationId xmlns:a16="http://schemas.microsoft.com/office/drawing/2014/main" id="{06F1AC48-E7A0-604D-A1F4-49C38FC242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9051" y="1620202"/>
            <a:ext cx="6892600" cy="4506700"/>
          </a:xfrm>
          <a:prstGeom prst="rect">
            <a:avLst/>
          </a:prstGeom>
          <a:noFill/>
          <a:extLst>
            <a:ext uri="{909E8E84-426E-40DD-AFC4-6F175D3DCCD1}">
              <a14:hiddenFill xmlns:a14="http://schemas.microsoft.com/office/drawing/2010/main">
                <a:solidFill>
                  <a:srgbClr val="FFFFFF"/>
                </a:solidFill>
              </a14:hiddenFill>
            </a:ext>
          </a:extLst>
        </p:spPr>
      </p:pic>
      <p:sp>
        <p:nvSpPr>
          <p:cNvPr id="5" name="Smiley Face 4">
            <a:extLst>
              <a:ext uri="{FF2B5EF4-FFF2-40B4-BE49-F238E27FC236}">
                <a16:creationId xmlns:a16="http://schemas.microsoft.com/office/drawing/2014/main" id="{AEC65A7C-5ACB-0B4B-B5BB-83250AF14AA6}"/>
              </a:ext>
            </a:extLst>
          </p:cNvPr>
          <p:cNvSpPr/>
          <p:nvPr/>
        </p:nvSpPr>
        <p:spPr>
          <a:xfrm>
            <a:off x="2167847" y="2578813"/>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B1132A68-5EFF-B34A-BBED-9920D01FC721}"/>
              </a:ext>
            </a:extLst>
          </p:cNvPr>
          <p:cNvSpPr/>
          <p:nvPr/>
        </p:nvSpPr>
        <p:spPr>
          <a:xfrm>
            <a:off x="6074937" y="531450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864EB365-E96D-EF43-A00E-2D3D94322DA0}"/>
              </a:ext>
            </a:extLst>
          </p:cNvPr>
          <p:cNvSpPr/>
          <p:nvPr/>
        </p:nvSpPr>
        <p:spPr>
          <a:xfrm>
            <a:off x="2911011" y="1792741"/>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15CA3498-3F74-4B4D-8158-22DE7CC8BC26}"/>
              </a:ext>
            </a:extLst>
          </p:cNvPr>
          <p:cNvSpPr/>
          <p:nvPr/>
        </p:nvSpPr>
        <p:spPr>
          <a:xfrm>
            <a:off x="5869969" y="479813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82BE01C8-45B8-1B40-828A-B56B437805A7}"/>
              </a:ext>
            </a:extLst>
          </p:cNvPr>
          <p:cNvSpPr/>
          <p:nvPr/>
        </p:nvSpPr>
        <p:spPr>
          <a:xfrm>
            <a:off x="5869969" y="2969232"/>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6CEC823A-891F-E844-8ADB-D16EC4AEBD41}"/>
              </a:ext>
            </a:extLst>
          </p:cNvPr>
          <p:cNvSpPr/>
          <p:nvPr/>
        </p:nvSpPr>
        <p:spPr>
          <a:xfrm>
            <a:off x="3448693" y="3298200"/>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333BCDDB-2EA8-7740-8FEF-352799C4E330}"/>
              </a:ext>
            </a:extLst>
          </p:cNvPr>
          <p:cNvSpPr/>
          <p:nvPr/>
        </p:nvSpPr>
        <p:spPr>
          <a:xfrm>
            <a:off x="3450405" y="2597648"/>
            <a:ext cx="267128" cy="267129"/>
          </a:xfrm>
          <a:prstGeom prst="smileyFace">
            <a:avLst/>
          </a:prstGeom>
          <a:solidFill>
            <a:srgbClr val="C0000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9D856C2D-580A-9442-AAE3-55B171CC3E08}"/>
              </a:ext>
            </a:extLst>
          </p:cNvPr>
          <p:cNvSpPr/>
          <p:nvPr/>
        </p:nvSpPr>
        <p:spPr>
          <a:xfrm>
            <a:off x="4773027" y="4094252"/>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0A3F0736-266D-2A4D-860C-8265CA53AD65}"/>
              </a:ext>
            </a:extLst>
          </p:cNvPr>
          <p:cNvSpPr/>
          <p:nvPr/>
        </p:nvSpPr>
        <p:spPr>
          <a:xfrm>
            <a:off x="4952144" y="2363055"/>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3B8A80A0-8184-5445-BF43-A57948D189CD}"/>
              </a:ext>
            </a:extLst>
          </p:cNvPr>
          <p:cNvSpPr/>
          <p:nvPr/>
        </p:nvSpPr>
        <p:spPr>
          <a:xfrm>
            <a:off x="2229492" y="451559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80413772-C312-FA44-A78C-5E408F4125D9}"/>
              </a:ext>
            </a:extLst>
          </p:cNvPr>
          <p:cNvSpPr/>
          <p:nvPr/>
        </p:nvSpPr>
        <p:spPr>
          <a:xfrm>
            <a:off x="5085708" y="493350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miley Face 15">
            <a:extLst>
              <a:ext uri="{FF2B5EF4-FFF2-40B4-BE49-F238E27FC236}">
                <a16:creationId xmlns:a16="http://schemas.microsoft.com/office/drawing/2014/main" id="{52515941-1191-9F4C-91FB-50EC2D2838E4}"/>
              </a:ext>
            </a:extLst>
          </p:cNvPr>
          <p:cNvSpPr/>
          <p:nvPr/>
        </p:nvSpPr>
        <p:spPr>
          <a:xfrm>
            <a:off x="4485351" y="5573924"/>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623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ACF81B3C-199E-3843-8641-6660EB065094}"/>
              </a:ext>
            </a:extLst>
          </p:cNvPr>
          <p:cNvSpPr/>
          <p:nvPr/>
        </p:nvSpPr>
        <p:spPr>
          <a:xfrm>
            <a:off x="4017195" y="4561728"/>
            <a:ext cx="3184989" cy="1724152"/>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2E04F347-FF87-E84F-99C7-948A495E8064}"/>
              </a:ext>
            </a:extLst>
          </p:cNvPr>
          <p:cNvSpPr/>
          <p:nvPr/>
        </p:nvSpPr>
        <p:spPr>
          <a:xfrm>
            <a:off x="1017142" y="1643865"/>
            <a:ext cx="6472719" cy="3554859"/>
          </a:xfrm>
          <a:custGeom>
            <a:avLst/>
            <a:gdLst>
              <a:gd name="connsiteX0" fmla="*/ 832206 w 6472719"/>
              <a:gd name="connsiteY0" fmla="*/ 585627 h 3554859"/>
              <a:gd name="connsiteX1" fmla="*/ 832206 w 6472719"/>
              <a:gd name="connsiteY1" fmla="*/ 585627 h 3554859"/>
              <a:gd name="connsiteX2" fmla="*/ 647271 w 6472719"/>
              <a:gd name="connsiteY2" fmla="*/ 801384 h 3554859"/>
              <a:gd name="connsiteX3" fmla="*/ 523982 w 6472719"/>
              <a:gd name="connsiteY3" fmla="*/ 1037690 h 3554859"/>
              <a:gd name="connsiteX4" fmla="*/ 472611 w 6472719"/>
              <a:gd name="connsiteY4" fmla="*/ 1109609 h 3554859"/>
              <a:gd name="connsiteX5" fmla="*/ 421240 w 6472719"/>
              <a:gd name="connsiteY5" fmla="*/ 1232899 h 3554859"/>
              <a:gd name="connsiteX6" fmla="*/ 369869 w 6472719"/>
              <a:gd name="connsiteY6" fmla="*/ 1325366 h 3554859"/>
              <a:gd name="connsiteX7" fmla="*/ 359595 w 6472719"/>
              <a:gd name="connsiteY7" fmla="*/ 1356189 h 3554859"/>
              <a:gd name="connsiteX8" fmla="*/ 349321 w 6472719"/>
              <a:gd name="connsiteY8" fmla="*/ 1397286 h 3554859"/>
              <a:gd name="connsiteX9" fmla="*/ 328773 w 6472719"/>
              <a:gd name="connsiteY9" fmla="*/ 1448656 h 3554859"/>
              <a:gd name="connsiteX10" fmla="*/ 287676 w 6472719"/>
              <a:gd name="connsiteY10" fmla="*/ 1530850 h 3554859"/>
              <a:gd name="connsiteX11" fmla="*/ 164386 w 6472719"/>
              <a:gd name="connsiteY11" fmla="*/ 1715784 h 3554859"/>
              <a:gd name="connsiteX12" fmla="*/ 133564 w 6472719"/>
              <a:gd name="connsiteY12" fmla="*/ 1777429 h 3554859"/>
              <a:gd name="connsiteX13" fmla="*/ 92467 w 6472719"/>
              <a:gd name="connsiteY13" fmla="*/ 1859623 h 3554859"/>
              <a:gd name="connsiteX14" fmla="*/ 102741 w 6472719"/>
              <a:gd name="connsiteY14" fmla="*/ 1972638 h 3554859"/>
              <a:gd name="connsiteX15" fmla="*/ 71919 w 6472719"/>
              <a:gd name="connsiteY15" fmla="*/ 2106202 h 3554859"/>
              <a:gd name="connsiteX16" fmla="*/ 51370 w 6472719"/>
              <a:gd name="connsiteY16" fmla="*/ 2126751 h 3554859"/>
              <a:gd name="connsiteX17" fmla="*/ 0 w 6472719"/>
              <a:gd name="connsiteY17" fmla="*/ 2188396 h 3554859"/>
              <a:gd name="connsiteX18" fmla="*/ 30822 w 6472719"/>
              <a:gd name="connsiteY18" fmla="*/ 2280863 h 3554859"/>
              <a:gd name="connsiteX19" fmla="*/ 51370 w 6472719"/>
              <a:gd name="connsiteY19" fmla="*/ 2321960 h 3554859"/>
              <a:gd name="connsiteX20" fmla="*/ 1078786 w 6472719"/>
              <a:gd name="connsiteY20" fmla="*/ 3554859 h 3554859"/>
              <a:gd name="connsiteX21" fmla="*/ 2722651 w 6472719"/>
              <a:gd name="connsiteY21" fmla="*/ 3041151 h 3554859"/>
              <a:gd name="connsiteX22" fmla="*/ 4356242 w 6472719"/>
              <a:gd name="connsiteY22" fmla="*/ 2681555 h 3554859"/>
              <a:gd name="connsiteX23" fmla="*/ 6472719 w 6472719"/>
              <a:gd name="connsiteY23" fmla="*/ 863029 h 3554859"/>
              <a:gd name="connsiteX24" fmla="*/ 3308278 w 6472719"/>
              <a:gd name="connsiteY24" fmla="*/ 0 h 3554859"/>
              <a:gd name="connsiteX25" fmla="*/ 832206 w 6472719"/>
              <a:gd name="connsiteY25" fmla="*/ 585627 h 355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72719" h="3554859">
                <a:moveTo>
                  <a:pt x="832206" y="585627"/>
                </a:moveTo>
                <a:lnTo>
                  <a:pt x="832206" y="585627"/>
                </a:lnTo>
                <a:cubicBezTo>
                  <a:pt x="745164" y="672669"/>
                  <a:pt x="723089" y="687657"/>
                  <a:pt x="647271" y="801384"/>
                </a:cubicBezTo>
                <a:cubicBezTo>
                  <a:pt x="460572" y="1081434"/>
                  <a:pt x="641116" y="829451"/>
                  <a:pt x="523982" y="1037690"/>
                </a:cubicBezTo>
                <a:cubicBezTo>
                  <a:pt x="509539" y="1063367"/>
                  <a:pt x="486332" y="1083539"/>
                  <a:pt x="472611" y="1109609"/>
                </a:cubicBezTo>
                <a:cubicBezTo>
                  <a:pt x="451875" y="1149007"/>
                  <a:pt x="441150" y="1193078"/>
                  <a:pt x="421240" y="1232899"/>
                </a:cubicBezTo>
                <a:cubicBezTo>
                  <a:pt x="384896" y="1305588"/>
                  <a:pt x="403162" y="1275429"/>
                  <a:pt x="369869" y="1325366"/>
                </a:cubicBezTo>
                <a:cubicBezTo>
                  <a:pt x="366444" y="1335640"/>
                  <a:pt x="362570" y="1345776"/>
                  <a:pt x="359595" y="1356189"/>
                </a:cubicBezTo>
                <a:cubicBezTo>
                  <a:pt x="355716" y="1369766"/>
                  <a:pt x="353786" y="1383890"/>
                  <a:pt x="349321" y="1397286"/>
                </a:cubicBezTo>
                <a:cubicBezTo>
                  <a:pt x="343489" y="1414782"/>
                  <a:pt x="336501" y="1431911"/>
                  <a:pt x="328773" y="1448656"/>
                </a:cubicBezTo>
                <a:cubicBezTo>
                  <a:pt x="315936" y="1476469"/>
                  <a:pt x="306812" y="1506931"/>
                  <a:pt x="287676" y="1530850"/>
                </a:cubicBezTo>
                <a:cubicBezTo>
                  <a:pt x="233571" y="1598479"/>
                  <a:pt x="211229" y="1622096"/>
                  <a:pt x="164386" y="1715784"/>
                </a:cubicBezTo>
                <a:cubicBezTo>
                  <a:pt x="154112" y="1736332"/>
                  <a:pt x="143071" y="1756515"/>
                  <a:pt x="133564" y="1777429"/>
                </a:cubicBezTo>
                <a:cubicBezTo>
                  <a:pt x="97658" y="1856421"/>
                  <a:pt x="130456" y="1802637"/>
                  <a:pt x="92467" y="1859623"/>
                </a:cubicBezTo>
                <a:cubicBezTo>
                  <a:pt x="95892" y="1897295"/>
                  <a:pt x="102741" y="1934811"/>
                  <a:pt x="102741" y="1972638"/>
                </a:cubicBezTo>
                <a:cubicBezTo>
                  <a:pt x="102741" y="2007788"/>
                  <a:pt x="88196" y="2073649"/>
                  <a:pt x="71919" y="2106202"/>
                </a:cubicBezTo>
                <a:cubicBezTo>
                  <a:pt x="67587" y="2114866"/>
                  <a:pt x="57571" y="2119309"/>
                  <a:pt x="51370" y="2126751"/>
                </a:cubicBezTo>
                <a:cubicBezTo>
                  <a:pt x="-9694" y="2200027"/>
                  <a:pt x="46476" y="2141918"/>
                  <a:pt x="0" y="2188396"/>
                </a:cubicBezTo>
                <a:cubicBezTo>
                  <a:pt x="17319" y="2274993"/>
                  <a:pt x="-1080" y="2206422"/>
                  <a:pt x="30822" y="2280863"/>
                </a:cubicBezTo>
                <a:cubicBezTo>
                  <a:pt x="48530" y="2322183"/>
                  <a:pt x="30798" y="2301388"/>
                  <a:pt x="51370" y="2321960"/>
                </a:cubicBezTo>
                <a:lnTo>
                  <a:pt x="1078786" y="3554859"/>
                </a:lnTo>
                <a:lnTo>
                  <a:pt x="2722651" y="3041151"/>
                </a:lnTo>
                <a:lnTo>
                  <a:pt x="4356242" y="2681555"/>
                </a:lnTo>
                <a:lnTo>
                  <a:pt x="6472719" y="863029"/>
                </a:lnTo>
                <a:lnTo>
                  <a:pt x="3308278" y="0"/>
                </a:lnTo>
                <a:lnTo>
                  <a:pt x="832206" y="585627"/>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42AB4-272C-0D41-974E-988221E88611}"/>
              </a:ext>
            </a:extLst>
          </p:cNvPr>
          <p:cNvSpPr>
            <a:spLocks noGrp="1"/>
          </p:cNvSpPr>
          <p:nvPr>
            <p:ph type="title"/>
          </p:nvPr>
        </p:nvSpPr>
        <p:spPr/>
        <p:txBody>
          <a:bodyPr>
            <a:normAutofit fontScale="90000"/>
          </a:bodyPr>
          <a:lstStyle/>
          <a:p>
            <a:r>
              <a:rPr lang="en-US" dirty="0"/>
              <a:t>Choose level of coarse-graining: fewer. </a:t>
            </a:r>
          </a:p>
        </p:txBody>
      </p:sp>
      <p:sp>
        <p:nvSpPr>
          <p:cNvPr id="5" name="Smiley Face 4">
            <a:extLst>
              <a:ext uri="{FF2B5EF4-FFF2-40B4-BE49-F238E27FC236}">
                <a16:creationId xmlns:a16="http://schemas.microsoft.com/office/drawing/2014/main" id="{AEC65A7C-5ACB-0B4B-B5BB-83250AF14AA6}"/>
              </a:ext>
            </a:extLst>
          </p:cNvPr>
          <p:cNvSpPr/>
          <p:nvPr/>
        </p:nvSpPr>
        <p:spPr>
          <a:xfrm>
            <a:off x="2167847" y="2578813"/>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B1132A68-5EFF-B34A-BBED-9920D01FC721}"/>
              </a:ext>
            </a:extLst>
          </p:cNvPr>
          <p:cNvSpPr/>
          <p:nvPr/>
        </p:nvSpPr>
        <p:spPr>
          <a:xfrm>
            <a:off x="6074937" y="531450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864EB365-E96D-EF43-A00E-2D3D94322DA0}"/>
              </a:ext>
            </a:extLst>
          </p:cNvPr>
          <p:cNvSpPr/>
          <p:nvPr/>
        </p:nvSpPr>
        <p:spPr>
          <a:xfrm>
            <a:off x="2911011" y="1792741"/>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15CA3498-3F74-4B4D-8158-22DE7CC8BC26}"/>
              </a:ext>
            </a:extLst>
          </p:cNvPr>
          <p:cNvSpPr/>
          <p:nvPr/>
        </p:nvSpPr>
        <p:spPr>
          <a:xfrm>
            <a:off x="5869969" y="479813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82BE01C8-45B8-1B40-828A-B56B437805A7}"/>
              </a:ext>
            </a:extLst>
          </p:cNvPr>
          <p:cNvSpPr/>
          <p:nvPr/>
        </p:nvSpPr>
        <p:spPr>
          <a:xfrm>
            <a:off x="5869969" y="2969232"/>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6CEC823A-891F-E844-8ADB-D16EC4AEBD41}"/>
              </a:ext>
            </a:extLst>
          </p:cNvPr>
          <p:cNvSpPr/>
          <p:nvPr/>
        </p:nvSpPr>
        <p:spPr>
          <a:xfrm>
            <a:off x="3448693" y="3298200"/>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333BCDDB-2EA8-7740-8FEF-352799C4E330}"/>
              </a:ext>
            </a:extLst>
          </p:cNvPr>
          <p:cNvSpPr/>
          <p:nvPr/>
        </p:nvSpPr>
        <p:spPr>
          <a:xfrm>
            <a:off x="3450405" y="2597648"/>
            <a:ext cx="267128" cy="267129"/>
          </a:xfrm>
          <a:prstGeom prst="smileyFace">
            <a:avLst/>
          </a:prstGeom>
          <a:solidFill>
            <a:srgbClr val="C0000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9D856C2D-580A-9442-AAE3-55B171CC3E08}"/>
              </a:ext>
            </a:extLst>
          </p:cNvPr>
          <p:cNvSpPr/>
          <p:nvPr/>
        </p:nvSpPr>
        <p:spPr>
          <a:xfrm>
            <a:off x="4773027" y="4094252"/>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0A3F0736-266D-2A4D-860C-8265CA53AD65}"/>
              </a:ext>
            </a:extLst>
          </p:cNvPr>
          <p:cNvSpPr/>
          <p:nvPr/>
        </p:nvSpPr>
        <p:spPr>
          <a:xfrm>
            <a:off x="4952144" y="2363055"/>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3B8A80A0-8184-5445-BF43-A57948D189CD}"/>
              </a:ext>
            </a:extLst>
          </p:cNvPr>
          <p:cNvSpPr/>
          <p:nvPr/>
        </p:nvSpPr>
        <p:spPr>
          <a:xfrm>
            <a:off x="2229492" y="451559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80413772-C312-FA44-A78C-5E408F4125D9}"/>
              </a:ext>
            </a:extLst>
          </p:cNvPr>
          <p:cNvSpPr/>
          <p:nvPr/>
        </p:nvSpPr>
        <p:spPr>
          <a:xfrm>
            <a:off x="5085708" y="493350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miley Face 15">
            <a:extLst>
              <a:ext uri="{FF2B5EF4-FFF2-40B4-BE49-F238E27FC236}">
                <a16:creationId xmlns:a16="http://schemas.microsoft.com/office/drawing/2014/main" id="{52515941-1191-9F4C-91FB-50EC2D2838E4}"/>
              </a:ext>
            </a:extLst>
          </p:cNvPr>
          <p:cNvSpPr/>
          <p:nvPr/>
        </p:nvSpPr>
        <p:spPr>
          <a:xfrm>
            <a:off x="4485351" y="5573924"/>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9DD6F1-8596-584A-9D79-4C099E3A41D0}"/>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317144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42AB4-272C-0D41-974E-988221E88611}"/>
              </a:ext>
            </a:extLst>
          </p:cNvPr>
          <p:cNvSpPr>
            <a:spLocks noGrp="1"/>
          </p:cNvSpPr>
          <p:nvPr>
            <p:ph type="title"/>
          </p:nvPr>
        </p:nvSpPr>
        <p:spPr/>
        <p:txBody>
          <a:bodyPr>
            <a:normAutofit fontScale="90000"/>
          </a:bodyPr>
          <a:lstStyle/>
          <a:p>
            <a:r>
              <a:rPr lang="en-US" dirty="0"/>
              <a:t>Choose level of coarse-graining: minimal. </a:t>
            </a:r>
          </a:p>
        </p:txBody>
      </p:sp>
      <p:sp>
        <p:nvSpPr>
          <p:cNvPr id="18" name="Oval 17">
            <a:extLst>
              <a:ext uri="{FF2B5EF4-FFF2-40B4-BE49-F238E27FC236}">
                <a16:creationId xmlns:a16="http://schemas.microsoft.com/office/drawing/2014/main" id="{29A3A11F-E3AF-F14F-B3C5-1AD24DF417E9}"/>
              </a:ext>
            </a:extLst>
          </p:cNvPr>
          <p:cNvSpPr/>
          <p:nvPr/>
        </p:nvSpPr>
        <p:spPr>
          <a:xfrm>
            <a:off x="2414427" y="1818525"/>
            <a:ext cx="3544584" cy="35137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ln w="0"/>
                <a:solidFill>
                  <a:schemeClr val="tx1">
                    <a:lumMod val="95000"/>
                    <a:lumOff val="5000"/>
                  </a:schemeClr>
                </a:solidFill>
                <a:effectLst>
                  <a:outerShdw blurRad="38100" dist="19050" dir="2700000" algn="tl" rotWithShape="0">
                    <a:schemeClr val="dk1">
                      <a:alpha val="40000"/>
                    </a:schemeClr>
                  </a:outerShdw>
                </a:effectLst>
              </a:rPr>
              <a:t>X(t)</a:t>
            </a:r>
          </a:p>
        </p:txBody>
      </p:sp>
    </p:spTree>
    <p:extLst>
      <p:ext uri="{BB962C8B-B14F-4D97-AF65-F5344CB8AC3E}">
        <p14:creationId xmlns:p14="http://schemas.microsoft.com/office/powerpoint/2010/main" val="1747695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7989-9ED2-0540-A94A-C5EFD0AA2B70}"/>
              </a:ext>
            </a:extLst>
          </p:cNvPr>
          <p:cNvSpPr>
            <a:spLocks noGrp="1"/>
          </p:cNvSpPr>
          <p:nvPr>
            <p:ph type="title"/>
          </p:nvPr>
        </p:nvSpPr>
        <p:spPr/>
        <p:txBody>
          <a:bodyPr>
            <a:normAutofit/>
          </a:bodyPr>
          <a:lstStyle/>
          <a:p>
            <a:r>
              <a:rPr lang="en-US" sz="3600" dirty="0"/>
              <a:t>The pros and cons: more details vs. less</a:t>
            </a:r>
          </a:p>
        </p:txBody>
      </p:sp>
      <p:sp>
        <p:nvSpPr>
          <p:cNvPr id="3" name="Content Placeholder 2">
            <a:extLst>
              <a:ext uri="{FF2B5EF4-FFF2-40B4-BE49-F238E27FC236}">
                <a16:creationId xmlns:a16="http://schemas.microsoft.com/office/drawing/2014/main" id="{D2B02AA0-5EBF-2A4E-AD16-CCB9DC96992F}"/>
              </a:ext>
            </a:extLst>
          </p:cNvPr>
          <p:cNvSpPr>
            <a:spLocks noGrp="1"/>
          </p:cNvSpPr>
          <p:nvPr>
            <p:ph idx="1"/>
          </p:nvPr>
        </p:nvSpPr>
        <p:spPr/>
        <p:txBody>
          <a:bodyPr>
            <a:normAutofit/>
          </a:bodyPr>
          <a:lstStyle/>
          <a:p>
            <a:r>
              <a:rPr lang="en-US" sz="2400" b="1" dirty="0"/>
              <a:t>Pros </a:t>
            </a:r>
            <a:r>
              <a:rPr lang="en-US" sz="2400" dirty="0"/>
              <a:t>(very detailed picture): </a:t>
            </a:r>
            <a:br>
              <a:rPr lang="en-US" sz="2400" dirty="0"/>
            </a:br>
            <a:r>
              <a:rPr lang="en-US" sz="2400" dirty="0"/>
              <a:t>More information.  </a:t>
            </a:r>
            <a:br>
              <a:rPr lang="en-US" sz="2400" dirty="0"/>
            </a:br>
            <a:r>
              <a:rPr lang="en-US" sz="2400" dirty="0"/>
              <a:t>Potentially more predictive power.</a:t>
            </a:r>
            <a:br>
              <a:rPr lang="en-US" sz="2400" dirty="0"/>
            </a:br>
            <a:r>
              <a:rPr lang="en-US" sz="2400" dirty="0"/>
              <a:t>Potentially more accurate.</a:t>
            </a:r>
          </a:p>
          <a:p>
            <a:r>
              <a:rPr lang="en-US" sz="2400" b="1" dirty="0"/>
              <a:t>Cons </a:t>
            </a:r>
            <a:r>
              <a:rPr lang="en-US" sz="2400" dirty="0"/>
              <a:t>(detailed)  </a:t>
            </a:r>
            <a:br>
              <a:rPr lang="en-US" sz="2400" dirty="0"/>
            </a:br>
            <a:r>
              <a:rPr lang="en-US" sz="2400" dirty="0"/>
              <a:t>More effort. May be too expansive to be useful. </a:t>
            </a:r>
            <a:br>
              <a:rPr lang="en-US" sz="2400" dirty="0"/>
            </a:br>
            <a:r>
              <a:rPr lang="en-US" sz="2400" dirty="0"/>
              <a:t>Many parameters needed to get going, as a result</a:t>
            </a:r>
            <a:br>
              <a:rPr lang="en-US" sz="2400" dirty="0"/>
            </a:br>
            <a:r>
              <a:rPr lang="en-US" sz="2400" dirty="0"/>
              <a:t>Not necessarily more accurate. </a:t>
            </a:r>
            <a:br>
              <a:rPr lang="en-US" sz="2400" dirty="0"/>
            </a:br>
            <a:r>
              <a:rPr lang="en-US" sz="2400" dirty="0"/>
              <a:t>May lose forest for the trees, harder to see “big picture” and </a:t>
            </a:r>
            <a:br>
              <a:rPr lang="en-US" sz="2400" dirty="0"/>
            </a:br>
            <a:r>
              <a:rPr lang="en-US" sz="2400" dirty="0"/>
              <a:t>infer key principles.</a:t>
            </a:r>
            <a:br>
              <a:rPr lang="en-US" sz="2400" dirty="0"/>
            </a:br>
            <a:r>
              <a:rPr lang="en-US" sz="2400" dirty="0"/>
              <a:t>Harder to check if correct.  </a:t>
            </a:r>
          </a:p>
        </p:txBody>
      </p:sp>
    </p:spTree>
    <p:extLst>
      <p:ext uri="{BB962C8B-B14F-4D97-AF65-F5344CB8AC3E}">
        <p14:creationId xmlns:p14="http://schemas.microsoft.com/office/powerpoint/2010/main" val="445154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67BAA0-C4F7-7245-8B6F-2DED24965362}"/>
              </a:ext>
            </a:extLst>
          </p:cNvPr>
          <p:cNvPicPr>
            <a:picLocks noChangeAspect="1"/>
          </p:cNvPicPr>
          <p:nvPr/>
        </p:nvPicPr>
        <p:blipFill>
          <a:blip r:embed="rId2"/>
          <a:stretch>
            <a:fillRect/>
          </a:stretch>
        </p:blipFill>
        <p:spPr>
          <a:xfrm>
            <a:off x="1325366" y="209568"/>
            <a:ext cx="6061753" cy="6289069"/>
          </a:xfrm>
          <a:prstGeom prst="rect">
            <a:avLst/>
          </a:prstGeom>
        </p:spPr>
      </p:pic>
    </p:spTree>
    <p:extLst>
      <p:ext uri="{BB962C8B-B14F-4D97-AF65-F5344CB8AC3E}">
        <p14:creationId xmlns:p14="http://schemas.microsoft.com/office/powerpoint/2010/main" val="335116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FF38-F224-0D46-83FE-1F4FECA0E590}"/>
              </a:ext>
            </a:extLst>
          </p:cNvPr>
          <p:cNvSpPr>
            <a:spLocks noGrp="1"/>
          </p:cNvSpPr>
          <p:nvPr>
            <p:ph type="title"/>
          </p:nvPr>
        </p:nvSpPr>
        <p:spPr/>
        <p:txBody>
          <a:bodyPr/>
          <a:lstStyle/>
          <a:p>
            <a:r>
              <a:rPr lang="en-US" dirty="0"/>
              <a:t>Pros of a basic, minimal model.</a:t>
            </a:r>
          </a:p>
        </p:txBody>
      </p:sp>
      <p:sp>
        <p:nvSpPr>
          <p:cNvPr id="3" name="Content Placeholder 2">
            <a:extLst>
              <a:ext uri="{FF2B5EF4-FFF2-40B4-BE49-F238E27FC236}">
                <a16:creationId xmlns:a16="http://schemas.microsoft.com/office/drawing/2014/main" id="{3E55DA22-AC3F-A040-9B9D-3ACF303ACFDE}"/>
              </a:ext>
            </a:extLst>
          </p:cNvPr>
          <p:cNvSpPr>
            <a:spLocks noGrp="1"/>
          </p:cNvSpPr>
          <p:nvPr>
            <p:ph idx="1"/>
          </p:nvPr>
        </p:nvSpPr>
        <p:spPr/>
        <p:txBody>
          <a:bodyPr/>
          <a:lstStyle/>
          <a:p>
            <a:r>
              <a:rPr lang="en-US" dirty="0"/>
              <a:t>Easy to set up</a:t>
            </a:r>
            <a:br>
              <a:rPr lang="en-US" dirty="0"/>
            </a:br>
            <a:r>
              <a:rPr lang="en-US" dirty="0"/>
              <a:t>Not too many parameters.</a:t>
            </a:r>
            <a:br>
              <a:rPr lang="en-US" dirty="0"/>
            </a:br>
            <a:r>
              <a:rPr lang="en-US" dirty="0"/>
              <a:t>Computationally tractable (usually).</a:t>
            </a:r>
            <a:br>
              <a:rPr lang="en-US" dirty="0"/>
            </a:br>
            <a:r>
              <a:rPr lang="en-US" dirty="0"/>
              <a:t>Gives you the big picture.</a:t>
            </a:r>
            <a:br>
              <a:rPr lang="en-US" dirty="0"/>
            </a:br>
            <a:r>
              <a:rPr lang="en-US" dirty="0"/>
              <a:t>Easy to do “sanity checks”. </a:t>
            </a:r>
          </a:p>
        </p:txBody>
      </p:sp>
    </p:spTree>
    <p:extLst>
      <p:ext uri="{BB962C8B-B14F-4D97-AF65-F5344CB8AC3E}">
        <p14:creationId xmlns:p14="http://schemas.microsoft.com/office/powerpoint/2010/main" val="4141014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9336-DEAE-E14D-AF99-0621982AD659}"/>
              </a:ext>
            </a:extLst>
          </p:cNvPr>
          <p:cNvSpPr>
            <a:spLocks noGrp="1"/>
          </p:cNvSpPr>
          <p:nvPr>
            <p:ph type="title"/>
          </p:nvPr>
        </p:nvSpPr>
        <p:spPr>
          <a:xfrm>
            <a:off x="689023" y="76931"/>
            <a:ext cx="8229600" cy="1143000"/>
          </a:xfrm>
        </p:spPr>
        <p:txBody>
          <a:bodyPr>
            <a:normAutofit fontScale="90000"/>
          </a:bodyPr>
          <a:lstStyle/>
          <a:p>
            <a:r>
              <a:rPr lang="en-US" dirty="0"/>
              <a:t>A differential equation for the growth of the number of infected people.</a:t>
            </a:r>
          </a:p>
        </p:txBody>
      </p:sp>
      <p:grpSp>
        <p:nvGrpSpPr>
          <p:cNvPr id="16" name="Group 15">
            <a:extLst>
              <a:ext uri="{FF2B5EF4-FFF2-40B4-BE49-F238E27FC236}">
                <a16:creationId xmlns:a16="http://schemas.microsoft.com/office/drawing/2014/main" id="{67B3566C-4E17-EA44-9471-D9A41D8870D7}"/>
              </a:ext>
            </a:extLst>
          </p:cNvPr>
          <p:cNvGrpSpPr/>
          <p:nvPr/>
        </p:nvGrpSpPr>
        <p:grpSpPr>
          <a:xfrm>
            <a:off x="740177" y="1320206"/>
            <a:ext cx="1708920" cy="548280"/>
            <a:chOff x="740177" y="1320206"/>
            <a:chExt cx="1708920" cy="54828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3B0FD720-28A0-3548-AE59-C40643B8FB0C}"/>
                    </a:ext>
                  </a:extLst>
                </p14:cNvPr>
                <p14:cNvContentPartPr/>
                <p14:nvPr/>
              </p14:nvContentPartPr>
              <p14:xfrm>
                <a:off x="783017" y="1474646"/>
                <a:ext cx="140040" cy="311760"/>
              </p14:xfrm>
            </p:contentPart>
          </mc:Choice>
          <mc:Fallback xmlns="">
            <p:pic>
              <p:nvPicPr>
                <p:cNvPr id="5" name="Ink 4">
                  <a:extLst>
                    <a:ext uri="{FF2B5EF4-FFF2-40B4-BE49-F238E27FC236}">
                      <a16:creationId xmlns:a16="http://schemas.microsoft.com/office/drawing/2014/main" id="{3B0FD720-28A0-3548-AE59-C40643B8FB0C}"/>
                    </a:ext>
                  </a:extLst>
                </p:cNvPr>
                <p:cNvPicPr/>
                <p:nvPr/>
              </p:nvPicPr>
              <p:blipFill>
                <a:blip r:embed="rId3"/>
                <a:stretch>
                  <a:fillRect/>
                </a:stretch>
              </p:blipFill>
              <p:spPr>
                <a:xfrm>
                  <a:off x="767497" y="1459166"/>
                  <a:ext cx="170719"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12556204-C6D7-9341-A6D2-01DE4A29256A}"/>
                    </a:ext>
                  </a:extLst>
                </p14:cNvPr>
                <p14:cNvContentPartPr/>
                <p14:nvPr/>
              </p14:nvContentPartPr>
              <p14:xfrm>
                <a:off x="740177" y="1499126"/>
                <a:ext cx="303480" cy="270000"/>
              </p14:xfrm>
            </p:contentPart>
          </mc:Choice>
          <mc:Fallback xmlns="">
            <p:pic>
              <p:nvPicPr>
                <p:cNvPr id="6" name="Ink 5">
                  <a:extLst>
                    <a:ext uri="{FF2B5EF4-FFF2-40B4-BE49-F238E27FC236}">
                      <a16:creationId xmlns:a16="http://schemas.microsoft.com/office/drawing/2014/main" id="{12556204-C6D7-9341-A6D2-01DE4A29256A}"/>
                    </a:ext>
                  </a:extLst>
                </p:cNvPr>
                <p:cNvPicPr/>
                <p:nvPr/>
              </p:nvPicPr>
              <p:blipFill>
                <a:blip r:embed="rId5"/>
                <a:stretch>
                  <a:fillRect/>
                </a:stretch>
              </p:blipFill>
              <p:spPr>
                <a:xfrm>
                  <a:off x="724679" y="1483646"/>
                  <a:ext cx="334116"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9963AFA-D597-D940-92FE-CA57C56918DB}"/>
                    </a:ext>
                  </a:extLst>
                </p14:cNvPr>
                <p14:cNvContentPartPr/>
                <p14:nvPr/>
              </p14:nvContentPartPr>
              <p14:xfrm>
                <a:off x="1137257" y="1358366"/>
                <a:ext cx="192600" cy="476280"/>
              </p14:xfrm>
            </p:contentPart>
          </mc:Choice>
          <mc:Fallback xmlns="">
            <p:pic>
              <p:nvPicPr>
                <p:cNvPr id="8" name="Ink 7">
                  <a:extLst>
                    <a:ext uri="{FF2B5EF4-FFF2-40B4-BE49-F238E27FC236}">
                      <a16:creationId xmlns:a16="http://schemas.microsoft.com/office/drawing/2014/main" id="{C9963AFA-D597-D940-92FE-CA57C56918DB}"/>
                    </a:ext>
                  </a:extLst>
                </p:cNvPr>
                <p:cNvPicPr/>
                <p:nvPr/>
              </p:nvPicPr>
              <p:blipFill>
                <a:blip r:embed="rId7"/>
                <a:stretch>
                  <a:fillRect/>
                </a:stretch>
              </p:blipFill>
              <p:spPr>
                <a:xfrm>
                  <a:off x="1121777" y="1342898"/>
                  <a:ext cx="223200" cy="50685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D4C7C2DC-4BE4-A148-AB42-14996E093837}"/>
                    </a:ext>
                  </a:extLst>
                </p14:cNvPr>
                <p14:cNvContentPartPr/>
                <p14:nvPr/>
              </p14:nvContentPartPr>
              <p14:xfrm>
                <a:off x="1332377" y="1454126"/>
                <a:ext cx="158760" cy="289800"/>
              </p14:xfrm>
            </p:contentPart>
          </mc:Choice>
          <mc:Fallback xmlns="">
            <p:pic>
              <p:nvPicPr>
                <p:cNvPr id="9" name="Ink 8">
                  <a:extLst>
                    <a:ext uri="{FF2B5EF4-FFF2-40B4-BE49-F238E27FC236}">
                      <a16:creationId xmlns:a16="http://schemas.microsoft.com/office/drawing/2014/main" id="{D4C7C2DC-4BE4-A148-AB42-14996E093837}"/>
                    </a:ext>
                  </a:extLst>
                </p:cNvPr>
                <p:cNvPicPr/>
                <p:nvPr/>
              </p:nvPicPr>
              <p:blipFill>
                <a:blip r:embed="rId9"/>
                <a:stretch>
                  <a:fillRect/>
                </a:stretch>
              </p:blipFill>
              <p:spPr>
                <a:xfrm>
                  <a:off x="1316897" y="1438646"/>
                  <a:ext cx="18936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61EDDFD1-985B-D94C-B24C-6C158985CE84}"/>
                    </a:ext>
                  </a:extLst>
                </p14:cNvPr>
                <p14:cNvContentPartPr/>
                <p14:nvPr/>
              </p14:nvContentPartPr>
              <p14:xfrm>
                <a:off x="1269377" y="1631606"/>
                <a:ext cx="185400" cy="40680"/>
              </p14:xfrm>
            </p:contentPart>
          </mc:Choice>
          <mc:Fallback xmlns="">
            <p:pic>
              <p:nvPicPr>
                <p:cNvPr id="10" name="Ink 9">
                  <a:extLst>
                    <a:ext uri="{FF2B5EF4-FFF2-40B4-BE49-F238E27FC236}">
                      <a16:creationId xmlns:a16="http://schemas.microsoft.com/office/drawing/2014/main" id="{61EDDFD1-985B-D94C-B24C-6C158985CE84}"/>
                    </a:ext>
                  </a:extLst>
                </p:cNvPr>
                <p:cNvPicPr/>
                <p:nvPr/>
              </p:nvPicPr>
              <p:blipFill>
                <a:blip r:embed="rId11"/>
                <a:stretch>
                  <a:fillRect/>
                </a:stretch>
              </p:blipFill>
              <p:spPr>
                <a:xfrm>
                  <a:off x="1253897" y="1616126"/>
                  <a:ext cx="21600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CED06889-6773-E141-B1E3-775553858254}"/>
                    </a:ext>
                  </a:extLst>
                </p14:cNvPr>
                <p14:cNvContentPartPr/>
                <p14:nvPr/>
              </p14:nvContentPartPr>
              <p14:xfrm>
                <a:off x="1389977" y="1360886"/>
                <a:ext cx="275400" cy="486360"/>
              </p14:xfrm>
            </p:contentPart>
          </mc:Choice>
          <mc:Fallback xmlns="">
            <p:pic>
              <p:nvPicPr>
                <p:cNvPr id="11" name="Ink 10">
                  <a:extLst>
                    <a:ext uri="{FF2B5EF4-FFF2-40B4-BE49-F238E27FC236}">
                      <a16:creationId xmlns:a16="http://schemas.microsoft.com/office/drawing/2014/main" id="{CED06889-6773-E141-B1E3-775553858254}"/>
                    </a:ext>
                  </a:extLst>
                </p:cNvPr>
                <p:cNvPicPr/>
                <p:nvPr/>
              </p:nvPicPr>
              <p:blipFill>
                <a:blip r:embed="rId13"/>
                <a:stretch>
                  <a:fillRect/>
                </a:stretch>
              </p:blipFill>
              <p:spPr>
                <a:xfrm>
                  <a:off x="1374477" y="1345406"/>
                  <a:ext cx="306040" cy="516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7F383263-12EA-FE4A-BFD9-9A0B43AC1789}"/>
                    </a:ext>
                  </a:extLst>
                </p14:cNvPr>
                <p14:cNvContentPartPr/>
                <p14:nvPr/>
              </p14:nvContentPartPr>
              <p14:xfrm>
                <a:off x="1828457" y="1514966"/>
                <a:ext cx="136440" cy="27000"/>
              </p14:xfrm>
            </p:contentPart>
          </mc:Choice>
          <mc:Fallback xmlns="">
            <p:pic>
              <p:nvPicPr>
                <p:cNvPr id="12" name="Ink 11">
                  <a:extLst>
                    <a:ext uri="{FF2B5EF4-FFF2-40B4-BE49-F238E27FC236}">
                      <a16:creationId xmlns:a16="http://schemas.microsoft.com/office/drawing/2014/main" id="{7F383263-12EA-FE4A-BFD9-9A0B43AC1789}"/>
                    </a:ext>
                  </a:extLst>
                </p:cNvPr>
                <p:cNvPicPr/>
                <p:nvPr/>
              </p:nvPicPr>
              <p:blipFill>
                <a:blip r:embed="rId15"/>
                <a:stretch>
                  <a:fillRect/>
                </a:stretch>
              </p:blipFill>
              <p:spPr>
                <a:xfrm>
                  <a:off x="1812977" y="1499486"/>
                  <a:ext cx="16704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22A8D0EC-1D17-0A4B-924A-4FEC5F784055}"/>
                    </a:ext>
                  </a:extLst>
                </p14:cNvPr>
                <p14:cNvContentPartPr/>
                <p14:nvPr/>
              </p14:nvContentPartPr>
              <p14:xfrm>
                <a:off x="1846097" y="1654646"/>
                <a:ext cx="199080" cy="21960"/>
              </p14:xfrm>
            </p:contentPart>
          </mc:Choice>
          <mc:Fallback xmlns="">
            <p:pic>
              <p:nvPicPr>
                <p:cNvPr id="13" name="Ink 12">
                  <a:extLst>
                    <a:ext uri="{FF2B5EF4-FFF2-40B4-BE49-F238E27FC236}">
                      <a16:creationId xmlns:a16="http://schemas.microsoft.com/office/drawing/2014/main" id="{22A8D0EC-1D17-0A4B-924A-4FEC5F784055}"/>
                    </a:ext>
                  </a:extLst>
                </p:cNvPr>
                <p:cNvPicPr/>
                <p:nvPr/>
              </p:nvPicPr>
              <p:blipFill>
                <a:blip r:embed="rId17"/>
                <a:stretch>
                  <a:fillRect/>
                </a:stretch>
              </p:blipFill>
              <p:spPr>
                <a:xfrm>
                  <a:off x="1830617" y="1639166"/>
                  <a:ext cx="22968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B52170F6-5E5A-7E4D-BFF5-63491636D4DF}"/>
                    </a:ext>
                  </a:extLst>
                </p14:cNvPr>
                <p14:cNvContentPartPr/>
                <p14:nvPr/>
              </p14:nvContentPartPr>
              <p14:xfrm>
                <a:off x="2162897" y="1320206"/>
                <a:ext cx="286200" cy="410760"/>
              </p14:xfrm>
            </p:contentPart>
          </mc:Choice>
          <mc:Fallback xmlns="">
            <p:pic>
              <p:nvPicPr>
                <p:cNvPr id="14" name="Ink 13">
                  <a:extLst>
                    <a:ext uri="{FF2B5EF4-FFF2-40B4-BE49-F238E27FC236}">
                      <a16:creationId xmlns:a16="http://schemas.microsoft.com/office/drawing/2014/main" id="{B52170F6-5E5A-7E4D-BFF5-63491636D4DF}"/>
                    </a:ext>
                  </a:extLst>
                </p:cNvPr>
                <p:cNvPicPr/>
                <p:nvPr/>
              </p:nvPicPr>
              <p:blipFill>
                <a:blip r:embed="rId19"/>
                <a:stretch>
                  <a:fillRect/>
                </a:stretch>
              </p:blipFill>
              <p:spPr>
                <a:xfrm>
                  <a:off x="2147417" y="1304726"/>
                  <a:ext cx="316800" cy="441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D83EADEE-339B-9F4F-87A3-93498FC23EBA}"/>
                    </a:ext>
                  </a:extLst>
                </p14:cNvPr>
                <p14:cNvContentPartPr/>
                <p14:nvPr/>
              </p14:nvContentPartPr>
              <p14:xfrm>
                <a:off x="2359817" y="1849406"/>
                <a:ext cx="17280" cy="19080"/>
              </p14:xfrm>
            </p:contentPart>
          </mc:Choice>
          <mc:Fallback xmlns="">
            <p:pic>
              <p:nvPicPr>
                <p:cNvPr id="15" name="Ink 14">
                  <a:extLst>
                    <a:ext uri="{FF2B5EF4-FFF2-40B4-BE49-F238E27FC236}">
                      <a16:creationId xmlns:a16="http://schemas.microsoft.com/office/drawing/2014/main" id="{D83EADEE-339B-9F4F-87A3-93498FC23EBA}"/>
                    </a:ext>
                  </a:extLst>
                </p:cNvPr>
                <p:cNvPicPr/>
                <p:nvPr/>
              </p:nvPicPr>
              <p:blipFill>
                <a:blip r:embed="rId21"/>
                <a:stretch>
                  <a:fillRect/>
                </a:stretch>
              </p:blipFill>
              <p:spPr>
                <a:xfrm>
                  <a:off x="2344008" y="1833926"/>
                  <a:ext cx="48531" cy="49680"/>
                </a:xfrm>
                <a:prstGeom prst="rect">
                  <a:avLst/>
                </a:prstGeom>
              </p:spPr>
            </p:pic>
          </mc:Fallback>
        </mc:AlternateContent>
      </p:grpSp>
      <p:grpSp>
        <p:nvGrpSpPr>
          <p:cNvPr id="27" name="Group 26">
            <a:extLst>
              <a:ext uri="{FF2B5EF4-FFF2-40B4-BE49-F238E27FC236}">
                <a16:creationId xmlns:a16="http://schemas.microsoft.com/office/drawing/2014/main" id="{AA42ED2A-D555-1047-8B3D-015E42703FFC}"/>
              </a:ext>
            </a:extLst>
          </p:cNvPr>
          <p:cNvGrpSpPr/>
          <p:nvPr/>
        </p:nvGrpSpPr>
        <p:grpSpPr>
          <a:xfrm>
            <a:off x="3191777" y="1373486"/>
            <a:ext cx="1655640" cy="358920"/>
            <a:chOff x="3191777" y="1373486"/>
            <a:chExt cx="1655640" cy="358920"/>
          </a:xfrm>
        </p:grpSpPr>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48418DF9-1E8B-0845-B501-5FB092136578}"/>
                    </a:ext>
                  </a:extLst>
                </p14:cNvPr>
                <p14:cNvContentPartPr/>
                <p14:nvPr/>
              </p14:nvContentPartPr>
              <p14:xfrm>
                <a:off x="3251897" y="1436126"/>
                <a:ext cx="153360" cy="290880"/>
              </p14:xfrm>
            </p:contentPart>
          </mc:Choice>
          <mc:Fallback xmlns="">
            <p:pic>
              <p:nvPicPr>
                <p:cNvPr id="17" name="Ink 16">
                  <a:extLst>
                    <a:ext uri="{FF2B5EF4-FFF2-40B4-BE49-F238E27FC236}">
                      <a16:creationId xmlns:a16="http://schemas.microsoft.com/office/drawing/2014/main" id="{48418DF9-1E8B-0845-B501-5FB092136578}"/>
                    </a:ext>
                  </a:extLst>
                </p:cNvPr>
                <p:cNvPicPr/>
                <p:nvPr/>
              </p:nvPicPr>
              <p:blipFill>
                <a:blip r:embed="rId23"/>
                <a:stretch>
                  <a:fillRect/>
                </a:stretch>
              </p:blipFill>
              <p:spPr>
                <a:xfrm>
                  <a:off x="3236381" y="1420665"/>
                  <a:ext cx="184032" cy="32144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E4676B15-021E-F74E-99A6-6BD38AEEF97E}"/>
                    </a:ext>
                  </a:extLst>
                </p14:cNvPr>
                <p14:cNvContentPartPr/>
                <p14:nvPr/>
              </p14:nvContentPartPr>
              <p14:xfrm>
                <a:off x="3191777" y="1489766"/>
                <a:ext cx="162360" cy="159840"/>
              </p14:xfrm>
            </p:contentPart>
          </mc:Choice>
          <mc:Fallback xmlns="">
            <p:pic>
              <p:nvPicPr>
                <p:cNvPr id="18" name="Ink 17">
                  <a:extLst>
                    <a:ext uri="{FF2B5EF4-FFF2-40B4-BE49-F238E27FC236}">
                      <a16:creationId xmlns:a16="http://schemas.microsoft.com/office/drawing/2014/main" id="{E4676B15-021E-F74E-99A6-6BD38AEEF97E}"/>
                    </a:ext>
                  </a:extLst>
                </p:cNvPr>
                <p:cNvPicPr/>
                <p:nvPr/>
              </p:nvPicPr>
              <p:blipFill>
                <a:blip r:embed="rId25"/>
                <a:stretch>
                  <a:fillRect/>
                </a:stretch>
              </p:blipFill>
              <p:spPr>
                <a:xfrm>
                  <a:off x="3176263" y="1474321"/>
                  <a:ext cx="193028" cy="19037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5A81CDB5-D190-A544-84D5-4BBFA1C0AC56}"/>
                    </a:ext>
                  </a:extLst>
                </p14:cNvPr>
                <p14:cNvContentPartPr/>
                <p14:nvPr/>
              </p14:nvContentPartPr>
              <p14:xfrm>
                <a:off x="3470777" y="1375646"/>
                <a:ext cx="147960" cy="303120"/>
              </p14:xfrm>
            </p:contentPart>
          </mc:Choice>
          <mc:Fallback xmlns="">
            <p:pic>
              <p:nvPicPr>
                <p:cNvPr id="19" name="Ink 18">
                  <a:extLst>
                    <a:ext uri="{FF2B5EF4-FFF2-40B4-BE49-F238E27FC236}">
                      <a16:creationId xmlns:a16="http://schemas.microsoft.com/office/drawing/2014/main" id="{5A81CDB5-D190-A544-84D5-4BBFA1C0AC56}"/>
                    </a:ext>
                  </a:extLst>
                </p:cNvPr>
                <p:cNvPicPr/>
                <p:nvPr/>
              </p:nvPicPr>
              <p:blipFill>
                <a:blip r:embed="rId27"/>
                <a:stretch>
                  <a:fillRect/>
                </a:stretch>
              </p:blipFill>
              <p:spPr>
                <a:xfrm>
                  <a:off x="3455297" y="1360148"/>
                  <a:ext cx="178560" cy="33375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1E0FFBA7-B690-0444-BBA3-1E40F947A8B9}"/>
                    </a:ext>
                  </a:extLst>
                </p14:cNvPr>
                <p14:cNvContentPartPr/>
                <p14:nvPr/>
              </p14:nvContentPartPr>
              <p14:xfrm>
                <a:off x="3632777" y="1482206"/>
                <a:ext cx="144720" cy="114840"/>
              </p14:xfrm>
            </p:contentPart>
          </mc:Choice>
          <mc:Fallback xmlns="">
            <p:pic>
              <p:nvPicPr>
                <p:cNvPr id="20" name="Ink 19">
                  <a:extLst>
                    <a:ext uri="{FF2B5EF4-FFF2-40B4-BE49-F238E27FC236}">
                      <a16:creationId xmlns:a16="http://schemas.microsoft.com/office/drawing/2014/main" id="{1E0FFBA7-B690-0444-BBA3-1E40F947A8B9}"/>
                    </a:ext>
                  </a:extLst>
                </p:cNvPr>
                <p:cNvPicPr/>
                <p:nvPr/>
              </p:nvPicPr>
              <p:blipFill>
                <a:blip r:embed="rId29"/>
                <a:stretch>
                  <a:fillRect/>
                </a:stretch>
              </p:blipFill>
              <p:spPr>
                <a:xfrm>
                  <a:off x="3617297" y="1466726"/>
                  <a:ext cx="1753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029D0FA6-5533-BF48-86B2-82D00B980C3A}"/>
                    </a:ext>
                  </a:extLst>
                </p14:cNvPr>
                <p14:cNvContentPartPr/>
                <p14:nvPr/>
              </p14:nvContentPartPr>
              <p14:xfrm>
                <a:off x="3762017" y="1375646"/>
                <a:ext cx="169560" cy="321480"/>
              </p14:xfrm>
            </p:contentPart>
          </mc:Choice>
          <mc:Fallback xmlns="">
            <p:pic>
              <p:nvPicPr>
                <p:cNvPr id="21" name="Ink 20">
                  <a:extLst>
                    <a:ext uri="{FF2B5EF4-FFF2-40B4-BE49-F238E27FC236}">
                      <a16:creationId xmlns:a16="http://schemas.microsoft.com/office/drawing/2014/main" id="{029D0FA6-5533-BF48-86B2-82D00B980C3A}"/>
                    </a:ext>
                  </a:extLst>
                </p:cNvPr>
                <p:cNvPicPr/>
                <p:nvPr/>
              </p:nvPicPr>
              <p:blipFill>
                <a:blip r:embed="rId31"/>
                <a:stretch>
                  <a:fillRect/>
                </a:stretch>
              </p:blipFill>
              <p:spPr>
                <a:xfrm>
                  <a:off x="3746537" y="1360166"/>
                  <a:ext cx="20016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 name="Ink 21">
                  <a:extLst>
                    <a:ext uri="{FF2B5EF4-FFF2-40B4-BE49-F238E27FC236}">
                      <a16:creationId xmlns:a16="http://schemas.microsoft.com/office/drawing/2014/main" id="{7C9A6828-945D-C043-A5E0-7C4A4B66C9AD}"/>
                    </a:ext>
                  </a:extLst>
                </p14:cNvPr>
                <p14:cNvContentPartPr/>
                <p14:nvPr/>
              </p14:nvContentPartPr>
              <p14:xfrm>
                <a:off x="4115537" y="1453766"/>
                <a:ext cx="170640" cy="9360"/>
              </p14:xfrm>
            </p:contentPart>
          </mc:Choice>
          <mc:Fallback xmlns="">
            <p:pic>
              <p:nvPicPr>
                <p:cNvPr id="22" name="Ink 21">
                  <a:extLst>
                    <a:ext uri="{FF2B5EF4-FFF2-40B4-BE49-F238E27FC236}">
                      <a16:creationId xmlns:a16="http://schemas.microsoft.com/office/drawing/2014/main" id="{7C9A6828-945D-C043-A5E0-7C4A4B66C9AD}"/>
                    </a:ext>
                  </a:extLst>
                </p:cNvPr>
                <p:cNvPicPr/>
                <p:nvPr/>
              </p:nvPicPr>
              <p:blipFill>
                <a:blip r:embed="rId33"/>
                <a:stretch>
                  <a:fillRect/>
                </a:stretch>
              </p:blipFill>
              <p:spPr>
                <a:xfrm>
                  <a:off x="4100024" y="1438286"/>
                  <a:ext cx="201305"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 name="Ink 22">
                  <a:extLst>
                    <a:ext uri="{FF2B5EF4-FFF2-40B4-BE49-F238E27FC236}">
                      <a16:creationId xmlns:a16="http://schemas.microsoft.com/office/drawing/2014/main" id="{C6D48D71-7526-434B-A373-80A4B3374F44}"/>
                    </a:ext>
                  </a:extLst>
                </p14:cNvPr>
                <p14:cNvContentPartPr/>
                <p14:nvPr/>
              </p14:nvContentPartPr>
              <p14:xfrm>
                <a:off x="4160897" y="1545206"/>
                <a:ext cx="177840" cy="30960"/>
              </p14:xfrm>
            </p:contentPart>
          </mc:Choice>
          <mc:Fallback xmlns="">
            <p:pic>
              <p:nvPicPr>
                <p:cNvPr id="23" name="Ink 22">
                  <a:extLst>
                    <a:ext uri="{FF2B5EF4-FFF2-40B4-BE49-F238E27FC236}">
                      <a16:creationId xmlns:a16="http://schemas.microsoft.com/office/drawing/2014/main" id="{C6D48D71-7526-434B-A373-80A4B3374F44}"/>
                    </a:ext>
                  </a:extLst>
                </p:cNvPr>
                <p:cNvPicPr/>
                <p:nvPr/>
              </p:nvPicPr>
              <p:blipFill>
                <a:blip r:embed="rId35"/>
                <a:stretch>
                  <a:fillRect/>
                </a:stretch>
              </p:blipFill>
              <p:spPr>
                <a:xfrm>
                  <a:off x="4145417" y="1529726"/>
                  <a:ext cx="20844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A8A2EE86-C4AB-8E49-ABA6-B98A35BCB606}"/>
                    </a:ext>
                  </a:extLst>
                </p14:cNvPr>
                <p14:cNvContentPartPr/>
                <p14:nvPr/>
              </p14:nvContentPartPr>
              <p14:xfrm>
                <a:off x="4475897" y="1373486"/>
                <a:ext cx="129600" cy="316800"/>
              </p14:xfrm>
            </p:contentPart>
          </mc:Choice>
          <mc:Fallback xmlns="">
            <p:pic>
              <p:nvPicPr>
                <p:cNvPr id="24" name="Ink 23">
                  <a:extLst>
                    <a:ext uri="{FF2B5EF4-FFF2-40B4-BE49-F238E27FC236}">
                      <a16:creationId xmlns:a16="http://schemas.microsoft.com/office/drawing/2014/main" id="{A8A2EE86-C4AB-8E49-ABA6-B98A35BCB606}"/>
                    </a:ext>
                  </a:extLst>
                </p:cNvPr>
                <p:cNvPicPr/>
                <p:nvPr/>
              </p:nvPicPr>
              <p:blipFill>
                <a:blip r:embed="rId37"/>
                <a:stretch>
                  <a:fillRect/>
                </a:stretch>
              </p:blipFill>
              <p:spPr>
                <a:xfrm>
                  <a:off x="4460417" y="1358006"/>
                  <a:ext cx="160200" cy="347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8F08866B-DCC6-474A-8FB0-870A23E53BD8}"/>
                    </a:ext>
                  </a:extLst>
                </p14:cNvPr>
                <p14:cNvContentPartPr/>
                <p14:nvPr/>
              </p14:nvContentPartPr>
              <p14:xfrm>
                <a:off x="4502177" y="1679846"/>
                <a:ext cx="201600" cy="52560"/>
              </p14:xfrm>
            </p:contentPart>
          </mc:Choice>
          <mc:Fallback xmlns="">
            <p:pic>
              <p:nvPicPr>
                <p:cNvPr id="25" name="Ink 24">
                  <a:extLst>
                    <a:ext uri="{FF2B5EF4-FFF2-40B4-BE49-F238E27FC236}">
                      <a16:creationId xmlns:a16="http://schemas.microsoft.com/office/drawing/2014/main" id="{8F08866B-DCC6-474A-8FB0-870A23E53BD8}"/>
                    </a:ext>
                  </a:extLst>
                </p:cNvPr>
                <p:cNvPicPr/>
                <p:nvPr/>
              </p:nvPicPr>
              <p:blipFill>
                <a:blip r:embed="rId39"/>
                <a:stretch>
                  <a:fillRect/>
                </a:stretch>
              </p:blipFill>
              <p:spPr>
                <a:xfrm>
                  <a:off x="4486725" y="1664366"/>
                  <a:ext cx="232145"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CA63ECEC-8445-B945-8645-BD7ADF388930}"/>
                    </a:ext>
                  </a:extLst>
                </p14:cNvPr>
                <p14:cNvContentPartPr/>
                <p14:nvPr/>
              </p14:nvContentPartPr>
              <p14:xfrm>
                <a:off x="4833017" y="1612166"/>
                <a:ext cx="14400" cy="29520"/>
              </p14:xfrm>
            </p:contentPart>
          </mc:Choice>
          <mc:Fallback xmlns="">
            <p:pic>
              <p:nvPicPr>
                <p:cNvPr id="26" name="Ink 25">
                  <a:extLst>
                    <a:ext uri="{FF2B5EF4-FFF2-40B4-BE49-F238E27FC236}">
                      <a16:creationId xmlns:a16="http://schemas.microsoft.com/office/drawing/2014/main" id="{CA63ECEC-8445-B945-8645-BD7ADF388930}"/>
                    </a:ext>
                  </a:extLst>
                </p:cNvPr>
                <p:cNvPicPr/>
                <p:nvPr/>
              </p:nvPicPr>
              <p:blipFill>
                <a:blip r:embed="rId41"/>
                <a:stretch>
                  <a:fillRect/>
                </a:stretch>
              </p:blipFill>
              <p:spPr>
                <a:xfrm>
                  <a:off x="4817537" y="1596495"/>
                  <a:ext cx="45000" cy="6049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2">
            <p14:nvContentPartPr>
              <p14:cNvPr id="35" name="Ink 34">
                <a:extLst>
                  <a:ext uri="{FF2B5EF4-FFF2-40B4-BE49-F238E27FC236}">
                    <a16:creationId xmlns:a16="http://schemas.microsoft.com/office/drawing/2014/main" id="{3622D673-FB4C-9E45-BCB9-72127625C277}"/>
                  </a:ext>
                </a:extLst>
              </p14:cNvPr>
              <p14:cNvContentPartPr/>
              <p14:nvPr/>
            </p14:nvContentPartPr>
            <p14:xfrm>
              <a:off x="-2124857" y="464126"/>
              <a:ext cx="15120" cy="4680"/>
            </p14:xfrm>
          </p:contentPart>
        </mc:Choice>
        <mc:Fallback xmlns="">
          <p:pic>
            <p:nvPicPr>
              <p:cNvPr id="35" name="Ink 34">
                <a:extLst>
                  <a:ext uri="{FF2B5EF4-FFF2-40B4-BE49-F238E27FC236}">
                    <a16:creationId xmlns:a16="http://schemas.microsoft.com/office/drawing/2014/main" id="{3622D673-FB4C-9E45-BCB9-72127625C277}"/>
                  </a:ext>
                </a:extLst>
              </p:cNvPr>
              <p:cNvPicPr/>
              <p:nvPr/>
            </p:nvPicPr>
            <p:blipFill>
              <a:blip r:embed="rId43"/>
              <a:stretch>
                <a:fillRect/>
              </a:stretch>
            </p:blipFill>
            <p:spPr>
              <a:xfrm>
                <a:off x="-2129177" y="459806"/>
                <a:ext cx="23760" cy="13320"/>
              </a:xfrm>
              <a:prstGeom prst="rect">
                <a:avLst/>
              </a:prstGeom>
            </p:spPr>
          </p:pic>
        </mc:Fallback>
      </mc:AlternateContent>
      <p:grpSp>
        <p:nvGrpSpPr>
          <p:cNvPr id="30" name="Group 29">
            <a:extLst>
              <a:ext uri="{FF2B5EF4-FFF2-40B4-BE49-F238E27FC236}">
                <a16:creationId xmlns:a16="http://schemas.microsoft.com/office/drawing/2014/main" id="{987F75FC-C4FA-9F4D-A8B3-7F447B9515D6}"/>
              </a:ext>
            </a:extLst>
          </p:cNvPr>
          <p:cNvGrpSpPr/>
          <p:nvPr/>
        </p:nvGrpSpPr>
        <p:grpSpPr>
          <a:xfrm>
            <a:off x="1219878" y="2754963"/>
            <a:ext cx="701640" cy="318240"/>
            <a:chOff x="1219878" y="2754963"/>
            <a:chExt cx="701640" cy="318240"/>
          </a:xfrm>
        </p:grpSpPr>
        <mc:AlternateContent xmlns:mc="http://schemas.openxmlformats.org/markup-compatibility/2006" xmlns:p14="http://schemas.microsoft.com/office/powerpoint/2010/main">
          <mc:Choice Requires="p14">
            <p:contentPart p14:bwMode="auto" r:id="rId44">
              <p14:nvContentPartPr>
                <p14:cNvPr id="3" name="Ink 2">
                  <a:extLst>
                    <a:ext uri="{FF2B5EF4-FFF2-40B4-BE49-F238E27FC236}">
                      <a16:creationId xmlns:a16="http://schemas.microsoft.com/office/drawing/2014/main" id="{56C62439-0E4D-B644-B4C6-A58189795008}"/>
                    </a:ext>
                  </a:extLst>
                </p14:cNvPr>
                <p14:cNvContentPartPr/>
                <p14:nvPr/>
              </p14:nvContentPartPr>
              <p14:xfrm>
                <a:off x="1219878" y="2773683"/>
                <a:ext cx="208440" cy="267480"/>
              </p14:xfrm>
            </p:contentPart>
          </mc:Choice>
          <mc:Fallback xmlns="">
            <p:pic>
              <p:nvPicPr>
                <p:cNvPr id="3" name="Ink 2">
                  <a:extLst>
                    <a:ext uri="{FF2B5EF4-FFF2-40B4-BE49-F238E27FC236}">
                      <a16:creationId xmlns:a16="http://schemas.microsoft.com/office/drawing/2014/main" id="{56C62439-0E4D-B644-B4C6-A58189795008}"/>
                    </a:ext>
                  </a:extLst>
                </p:cNvPr>
                <p:cNvPicPr/>
                <p:nvPr/>
              </p:nvPicPr>
              <p:blipFill>
                <a:blip r:embed="rId45"/>
                <a:stretch>
                  <a:fillRect/>
                </a:stretch>
              </p:blipFill>
              <p:spPr>
                <a:xfrm>
                  <a:off x="1212318" y="2766123"/>
                  <a:ext cx="22356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 name="Ink 3">
                  <a:extLst>
                    <a:ext uri="{FF2B5EF4-FFF2-40B4-BE49-F238E27FC236}">
                      <a16:creationId xmlns:a16="http://schemas.microsoft.com/office/drawing/2014/main" id="{9A89784E-F653-4C43-B976-4206EBCE53C7}"/>
                    </a:ext>
                  </a:extLst>
                </p14:cNvPr>
                <p14:cNvContentPartPr/>
                <p14:nvPr/>
              </p14:nvContentPartPr>
              <p14:xfrm>
                <a:off x="1428678" y="2784123"/>
                <a:ext cx="123120" cy="280080"/>
              </p14:xfrm>
            </p:contentPart>
          </mc:Choice>
          <mc:Fallback xmlns="">
            <p:pic>
              <p:nvPicPr>
                <p:cNvPr id="4" name="Ink 3">
                  <a:extLst>
                    <a:ext uri="{FF2B5EF4-FFF2-40B4-BE49-F238E27FC236}">
                      <a16:creationId xmlns:a16="http://schemas.microsoft.com/office/drawing/2014/main" id="{9A89784E-F653-4C43-B976-4206EBCE53C7}"/>
                    </a:ext>
                  </a:extLst>
                </p:cNvPr>
                <p:cNvPicPr/>
                <p:nvPr/>
              </p:nvPicPr>
              <p:blipFill>
                <a:blip r:embed="rId47"/>
                <a:stretch>
                  <a:fillRect/>
                </a:stretch>
              </p:blipFill>
              <p:spPr>
                <a:xfrm>
                  <a:off x="1421118" y="2776563"/>
                  <a:ext cx="137880" cy="2952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7" name="Ink 6">
                  <a:extLst>
                    <a:ext uri="{FF2B5EF4-FFF2-40B4-BE49-F238E27FC236}">
                      <a16:creationId xmlns:a16="http://schemas.microsoft.com/office/drawing/2014/main" id="{6E60804A-B0B6-424C-AF5F-235E4C109D7A}"/>
                    </a:ext>
                  </a:extLst>
                </p14:cNvPr>
                <p14:cNvContentPartPr/>
                <p14:nvPr/>
              </p14:nvContentPartPr>
              <p14:xfrm>
                <a:off x="1238238" y="3013083"/>
                <a:ext cx="276120" cy="40680"/>
              </p14:xfrm>
            </p:contentPart>
          </mc:Choice>
          <mc:Fallback xmlns="">
            <p:pic>
              <p:nvPicPr>
                <p:cNvPr id="7" name="Ink 6">
                  <a:extLst>
                    <a:ext uri="{FF2B5EF4-FFF2-40B4-BE49-F238E27FC236}">
                      <a16:creationId xmlns:a16="http://schemas.microsoft.com/office/drawing/2014/main" id="{6E60804A-B0B6-424C-AF5F-235E4C109D7A}"/>
                    </a:ext>
                  </a:extLst>
                </p:cNvPr>
                <p:cNvPicPr/>
                <p:nvPr/>
              </p:nvPicPr>
              <p:blipFill>
                <a:blip r:embed="rId49"/>
                <a:stretch>
                  <a:fillRect/>
                </a:stretch>
              </p:blipFill>
              <p:spPr>
                <a:xfrm>
                  <a:off x="1230678" y="3005523"/>
                  <a:ext cx="29124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8" name="Ink 27">
                  <a:extLst>
                    <a:ext uri="{FF2B5EF4-FFF2-40B4-BE49-F238E27FC236}">
                      <a16:creationId xmlns:a16="http://schemas.microsoft.com/office/drawing/2014/main" id="{3E18BA88-789E-7E4C-9E18-CBB7FC75798F}"/>
                    </a:ext>
                  </a:extLst>
                </p14:cNvPr>
                <p14:cNvContentPartPr/>
                <p14:nvPr/>
              </p14:nvContentPartPr>
              <p14:xfrm>
                <a:off x="1686078" y="2772243"/>
                <a:ext cx="235440" cy="300960"/>
              </p14:xfrm>
            </p:contentPart>
          </mc:Choice>
          <mc:Fallback xmlns="">
            <p:pic>
              <p:nvPicPr>
                <p:cNvPr id="28" name="Ink 27">
                  <a:extLst>
                    <a:ext uri="{FF2B5EF4-FFF2-40B4-BE49-F238E27FC236}">
                      <a16:creationId xmlns:a16="http://schemas.microsoft.com/office/drawing/2014/main" id="{3E18BA88-789E-7E4C-9E18-CBB7FC75798F}"/>
                    </a:ext>
                  </a:extLst>
                </p:cNvPr>
                <p:cNvPicPr/>
                <p:nvPr/>
              </p:nvPicPr>
              <p:blipFill>
                <a:blip r:embed="rId51"/>
                <a:stretch>
                  <a:fillRect/>
                </a:stretch>
              </p:blipFill>
              <p:spPr>
                <a:xfrm>
                  <a:off x="1678518" y="2764683"/>
                  <a:ext cx="25056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9" name="Ink 28">
                  <a:extLst>
                    <a:ext uri="{FF2B5EF4-FFF2-40B4-BE49-F238E27FC236}">
                      <a16:creationId xmlns:a16="http://schemas.microsoft.com/office/drawing/2014/main" id="{58118869-9B59-084D-9A61-2BDD2DE67A88}"/>
                    </a:ext>
                  </a:extLst>
                </p14:cNvPr>
                <p14:cNvContentPartPr/>
                <p14:nvPr/>
              </p14:nvContentPartPr>
              <p14:xfrm>
                <a:off x="1663758" y="2754963"/>
                <a:ext cx="245880" cy="313560"/>
              </p14:xfrm>
            </p:contentPart>
          </mc:Choice>
          <mc:Fallback xmlns="">
            <p:pic>
              <p:nvPicPr>
                <p:cNvPr id="29" name="Ink 28">
                  <a:extLst>
                    <a:ext uri="{FF2B5EF4-FFF2-40B4-BE49-F238E27FC236}">
                      <a16:creationId xmlns:a16="http://schemas.microsoft.com/office/drawing/2014/main" id="{58118869-9B59-084D-9A61-2BDD2DE67A88}"/>
                    </a:ext>
                  </a:extLst>
                </p:cNvPr>
                <p:cNvPicPr/>
                <p:nvPr/>
              </p:nvPicPr>
              <p:blipFill>
                <a:blip r:embed="rId53"/>
                <a:stretch>
                  <a:fillRect/>
                </a:stretch>
              </p:blipFill>
              <p:spPr>
                <a:xfrm>
                  <a:off x="1656198" y="2747403"/>
                  <a:ext cx="261000" cy="328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4">
            <p14:nvContentPartPr>
              <p14:cNvPr id="31" name="Ink 30">
                <a:extLst>
                  <a:ext uri="{FF2B5EF4-FFF2-40B4-BE49-F238E27FC236}">
                    <a16:creationId xmlns:a16="http://schemas.microsoft.com/office/drawing/2014/main" id="{178900B6-BE56-E947-BE27-272270A000D6}"/>
                  </a:ext>
                </a:extLst>
              </p14:cNvPr>
              <p14:cNvContentPartPr/>
              <p14:nvPr/>
            </p14:nvContentPartPr>
            <p14:xfrm>
              <a:off x="2208798" y="2864403"/>
              <a:ext cx="326520" cy="43560"/>
            </p14:xfrm>
          </p:contentPart>
        </mc:Choice>
        <mc:Fallback xmlns="">
          <p:pic>
            <p:nvPicPr>
              <p:cNvPr id="31" name="Ink 30">
                <a:extLst>
                  <a:ext uri="{FF2B5EF4-FFF2-40B4-BE49-F238E27FC236}">
                    <a16:creationId xmlns:a16="http://schemas.microsoft.com/office/drawing/2014/main" id="{178900B6-BE56-E947-BE27-272270A000D6}"/>
                  </a:ext>
                </a:extLst>
              </p:cNvPr>
              <p:cNvPicPr/>
              <p:nvPr/>
            </p:nvPicPr>
            <p:blipFill>
              <a:blip r:embed="rId55"/>
              <a:stretch>
                <a:fillRect/>
              </a:stretch>
            </p:blipFill>
            <p:spPr>
              <a:xfrm>
                <a:off x="2201238" y="2856843"/>
                <a:ext cx="34164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2" name="Ink 31">
                <a:extLst>
                  <a:ext uri="{FF2B5EF4-FFF2-40B4-BE49-F238E27FC236}">
                    <a16:creationId xmlns:a16="http://schemas.microsoft.com/office/drawing/2014/main" id="{6BACDA3B-75B2-6D4D-A4DF-4F755E8025B8}"/>
                  </a:ext>
                </a:extLst>
              </p14:cNvPr>
              <p14:cNvContentPartPr/>
              <p14:nvPr/>
            </p14:nvContentPartPr>
            <p14:xfrm>
              <a:off x="2270358" y="3030723"/>
              <a:ext cx="297000" cy="26280"/>
            </p14:xfrm>
          </p:contentPart>
        </mc:Choice>
        <mc:Fallback xmlns="">
          <p:pic>
            <p:nvPicPr>
              <p:cNvPr id="32" name="Ink 31">
                <a:extLst>
                  <a:ext uri="{FF2B5EF4-FFF2-40B4-BE49-F238E27FC236}">
                    <a16:creationId xmlns:a16="http://schemas.microsoft.com/office/drawing/2014/main" id="{6BACDA3B-75B2-6D4D-A4DF-4F755E8025B8}"/>
                  </a:ext>
                </a:extLst>
              </p:cNvPr>
              <p:cNvPicPr/>
              <p:nvPr/>
            </p:nvPicPr>
            <p:blipFill>
              <a:blip r:embed="rId57"/>
              <a:stretch>
                <a:fillRect/>
              </a:stretch>
            </p:blipFill>
            <p:spPr>
              <a:xfrm>
                <a:off x="2262798" y="3023163"/>
                <a:ext cx="312120" cy="41400"/>
              </a:xfrm>
              <a:prstGeom prst="rect">
                <a:avLst/>
              </a:prstGeom>
            </p:spPr>
          </p:pic>
        </mc:Fallback>
      </mc:AlternateContent>
      <p:grpSp>
        <p:nvGrpSpPr>
          <p:cNvPr id="52" name="Group 51">
            <a:extLst>
              <a:ext uri="{FF2B5EF4-FFF2-40B4-BE49-F238E27FC236}">
                <a16:creationId xmlns:a16="http://schemas.microsoft.com/office/drawing/2014/main" id="{83958DC6-7842-D54A-8D4B-F901BCA696F4}"/>
              </a:ext>
            </a:extLst>
          </p:cNvPr>
          <p:cNvGrpSpPr/>
          <p:nvPr/>
        </p:nvGrpSpPr>
        <p:grpSpPr>
          <a:xfrm>
            <a:off x="3010158" y="2609523"/>
            <a:ext cx="2711520" cy="662040"/>
            <a:chOff x="3010158" y="2609523"/>
            <a:chExt cx="2711520" cy="662040"/>
          </a:xfrm>
        </p:grpSpPr>
        <mc:AlternateContent xmlns:mc="http://schemas.openxmlformats.org/markup-compatibility/2006" xmlns:p14="http://schemas.microsoft.com/office/powerpoint/2010/main">
          <mc:Choice Requires="p14">
            <p:contentPart p14:bwMode="auto" r:id="rId58">
              <p14:nvContentPartPr>
                <p14:cNvPr id="33" name="Ink 32">
                  <a:extLst>
                    <a:ext uri="{FF2B5EF4-FFF2-40B4-BE49-F238E27FC236}">
                      <a16:creationId xmlns:a16="http://schemas.microsoft.com/office/drawing/2014/main" id="{8DF00EC8-D396-884E-8824-6A06DDB12BFF}"/>
                    </a:ext>
                  </a:extLst>
                </p14:cNvPr>
                <p14:cNvContentPartPr/>
                <p14:nvPr/>
              </p14:nvContentPartPr>
              <p14:xfrm>
                <a:off x="3182598" y="2629683"/>
                <a:ext cx="156960" cy="641880"/>
              </p14:xfrm>
            </p:contentPart>
          </mc:Choice>
          <mc:Fallback xmlns="">
            <p:pic>
              <p:nvPicPr>
                <p:cNvPr id="33" name="Ink 32">
                  <a:extLst>
                    <a:ext uri="{FF2B5EF4-FFF2-40B4-BE49-F238E27FC236}">
                      <a16:creationId xmlns:a16="http://schemas.microsoft.com/office/drawing/2014/main" id="{8DF00EC8-D396-884E-8824-6A06DDB12BFF}"/>
                    </a:ext>
                  </a:extLst>
                </p:cNvPr>
                <p:cNvPicPr/>
                <p:nvPr/>
              </p:nvPicPr>
              <p:blipFill>
                <a:blip r:embed="rId59"/>
                <a:stretch>
                  <a:fillRect/>
                </a:stretch>
              </p:blipFill>
              <p:spPr>
                <a:xfrm>
                  <a:off x="3175038" y="2622123"/>
                  <a:ext cx="171720" cy="657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4" name="Ink 33">
                  <a:extLst>
                    <a:ext uri="{FF2B5EF4-FFF2-40B4-BE49-F238E27FC236}">
                      <a16:creationId xmlns:a16="http://schemas.microsoft.com/office/drawing/2014/main" id="{30743621-B1B4-BB46-A567-ED4AB5F9DCC9}"/>
                    </a:ext>
                  </a:extLst>
                </p14:cNvPr>
                <p14:cNvContentPartPr/>
                <p14:nvPr/>
              </p14:nvContentPartPr>
              <p14:xfrm>
                <a:off x="3010158" y="2998683"/>
                <a:ext cx="384480" cy="9000"/>
              </p14:xfrm>
            </p:contentPart>
          </mc:Choice>
          <mc:Fallback xmlns="">
            <p:pic>
              <p:nvPicPr>
                <p:cNvPr id="34" name="Ink 33">
                  <a:extLst>
                    <a:ext uri="{FF2B5EF4-FFF2-40B4-BE49-F238E27FC236}">
                      <a16:creationId xmlns:a16="http://schemas.microsoft.com/office/drawing/2014/main" id="{30743621-B1B4-BB46-A567-ED4AB5F9DCC9}"/>
                    </a:ext>
                  </a:extLst>
                </p:cNvPr>
                <p:cNvPicPr/>
                <p:nvPr/>
              </p:nvPicPr>
              <p:blipFill>
                <a:blip r:embed="rId61"/>
                <a:stretch>
                  <a:fillRect/>
                </a:stretch>
              </p:blipFill>
              <p:spPr>
                <a:xfrm>
                  <a:off x="3002598" y="2991123"/>
                  <a:ext cx="3996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6" name="Ink 35">
                  <a:extLst>
                    <a:ext uri="{FF2B5EF4-FFF2-40B4-BE49-F238E27FC236}">
                      <a16:creationId xmlns:a16="http://schemas.microsoft.com/office/drawing/2014/main" id="{728E1A7C-EA9B-D64C-83C9-DB7D57439262}"/>
                    </a:ext>
                  </a:extLst>
                </p14:cNvPr>
                <p14:cNvContentPartPr/>
                <p14:nvPr/>
              </p14:nvContentPartPr>
              <p14:xfrm>
                <a:off x="3513078" y="2690883"/>
                <a:ext cx="243360" cy="435960"/>
              </p14:xfrm>
            </p:contentPart>
          </mc:Choice>
          <mc:Fallback xmlns="">
            <p:pic>
              <p:nvPicPr>
                <p:cNvPr id="36" name="Ink 35">
                  <a:extLst>
                    <a:ext uri="{FF2B5EF4-FFF2-40B4-BE49-F238E27FC236}">
                      <a16:creationId xmlns:a16="http://schemas.microsoft.com/office/drawing/2014/main" id="{728E1A7C-EA9B-D64C-83C9-DB7D57439262}"/>
                    </a:ext>
                  </a:extLst>
                </p:cNvPr>
                <p:cNvPicPr/>
                <p:nvPr/>
              </p:nvPicPr>
              <p:blipFill>
                <a:blip r:embed="rId63"/>
                <a:stretch>
                  <a:fillRect/>
                </a:stretch>
              </p:blipFill>
              <p:spPr>
                <a:xfrm>
                  <a:off x="3505518" y="2683323"/>
                  <a:ext cx="258480" cy="4510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8" name="Ink 37">
                  <a:extLst>
                    <a:ext uri="{FF2B5EF4-FFF2-40B4-BE49-F238E27FC236}">
                      <a16:creationId xmlns:a16="http://schemas.microsoft.com/office/drawing/2014/main" id="{A43AF914-0F7B-A940-8F26-CBEFD7045D2F}"/>
                    </a:ext>
                  </a:extLst>
                </p14:cNvPr>
                <p14:cNvContentPartPr/>
                <p14:nvPr/>
              </p14:nvContentPartPr>
              <p14:xfrm>
                <a:off x="3799998" y="2815083"/>
                <a:ext cx="176040" cy="175680"/>
              </p14:xfrm>
            </p:contentPart>
          </mc:Choice>
          <mc:Fallback xmlns="">
            <p:pic>
              <p:nvPicPr>
                <p:cNvPr id="38" name="Ink 37">
                  <a:extLst>
                    <a:ext uri="{FF2B5EF4-FFF2-40B4-BE49-F238E27FC236}">
                      <a16:creationId xmlns:a16="http://schemas.microsoft.com/office/drawing/2014/main" id="{A43AF914-0F7B-A940-8F26-CBEFD7045D2F}"/>
                    </a:ext>
                  </a:extLst>
                </p:cNvPr>
                <p:cNvPicPr/>
                <p:nvPr/>
              </p:nvPicPr>
              <p:blipFill>
                <a:blip r:embed="rId65"/>
                <a:stretch>
                  <a:fillRect/>
                </a:stretch>
              </p:blipFill>
              <p:spPr>
                <a:xfrm>
                  <a:off x="3792438" y="2807523"/>
                  <a:ext cx="19116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9" name="Ink 38">
                  <a:extLst>
                    <a:ext uri="{FF2B5EF4-FFF2-40B4-BE49-F238E27FC236}">
                      <a16:creationId xmlns:a16="http://schemas.microsoft.com/office/drawing/2014/main" id="{65DEC5BA-A44F-7B49-8E57-29A8CDDD3A5C}"/>
                    </a:ext>
                  </a:extLst>
                </p14:cNvPr>
                <p14:cNvContentPartPr/>
                <p14:nvPr/>
              </p14:nvContentPartPr>
              <p14:xfrm>
                <a:off x="3842478" y="2779443"/>
                <a:ext cx="185400" cy="231480"/>
              </p14:xfrm>
            </p:contentPart>
          </mc:Choice>
          <mc:Fallback xmlns="">
            <p:pic>
              <p:nvPicPr>
                <p:cNvPr id="39" name="Ink 38">
                  <a:extLst>
                    <a:ext uri="{FF2B5EF4-FFF2-40B4-BE49-F238E27FC236}">
                      <a16:creationId xmlns:a16="http://schemas.microsoft.com/office/drawing/2014/main" id="{65DEC5BA-A44F-7B49-8E57-29A8CDDD3A5C}"/>
                    </a:ext>
                  </a:extLst>
                </p:cNvPr>
                <p:cNvPicPr/>
                <p:nvPr/>
              </p:nvPicPr>
              <p:blipFill>
                <a:blip r:embed="rId67"/>
                <a:stretch>
                  <a:fillRect/>
                </a:stretch>
              </p:blipFill>
              <p:spPr>
                <a:xfrm>
                  <a:off x="3834918" y="2771883"/>
                  <a:ext cx="20052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0" name="Ink 39">
                  <a:extLst>
                    <a:ext uri="{FF2B5EF4-FFF2-40B4-BE49-F238E27FC236}">
                      <a16:creationId xmlns:a16="http://schemas.microsoft.com/office/drawing/2014/main" id="{2BC3A112-65EB-0B4F-AA11-A1215A742FCF}"/>
                    </a:ext>
                  </a:extLst>
                </p14:cNvPr>
                <p14:cNvContentPartPr/>
                <p14:nvPr/>
              </p14:nvContentPartPr>
              <p14:xfrm>
                <a:off x="4095918" y="2763603"/>
                <a:ext cx="142920" cy="269640"/>
              </p14:xfrm>
            </p:contentPart>
          </mc:Choice>
          <mc:Fallback xmlns="">
            <p:pic>
              <p:nvPicPr>
                <p:cNvPr id="40" name="Ink 39">
                  <a:extLst>
                    <a:ext uri="{FF2B5EF4-FFF2-40B4-BE49-F238E27FC236}">
                      <a16:creationId xmlns:a16="http://schemas.microsoft.com/office/drawing/2014/main" id="{2BC3A112-65EB-0B4F-AA11-A1215A742FCF}"/>
                    </a:ext>
                  </a:extLst>
                </p:cNvPr>
                <p:cNvPicPr/>
                <p:nvPr/>
              </p:nvPicPr>
              <p:blipFill>
                <a:blip r:embed="rId69"/>
                <a:stretch>
                  <a:fillRect/>
                </a:stretch>
              </p:blipFill>
              <p:spPr>
                <a:xfrm>
                  <a:off x="4088358" y="2756043"/>
                  <a:ext cx="15804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1" name="Ink 40">
                  <a:extLst>
                    <a:ext uri="{FF2B5EF4-FFF2-40B4-BE49-F238E27FC236}">
                      <a16:creationId xmlns:a16="http://schemas.microsoft.com/office/drawing/2014/main" id="{518A4D69-0127-2648-8E19-32B38434AD6B}"/>
                    </a:ext>
                  </a:extLst>
                </p14:cNvPr>
                <p14:cNvContentPartPr/>
                <p14:nvPr/>
              </p14:nvContentPartPr>
              <p14:xfrm>
                <a:off x="4359798" y="2794563"/>
                <a:ext cx="17280" cy="217440"/>
              </p14:xfrm>
            </p:contentPart>
          </mc:Choice>
          <mc:Fallback xmlns="">
            <p:pic>
              <p:nvPicPr>
                <p:cNvPr id="41" name="Ink 40">
                  <a:extLst>
                    <a:ext uri="{FF2B5EF4-FFF2-40B4-BE49-F238E27FC236}">
                      <a16:creationId xmlns:a16="http://schemas.microsoft.com/office/drawing/2014/main" id="{518A4D69-0127-2648-8E19-32B38434AD6B}"/>
                    </a:ext>
                  </a:extLst>
                </p:cNvPr>
                <p:cNvPicPr/>
                <p:nvPr/>
              </p:nvPicPr>
              <p:blipFill>
                <a:blip r:embed="rId71"/>
                <a:stretch>
                  <a:fillRect/>
                </a:stretch>
              </p:blipFill>
              <p:spPr>
                <a:xfrm>
                  <a:off x="4352238" y="2787003"/>
                  <a:ext cx="3240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2" name="Ink 41">
                  <a:extLst>
                    <a:ext uri="{FF2B5EF4-FFF2-40B4-BE49-F238E27FC236}">
                      <a16:creationId xmlns:a16="http://schemas.microsoft.com/office/drawing/2014/main" id="{5D2AFA14-5A18-B549-BCA0-FD85A739CDBB}"/>
                    </a:ext>
                  </a:extLst>
                </p14:cNvPr>
                <p14:cNvContentPartPr/>
                <p14:nvPr/>
              </p14:nvContentPartPr>
              <p14:xfrm>
                <a:off x="4263678" y="2917683"/>
                <a:ext cx="211680" cy="12600"/>
              </p14:xfrm>
            </p:contentPart>
          </mc:Choice>
          <mc:Fallback xmlns="">
            <p:pic>
              <p:nvPicPr>
                <p:cNvPr id="42" name="Ink 41">
                  <a:extLst>
                    <a:ext uri="{FF2B5EF4-FFF2-40B4-BE49-F238E27FC236}">
                      <a16:creationId xmlns:a16="http://schemas.microsoft.com/office/drawing/2014/main" id="{5D2AFA14-5A18-B549-BCA0-FD85A739CDBB}"/>
                    </a:ext>
                  </a:extLst>
                </p:cNvPr>
                <p:cNvPicPr/>
                <p:nvPr/>
              </p:nvPicPr>
              <p:blipFill>
                <a:blip r:embed="rId73"/>
                <a:stretch>
                  <a:fillRect/>
                </a:stretch>
              </p:blipFill>
              <p:spPr>
                <a:xfrm>
                  <a:off x="4256118" y="2910123"/>
                  <a:ext cx="22644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3" name="Ink 42">
                  <a:extLst>
                    <a:ext uri="{FF2B5EF4-FFF2-40B4-BE49-F238E27FC236}">
                      <a16:creationId xmlns:a16="http://schemas.microsoft.com/office/drawing/2014/main" id="{D5E3A144-8B2E-EC47-8A31-990EB9A12361}"/>
                    </a:ext>
                  </a:extLst>
                </p14:cNvPr>
                <p14:cNvContentPartPr/>
                <p14:nvPr/>
              </p14:nvContentPartPr>
              <p14:xfrm>
                <a:off x="4438278" y="2681523"/>
                <a:ext cx="204480" cy="359280"/>
              </p14:xfrm>
            </p:contentPart>
          </mc:Choice>
          <mc:Fallback xmlns="">
            <p:pic>
              <p:nvPicPr>
                <p:cNvPr id="43" name="Ink 42">
                  <a:extLst>
                    <a:ext uri="{FF2B5EF4-FFF2-40B4-BE49-F238E27FC236}">
                      <a16:creationId xmlns:a16="http://schemas.microsoft.com/office/drawing/2014/main" id="{D5E3A144-8B2E-EC47-8A31-990EB9A12361}"/>
                    </a:ext>
                  </a:extLst>
                </p:cNvPr>
                <p:cNvPicPr/>
                <p:nvPr/>
              </p:nvPicPr>
              <p:blipFill>
                <a:blip r:embed="rId75"/>
                <a:stretch>
                  <a:fillRect/>
                </a:stretch>
              </p:blipFill>
              <p:spPr>
                <a:xfrm>
                  <a:off x="4430718" y="2673963"/>
                  <a:ext cx="219600" cy="3740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5" name="Ink 44">
                  <a:extLst>
                    <a:ext uri="{FF2B5EF4-FFF2-40B4-BE49-F238E27FC236}">
                      <a16:creationId xmlns:a16="http://schemas.microsoft.com/office/drawing/2014/main" id="{D7B6E4DB-769F-214B-A165-E37D12B971C2}"/>
                    </a:ext>
                  </a:extLst>
                </p14:cNvPr>
                <p14:cNvContentPartPr/>
                <p14:nvPr/>
              </p14:nvContentPartPr>
              <p14:xfrm>
                <a:off x="4598838" y="3071763"/>
                <a:ext cx="178560" cy="168480"/>
              </p14:xfrm>
            </p:contentPart>
          </mc:Choice>
          <mc:Fallback xmlns="">
            <p:pic>
              <p:nvPicPr>
                <p:cNvPr id="45" name="Ink 44">
                  <a:extLst>
                    <a:ext uri="{FF2B5EF4-FFF2-40B4-BE49-F238E27FC236}">
                      <a16:creationId xmlns:a16="http://schemas.microsoft.com/office/drawing/2014/main" id="{D7B6E4DB-769F-214B-A165-E37D12B971C2}"/>
                    </a:ext>
                  </a:extLst>
                </p:cNvPr>
                <p:cNvPicPr/>
                <p:nvPr/>
              </p:nvPicPr>
              <p:blipFill>
                <a:blip r:embed="rId77"/>
                <a:stretch>
                  <a:fillRect/>
                </a:stretch>
              </p:blipFill>
              <p:spPr>
                <a:xfrm>
                  <a:off x="4591278" y="3064203"/>
                  <a:ext cx="19368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7" name="Ink 46">
                  <a:extLst>
                    <a:ext uri="{FF2B5EF4-FFF2-40B4-BE49-F238E27FC236}">
                      <a16:creationId xmlns:a16="http://schemas.microsoft.com/office/drawing/2014/main" id="{13DDACD4-ABAD-5E4E-AF19-A0BEAC211D90}"/>
                    </a:ext>
                  </a:extLst>
                </p14:cNvPr>
                <p14:cNvContentPartPr/>
                <p14:nvPr/>
              </p14:nvContentPartPr>
              <p14:xfrm>
                <a:off x="4905558" y="2917683"/>
                <a:ext cx="57240" cy="165240"/>
              </p14:xfrm>
            </p:contentPart>
          </mc:Choice>
          <mc:Fallback xmlns="">
            <p:pic>
              <p:nvPicPr>
                <p:cNvPr id="47" name="Ink 46">
                  <a:extLst>
                    <a:ext uri="{FF2B5EF4-FFF2-40B4-BE49-F238E27FC236}">
                      <a16:creationId xmlns:a16="http://schemas.microsoft.com/office/drawing/2014/main" id="{13DDACD4-ABAD-5E4E-AF19-A0BEAC211D90}"/>
                    </a:ext>
                  </a:extLst>
                </p:cNvPr>
                <p:cNvPicPr/>
                <p:nvPr/>
              </p:nvPicPr>
              <p:blipFill>
                <a:blip r:embed="rId79"/>
                <a:stretch>
                  <a:fillRect/>
                </a:stretch>
              </p:blipFill>
              <p:spPr>
                <a:xfrm>
                  <a:off x="4897998" y="2910123"/>
                  <a:ext cx="7236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8" name="Ink 47">
                  <a:extLst>
                    <a:ext uri="{FF2B5EF4-FFF2-40B4-BE49-F238E27FC236}">
                      <a16:creationId xmlns:a16="http://schemas.microsoft.com/office/drawing/2014/main" id="{28DD56FA-2D12-3F4A-B983-AF3E6F635BD4}"/>
                    </a:ext>
                  </a:extLst>
                </p14:cNvPr>
                <p14:cNvContentPartPr/>
                <p14:nvPr/>
              </p14:nvContentPartPr>
              <p14:xfrm>
                <a:off x="4993038" y="2876643"/>
                <a:ext cx="200520" cy="246960"/>
              </p14:xfrm>
            </p:contentPart>
          </mc:Choice>
          <mc:Fallback xmlns="">
            <p:pic>
              <p:nvPicPr>
                <p:cNvPr id="48" name="Ink 47">
                  <a:extLst>
                    <a:ext uri="{FF2B5EF4-FFF2-40B4-BE49-F238E27FC236}">
                      <a16:creationId xmlns:a16="http://schemas.microsoft.com/office/drawing/2014/main" id="{28DD56FA-2D12-3F4A-B983-AF3E6F635BD4}"/>
                    </a:ext>
                  </a:extLst>
                </p:cNvPr>
                <p:cNvPicPr/>
                <p:nvPr/>
              </p:nvPicPr>
              <p:blipFill>
                <a:blip r:embed="rId81"/>
                <a:stretch>
                  <a:fillRect/>
                </a:stretch>
              </p:blipFill>
              <p:spPr>
                <a:xfrm>
                  <a:off x="4985478" y="2869083"/>
                  <a:ext cx="21564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49" name="Ink 48">
                  <a:extLst>
                    <a:ext uri="{FF2B5EF4-FFF2-40B4-BE49-F238E27FC236}">
                      <a16:creationId xmlns:a16="http://schemas.microsoft.com/office/drawing/2014/main" id="{3B5DE918-E9F5-3747-8516-173492C8C873}"/>
                    </a:ext>
                  </a:extLst>
                </p14:cNvPr>
                <p14:cNvContentPartPr/>
                <p14:nvPr/>
              </p14:nvContentPartPr>
              <p14:xfrm>
                <a:off x="5284278" y="2712123"/>
                <a:ext cx="171720" cy="321840"/>
              </p14:xfrm>
            </p:contentPart>
          </mc:Choice>
          <mc:Fallback xmlns="">
            <p:pic>
              <p:nvPicPr>
                <p:cNvPr id="49" name="Ink 48">
                  <a:extLst>
                    <a:ext uri="{FF2B5EF4-FFF2-40B4-BE49-F238E27FC236}">
                      <a16:creationId xmlns:a16="http://schemas.microsoft.com/office/drawing/2014/main" id="{3B5DE918-E9F5-3747-8516-173492C8C873}"/>
                    </a:ext>
                  </a:extLst>
                </p:cNvPr>
                <p:cNvPicPr/>
                <p:nvPr/>
              </p:nvPicPr>
              <p:blipFill>
                <a:blip r:embed="rId83"/>
                <a:stretch>
                  <a:fillRect/>
                </a:stretch>
              </p:blipFill>
              <p:spPr>
                <a:xfrm>
                  <a:off x="5276718" y="2704563"/>
                  <a:ext cx="18684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0" name="Ink 49">
                  <a:extLst>
                    <a:ext uri="{FF2B5EF4-FFF2-40B4-BE49-F238E27FC236}">
                      <a16:creationId xmlns:a16="http://schemas.microsoft.com/office/drawing/2014/main" id="{4A8068AA-D7F9-284A-9A5D-5FCA701ED028}"/>
                    </a:ext>
                  </a:extLst>
                </p14:cNvPr>
                <p14:cNvContentPartPr/>
                <p14:nvPr/>
              </p14:nvContentPartPr>
              <p14:xfrm>
                <a:off x="5188158" y="2856123"/>
                <a:ext cx="270360" cy="34920"/>
              </p14:xfrm>
            </p:contentPart>
          </mc:Choice>
          <mc:Fallback xmlns="">
            <p:pic>
              <p:nvPicPr>
                <p:cNvPr id="50" name="Ink 49">
                  <a:extLst>
                    <a:ext uri="{FF2B5EF4-FFF2-40B4-BE49-F238E27FC236}">
                      <a16:creationId xmlns:a16="http://schemas.microsoft.com/office/drawing/2014/main" id="{4A8068AA-D7F9-284A-9A5D-5FCA701ED028}"/>
                    </a:ext>
                  </a:extLst>
                </p:cNvPr>
                <p:cNvPicPr/>
                <p:nvPr/>
              </p:nvPicPr>
              <p:blipFill>
                <a:blip r:embed="rId85"/>
                <a:stretch>
                  <a:fillRect/>
                </a:stretch>
              </p:blipFill>
              <p:spPr>
                <a:xfrm>
                  <a:off x="5180598" y="2848563"/>
                  <a:ext cx="28548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1" name="Ink 50">
                  <a:extLst>
                    <a:ext uri="{FF2B5EF4-FFF2-40B4-BE49-F238E27FC236}">
                      <a16:creationId xmlns:a16="http://schemas.microsoft.com/office/drawing/2014/main" id="{9901B38F-36FA-C240-8047-44CA00B3F81A}"/>
                    </a:ext>
                  </a:extLst>
                </p14:cNvPr>
                <p14:cNvContentPartPr/>
                <p14:nvPr/>
              </p14:nvContentPartPr>
              <p14:xfrm>
                <a:off x="5516838" y="2609523"/>
                <a:ext cx="204840" cy="530280"/>
              </p14:xfrm>
            </p:contentPart>
          </mc:Choice>
          <mc:Fallback xmlns="">
            <p:pic>
              <p:nvPicPr>
                <p:cNvPr id="51" name="Ink 50">
                  <a:extLst>
                    <a:ext uri="{FF2B5EF4-FFF2-40B4-BE49-F238E27FC236}">
                      <a16:creationId xmlns:a16="http://schemas.microsoft.com/office/drawing/2014/main" id="{9901B38F-36FA-C240-8047-44CA00B3F81A}"/>
                    </a:ext>
                  </a:extLst>
                </p:cNvPr>
                <p:cNvPicPr/>
                <p:nvPr/>
              </p:nvPicPr>
              <p:blipFill>
                <a:blip r:embed="rId87"/>
                <a:stretch>
                  <a:fillRect/>
                </a:stretch>
              </p:blipFill>
              <p:spPr>
                <a:xfrm>
                  <a:off x="5509638" y="2601963"/>
                  <a:ext cx="219960" cy="545400"/>
                </a:xfrm>
                <a:prstGeom prst="rect">
                  <a:avLst/>
                </a:prstGeom>
              </p:spPr>
            </p:pic>
          </mc:Fallback>
        </mc:AlternateContent>
      </p:grpSp>
    </p:spTree>
    <p:extLst>
      <p:ext uri="{BB962C8B-B14F-4D97-AF65-F5344CB8AC3E}">
        <p14:creationId xmlns:p14="http://schemas.microsoft.com/office/powerpoint/2010/main" val="333233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9336-DEAE-E14D-AF99-0621982AD659}"/>
              </a:ext>
            </a:extLst>
          </p:cNvPr>
          <p:cNvSpPr>
            <a:spLocks noGrp="1"/>
          </p:cNvSpPr>
          <p:nvPr>
            <p:ph type="title"/>
          </p:nvPr>
        </p:nvSpPr>
        <p:spPr>
          <a:xfrm>
            <a:off x="352697" y="74340"/>
            <a:ext cx="8229600" cy="1143000"/>
          </a:xfrm>
        </p:spPr>
        <p:txBody>
          <a:bodyPr>
            <a:normAutofit fontScale="90000"/>
          </a:bodyPr>
          <a:lstStyle/>
          <a:p>
            <a:r>
              <a:rPr lang="en-US" dirty="0"/>
              <a:t>One step further: a differential equation for the growth.</a:t>
            </a:r>
          </a:p>
        </p:txBody>
      </p:sp>
      <p:grpSp>
        <p:nvGrpSpPr>
          <p:cNvPr id="16" name="Group 15">
            <a:extLst>
              <a:ext uri="{FF2B5EF4-FFF2-40B4-BE49-F238E27FC236}">
                <a16:creationId xmlns:a16="http://schemas.microsoft.com/office/drawing/2014/main" id="{67B3566C-4E17-EA44-9471-D9A41D8870D7}"/>
              </a:ext>
            </a:extLst>
          </p:cNvPr>
          <p:cNvGrpSpPr/>
          <p:nvPr/>
        </p:nvGrpSpPr>
        <p:grpSpPr>
          <a:xfrm>
            <a:off x="740177" y="1320206"/>
            <a:ext cx="1708920" cy="548280"/>
            <a:chOff x="740177" y="1320206"/>
            <a:chExt cx="1708920" cy="54828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3B0FD720-28A0-3548-AE59-C40643B8FB0C}"/>
                    </a:ext>
                  </a:extLst>
                </p14:cNvPr>
                <p14:cNvContentPartPr/>
                <p14:nvPr/>
              </p14:nvContentPartPr>
              <p14:xfrm>
                <a:off x="783017" y="1474646"/>
                <a:ext cx="140040" cy="311760"/>
              </p14:xfrm>
            </p:contentPart>
          </mc:Choice>
          <mc:Fallback xmlns="">
            <p:pic>
              <p:nvPicPr>
                <p:cNvPr id="5" name="Ink 4">
                  <a:extLst>
                    <a:ext uri="{FF2B5EF4-FFF2-40B4-BE49-F238E27FC236}">
                      <a16:creationId xmlns:a16="http://schemas.microsoft.com/office/drawing/2014/main" id="{3B0FD720-28A0-3548-AE59-C40643B8FB0C}"/>
                    </a:ext>
                  </a:extLst>
                </p:cNvPr>
                <p:cNvPicPr/>
                <p:nvPr/>
              </p:nvPicPr>
              <p:blipFill>
                <a:blip r:embed="rId3"/>
                <a:stretch>
                  <a:fillRect/>
                </a:stretch>
              </p:blipFill>
              <p:spPr>
                <a:xfrm>
                  <a:off x="767497" y="1459166"/>
                  <a:ext cx="170719"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12556204-C6D7-9341-A6D2-01DE4A29256A}"/>
                    </a:ext>
                  </a:extLst>
                </p14:cNvPr>
                <p14:cNvContentPartPr/>
                <p14:nvPr/>
              </p14:nvContentPartPr>
              <p14:xfrm>
                <a:off x="740177" y="1499126"/>
                <a:ext cx="303480" cy="270000"/>
              </p14:xfrm>
            </p:contentPart>
          </mc:Choice>
          <mc:Fallback xmlns="">
            <p:pic>
              <p:nvPicPr>
                <p:cNvPr id="6" name="Ink 5">
                  <a:extLst>
                    <a:ext uri="{FF2B5EF4-FFF2-40B4-BE49-F238E27FC236}">
                      <a16:creationId xmlns:a16="http://schemas.microsoft.com/office/drawing/2014/main" id="{12556204-C6D7-9341-A6D2-01DE4A29256A}"/>
                    </a:ext>
                  </a:extLst>
                </p:cNvPr>
                <p:cNvPicPr/>
                <p:nvPr/>
              </p:nvPicPr>
              <p:blipFill>
                <a:blip r:embed="rId5"/>
                <a:stretch>
                  <a:fillRect/>
                </a:stretch>
              </p:blipFill>
              <p:spPr>
                <a:xfrm>
                  <a:off x="724679" y="1483646"/>
                  <a:ext cx="334116"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9963AFA-D597-D940-92FE-CA57C56918DB}"/>
                    </a:ext>
                  </a:extLst>
                </p14:cNvPr>
                <p14:cNvContentPartPr/>
                <p14:nvPr/>
              </p14:nvContentPartPr>
              <p14:xfrm>
                <a:off x="1137257" y="1358366"/>
                <a:ext cx="192600" cy="476280"/>
              </p14:xfrm>
            </p:contentPart>
          </mc:Choice>
          <mc:Fallback xmlns="">
            <p:pic>
              <p:nvPicPr>
                <p:cNvPr id="8" name="Ink 7">
                  <a:extLst>
                    <a:ext uri="{FF2B5EF4-FFF2-40B4-BE49-F238E27FC236}">
                      <a16:creationId xmlns:a16="http://schemas.microsoft.com/office/drawing/2014/main" id="{C9963AFA-D597-D940-92FE-CA57C56918DB}"/>
                    </a:ext>
                  </a:extLst>
                </p:cNvPr>
                <p:cNvPicPr/>
                <p:nvPr/>
              </p:nvPicPr>
              <p:blipFill>
                <a:blip r:embed="rId7"/>
                <a:stretch>
                  <a:fillRect/>
                </a:stretch>
              </p:blipFill>
              <p:spPr>
                <a:xfrm>
                  <a:off x="1121777" y="1342898"/>
                  <a:ext cx="223200" cy="50685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D4C7C2DC-4BE4-A148-AB42-14996E093837}"/>
                    </a:ext>
                  </a:extLst>
                </p14:cNvPr>
                <p14:cNvContentPartPr/>
                <p14:nvPr/>
              </p14:nvContentPartPr>
              <p14:xfrm>
                <a:off x="1332377" y="1454126"/>
                <a:ext cx="158760" cy="289800"/>
              </p14:xfrm>
            </p:contentPart>
          </mc:Choice>
          <mc:Fallback xmlns="">
            <p:pic>
              <p:nvPicPr>
                <p:cNvPr id="9" name="Ink 8">
                  <a:extLst>
                    <a:ext uri="{FF2B5EF4-FFF2-40B4-BE49-F238E27FC236}">
                      <a16:creationId xmlns:a16="http://schemas.microsoft.com/office/drawing/2014/main" id="{D4C7C2DC-4BE4-A148-AB42-14996E093837}"/>
                    </a:ext>
                  </a:extLst>
                </p:cNvPr>
                <p:cNvPicPr/>
                <p:nvPr/>
              </p:nvPicPr>
              <p:blipFill>
                <a:blip r:embed="rId9"/>
                <a:stretch>
                  <a:fillRect/>
                </a:stretch>
              </p:blipFill>
              <p:spPr>
                <a:xfrm>
                  <a:off x="1316897" y="1438646"/>
                  <a:ext cx="18936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61EDDFD1-985B-D94C-B24C-6C158985CE84}"/>
                    </a:ext>
                  </a:extLst>
                </p14:cNvPr>
                <p14:cNvContentPartPr/>
                <p14:nvPr/>
              </p14:nvContentPartPr>
              <p14:xfrm>
                <a:off x="1269377" y="1631606"/>
                <a:ext cx="185400" cy="40680"/>
              </p14:xfrm>
            </p:contentPart>
          </mc:Choice>
          <mc:Fallback xmlns="">
            <p:pic>
              <p:nvPicPr>
                <p:cNvPr id="10" name="Ink 9">
                  <a:extLst>
                    <a:ext uri="{FF2B5EF4-FFF2-40B4-BE49-F238E27FC236}">
                      <a16:creationId xmlns:a16="http://schemas.microsoft.com/office/drawing/2014/main" id="{61EDDFD1-985B-D94C-B24C-6C158985CE84}"/>
                    </a:ext>
                  </a:extLst>
                </p:cNvPr>
                <p:cNvPicPr/>
                <p:nvPr/>
              </p:nvPicPr>
              <p:blipFill>
                <a:blip r:embed="rId11"/>
                <a:stretch>
                  <a:fillRect/>
                </a:stretch>
              </p:blipFill>
              <p:spPr>
                <a:xfrm>
                  <a:off x="1253897" y="1616126"/>
                  <a:ext cx="21600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CED06889-6773-E141-B1E3-775553858254}"/>
                    </a:ext>
                  </a:extLst>
                </p14:cNvPr>
                <p14:cNvContentPartPr/>
                <p14:nvPr/>
              </p14:nvContentPartPr>
              <p14:xfrm>
                <a:off x="1389977" y="1360886"/>
                <a:ext cx="275400" cy="486360"/>
              </p14:xfrm>
            </p:contentPart>
          </mc:Choice>
          <mc:Fallback xmlns="">
            <p:pic>
              <p:nvPicPr>
                <p:cNvPr id="11" name="Ink 10">
                  <a:extLst>
                    <a:ext uri="{FF2B5EF4-FFF2-40B4-BE49-F238E27FC236}">
                      <a16:creationId xmlns:a16="http://schemas.microsoft.com/office/drawing/2014/main" id="{CED06889-6773-E141-B1E3-775553858254}"/>
                    </a:ext>
                  </a:extLst>
                </p:cNvPr>
                <p:cNvPicPr/>
                <p:nvPr/>
              </p:nvPicPr>
              <p:blipFill>
                <a:blip r:embed="rId13"/>
                <a:stretch>
                  <a:fillRect/>
                </a:stretch>
              </p:blipFill>
              <p:spPr>
                <a:xfrm>
                  <a:off x="1374477" y="1345406"/>
                  <a:ext cx="306040" cy="516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7F383263-12EA-FE4A-BFD9-9A0B43AC1789}"/>
                    </a:ext>
                  </a:extLst>
                </p14:cNvPr>
                <p14:cNvContentPartPr/>
                <p14:nvPr/>
              </p14:nvContentPartPr>
              <p14:xfrm>
                <a:off x="1828457" y="1514966"/>
                <a:ext cx="136440" cy="27000"/>
              </p14:xfrm>
            </p:contentPart>
          </mc:Choice>
          <mc:Fallback xmlns="">
            <p:pic>
              <p:nvPicPr>
                <p:cNvPr id="12" name="Ink 11">
                  <a:extLst>
                    <a:ext uri="{FF2B5EF4-FFF2-40B4-BE49-F238E27FC236}">
                      <a16:creationId xmlns:a16="http://schemas.microsoft.com/office/drawing/2014/main" id="{7F383263-12EA-FE4A-BFD9-9A0B43AC1789}"/>
                    </a:ext>
                  </a:extLst>
                </p:cNvPr>
                <p:cNvPicPr/>
                <p:nvPr/>
              </p:nvPicPr>
              <p:blipFill>
                <a:blip r:embed="rId15"/>
                <a:stretch>
                  <a:fillRect/>
                </a:stretch>
              </p:blipFill>
              <p:spPr>
                <a:xfrm>
                  <a:off x="1812977" y="1499486"/>
                  <a:ext cx="16704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22A8D0EC-1D17-0A4B-924A-4FEC5F784055}"/>
                    </a:ext>
                  </a:extLst>
                </p14:cNvPr>
                <p14:cNvContentPartPr/>
                <p14:nvPr/>
              </p14:nvContentPartPr>
              <p14:xfrm>
                <a:off x="1846097" y="1654646"/>
                <a:ext cx="199080" cy="21960"/>
              </p14:xfrm>
            </p:contentPart>
          </mc:Choice>
          <mc:Fallback xmlns="">
            <p:pic>
              <p:nvPicPr>
                <p:cNvPr id="13" name="Ink 12">
                  <a:extLst>
                    <a:ext uri="{FF2B5EF4-FFF2-40B4-BE49-F238E27FC236}">
                      <a16:creationId xmlns:a16="http://schemas.microsoft.com/office/drawing/2014/main" id="{22A8D0EC-1D17-0A4B-924A-4FEC5F784055}"/>
                    </a:ext>
                  </a:extLst>
                </p:cNvPr>
                <p:cNvPicPr/>
                <p:nvPr/>
              </p:nvPicPr>
              <p:blipFill>
                <a:blip r:embed="rId17"/>
                <a:stretch>
                  <a:fillRect/>
                </a:stretch>
              </p:blipFill>
              <p:spPr>
                <a:xfrm>
                  <a:off x="1830617" y="1639166"/>
                  <a:ext cx="22968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B52170F6-5E5A-7E4D-BFF5-63491636D4DF}"/>
                    </a:ext>
                  </a:extLst>
                </p14:cNvPr>
                <p14:cNvContentPartPr/>
                <p14:nvPr/>
              </p14:nvContentPartPr>
              <p14:xfrm>
                <a:off x="2162897" y="1320206"/>
                <a:ext cx="286200" cy="410760"/>
              </p14:xfrm>
            </p:contentPart>
          </mc:Choice>
          <mc:Fallback xmlns="">
            <p:pic>
              <p:nvPicPr>
                <p:cNvPr id="14" name="Ink 13">
                  <a:extLst>
                    <a:ext uri="{FF2B5EF4-FFF2-40B4-BE49-F238E27FC236}">
                      <a16:creationId xmlns:a16="http://schemas.microsoft.com/office/drawing/2014/main" id="{B52170F6-5E5A-7E4D-BFF5-63491636D4DF}"/>
                    </a:ext>
                  </a:extLst>
                </p:cNvPr>
                <p:cNvPicPr/>
                <p:nvPr/>
              </p:nvPicPr>
              <p:blipFill>
                <a:blip r:embed="rId19"/>
                <a:stretch>
                  <a:fillRect/>
                </a:stretch>
              </p:blipFill>
              <p:spPr>
                <a:xfrm>
                  <a:off x="2147417" y="1304726"/>
                  <a:ext cx="316800" cy="441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D83EADEE-339B-9F4F-87A3-93498FC23EBA}"/>
                    </a:ext>
                  </a:extLst>
                </p14:cNvPr>
                <p14:cNvContentPartPr/>
                <p14:nvPr/>
              </p14:nvContentPartPr>
              <p14:xfrm>
                <a:off x="2359817" y="1849406"/>
                <a:ext cx="17280" cy="19080"/>
              </p14:xfrm>
            </p:contentPart>
          </mc:Choice>
          <mc:Fallback xmlns="">
            <p:pic>
              <p:nvPicPr>
                <p:cNvPr id="15" name="Ink 14">
                  <a:extLst>
                    <a:ext uri="{FF2B5EF4-FFF2-40B4-BE49-F238E27FC236}">
                      <a16:creationId xmlns:a16="http://schemas.microsoft.com/office/drawing/2014/main" id="{D83EADEE-339B-9F4F-87A3-93498FC23EBA}"/>
                    </a:ext>
                  </a:extLst>
                </p:cNvPr>
                <p:cNvPicPr/>
                <p:nvPr/>
              </p:nvPicPr>
              <p:blipFill>
                <a:blip r:embed="rId21"/>
                <a:stretch>
                  <a:fillRect/>
                </a:stretch>
              </p:blipFill>
              <p:spPr>
                <a:xfrm>
                  <a:off x="2344008" y="1833926"/>
                  <a:ext cx="48531" cy="49680"/>
                </a:xfrm>
                <a:prstGeom prst="rect">
                  <a:avLst/>
                </a:prstGeom>
              </p:spPr>
            </p:pic>
          </mc:Fallback>
        </mc:AlternateContent>
      </p:grpSp>
      <p:grpSp>
        <p:nvGrpSpPr>
          <p:cNvPr id="27" name="Group 26">
            <a:extLst>
              <a:ext uri="{FF2B5EF4-FFF2-40B4-BE49-F238E27FC236}">
                <a16:creationId xmlns:a16="http://schemas.microsoft.com/office/drawing/2014/main" id="{AA42ED2A-D555-1047-8B3D-015E42703FFC}"/>
              </a:ext>
            </a:extLst>
          </p:cNvPr>
          <p:cNvGrpSpPr/>
          <p:nvPr/>
        </p:nvGrpSpPr>
        <p:grpSpPr>
          <a:xfrm>
            <a:off x="3191777" y="1373486"/>
            <a:ext cx="1655640" cy="358920"/>
            <a:chOff x="3191777" y="1373486"/>
            <a:chExt cx="1655640" cy="358920"/>
          </a:xfrm>
        </p:grpSpPr>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48418DF9-1E8B-0845-B501-5FB092136578}"/>
                    </a:ext>
                  </a:extLst>
                </p14:cNvPr>
                <p14:cNvContentPartPr/>
                <p14:nvPr/>
              </p14:nvContentPartPr>
              <p14:xfrm>
                <a:off x="3251897" y="1436126"/>
                <a:ext cx="153360" cy="290880"/>
              </p14:xfrm>
            </p:contentPart>
          </mc:Choice>
          <mc:Fallback xmlns="">
            <p:pic>
              <p:nvPicPr>
                <p:cNvPr id="17" name="Ink 16">
                  <a:extLst>
                    <a:ext uri="{FF2B5EF4-FFF2-40B4-BE49-F238E27FC236}">
                      <a16:creationId xmlns:a16="http://schemas.microsoft.com/office/drawing/2014/main" id="{48418DF9-1E8B-0845-B501-5FB092136578}"/>
                    </a:ext>
                  </a:extLst>
                </p:cNvPr>
                <p:cNvPicPr/>
                <p:nvPr/>
              </p:nvPicPr>
              <p:blipFill>
                <a:blip r:embed="rId23"/>
                <a:stretch>
                  <a:fillRect/>
                </a:stretch>
              </p:blipFill>
              <p:spPr>
                <a:xfrm>
                  <a:off x="3236381" y="1420665"/>
                  <a:ext cx="184032" cy="32144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E4676B15-021E-F74E-99A6-6BD38AEEF97E}"/>
                    </a:ext>
                  </a:extLst>
                </p14:cNvPr>
                <p14:cNvContentPartPr/>
                <p14:nvPr/>
              </p14:nvContentPartPr>
              <p14:xfrm>
                <a:off x="3191777" y="1489766"/>
                <a:ext cx="162360" cy="159840"/>
              </p14:xfrm>
            </p:contentPart>
          </mc:Choice>
          <mc:Fallback xmlns="">
            <p:pic>
              <p:nvPicPr>
                <p:cNvPr id="18" name="Ink 17">
                  <a:extLst>
                    <a:ext uri="{FF2B5EF4-FFF2-40B4-BE49-F238E27FC236}">
                      <a16:creationId xmlns:a16="http://schemas.microsoft.com/office/drawing/2014/main" id="{E4676B15-021E-F74E-99A6-6BD38AEEF97E}"/>
                    </a:ext>
                  </a:extLst>
                </p:cNvPr>
                <p:cNvPicPr/>
                <p:nvPr/>
              </p:nvPicPr>
              <p:blipFill>
                <a:blip r:embed="rId25"/>
                <a:stretch>
                  <a:fillRect/>
                </a:stretch>
              </p:blipFill>
              <p:spPr>
                <a:xfrm>
                  <a:off x="3176263" y="1474321"/>
                  <a:ext cx="193028" cy="19037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5A81CDB5-D190-A544-84D5-4BBFA1C0AC56}"/>
                    </a:ext>
                  </a:extLst>
                </p14:cNvPr>
                <p14:cNvContentPartPr/>
                <p14:nvPr/>
              </p14:nvContentPartPr>
              <p14:xfrm>
                <a:off x="3470777" y="1375646"/>
                <a:ext cx="147960" cy="303120"/>
              </p14:xfrm>
            </p:contentPart>
          </mc:Choice>
          <mc:Fallback xmlns="">
            <p:pic>
              <p:nvPicPr>
                <p:cNvPr id="19" name="Ink 18">
                  <a:extLst>
                    <a:ext uri="{FF2B5EF4-FFF2-40B4-BE49-F238E27FC236}">
                      <a16:creationId xmlns:a16="http://schemas.microsoft.com/office/drawing/2014/main" id="{5A81CDB5-D190-A544-84D5-4BBFA1C0AC56}"/>
                    </a:ext>
                  </a:extLst>
                </p:cNvPr>
                <p:cNvPicPr/>
                <p:nvPr/>
              </p:nvPicPr>
              <p:blipFill>
                <a:blip r:embed="rId27"/>
                <a:stretch>
                  <a:fillRect/>
                </a:stretch>
              </p:blipFill>
              <p:spPr>
                <a:xfrm>
                  <a:off x="3455297" y="1360148"/>
                  <a:ext cx="178560" cy="33375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1E0FFBA7-B690-0444-BBA3-1E40F947A8B9}"/>
                    </a:ext>
                  </a:extLst>
                </p14:cNvPr>
                <p14:cNvContentPartPr/>
                <p14:nvPr/>
              </p14:nvContentPartPr>
              <p14:xfrm>
                <a:off x="3632777" y="1482206"/>
                <a:ext cx="144720" cy="114840"/>
              </p14:xfrm>
            </p:contentPart>
          </mc:Choice>
          <mc:Fallback xmlns="">
            <p:pic>
              <p:nvPicPr>
                <p:cNvPr id="20" name="Ink 19">
                  <a:extLst>
                    <a:ext uri="{FF2B5EF4-FFF2-40B4-BE49-F238E27FC236}">
                      <a16:creationId xmlns:a16="http://schemas.microsoft.com/office/drawing/2014/main" id="{1E0FFBA7-B690-0444-BBA3-1E40F947A8B9}"/>
                    </a:ext>
                  </a:extLst>
                </p:cNvPr>
                <p:cNvPicPr/>
                <p:nvPr/>
              </p:nvPicPr>
              <p:blipFill>
                <a:blip r:embed="rId29"/>
                <a:stretch>
                  <a:fillRect/>
                </a:stretch>
              </p:blipFill>
              <p:spPr>
                <a:xfrm>
                  <a:off x="3617297" y="1466726"/>
                  <a:ext cx="1753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029D0FA6-5533-BF48-86B2-82D00B980C3A}"/>
                    </a:ext>
                  </a:extLst>
                </p14:cNvPr>
                <p14:cNvContentPartPr/>
                <p14:nvPr/>
              </p14:nvContentPartPr>
              <p14:xfrm>
                <a:off x="3762017" y="1375646"/>
                <a:ext cx="169560" cy="321480"/>
              </p14:xfrm>
            </p:contentPart>
          </mc:Choice>
          <mc:Fallback xmlns="">
            <p:pic>
              <p:nvPicPr>
                <p:cNvPr id="21" name="Ink 20">
                  <a:extLst>
                    <a:ext uri="{FF2B5EF4-FFF2-40B4-BE49-F238E27FC236}">
                      <a16:creationId xmlns:a16="http://schemas.microsoft.com/office/drawing/2014/main" id="{029D0FA6-5533-BF48-86B2-82D00B980C3A}"/>
                    </a:ext>
                  </a:extLst>
                </p:cNvPr>
                <p:cNvPicPr/>
                <p:nvPr/>
              </p:nvPicPr>
              <p:blipFill>
                <a:blip r:embed="rId31"/>
                <a:stretch>
                  <a:fillRect/>
                </a:stretch>
              </p:blipFill>
              <p:spPr>
                <a:xfrm>
                  <a:off x="3746537" y="1360166"/>
                  <a:ext cx="20016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 name="Ink 21">
                  <a:extLst>
                    <a:ext uri="{FF2B5EF4-FFF2-40B4-BE49-F238E27FC236}">
                      <a16:creationId xmlns:a16="http://schemas.microsoft.com/office/drawing/2014/main" id="{7C9A6828-945D-C043-A5E0-7C4A4B66C9AD}"/>
                    </a:ext>
                  </a:extLst>
                </p14:cNvPr>
                <p14:cNvContentPartPr/>
                <p14:nvPr/>
              </p14:nvContentPartPr>
              <p14:xfrm>
                <a:off x="4115537" y="1453766"/>
                <a:ext cx="170640" cy="9360"/>
              </p14:xfrm>
            </p:contentPart>
          </mc:Choice>
          <mc:Fallback xmlns="">
            <p:pic>
              <p:nvPicPr>
                <p:cNvPr id="22" name="Ink 21">
                  <a:extLst>
                    <a:ext uri="{FF2B5EF4-FFF2-40B4-BE49-F238E27FC236}">
                      <a16:creationId xmlns:a16="http://schemas.microsoft.com/office/drawing/2014/main" id="{7C9A6828-945D-C043-A5E0-7C4A4B66C9AD}"/>
                    </a:ext>
                  </a:extLst>
                </p:cNvPr>
                <p:cNvPicPr/>
                <p:nvPr/>
              </p:nvPicPr>
              <p:blipFill>
                <a:blip r:embed="rId33"/>
                <a:stretch>
                  <a:fillRect/>
                </a:stretch>
              </p:blipFill>
              <p:spPr>
                <a:xfrm>
                  <a:off x="4100024" y="1438286"/>
                  <a:ext cx="201305"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 name="Ink 22">
                  <a:extLst>
                    <a:ext uri="{FF2B5EF4-FFF2-40B4-BE49-F238E27FC236}">
                      <a16:creationId xmlns:a16="http://schemas.microsoft.com/office/drawing/2014/main" id="{C6D48D71-7526-434B-A373-80A4B3374F44}"/>
                    </a:ext>
                  </a:extLst>
                </p14:cNvPr>
                <p14:cNvContentPartPr/>
                <p14:nvPr/>
              </p14:nvContentPartPr>
              <p14:xfrm>
                <a:off x="4160897" y="1545206"/>
                <a:ext cx="177840" cy="30960"/>
              </p14:xfrm>
            </p:contentPart>
          </mc:Choice>
          <mc:Fallback xmlns="">
            <p:pic>
              <p:nvPicPr>
                <p:cNvPr id="23" name="Ink 22">
                  <a:extLst>
                    <a:ext uri="{FF2B5EF4-FFF2-40B4-BE49-F238E27FC236}">
                      <a16:creationId xmlns:a16="http://schemas.microsoft.com/office/drawing/2014/main" id="{C6D48D71-7526-434B-A373-80A4B3374F44}"/>
                    </a:ext>
                  </a:extLst>
                </p:cNvPr>
                <p:cNvPicPr/>
                <p:nvPr/>
              </p:nvPicPr>
              <p:blipFill>
                <a:blip r:embed="rId35"/>
                <a:stretch>
                  <a:fillRect/>
                </a:stretch>
              </p:blipFill>
              <p:spPr>
                <a:xfrm>
                  <a:off x="4145417" y="1529726"/>
                  <a:ext cx="20844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A8A2EE86-C4AB-8E49-ABA6-B98A35BCB606}"/>
                    </a:ext>
                  </a:extLst>
                </p14:cNvPr>
                <p14:cNvContentPartPr/>
                <p14:nvPr/>
              </p14:nvContentPartPr>
              <p14:xfrm>
                <a:off x="4475897" y="1373486"/>
                <a:ext cx="129600" cy="316800"/>
              </p14:xfrm>
            </p:contentPart>
          </mc:Choice>
          <mc:Fallback xmlns="">
            <p:pic>
              <p:nvPicPr>
                <p:cNvPr id="24" name="Ink 23">
                  <a:extLst>
                    <a:ext uri="{FF2B5EF4-FFF2-40B4-BE49-F238E27FC236}">
                      <a16:creationId xmlns:a16="http://schemas.microsoft.com/office/drawing/2014/main" id="{A8A2EE86-C4AB-8E49-ABA6-B98A35BCB606}"/>
                    </a:ext>
                  </a:extLst>
                </p:cNvPr>
                <p:cNvPicPr/>
                <p:nvPr/>
              </p:nvPicPr>
              <p:blipFill>
                <a:blip r:embed="rId37"/>
                <a:stretch>
                  <a:fillRect/>
                </a:stretch>
              </p:blipFill>
              <p:spPr>
                <a:xfrm>
                  <a:off x="4460417" y="1358006"/>
                  <a:ext cx="160200" cy="347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8F08866B-DCC6-474A-8FB0-870A23E53BD8}"/>
                    </a:ext>
                  </a:extLst>
                </p14:cNvPr>
                <p14:cNvContentPartPr/>
                <p14:nvPr/>
              </p14:nvContentPartPr>
              <p14:xfrm>
                <a:off x="4502177" y="1679846"/>
                <a:ext cx="201600" cy="52560"/>
              </p14:xfrm>
            </p:contentPart>
          </mc:Choice>
          <mc:Fallback xmlns="">
            <p:pic>
              <p:nvPicPr>
                <p:cNvPr id="25" name="Ink 24">
                  <a:extLst>
                    <a:ext uri="{FF2B5EF4-FFF2-40B4-BE49-F238E27FC236}">
                      <a16:creationId xmlns:a16="http://schemas.microsoft.com/office/drawing/2014/main" id="{8F08866B-DCC6-474A-8FB0-870A23E53BD8}"/>
                    </a:ext>
                  </a:extLst>
                </p:cNvPr>
                <p:cNvPicPr/>
                <p:nvPr/>
              </p:nvPicPr>
              <p:blipFill>
                <a:blip r:embed="rId39"/>
                <a:stretch>
                  <a:fillRect/>
                </a:stretch>
              </p:blipFill>
              <p:spPr>
                <a:xfrm>
                  <a:off x="4486725" y="1664366"/>
                  <a:ext cx="232145"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CA63ECEC-8445-B945-8645-BD7ADF388930}"/>
                    </a:ext>
                  </a:extLst>
                </p14:cNvPr>
                <p14:cNvContentPartPr/>
                <p14:nvPr/>
              </p14:nvContentPartPr>
              <p14:xfrm>
                <a:off x="4833017" y="1612166"/>
                <a:ext cx="14400" cy="29520"/>
              </p14:xfrm>
            </p:contentPart>
          </mc:Choice>
          <mc:Fallback xmlns="">
            <p:pic>
              <p:nvPicPr>
                <p:cNvPr id="26" name="Ink 25">
                  <a:extLst>
                    <a:ext uri="{FF2B5EF4-FFF2-40B4-BE49-F238E27FC236}">
                      <a16:creationId xmlns:a16="http://schemas.microsoft.com/office/drawing/2014/main" id="{CA63ECEC-8445-B945-8645-BD7ADF388930}"/>
                    </a:ext>
                  </a:extLst>
                </p:cNvPr>
                <p:cNvPicPr/>
                <p:nvPr/>
              </p:nvPicPr>
              <p:blipFill>
                <a:blip r:embed="rId41"/>
                <a:stretch>
                  <a:fillRect/>
                </a:stretch>
              </p:blipFill>
              <p:spPr>
                <a:xfrm>
                  <a:off x="4817537" y="1596495"/>
                  <a:ext cx="45000" cy="60498"/>
                </a:xfrm>
                <a:prstGeom prst="rect">
                  <a:avLst/>
                </a:prstGeom>
              </p:spPr>
            </p:pic>
          </mc:Fallback>
        </mc:AlternateContent>
      </p:grpSp>
      <p:grpSp>
        <p:nvGrpSpPr>
          <p:cNvPr id="33" name="Group 32">
            <a:extLst>
              <a:ext uri="{FF2B5EF4-FFF2-40B4-BE49-F238E27FC236}">
                <a16:creationId xmlns:a16="http://schemas.microsoft.com/office/drawing/2014/main" id="{22E171D6-AB7C-7F4E-9BE6-F503564212FD}"/>
              </a:ext>
            </a:extLst>
          </p:cNvPr>
          <p:cNvGrpSpPr/>
          <p:nvPr/>
        </p:nvGrpSpPr>
        <p:grpSpPr>
          <a:xfrm>
            <a:off x="731177" y="2320286"/>
            <a:ext cx="688320" cy="321480"/>
            <a:chOff x="731177" y="2320286"/>
            <a:chExt cx="688320" cy="321480"/>
          </a:xfrm>
        </p:grpSpPr>
        <mc:AlternateContent xmlns:mc="http://schemas.openxmlformats.org/markup-compatibility/2006" xmlns:p14="http://schemas.microsoft.com/office/powerpoint/2010/main">
          <mc:Choice Requires="p14">
            <p:contentPart p14:bwMode="auto" r:id="rId42">
              <p14:nvContentPartPr>
                <p14:cNvPr id="28" name="Ink 27">
                  <a:extLst>
                    <a:ext uri="{FF2B5EF4-FFF2-40B4-BE49-F238E27FC236}">
                      <a16:creationId xmlns:a16="http://schemas.microsoft.com/office/drawing/2014/main" id="{FFD95EC4-3837-B141-B3AC-4A2539D8AF99}"/>
                    </a:ext>
                  </a:extLst>
                </p14:cNvPr>
                <p14:cNvContentPartPr/>
                <p14:nvPr/>
              </p14:nvContentPartPr>
              <p14:xfrm>
                <a:off x="790577" y="2368526"/>
                <a:ext cx="124920" cy="239040"/>
              </p14:xfrm>
            </p:contentPart>
          </mc:Choice>
          <mc:Fallback xmlns="">
            <p:pic>
              <p:nvPicPr>
                <p:cNvPr id="28" name="Ink 27">
                  <a:extLst>
                    <a:ext uri="{FF2B5EF4-FFF2-40B4-BE49-F238E27FC236}">
                      <a16:creationId xmlns:a16="http://schemas.microsoft.com/office/drawing/2014/main" id="{FFD95EC4-3837-B141-B3AC-4A2539D8AF99}"/>
                    </a:ext>
                  </a:extLst>
                </p:cNvPr>
                <p:cNvPicPr/>
                <p:nvPr/>
              </p:nvPicPr>
              <p:blipFill>
                <a:blip r:embed="rId43"/>
                <a:stretch>
                  <a:fillRect/>
                </a:stretch>
              </p:blipFill>
              <p:spPr>
                <a:xfrm>
                  <a:off x="775141" y="2353046"/>
                  <a:ext cx="155432"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564B345E-368E-1244-8618-EBC0A5070F1F}"/>
                    </a:ext>
                  </a:extLst>
                </p14:cNvPr>
                <p14:cNvContentPartPr/>
                <p14:nvPr/>
              </p14:nvContentPartPr>
              <p14:xfrm>
                <a:off x="965537" y="2359886"/>
                <a:ext cx="76320" cy="235800"/>
              </p14:xfrm>
            </p:contentPart>
          </mc:Choice>
          <mc:Fallback xmlns="">
            <p:pic>
              <p:nvPicPr>
                <p:cNvPr id="29" name="Ink 28">
                  <a:extLst>
                    <a:ext uri="{FF2B5EF4-FFF2-40B4-BE49-F238E27FC236}">
                      <a16:creationId xmlns:a16="http://schemas.microsoft.com/office/drawing/2014/main" id="{564B345E-368E-1244-8618-EBC0A5070F1F}"/>
                    </a:ext>
                  </a:extLst>
                </p:cNvPr>
                <p:cNvPicPr/>
                <p:nvPr/>
              </p:nvPicPr>
              <p:blipFill>
                <a:blip r:embed="rId45"/>
                <a:stretch>
                  <a:fillRect/>
                </a:stretch>
              </p:blipFill>
              <p:spPr>
                <a:xfrm>
                  <a:off x="950057" y="2344430"/>
                  <a:ext cx="106920" cy="266353"/>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 name="Ink 29">
                  <a:extLst>
                    <a:ext uri="{FF2B5EF4-FFF2-40B4-BE49-F238E27FC236}">
                      <a16:creationId xmlns:a16="http://schemas.microsoft.com/office/drawing/2014/main" id="{3E6DFCBA-E083-E24D-9F79-372BDEA72076}"/>
                    </a:ext>
                  </a:extLst>
                </p14:cNvPr>
                <p14:cNvContentPartPr/>
                <p14:nvPr/>
              </p14:nvContentPartPr>
              <p14:xfrm>
                <a:off x="731177" y="2587766"/>
                <a:ext cx="313920" cy="54000"/>
              </p14:xfrm>
            </p:contentPart>
          </mc:Choice>
          <mc:Fallback xmlns="">
            <p:pic>
              <p:nvPicPr>
                <p:cNvPr id="30" name="Ink 29">
                  <a:extLst>
                    <a:ext uri="{FF2B5EF4-FFF2-40B4-BE49-F238E27FC236}">
                      <a16:creationId xmlns:a16="http://schemas.microsoft.com/office/drawing/2014/main" id="{3E6DFCBA-E083-E24D-9F79-372BDEA72076}"/>
                    </a:ext>
                  </a:extLst>
                </p:cNvPr>
                <p:cNvPicPr/>
                <p:nvPr/>
              </p:nvPicPr>
              <p:blipFill>
                <a:blip r:embed="rId47"/>
                <a:stretch>
                  <a:fillRect/>
                </a:stretch>
              </p:blipFill>
              <p:spPr>
                <a:xfrm>
                  <a:off x="715697" y="2572286"/>
                  <a:ext cx="34452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1" name="Ink 30">
                  <a:extLst>
                    <a:ext uri="{FF2B5EF4-FFF2-40B4-BE49-F238E27FC236}">
                      <a16:creationId xmlns:a16="http://schemas.microsoft.com/office/drawing/2014/main" id="{FEDE54C0-2338-BB4B-AF19-09A8ED371884}"/>
                    </a:ext>
                  </a:extLst>
                </p14:cNvPr>
                <p14:cNvContentPartPr/>
                <p14:nvPr/>
              </p14:nvContentPartPr>
              <p14:xfrm>
                <a:off x="1189457" y="2320286"/>
                <a:ext cx="134640" cy="291600"/>
              </p14:xfrm>
            </p:contentPart>
          </mc:Choice>
          <mc:Fallback xmlns="">
            <p:pic>
              <p:nvPicPr>
                <p:cNvPr id="31" name="Ink 30">
                  <a:extLst>
                    <a:ext uri="{FF2B5EF4-FFF2-40B4-BE49-F238E27FC236}">
                      <a16:creationId xmlns:a16="http://schemas.microsoft.com/office/drawing/2014/main" id="{FEDE54C0-2338-BB4B-AF19-09A8ED371884}"/>
                    </a:ext>
                  </a:extLst>
                </p:cNvPr>
                <p:cNvPicPr/>
                <p:nvPr/>
              </p:nvPicPr>
              <p:blipFill>
                <a:blip r:embed="rId49"/>
                <a:stretch>
                  <a:fillRect/>
                </a:stretch>
              </p:blipFill>
              <p:spPr>
                <a:xfrm>
                  <a:off x="1173977" y="2304806"/>
                  <a:ext cx="16524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2" name="Ink 31">
                  <a:extLst>
                    <a:ext uri="{FF2B5EF4-FFF2-40B4-BE49-F238E27FC236}">
                      <a16:creationId xmlns:a16="http://schemas.microsoft.com/office/drawing/2014/main" id="{8C890BC8-D6AC-3D4C-ABB1-B5001BD157D7}"/>
                    </a:ext>
                  </a:extLst>
                </p14:cNvPr>
                <p14:cNvContentPartPr/>
                <p14:nvPr/>
              </p14:nvContentPartPr>
              <p14:xfrm>
                <a:off x="1113497" y="2348726"/>
                <a:ext cx="306000" cy="259560"/>
              </p14:xfrm>
            </p:contentPart>
          </mc:Choice>
          <mc:Fallback xmlns="">
            <p:pic>
              <p:nvPicPr>
                <p:cNvPr id="32" name="Ink 31">
                  <a:extLst>
                    <a:ext uri="{FF2B5EF4-FFF2-40B4-BE49-F238E27FC236}">
                      <a16:creationId xmlns:a16="http://schemas.microsoft.com/office/drawing/2014/main" id="{8C890BC8-D6AC-3D4C-ABB1-B5001BD157D7}"/>
                    </a:ext>
                  </a:extLst>
                </p:cNvPr>
                <p:cNvPicPr/>
                <p:nvPr/>
              </p:nvPicPr>
              <p:blipFill>
                <a:blip r:embed="rId51"/>
                <a:stretch>
                  <a:fillRect/>
                </a:stretch>
              </p:blipFill>
              <p:spPr>
                <a:xfrm>
                  <a:off x="1098017" y="2333267"/>
                  <a:ext cx="336600" cy="290118"/>
                </a:xfrm>
                <a:prstGeom prst="rect">
                  <a:avLst/>
                </a:prstGeom>
              </p:spPr>
            </p:pic>
          </mc:Fallback>
        </mc:AlternateContent>
      </p:grpSp>
      <p:grpSp>
        <p:nvGrpSpPr>
          <p:cNvPr id="42" name="Group 41">
            <a:extLst>
              <a:ext uri="{FF2B5EF4-FFF2-40B4-BE49-F238E27FC236}">
                <a16:creationId xmlns:a16="http://schemas.microsoft.com/office/drawing/2014/main" id="{0E017226-FBB7-D247-8F07-BBAB2DE16486}"/>
              </a:ext>
            </a:extLst>
          </p:cNvPr>
          <p:cNvGrpSpPr/>
          <p:nvPr/>
        </p:nvGrpSpPr>
        <p:grpSpPr>
          <a:xfrm>
            <a:off x="5503697" y="1429286"/>
            <a:ext cx="430560" cy="426240"/>
            <a:chOff x="5503697" y="1429286"/>
            <a:chExt cx="430560" cy="426240"/>
          </a:xfrm>
        </p:grpSpPr>
        <mc:AlternateContent xmlns:mc="http://schemas.openxmlformats.org/markup-compatibility/2006" xmlns:p14="http://schemas.microsoft.com/office/powerpoint/2010/main">
          <mc:Choice Requires="p14">
            <p:contentPart p14:bwMode="auto" r:id="rId52">
              <p14:nvContentPartPr>
                <p14:cNvPr id="37" name="Ink 36">
                  <a:extLst>
                    <a:ext uri="{FF2B5EF4-FFF2-40B4-BE49-F238E27FC236}">
                      <a16:creationId xmlns:a16="http://schemas.microsoft.com/office/drawing/2014/main" id="{A0D09FDA-7EE1-7141-8AC9-6049A2AF137D}"/>
                    </a:ext>
                  </a:extLst>
                </p14:cNvPr>
                <p14:cNvContentPartPr/>
                <p14:nvPr/>
              </p14:nvContentPartPr>
              <p14:xfrm>
                <a:off x="5515217" y="1587686"/>
                <a:ext cx="136800" cy="232560"/>
              </p14:xfrm>
            </p:contentPart>
          </mc:Choice>
          <mc:Fallback xmlns="">
            <p:pic>
              <p:nvPicPr>
                <p:cNvPr id="37" name="Ink 36">
                  <a:extLst>
                    <a:ext uri="{FF2B5EF4-FFF2-40B4-BE49-F238E27FC236}">
                      <a16:creationId xmlns:a16="http://schemas.microsoft.com/office/drawing/2014/main" id="{A0D09FDA-7EE1-7141-8AC9-6049A2AF137D}"/>
                    </a:ext>
                  </a:extLst>
                </p:cNvPr>
                <p:cNvPicPr/>
                <p:nvPr/>
              </p:nvPicPr>
              <p:blipFill>
                <a:blip r:embed="rId53"/>
                <a:stretch>
                  <a:fillRect/>
                </a:stretch>
              </p:blipFill>
              <p:spPr>
                <a:xfrm>
                  <a:off x="5499737" y="1572206"/>
                  <a:ext cx="16740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8" name="Ink 37">
                  <a:extLst>
                    <a:ext uri="{FF2B5EF4-FFF2-40B4-BE49-F238E27FC236}">
                      <a16:creationId xmlns:a16="http://schemas.microsoft.com/office/drawing/2014/main" id="{31B4447A-89E4-314C-A742-98DD792795E2}"/>
                    </a:ext>
                  </a:extLst>
                </p14:cNvPr>
                <p14:cNvContentPartPr/>
                <p14:nvPr/>
              </p14:nvContentPartPr>
              <p14:xfrm>
                <a:off x="5573177" y="1621166"/>
                <a:ext cx="151200" cy="221760"/>
              </p14:xfrm>
            </p:contentPart>
          </mc:Choice>
          <mc:Fallback xmlns="">
            <p:pic>
              <p:nvPicPr>
                <p:cNvPr id="38" name="Ink 37">
                  <a:extLst>
                    <a:ext uri="{FF2B5EF4-FFF2-40B4-BE49-F238E27FC236}">
                      <a16:creationId xmlns:a16="http://schemas.microsoft.com/office/drawing/2014/main" id="{31B4447A-89E4-314C-A742-98DD792795E2}"/>
                    </a:ext>
                  </a:extLst>
                </p:cNvPr>
                <p:cNvPicPr/>
                <p:nvPr/>
              </p:nvPicPr>
              <p:blipFill>
                <a:blip r:embed="rId55"/>
                <a:stretch>
                  <a:fillRect/>
                </a:stretch>
              </p:blipFill>
              <p:spPr>
                <a:xfrm>
                  <a:off x="5557697" y="1605711"/>
                  <a:ext cx="181800" cy="25231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9" name="Ink 38">
                  <a:extLst>
                    <a:ext uri="{FF2B5EF4-FFF2-40B4-BE49-F238E27FC236}">
                      <a16:creationId xmlns:a16="http://schemas.microsoft.com/office/drawing/2014/main" id="{E4AB53DB-22D7-8C4B-AFF6-A93BAAFE026A}"/>
                    </a:ext>
                  </a:extLst>
                </p14:cNvPr>
                <p14:cNvContentPartPr/>
                <p14:nvPr/>
              </p14:nvContentPartPr>
              <p14:xfrm>
                <a:off x="5503697" y="1805486"/>
                <a:ext cx="219240" cy="50040"/>
              </p14:xfrm>
            </p:contentPart>
          </mc:Choice>
          <mc:Fallback xmlns="">
            <p:pic>
              <p:nvPicPr>
                <p:cNvPr id="39" name="Ink 38">
                  <a:extLst>
                    <a:ext uri="{FF2B5EF4-FFF2-40B4-BE49-F238E27FC236}">
                      <a16:creationId xmlns:a16="http://schemas.microsoft.com/office/drawing/2014/main" id="{E4AB53DB-22D7-8C4B-AFF6-A93BAAFE026A}"/>
                    </a:ext>
                  </a:extLst>
                </p:cNvPr>
                <p:cNvPicPr/>
                <p:nvPr/>
              </p:nvPicPr>
              <p:blipFill>
                <a:blip r:embed="rId57"/>
                <a:stretch>
                  <a:fillRect/>
                </a:stretch>
              </p:blipFill>
              <p:spPr>
                <a:xfrm>
                  <a:off x="5488217" y="1790117"/>
                  <a:ext cx="249840" cy="80421"/>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0" name="Ink 39">
                  <a:extLst>
                    <a:ext uri="{FF2B5EF4-FFF2-40B4-BE49-F238E27FC236}">
                      <a16:creationId xmlns:a16="http://schemas.microsoft.com/office/drawing/2014/main" id="{5F0E8C9E-568F-0E46-BD2D-EA2FB2C7397F}"/>
                    </a:ext>
                  </a:extLst>
                </p14:cNvPr>
                <p14:cNvContentPartPr/>
                <p14:nvPr/>
              </p14:nvContentPartPr>
              <p14:xfrm>
                <a:off x="5787737" y="1429286"/>
                <a:ext cx="146520" cy="327960"/>
              </p14:xfrm>
            </p:contentPart>
          </mc:Choice>
          <mc:Fallback xmlns="">
            <p:pic>
              <p:nvPicPr>
                <p:cNvPr id="40" name="Ink 39">
                  <a:extLst>
                    <a:ext uri="{FF2B5EF4-FFF2-40B4-BE49-F238E27FC236}">
                      <a16:creationId xmlns:a16="http://schemas.microsoft.com/office/drawing/2014/main" id="{5F0E8C9E-568F-0E46-BD2D-EA2FB2C7397F}"/>
                    </a:ext>
                  </a:extLst>
                </p:cNvPr>
                <p:cNvPicPr/>
                <p:nvPr/>
              </p:nvPicPr>
              <p:blipFill>
                <a:blip r:embed="rId59"/>
                <a:stretch>
                  <a:fillRect/>
                </a:stretch>
              </p:blipFill>
              <p:spPr>
                <a:xfrm>
                  <a:off x="5772257" y="1413806"/>
                  <a:ext cx="177120" cy="3585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1" name="Ink 40">
                  <a:extLst>
                    <a:ext uri="{FF2B5EF4-FFF2-40B4-BE49-F238E27FC236}">
                      <a16:creationId xmlns:a16="http://schemas.microsoft.com/office/drawing/2014/main" id="{0117CE5A-4E20-CD45-949F-AE327A94783A}"/>
                    </a:ext>
                  </a:extLst>
                </p14:cNvPr>
                <p14:cNvContentPartPr/>
                <p14:nvPr/>
              </p14:nvContentPartPr>
              <p14:xfrm>
                <a:off x="5695217" y="1595966"/>
                <a:ext cx="181080" cy="38160"/>
              </p14:xfrm>
            </p:contentPart>
          </mc:Choice>
          <mc:Fallback xmlns="">
            <p:pic>
              <p:nvPicPr>
                <p:cNvPr id="41" name="Ink 40">
                  <a:extLst>
                    <a:ext uri="{FF2B5EF4-FFF2-40B4-BE49-F238E27FC236}">
                      <a16:creationId xmlns:a16="http://schemas.microsoft.com/office/drawing/2014/main" id="{0117CE5A-4E20-CD45-949F-AE327A94783A}"/>
                    </a:ext>
                  </a:extLst>
                </p:cNvPr>
                <p:cNvPicPr/>
                <p:nvPr/>
              </p:nvPicPr>
              <p:blipFill>
                <a:blip r:embed="rId61"/>
                <a:stretch>
                  <a:fillRect/>
                </a:stretch>
              </p:blipFill>
              <p:spPr>
                <a:xfrm>
                  <a:off x="5679737" y="1580631"/>
                  <a:ext cx="211680" cy="6847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2">
            <p14:nvContentPartPr>
              <p14:cNvPr id="43" name="Ink 42">
                <a:extLst>
                  <a:ext uri="{FF2B5EF4-FFF2-40B4-BE49-F238E27FC236}">
                    <a16:creationId xmlns:a16="http://schemas.microsoft.com/office/drawing/2014/main" id="{8E96F209-04A2-1A45-A2B4-BD32D7F83C15}"/>
                  </a:ext>
                </a:extLst>
              </p14:cNvPr>
              <p14:cNvContentPartPr/>
              <p14:nvPr/>
            </p14:nvContentPartPr>
            <p14:xfrm>
              <a:off x="774737" y="1899806"/>
              <a:ext cx="959040" cy="122040"/>
            </p14:xfrm>
          </p:contentPart>
        </mc:Choice>
        <mc:Fallback xmlns="">
          <p:pic>
            <p:nvPicPr>
              <p:cNvPr id="43" name="Ink 42">
                <a:extLst>
                  <a:ext uri="{FF2B5EF4-FFF2-40B4-BE49-F238E27FC236}">
                    <a16:creationId xmlns:a16="http://schemas.microsoft.com/office/drawing/2014/main" id="{8E96F209-04A2-1A45-A2B4-BD32D7F83C15}"/>
                  </a:ext>
                </a:extLst>
              </p:cNvPr>
              <p:cNvPicPr/>
              <p:nvPr/>
            </p:nvPicPr>
            <p:blipFill>
              <a:blip r:embed="rId63"/>
              <a:stretch>
                <a:fillRect/>
              </a:stretch>
            </p:blipFill>
            <p:spPr>
              <a:xfrm>
                <a:off x="759257" y="1884326"/>
                <a:ext cx="98964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4" name="Ink 43">
                <a:extLst>
                  <a:ext uri="{FF2B5EF4-FFF2-40B4-BE49-F238E27FC236}">
                    <a16:creationId xmlns:a16="http://schemas.microsoft.com/office/drawing/2014/main" id="{C9C83F89-B4F5-9742-9431-53BA3BE96011}"/>
                  </a:ext>
                </a:extLst>
              </p14:cNvPr>
              <p14:cNvContentPartPr/>
              <p14:nvPr/>
            </p14:nvContentPartPr>
            <p14:xfrm>
              <a:off x="1636937" y="2463926"/>
              <a:ext cx="167760" cy="15120"/>
            </p14:xfrm>
          </p:contentPart>
        </mc:Choice>
        <mc:Fallback xmlns="">
          <p:pic>
            <p:nvPicPr>
              <p:cNvPr id="44" name="Ink 43">
                <a:extLst>
                  <a:ext uri="{FF2B5EF4-FFF2-40B4-BE49-F238E27FC236}">
                    <a16:creationId xmlns:a16="http://schemas.microsoft.com/office/drawing/2014/main" id="{C9C83F89-B4F5-9742-9431-53BA3BE96011}"/>
                  </a:ext>
                </a:extLst>
              </p:cNvPr>
              <p:cNvPicPr/>
              <p:nvPr/>
            </p:nvPicPr>
            <p:blipFill>
              <a:blip r:embed="rId65"/>
              <a:stretch>
                <a:fillRect/>
              </a:stretch>
            </p:blipFill>
            <p:spPr>
              <a:xfrm>
                <a:off x="1621457" y="2448806"/>
                <a:ext cx="198360" cy="45008"/>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5" name="Ink 44">
                <a:extLst>
                  <a:ext uri="{FF2B5EF4-FFF2-40B4-BE49-F238E27FC236}">
                    <a16:creationId xmlns:a16="http://schemas.microsoft.com/office/drawing/2014/main" id="{4DE6E48B-3C55-6245-A387-9CC6CD3F844B}"/>
                  </a:ext>
                </a:extLst>
              </p14:cNvPr>
              <p14:cNvContentPartPr/>
              <p14:nvPr/>
            </p14:nvContentPartPr>
            <p14:xfrm>
              <a:off x="1654577" y="2575166"/>
              <a:ext cx="252000" cy="27000"/>
            </p14:xfrm>
          </p:contentPart>
        </mc:Choice>
        <mc:Fallback xmlns="">
          <p:pic>
            <p:nvPicPr>
              <p:cNvPr id="45" name="Ink 44">
                <a:extLst>
                  <a:ext uri="{FF2B5EF4-FFF2-40B4-BE49-F238E27FC236}">
                    <a16:creationId xmlns:a16="http://schemas.microsoft.com/office/drawing/2014/main" id="{4DE6E48B-3C55-6245-A387-9CC6CD3F844B}"/>
                  </a:ext>
                </a:extLst>
              </p:cNvPr>
              <p:cNvPicPr/>
              <p:nvPr/>
            </p:nvPicPr>
            <p:blipFill>
              <a:blip r:embed="rId67"/>
              <a:stretch>
                <a:fillRect/>
              </a:stretch>
            </p:blipFill>
            <p:spPr>
              <a:xfrm>
                <a:off x="1639097" y="2559686"/>
                <a:ext cx="282600" cy="57600"/>
              </a:xfrm>
              <a:prstGeom prst="rect">
                <a:avLst/>
              </a:prstGeom>
            </p:spPr>
          </p:pic>
        </mc:Fallback>
      </mc:AlternateContent>
      <p:grpSp>
        <p:nvGrpSpPr>
          <p:cNvPr id="63" name="Group 62">
            <a:extLst>
              <a:ext uri="{FF2B5EF4-FFF2-40B4-BE49-F238E27FC236}">
                <a16:creationId xmlns:a16="http://schemas.microsoft.com/office/drawing/2014/main" id="{B5CEBA2E-910E-C74F-ABDF-8CBF0DB14FBF}"/>
              </a:ext>
            </a:extLst>
          </p:cNvPr>
          <p:cNvGrpSpPr/>
          <p:nvPr/>
        </p:nvGrpSpPr>
        <p:grpSpPr>
          <a:xfrm>
            <a:off x="2115737" y="2097446"/>
            <a:ext cx="2633040" cy="694440"/>
            <a:chOff x="2115737" y="2097446"/>
            <a:chExt cx="2633040" cy="694440"/>
          </a:xfrm>
        </p:grpSpPr>
        <mc:AlternateContent xmlns:mc="http://schemas.openxmlformats.org/markup-compatibility/2006" xmlns:p14="http://schemas.microsoft.com/office/powerpoint/2010/main">
          <mc:Choice Requires="p14">
            <p:contentPart p14:bwMode="auto" r:id="rId68">
              <p14:nvContentPartPr>
                <p14:cNvPr id="47" name="Ink 46">
                  <a:extLst>
                    <a:ext uri="{FF2B5EF4-FFF2-40B4-BE49-F238E27FC236}">
                      <a16:creationId xmlns:a16="http://schemas.microsoft.com/office/drawing/2014/main" id="{4051F801-004A-714C-A8BC-63FE5DE95F09}"/>
                    </a:ext>
                  </a:extLst>
                </p14:cNvPr>
                <p14:cNvContentPartPr/>
                <p14:nvPr/>
              </p14:nvContentPartPr>
              <p14:xfrm>
                <a:off x="2183417" y="2204366"/>
                <a:ext cx="220320" cy="587520"/>
              </p14:xfrm>
            </p:contentPart>
          </mc:Choice>
          <mc:Fallback xmlns="">
            <p:pic>
              <p:nvPicPr>
                <p:cNvPr id="47" name="Ink 46">
                  <a:extLst>
                    <a:ext uri="{FF2B5EF4-FFF2-40B4-BE49-F238E27FC236}">
                      <a16:creationId xmlns:a16="http://schemas.microsoft.com/office/drawing/2014/main" id="{4051F801-004A-714C-A8BC-63FE5DE95F09}"/>
                    </a:ext>
                  </a:extLst>
                </p:cNvPr>
                <p:cNvPicPr/>
                <p:nvPr/>
              </p:nvPicPr>
              <p:blipFill>
                <a:blip r:embed="rId69"/>
                <a:stretch>
                  <a:fillRect/>
                </a:stretch>
              </p:blipFill>
              <p:spPr>
                <a:xfrm>
                  <a:off x="2167937" y="2188886"/>
                  <a:ext cx="250920" cy="6181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8" name="Ink 47">
                  <a:extLst>
                    <a:ext uri="{FF2B5EF4-FFF2-40B4-BE49-F238E27FC236}">
                      <a16:creationId xmlns:a16="http://schemas.microsoft.com/office/drawing/2014/main" id="{78595BE3-DC7B-7E4E-AE52-2E80C5C348DD}"/>
                    </a:ext>
                  </a:extLst>
                </p14:cNvPr>
                <p14:cNvContentPartPr/>
                <p14:nvPr/>
              </p14:nvContentPartPr>
              <p14:xfrm>
                <a:off x="2115737" y="2503886"/>
                <a:ext cx="271080" cy="108720"/>
              </p14:xfrm>
            </p:contentPart>
          </mc:Choice>
          <mc:Fallback xmlns="">
            <p:pic>
              <p:nvPicPr>
                <p:cNvPr id="48" name="Ink 47">
                  <a:extLst>
                    <a:ext uri="{FF2B5EF4-FFF2-40B4-BE49-F238E27FC236}">
                      <a16:creationId xmlns:a16="http://schemas.microsoft.com/office/drawing/2014/main" id="{78595BE3-DC7B-7E4E-AE52-2E80C5C348DD}"/>
                    </a:ext>
                  </a:extLst>
                </p:cNvPr>
                <p:cNvPicPr/>
                <p:nvPr/>
              </p:nvPicPr>
              <p:blipFill>
                <a:blip r:embed="rId71"/>
                <a:stretch>
                  <a:fillRect/>
                </a:stretch>
              </p:blipFill>
              <p:spPr>
                <a:xfrm>
                  <a:off x="2100257" y="2488406"/>
                  <a:ext cx="3016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9" name="Ink 48">
                  <a:extLst>
                    <a:ext uri="{FF2B5EF4-FFF2-40B4-BE49-F238E27FC236}">
                      <a16:creationId xmlns:a16="http://schemas.microsoft.com/office/drawing/2014/main" id="{4FDF5E5D-AB3C-764C-8F3D-77F080905947}"/>
                    </a:ext>
                  </a:extLst>
                </p14:cNvPr>
                <p14:cNvContentPartPr/>
                <p14:nvPr/>
              </p14:nvContentPartPr>
              <p14:xfrm>
                <a:off x="2538737" y="2202926"/>
                <a:ext cx="277920" cy="386280"/>
              </p14:xfrm>
            </p:contentPart>
          </mc:Choice>
          <mc:Fallback xmlns="">
            <p:pic>
              <p:nvPicPr>
                <p:cNvPr id="49" name="Ink 48">
                  <a:extLst>
                    <a:ext uri="{FF2B5EF4-FFF2-40B4-BE49-F238E27FC236}">
                      <a16:creationId xmlns:a16="http://schemas.microsoft.com/office/drawing/2014/main" id="{4FDF5E5D-AB3C-764C-8F3D-77F080905947}"/>
                    </a:ext>
                  </a:extLst>
                </p:cNvPr>
                <p:cNvPicPr/>
                <p:nvPr/>
              </p:nvPicPr>
              <p:blipFill>
                <a:blip r:embed="rId73"/>
                <a:stretch>
                  <a:fillRect/>
                </a:stretch>
              </p:blipFill>
              <p:spPr>
                <a:xfrm>
                  <a:off x="2523257" y="2187446"/>
                  <a:ext cx="308520" cy="4168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0" name="Ink 49">
                  <a:extLst>
                    <a:ext uri="{FF2B5EF4-FFF2-40B4-BE49-F238E27FC236}">
                      <a16:creationId xmlns:a16="http://schemas.microsoft.com/office/drawing/2014/main" id="{17BA2078-CE98-164F-AE04-21AC424D1D1B}"/>
                    </a:ext>
                  </a:extLst>
                </p14:cNvPr>
                <p14:cNvContentPartPr/>
                <p14:nvPr/>
              </p14:nvContentPartPr>
              <p14:xfrm>
                <a:off x="2928977" y="2292206"/>
                <a:ext cx="136440" cy="256320"/>
              </p14:xfrm>
            </p:contentPart>
          </mc:Choice>
          <mc:Fallback xmlns="">
            <p:pic>
              <p:nvPicPr>
                <p:cNvPr id="50" name="Ink 49">
                  <a:extLst>
                    <a:ext uri="{FF2B5EF4-FFF2-40B4-BE49-F238E27FC236}">
                      <a16:creationId xmlns:a16="http://schemas.microsoft.com/office/drawing/2014/main" id="{17BA2078-CE98-164F-AE04-21AC424D1D1B}"/>
                    </a:ext>
                  </a:extLst>
                </p:cNvPr>
                <p:cNvPicPr/>
                <p:nvPr/>
              </p:nvPicPr>
              <p:blipFill>
                <a:blip r:embed="rId75"/>
                <a:stretch>
                  <a:fillRect/>
                </a:stretch>
              </p:blipFill>
              <p:spPr>
                <a:xfrm>
                  <a:off x="2913497" y="2276726"/>
                  <a:ext cx="16704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2" name="Ink 51">
                  <a:extLst>
                    <a:ext uri="{FF2B5EF4-FFF2-40B4-BE49-F238E27FC236}">
                      <a16:creationId xmlns:a16="http://schemas.microsoft.com/office/drawing/2014/main" id="{0D83DF6F-587A-ED4D-9C69-62B621827BF7}"/>
                    </a:ext>
                  </a:extLst>
                </p14:cNvPr>
                <p14:cNvContentPartPr/>
                <p14:nvPr/>
              </p14:nvContentPartPr>
              <p14:xfrm>
                <a:off x="2891177" y="2353766"/>
                <a:ext cx="179640" cy="145440"/>
              </p14:xfrm>
            </p:contentPart>
          </mc:Choice>
          <mc:Fallback xmlns="">
            <p:pic>
              <p:nvPicPr>
                <p:cNvPr id="52" name="Ink 51">
                  <a:extLst>
                    <a:ext uri="{FF2B5EF4-FFF2-40B4-BE49-F238E27FC236}">
                      <a16:creationId xmlns:a16="http://schemas.microsoft.com/office/drawing/2014/main" id="{0D83DF6F-587A-ED4D-9C69-62B621827BF7}"/>
                    </a:ext>
                  </a:extLst>
                </p:cNvPr>
                <p:cNvPicPr/>
                <p:nvPr/>
              </p:nvPicPr>
              <p:blipFill>
                <a:blip r:embed="rId77"/>
                <a:stretch>
                  <a:fillRect/>
                </a:stretch>
              </p:blipFill>
              <p:spPr>
                <a:xfrm>
                  <a:off x="2875697" y="2338248"/>
                  <a:ext cx="210240" cy="176116"/>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4" name="Ink 53">
                  <a:extLst>
                    <a:ext uri="{FF2B5EF4-FFF2-40B4-BE49-F238E27FC236}">
                      <a16:creationId xmlns:a16="http://schemas.microsoft.com/office/drawing/2014/main" id="{2E7ECB04-D06D-E443-8FD9-2E0D2525409F}"/>
                    </a:ext>
                  </a:extLst>
                </p14:cNvPr>
                <p14:cNvContentPartPr/>
                <p14:nvPr/>
              </p14:nvContentPartPr>
              <p14:xfrm>
                <a:off x="3193217" y="2246486"/>
                <a:ext cx="146520" cy="253800"/>
              </p14:xfrm>
            </p:contentPart>
          </mc:Choice>
          <mc:Fallback xmlns="">
            <p:pic>
              <p:nvPicPr>
                <p:cNvPr id="54" name="Ink 53">
                  <a:extLst>
                    <a:ext uri="{FF2B5EF4-FFF2-40B4-BE49-F238E27FC236}">
                      <a16:creationId xmlns:a16="http://schemas.microsoft.com/office/drawing/2014/main" id="{2E7ECB04-D06D-E443-8FD9-2E0D2525409F}"/>
                    </a:ext>
                  </a:extLst>
                </p:cNvPr>
                <p:cNvPicPr/>
                <p:nvPr/>
              </p:nvPicPr>
              <p:blipFill>
                <a:blip r:embed="rId79"/>
                <a:stretch>
                  <a:fillRect/>
                </a:stretch>
              </p:blipFill>
              <p:spPr>
                <a:xfrm>
                  <a:off x="3177737" y="2231006"/>
                  <a:ext cx="17712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5" name="Ink 54">
                  <a:extLst>
                    <a:ext uri="{FF2B5EF4-FFF2-40B4-BE49-F238E27FC236}">
                      <a16:creationId xmlns:a16="http://schemas.microsoft.com/office/drawing/2014/main" id="{98EDFB8C-6E2B-7646-91CB-D5DCB1E395AE}"/>
                    </a:ext>
                  </a:extLst>
                </p14:cNvPr>
                <p14:cNvContentPartPr/>
                <p14:nvPr/>
              </p14:nvContentPartPr>
              <p14:xfrm>
                <a:off x="3375017" y="2296526"/>
                <a:ext cx="86040" cy="163080"/>
              </p14:xfrm>
            </p:contentPart>
          </mc:Choice>
          <mc:Fallback xmlns="">
            <p:pic>
              <p:nvPicPr>
                <p:cNvPr id="55" name="Ink 54">
                  <a:extLst>
                    <a:ext uri="{FF2B5EF4-FFF2-40B4-BE49-F238E27FC236}">
                      <a16:creationId xmlns:a16="http://schemas.microsoft.com/office/drawing/2014/main" id="{98EDFB8C-6E2B-7646-91CB-D5DCB1E395AE}"/>
                    </a:ext>
                  </a:extLst>
                </p:cNvPr>
                <p:cNvPicPr/>
                <p:nvPr/>
              </p:nvPicPr>
              <p:blipFill>
                <a:blip r:embed="rId81"/>
                <a:stretch>
                  <a:fillRect/>
                </a:stretch>
              </p:blipFill>
              <p:spPr>
                <a:xfrm>
                  <a:off x="3359537" y="2281046"/>
                  <a:ext cx="11664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6" name="Ink 55">
                  <a:extLst>
                    <a:ext uri="{FF2B5EF4-FFF2-40B4-BE49-F238E27FC236}">
                      <a16:creationId xmlns:a16="http://schemas.microsoft.com/office/drawing/2014/main" id="{6C3ADD20-60D4-FE4E-9375-AF27FAD8FB0D}"/>
                    </a:ext>
                  </a:extLst>
                </p14:cNvPr>
                <p14:cNvContentPartPr/>
                <p14:nvPr/>
              </p14:nvContentPartPr>
              <p14:xfrm>
                <a:off x="3327857" y="2392646"/>
                <a:ext cx="175320" cy="37440"/>
              </p14:xfrm>
            </p:contentPart>
          </mc:Choice>
          <mc:Fallback xmlns="">
            <p:pic>
              <p:nvPicPr>
                <p:cNvPr id="56" name="Ink 55">
                  <a:extLst>
                    <a:ext uri="{FF2B5EF4-FFF2-40B4-BE49-F238E27FC236}">
                      <a16:creationId xmlns:a16="http://schemas.microsoft.com/office/drawing/2014/main" id="{6C3ADD20-60D4-FE4E-9375-AF27FAD8FB0D}"/>
                    </a:ext>
                  </a:extLst>
                </p:cNvPr>
                <p:cNvPicPr/>
                <p:nvPr/>
              </p:nvPicPr>
              <p:blipFill>
                <a:blip r:embed="rId83"/>
                <a:stretch>
                  <a:fillRect/>
                </a:stretch>
              </p:blipFill>
              <p:spPr>
                <a:xfrm>
                  <a:off x="3312377" y="2377166"/>
                  <a:ext cx="20592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7" name="Ink 56">
                  <a:extLst>
                    <a:ext uri="{FF2B5EF4-FFF2-40B4-BE49-F238E27FC236}">
                      <a16:creationId xmlns:a16="http://schemas.microsoft.com/office/drawing/2014/main" id="{A8782D0B-BF55-0547-AE7A-9EACEEAE74DA}"/>
                    </a:ext>
                  </a:extLst>
                </p14:cNvPr>
                <p14:cNvContentPartPr/>
                <p14:nvPr/>
              </p14:nvContentPartPr>
              <p14:xfrm>
                <a:off x="3474737" y="2237846"/>
                <a:ext cx="140760" cy="323640"/>
              </p14:xfrm>
            </p:contentPart>
          </mc:Choice>
          <mc:Fallback xmlns="">
            <p:pic>
              <p:nvPicPr>
                <p:cNvPr id="57" name="Ink 56">
                  <a:extLst>
                    <a:ext uri="{FF2B5EF4-FFF2-40B4-BE49-F238E27FC236}">
                      <a16:creationId xmlns:a16="http://schemas.microsoft.com/office/drawing/2014/main" id="{A8782D0B-BF55-0547-AE7A-9EACEEAE74DA}"/>
                    </a:ext>
                  </a:extLst>
                </p:cNvPr>
                <p:cNvPicPr/>
                <p:nvPr/>
              </p:nvPicPr>
              <p:blipFill>
                <a:blip r:embed="rId85"/>
                <a:stretch>
                  <a:fillRect/>
                </a:stretch>
              </p:blipFill>
              <p:spPr>
                <a:xfrm>
                  <a:off x="3459257" y="2222366"/>
                  <a:ext cx="17136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8" name="Ink 57">
                  <a:extLst>
                    <a:ext uri="{FF2B5EF4-FFF2-40B4-BE49-F238E27FC236}">
                      <a16:creationId xmlns:a16="http://schemas.microsoft.com/office/drawing/2014/main" id="{1464D8DE-9F7F-4444-BB69-8902D3938711}"/>
                    </a:ext>
                  </a:extLst>
                </p14:cNvPr>
                <p14:cNvContentPartPr/>
                <p14:nvPr/>
              </p14:nvContentPartPr>
              <p14:xfrm>
                <a:off x="3753017" y="2507846"/>
                <a:ext cx="42120" cy="138240"/>
              </p14:xfrm>
            </p:contentPart>
          </mc:Choice>
          <mc:Fallback xmlns="">
            <p:pic>
              <p:nvPicPr>
                <p:cNvPr id="58" name="Ink 57">
                  <a:extLst>
                    <a:ext uri="{FF2B5EF4-FFF2-40B4-BE49-F238E27FC236}">
                      <a16:creationId xmlns:a16="http://schemas.microsoft.com/office/drawing/2014/main" id="{1464D8DE-9F7F-4444-BB69-8902D3938711}"/>
                    </a:ext>
                  </a:extLst>
                </p:cNvPr>
                <p:cNvPicPr/>
                <p:nvPr/>
              </p:nvPicPr>
              <p:blipFill>
                <a:blip r:embed="rId87"/>
                <a:stretch>
                  <a:fillRect/>
                </a:stretch>
              </p:blipFill>
              <p:spPr>
                <a:xfrm>
                  <a:off x="3737537" y="2492366"/>
                  <a:ext cx="7272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9" name="Ink 58">
                  <a:extLst>
                    <a:ext uri="{FF2B5EF4-FFF2-40B4-BE49-F238E27FC236}">
                      <a16:creationId xmlns:a16="http://schemas.microsoft.com/office/drawing/2014/main" id="{A536A862-8C69-6B44-80A0-EC27545A2341}"/>
                    </a:ext>
                  </a:extLst>
                </p14:cNvPr>
                <p14:cNvContentPartPr/>
                <p14:nvPr/>
              </p14:nvContentPartPr>
              <p14:xfrm>
                <a:off x="3972977" y="2366366"/>
                <a:ext cx="258120" cy="209160"/>
              </p14:xfrm>
            </p:contentPart>
          </mc:Choice>
          <mc:Fallback xmlns="">
            <p:pic>
              <p:nvPicPr>
                <p:cNvPr id="59" name="Ink 58">
                  <a:extLst>
                    <a:ext uri="{FF2B5EF4-FFF2-40B4-BE49-F238E27FC236}">
                      <a16:creationId xmlns:a16="http://schemas.microsoft.com/office/drawing/2014/main" id="{A536A862-8C69-6B44-80A0-EC27545A2341}"/>
                    </a:ext>
                  </a:extLst>
                </p:cNvPr>
                <p:cNvPicPr/>
                <p:nvPr/>
              </p:nvPicPr>
              <p:blipFill>
                <a:blip r:embed="rId89"/>
                <a:stretch>
                  <a:fillRect/>
                </a:stretch>
              </p:blipFill>
              <p:spPr>
                <a:xfrm>
                  <a:off x="3957497" y="2350886"/>
                  <a:ext cx="2887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0" name="Ink 59">
                  <a:extLst>
                    <a:ext uri="{FF2B5EF4-FFF2-40B4-BE49-F238E27FC236}">
                      <a16:creationId xmlns:a16="http://schemas.microsoft.com/office/drawing/2014/main" id="{3426E42A-E318-D649-BEF5-752711C5104E}"/>
                    </a:ext>
                  </a:extLst>
                </p14:cNvPr>
                <p14:cNvContentPartPr/>
                <p14:nvPr/>
              </p14:nvContentPartPr>
              <p14:xfrm>
                <a:off x="4375817" y="2194286"/>
                <a:ext cx="158040" cy="300960"/>
              </p14:xfrm>
            </p:contentPart>
          </mc:Choice>
          <mc:Fallback xmlns="">
            <p:pic>
              <p:nvPicPr>
                <p:cNvPr id="60" name="Ink 59">
                  <a:extLst>
                    <a:ext uri="{FF2B5EF4-FFF2-40B4-BE49-F238E27FC236}">
                      <a16:creationId xmlns:a16="http://schemas.microsoft.com/office/drawing/2014/main" id="{3426E42A-E318-D649-BEF5-752711C5104E}"/>
                    </a:ext>
                  </a:extLst>
                </p:cNvPr>
                <p:cNvPicPr/>
                <p:nvPr/>
              </p:nvPicPr>
              <p:blipFill>
                <a:blip r:embed="rId91"/>
                <a:stretch>
                  <a:fillRect/>
                </a:stretch>
              </p:blipFill>
              <p:spPr>
                <a:xfrm>
                  <a:off x="4360337" y="2178806"/>
                  <a:ext cx="1886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1" name="Ink 60">
                  <a:extLst>
                    <a:ext uri="{FF2B5EF4-FFF2-40B4-BE49-F238E27FC236}">
                      <a16:creationId xmlns:a16="http://schemas.microsoft.com/office/drawing/2014/main" id="{34EB1F1D-8C19-1842-9A80-30D4C74F4EA4}"/>
                    </a:ext>
                  </a:extLst>
                </p14:cNvPr>
                <p14:cNvContentPartPr/>
                <p14:nvPr/>
              </p14:nvContentPartPr>
              <p14:xfrm>
                <a:off x="4248737" y="2361326"/>
                <a:ext cx="273600" cy="42480"/>
              </p14:xfrm>
            </p:contentPart>
          </mc:Choice>
          <mc:Fallback xmlns="">
            <p:pic>
              <p:nvPicPr>
                <p:cNvPr id="61" name="Ink 60">
                  <a:extLst>
                    <a:ext uri="{FF2B5EF4-FFF2-40B4-BE49-F238E27FC236}">
                      <a16:creationId xmlns:a16="http://schemas.microsoft.com/office/drawing/2014/main" id="{34EB1F1D-8C19-1842-9A80-30D4C74F4EA4}"/>
                    </a:ext>
                  </a:extLst>
                </p:cNvPr>
                <p:cNvPicPr/>
                <p:nvPr/>
              </p:nvPicPr>
              <p:blipFill>
                <a:blip r:embed="rId93"/>
                <a:stretch>
                  <a:fillRect/>
                </a:stretch>
              </p:blipFill>
              <p:spPr>
                <a:xfrm>
                  <a:off x="4233257" y="2345846"/>
                  <a:ext cx="30420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2" name="Ink 61">
                  <a:extLst>
                    <a:ext uri="{FF2B5EF4-FFF2-40B4-BE49-F238E27FC236}">
                      <a16:creationId xmlns:a16="http://schemas.microsoft.com/office/drawing/2014/main" id="{4B1A7436-6B26-3F43-8CAF-EADD475D6697}"/>
                    </a:ext>
                  </a:extLst>
                </p14:cNvPr>
                <p14:cNvContentPartPr/>
                <p14:nvPr/>
              </p14:nvContentPartPr>
              <p14:xfrm>
                <a:off x="4539977" y="2097446"/>
                <a:ext cx="208800" cy="618840"/>
              </p14:xfrm>
            </p:contentPart>
          </mc:Choice>
          <mc:Fallback xmlns="">
            <p:pic>
              <p:nvPicPr>
                <p:cNvPr id="62" name="Ink 61">
                  <a:extLst>
                    <a:ext uri="{FF2B5EF4-FFF2-40B4-BE49-F238E27FC236}">
                      <a16:creationId xmlns:a16="http://schemas.microsoft.com/office/drawing/2014/main" id="{4B1A7436-6B26-3F43-8CAF-EADD475D6697}"/>
                    </a:ext>
                  </a:extLst>
                </p:cNvPr>
                <p:cNvPicPr/>
                <p:nvPr/>
              </p:nvPicPr>
              <p:blipFill>
                <a:blip r:embed="rId95"/>
                <a:stretch>
                  <a:fillRect/>
                </a:stretch>
              </p:blipFill>
              <p:spPr>
                <a:xfrm>
                  <a:off x="4524470" y="2081957"/>
                  <a:ext cx="239453" cy="649458"/>
                </a:xfrm>
                <a:prstGeom prst="rect">
                  <a:avLst/>
                </a:prstGeom>
              </p:spPr>
            </p:pic>
          </mc:Fallback>
        </mc:AlternateContent>
      </p:grpSp>
      <p:grpSp>
        <p:nvGrpSpPr>
          <p:cNvPr id="66" name="Group 65">
            <a:extLst>
              <a:ext uri="{FF2B5EF4-FFF2-40B4-BE49-F238E27FC236}">
                <a16:creationId xmlns:a16="http://schemas.microsoft.com/office/drawing/2014/main" id="{62211A5C-1312-8A47-BAB2-B88F4130C07E}"/>
              </a:ext>
            </a:extLst>
          </p:cNvPr>
          <p:cNvGrpSpPr/>
          <p:nvPr/>
        </p:nvGrpSpPr>
        <p:grpSpPr>
          <a:xfrm>
            <a:off x="659177" y="2830046"/>
            <a:ext cx="235800" cy="471960"/>
            <a:chOff x="659177" y="2830046"/>
            <a:chExt cx="235800" cy="471960"/>
          </a:xfrm>
        </p:grpSpPr>
        <mc:AlternateContent xmlns:mc="http://schemas.openxmlformats.org/markup-compatibility/2006" xmlns:p14="http://schemas.microsoft.com/office/powerpoint/2010/main">
          <mc:Choice Requires="p14">
            <p:contentPart p14:bwMode="auto" r:id="rId96">
              <p14:nvContentPartPr>
                <p14:cNvPr id="64" name="Ink 63">
                  <a:extLst>
                    <a:ext uri="{FF2B5EF4-FFF2-40B4-BE49-F238E27FC236}">
                      <a16:creationId xmlns:a16="http://schemas.microsoft.com/office/drawing/2014/main" id="{B7FE0D74-40A8-D94E-98C3-08B608987C85}"/>
                    </a:ext>
                  </a:extLst>
                </p14:cNvPr>
                <p14:cNvContentPartPr/>
                <p14:nvPr/>
              </p14:nvContentPartPr>
              <p14:xfrm>
                <a:off x="660617" y="2830046"/>
                <a:ext cx="174240" cy="471960"/>
              </p14:xfrm>
            </p:contentPart>
          </mc:Choice>
          <mc:Fallback xmlns="">
            <p:pic>
              <p:nvPicPr>
                <p:cNvPr id="64" name="Ink 63">
                  <a:extLst>
                    <a:ext uri="{FF2B5EF4-FFF2-40B4-BE49-F238E27FC236}">
                      <a16:creationId xmlns:a16="http://schemas.microsoft.com/office/drawing/2014/main" id="{B7FE0D74-40A8-D94E-98C3-08B608987C85}"/>
                    </a:ext>
                  </a:extLst>
                </p:cNvPr>
                <p:cNvPicPr/>
                <p:nvPr/>
              </p:nvPicPr>
              <p:blipFill>
                <a:blip r:embed="rId97"/>
                <a:stretch>
                  <a:fillRect/>
                </a:stretch>
              </p:blipFill>
              <p:spPr>
                <a:xfrm>
                  <a:off x="645137" y="2814566"/>
                  <a:ext cx="204840" cy="5025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5" name="Ink 64">
                  <a:extLst>
                    <a:ext uri="{FF2B5EF4-FFF2-40B4-BE49-F238E27FC236}">
                      <a16:creationId xmlns:a16="http://schemas.microsoft.com/office/drawing/2014/main" id="{2B7FAC08-A169-1649-8CB1-57800698186B}"/>
                    </a:ext>
                  </a:extLst>
                </p14:cNvPr>
                <p14:cNvContentPartPr/>
                <p14:nvPr/>
              </p14:nvContentPartPr>
              <p14:xfrm>
                <a:off x="659177" y="2860646"/>
                <a:ext cx="235800" cy="230040"/>
              </p14:xfrm>
            </p:contentPart>
          </mc:Choice>
          <mc:Fallback xmlns="">
            <p:pic>
              <p:nvPicPr>
                <p:cNvPr id="65" name="Ink 64">
                  <a:extLst>
                    <a:ext uri="{FF2B5EF4-FFF2-40B4-BE49-F238E27FC236}">
                      <a16:creationId xmlns:a16="http://schemas.microsoft.com/office/drawing/2014/main" id="{2B7FAC08-A169-1649-8CB1-57800698186B}"/>
                    </a:ext>
                  </a:extLst>
                </p:cNvPr>
                <p:cNvPicPr/>
                <p:nvPr/>
              </p:nvPicPr>
              <p:blipFill>
                <a:blip r:embed="rId99"/>
                <a:stretch>
                  <a:fillRect/>
                </a:stretch>
              </p:blipFill>
              <p:spPr>
                <a:xfrm>
                  <a:off x="643697" y="2845142"/>
                  <a:ext cx="266400" cy="260688"/>
                </a:xfrm>
                <a:prstGeom prst="rect">
                  <a:avLst/>
                </a:prstGeom>
              </p:spPr>
            </p:pic>
          </mc:Fallback>
        </mc:AlternateContent>
      </p:grpSp>
      <p:grpSp>
        <p:nvGrpSpPr>
          <p:cNvPr id="72" name="Group 71">
            <a:extLst>
              <a:ext uri="{FF2B5EF4-FFF2-40B4-BE49-F238E27FC236}">
                <a16:creationId xmlns:a16="http://schemas.microsoft.com/office/drawing/2014/main" id="{EA04D201-D49B-6549-B8A3-114A5E187D68}"/>
              </a:ext>
            </a:extLst>
          </p:cNvPr>
          <p:cNvGrpSpPr/>
          <p:nvPr/>
        </p:nvGrpSpPr>
        <p:grpSpPr>
          <a:xfrm>
            <a:off x="304217" y="3479846"/>
            <a:ext cx="2073960" cy="319320"/>
            <a:chOff x="304217" y="3479846"/>
            <a:chExt cx="2073960" cy="319320"/>
          </a:xfrm>
        </p:grpSpPr>
        <mc:AlternateContent xmlns:mc="http://schemas.openxmlformats.org/markup-compatibility/2006" xmlns:p14="http://schemas.microsoft.com/office/powerpoint/2010/main">
          <mc:Choice Requires="p14">
            <p:contentPart p14:bwMode="auto" r:id="rId100">
              <p14:nvContentPartPr>
                <p14:cNvPr id="67" name="Ink 66">
                  <a:extLst>
                    <a:ext uri="{FF2B5EF4-FFF2-40B4-BE49-F238E27FC236}">
                      <a16:creationId xmlns:a16="http://schemas.microsoft.com/office/drawing/2014/main" id="{42ABF7E4-6DB1-7442-8DB6-2A13C5C5458D}"/>
                    </a:ext>
                  </a:extLst>
                </p14:cNvPr>
                <p14:cNvContentPartPr/>
                <p14:nvPr/>
              </p14:nvContentPartPr>
              <p14:xfrm>
                <a:off x="304217" y="3532046"/>
                <a:ext cx="223560" cy="213840"/>
              </p14:xfrm>
            </p:contentPart>
          </mc:Choice>
          <mc:Fallback xmlns="">
            <p:pic>
              <p:nvPicPr>
                <p:cNvPr id="67" name="Ink 66">
                  <a:extLst>
                    <a:ext uri="{FF2B5EF4-FFF2-40B4-BE49-F238E27FC236}">
                      <a16:creationId xmlns:a16="http://schemas.microsoft.com/office/drawing/2014/main" id="{42ABF7E4-6DB1-7442-8DB6-2A13C5C5458D}"/>
                    </a:ext>
                  </a:extLst>
                </p:cNvPr>
                <p:cNvPicPr/>
                <p:nvPr/>
              </p:nvPicPr>
              <p:blipFill>
                <a:blip r:embed="rId101"/>
                <a:stretch>
                  <a:fillRect/>
                </a:stretch>
              </p:blipFill>
              <p:spPr>
                <a:xfrm>
                  <a:off x="288737" y="3516566"/>
                  <a:ext cx="25416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8" name="Ink 67">
                  <a:extLst>
                    <a:ext uri="{FF2B5EF4-FFF2-40B4-BE49-F238E27FC236}">
                      <a16:creationId xmlns:a16="http://schemas.microsoft.com/office/drawing/2014/main" id="{0315601C-0FC6-1C46-B21C-980D4B863752}"/>
                    </a:ext>
                  </a:extLst>
                </p14:cNvPr>
                <p14:cNvContentPartPr/>
                <p14:nvPr/>
              </p14:nvContentPartPr>
              <p14:xfrm>
                <a:off x="590777" y="3550406"/>
                <a:ext cx="447120" cy="150480"/>
              </p14:xfrm>
            </p:contentPart>
          </mc:Choice>
          <mc:Fallback xmlns="">
            <p:pic>
              <p:nvPicPr>
                <p:cNvPr id="68" name="Ink 67">
                  <a:extLst>
                    <a:ext uri="{FF2B5EF4-FFF2-40B4-BE49-F238E27FC236}">
                      <a16:creationId xmlns:a16="http://schemas.microsoft.com/office/drawing/2014/main" id="{0315601C-0FC6-1C46-B21C-980D4B863752}"/>
                    </a:ext>
                  </a:extLst>
                </p:cNvPr>
                <p:cNvPicPr/>
                <p:nvPr/>
              </p:nvPicPr>
              <p:blipFill>
                <a:blip r:embed="rId103"/>
                <a:stretch>
                  <a:fillRect/>
                </a:stretch>
              </p:blipFill>
              <p:spPr>
                <a:xfrm>
                  <a:off x="575297" y="3534926"/>
                  <a:ext cx="47772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9" name="Ink 68">
                  <a:extLst>
                    <a:ext uri="{FF2B5EF4-FFF2-40B4-BE49-F238E27FC236}">
                      <a16:creationId xmlns:a16="http://schemas.microsoft.com/office/drawing/2014/main" id="{23796C32-2536-9E44-A8C9-81A77A7548EB}"/>
                    </a:ext>
                  </a:extLst>
                </p14:cNvPr>
                <p14:cNvContentPartPr/>
                <p14:nvPr/>
              </p14:nvContentPartPr>
              <p14:xfrm>
                <a:off x="1258217" y="3568046"/>
                <a:ext cx="387360" cy="231120"/>
              </p14:xfrm>
            </p:contentPart>
          </mc:Choice>
          <mc:Fallback xmlns="">
            <p:pic>
              <p:nvPicPr>
                <p:cNvPr id="69" name="Ink 68">
                  <a:extLst>
                    <a:ext uri="{FF2B5EF4-FFF2-40B4-BE49-F238E27FC236}">
                      <a16:creationId xmlns:a16="http://schemas.microsoft.com/office/drawing/2014/main" id="{23796C32-2536-9E44-A8C9-81A77A7548EB}"/>
                    </a:ext>
                  </a:extLst>
                </p:cNvPr>
                <p:cNvPicPr/>
                <p:nvPr/>
              </p:nvPicPr>
              <p:blipFill>
                <a:blip r:embed="rId105"/>
                <a:stretch>
                  <a:fillRect/>
                </a:stretch>
              </p:blipFill>
              <p:spPr>
                <a:xfrm>
                  <a:off x="1242723" y="3552542"/>
                  <a:ext cx="417988" cy="261768"/>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0" name="Ink 69">
                  <a:extLst>
                    <a:ext uri="{FF2B5EF4-FFF2-40B4-BE49-F238E27FC236}">
                      <a16:creationId xmlns:a16="http://schemas.microsoft.com/office/drawing/2014/main" id="{D739F625-0C8D-E847-9288-C17C4FA1C40C}"/>
                    </a:ext>
                  </a:extLst>
                </p14:cNvPr>
                <p14:cNvContentPartPr/>
                <p14:nvPr/>
              </p14:nvContentPartPr>
              <p14:xfrm>
                <a:off x="1497617" y="3676046"/>
                <a:ext cx="120600" cy="77760"/>
              </p14:xfrm>
            </p:contentPart>
          </mc:Choice>
          <mc:Fallback xmlns="">
            <p:pic>
              <p:nvPicPr>
                <p:cNvPr id="70" name="Ink 69">
                  <a:extLst>
                    <a:ext uri="{FF2B5EF4-FFF2-40B4-BE49-F238E27FC236}">
                      <a16:creationId xmlns:a16="http://schemas.microsoft.com/office/drawing/2014/main" id="{D739F625-0C8D-E847-9288-C17C4FA1C40C}"/>
                    </a:ext>
                  </a:extLst>
                </p:cNvPr>
                <p:cNvPicPr/>
                <p:nvPr/>
              </p:nvPicPr>
              <p:blipFill>
                <a:blip r:embed="rId107"/>
                <a:stretch>
                  <a:fillRect/>
                </a:stretch>
              </p:blipFill>
              <p:spPr>
                <a:xfrm>
                  <a:off x="1482137" y="3660566"/>
                  <a:ext cx="15120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1" name="Ink 70">
                  <a:extLst>
                    <a:ext uri="{FF2B5EF4-FFF2-40B4-BE49-F238E27FC236}">
                      <a16:creationId xmlns:a16="http://schemas.microsoft.com/office/drawing/2014/main" id="{2C464648-C633-4D4A-A297-6637C6E94C53}"/>
                    </a:ext>
                  </a:extLst>
                </p14:cNvPr>
                <p14:cNvContentPartPr/>
                <p14:nvPr/>
              </p14:nvContentPartPr>
              <p14:xfrm>
                <a:off x="1689137" y="3479846"/>
                <a:ext cx="689040" cy="278280"/>
              </p14:xfrm>
            </p:contentPart>
          </mc:Choice>
          <mc:Fallback xmlns="">
            <p:pic>
              <p:nvPicPr>
                <p:cNvPr id="71" name="Ink 70">
                  <a:extLst>
                    <a:ext uri="{FF2B5EF4-FFF2-40B4-BE49-F238E27FC236}">
                      <a16:creationId xmlns:a16="http://schemas.microsoft.com/office/drawing/2014/main" id="{2C464648-C633-4D4A-A297-6637C6E94C53}"/>
                    </a:ext>
                  </a:extLst>
                </p:cNvPr>
                <p:cNvPicPr/>
                <p:nvPr/>
              </p:nvPicPr>
              <p:blipFill>
                <a:blip r:embed="rId109"/>
                <a:stretch>
                  <a:fillRect/>
                </a:stretch>
              </p:blipFill>
              <p:spPr>
                <a:xfrm>
                  <a:off x="1673657" y="3464366"/>
                  <a:ext cx="719640" cy="308880"/>
                </a:xfrm>
                <a:prstGeom prst="rect">
                  <a:avLst/>
                </a:prstGeom>
              </p:spPr>
            </p:pic>
          </mc:Fallback>
        </mc:AlternateContent>
      </p:grpSp>
      <p:grpSp>
        <p:nvGrpSpPr>
          <p:cNvPr id="98" name="Group 97">
            <a:extLst>
              <a:ext uri="{FF2B5EF4-FFF2-40B4-BE49-F238E27FC236}">
                <a16:creationId xmlns:a16="http://schemas.microsoft.com/office/drawing/2014/main" id="{3C0AAC37-6F5A-1A43-9B5E-EED20EA116DC}"/>
              </a:ext>
            </a:extLst>
          </p:cNvPr>
          <p:cNvGrpSpPr/>
          <p:nvPr/>
        </p:nvGrpSpPr>
        <p:grpSpPr>
          <a:xfrm>
            <a:off x="3692177" y="3127406"/>
            <a:ext cx="4017960" cy="893520"/>
            <a:chOff x="3692177" y="3127406"/>
            <a:chExt cx="4017960" cy="893520"/>
          </a:xfrm>
        </p:grpSpPr>
        <mc:AlternateContent xmlns:mc="http://schemas.openxmlformats.org/markup-compatibility/2006" xmlns:p14="http://schemas.microsoft.com/office/powerpoint/2010/main">
          <mc:Choice Requires="p14">
            <p:contentPart p14:bwMode="auto" r:id="rId110">
              <p14:nvContentPartPr>
                <p14:cNvPr id="73" name="Ink 72">
                  <a:extLst>
                    <a:ext uri="{FF2B5EF4-FFF2-40B4-BE49-F238E27FC236}">
                      <a16:creationId xmlns:a16="http://schemas.microsoft.com/office/drawing/2014/main" id="{CBCAD636-E8CD-B04E-9074-273C6F646638}"/>
                    </a:ext>
                  </a:extLst>
                </p14:cNvPr>
                <p14:cNvContentPartPr/>
                <p14:nvPr/>
              </p14:nvContentPartPr>
              <p14:xfrm>
                <a:off x="3722777" y="3335126"/>
                <a:ext cx="153000" cy="341640"/>
              </p14:xfrm>
            </p:contentPart>
          </mc:Choice>
          <mc:Fallback xmlns="">
            <p:pic>
              <p:nvPicPr>
                <p:cNvPr id="73" name="Ink 72">
                  <a:extLst>
                    <a:ext uri="{FF2B5EF4-FFF2-40B4-BE49-F238E27FC236}">
                      <a16:creationId xmlns:a16="http://schemas.microsoft.com/office/drawing/2014/main" id="{CBCAD636-E8CD-B04E-9074-273C6F646638}"/>
                    </a:ext>
                  </a:extLst>
                </p:cNvPr>
                <p:cNvPicPr/>
                <p:nvPr/>
              </p:nvPicPr>
              <p:blipFill>
                <a:blip r:embed="rId111"/>
                <a:stretch>
                  <a:fillRect/>
                </a:stretch>
              </p:blipFill>
              <p:spPr>
                <a:xfrm>
                  <a:off x="3707297" y="3319630"/>
                  <a:ext cx="183600" cy="372272"/>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4" name="Ink 73">
                  <a:extLst>
                    <a:ext uri="{FF2B5EF4-FFF2-40B4-BE49-F238E27FC236}">
                      <a16:creationId xmlns:a16="http://schemas.microsoft.com/office/drawing/2014/main" id="{4E312223-6806-C047-95D9-5A21A09ABEA6}"/>
                    </a:ext>
                  </a:extLst>
                </p14:cNvPr>
                <p14:cNvContentPartPr/>
                <p14:nvPr/>
              </p14:nvContentPartPr>
              <p14:xfrm>
                <a:off x="3874697" y="3302726"/>
                <a:ext cx="144000" cy="315360"/>
              </p14:xfrm>
            </p:contentPart>
          </mc:Choice>
          <mc:Fallback xmlns="">
            <p:pic>
              <p:nvPicPr>
                <p:cNvPr id="74" name="Ink 73">
                  <a:extLst>
                    <a:ext uri="{FF2B5EF4-FFF2-40B4-BE49-F238E27FC236}">
                      <a16:creationId xmlns:a16="http://schemas.microsoft.com/office/drawing/2014/main" id="{4E312223-6806-C047-95D9-5A21A09ABEA6}"/>
                    </a:ext>
                  </a:extLst>
                </p:cNvPr>
                <p:cNvPicPr/>
                <p:nvPr/>
              </p:nvPicPr>
              <p:blipFill>
                <a:blip r:embed="rId113"/>
                <a:stretch>
                  <a:fillRect/>
                </a:stretch>
              </p:blipFill>
              <p:spPr>
                <a:xfrm>
                  <a:off x="3859217" y="3287246"/>
                  <a:ext cx="17460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5" name="Ink 74">
                  <a:extLst>
                    <a:ext uri="{FF2B5EF4-FFF2-40B4-BE49-F238E27FC236}">
                      <a16:creationId xmlns:a16="http://schemas.microsoft.com/office/drawing/2014/main" id="{9C6B40D5-6ED1-BA43-BB9A-2AAAA352F7CC}"/>
                    </a:ext>
                  </a:extLst>
                </p14:cNvPr>
                <p14:cNvContentPartPr/>
                <p14:nvPr/>
              </p14:nvContentPartPr>
              <p14:xfrm>
                <a:off x="3753377" y="3576326"/>
                <a:ext cx="365040" cy="84240"/>
              </p14:xfrm>
            </p:contentPart>
          </mc:Choice>
          <mc:Fallback xmlns="">
            <p:pic>
              <p:nvPicPr>
                <p:cNvPr id="75" name="Ink 74">
                  <a:extLst>
                    <a:ext uri="{FF2B5EF4-FFF2-40B4-BE49-F238E27FC236}">
                      <a16:creationId xmlns:a16="http://schemas.microsoft.com/office/drawing/2014/main" id="{9C6B40D5-6ED1-BA43-BB9A-2AAAA352F7CC}"/>
                    </a:ext>
                  </a:extLst>
                </p:cNvPr>
                <p:cNvPicPr/>
                <p:nvPr/>
              </p:nvPicPr>
              <p:blipFill>
                <a:blip r:embed="rId115"/>
                <a:stretch>
                  <a:fillRect/>
                </a:stretch>
              </p:blipFill>
              <p:spPr>
                <a:xfrm>
                  <a:off x="3737897" y="3560912"/>
                  <a:ext cx="395640" cy="11471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6" name="Ink 75">
                  <a:extLst>
                    <a:ext uri="{FF2B5EF4-FFF2-40B4-BE49-F238E27FC236}">
                      <a16:creationId xmlns:a16="http://schemas.microsoft.com/office/drawing/2014/main" id="{22E30D5C-14A2-D146-8E12-93369334825E}"/>
                    </a:ext>
                  </a:extLst>
                </p14:cNvPr>
                <p14:cNvContentPartPr/>
                <p14:nvPr/>
              </p14:nvContentPartPr>
              <p14:xfrm>
                <a:off x="4218137" y="3300206"/>
                <a:ext cx="110160" cy="284400"/>
              </p14:xfrm>
            </p:contentPart>
          </mc:Choice>
          <mc:Fallback xmlns="">
            <p:pic>
              <p:nvPicPr>
                <p:cNvPr id="76" name="Ink 75">
                  <a:extLst>
                    <a:ext uri="{FF2B5EF4-FFF2-40B4-BE49-F238E27FC236}">
                      <a16:creationId xmlns:a16="http://schemas.microsoft.com/office/drawing/2014/main" id="{22E30D5C-14A2-D146-8E12-93369334825E}"/>
                    </a:ext>
                  </a:extLst>
                </p:cNvPr>
                <p:cNvPicPr/>
                <p:nvPr/>
              </p:nvPicPr>
              <p:blipFill>
                <a:blip r:embed="rId117"/>
                <a:stretch>
                  <a:fillRect/>
                </a:stretch>
              </p:blipFill>
              <p:spPr>
                <a:xfrm>
                  <a:off x="4202657" y="3284726"/>
                  <a:ext cx="140760"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7" name="Ink 76">
                  <a:extLst>
                    <a:ext uri="{FF2B5EF4-FFF2-40B4-BE49-F238E27FC236}">
                      <a16:creationId xmlns:a16="http://schemas.microsoft.com/office/drawing/2014/main" id="{7F3120D0-56DA-1B4E-A593-564981BE7ABD}"/>
                    </a:ext>
                  </a:extLst>
                </p14:cNvPr>
                <p14:cNvContentPartPr/>
                <p14:nvPr/>
              </p14:nvContentPartPr>
              <p14:xfrm>
                <a:off x="4116617" y="3361406"/>
                <a:ext cx="306720" cy="182880"/>
              </p14:xfrm>
            </p:contentPart>
          </mc:Choice>
          <mc:Fallback xmlns="">
            <p:pic>
              <p:nvPicPr>
                <p:cNvPr id="77" name="Ink 76">
                  <a:extLst>
                    <a:ext uri="{FF2B5EF4-FFF2-40B4-BE49-F238E27FC236}">
                      <a16:creationId xmlns:a16="http://schemas.microsoft.com/office/drawing/2014/main" id="{7F3120D0-56DA-1B4E-A593-564981BE7ABD}"/>
                    </a:ext>
                  </a:extLst>
                </p:cNvPr>
                <p:cNvPicPr/>
                <p:nvPr/>
              </p:nvPicPr>
              <p:blipFill>
                <a:blip r:embed="rId119"/>
                <a:stretch>
                  <a:fillRect/>
                </a:stretch>
              </p:blipFill>
              <p:spPr>
                <a:xfrm>
                  <a:off x="4101137" y="3345926"/>
                  <a:ext cx="33732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8" name="Ink 77">
                  <a:extLst>
                    <a:ext uri="{FF2B5EF4-FFF2-40B4-BE49-F238E27FC236}">
                      <a16:creationId xmlns:a16="http://schemas.microsoft.com/office/drawing/2014/main" id="{68D5831C-4410-B34F-8E24-29D98959A747}"/>
                    </a:ext>
                  </a:extLst>
                </p14:cNvPr>
                <p14:cNvContentPartPr/>
                <p14:nvPr/>
              </p14:nvContentPartPr>
              <p14:xfrm>
                <a:off x="4615217" y="3398846"/>
                <a:ext cx="166320" cy="7200"/>
              </p14:xfrm>
            </p:contentPart>
          </mc:Choice>
          <mc:Fallback xmlns="">
            <p:pic>
              <p:nvPicPr>
                <p:cNvPr id="78" name="Ink 77">
                  <a:extLst>
                    <a:ext uri="{FF2B5EF4-FFF2-40B4-BE49-F238E27FC236}">
                      <a16:creationId xmlns:a16="http://schemas.microsoft.com/office/drawing/2014/main" id="{68D5831C-4410-B34F-8E24-29D98959A747}"/>
                    </a:ext>
                  </a:extLst>
                </p:cNvPr>
                <p:cNvPicPr/>
                <p:nvPr/>
              </p:nvPicPr>
              <p:blipFill>
                <a:blip r:embed="rId121"/>
                <a:stretch>
                  <a:fillRect/>
                </a:stretch>
              </p:blipFill>
              <p:spPr>
                <a:xfrm>
                  <a:off x="4599703" y="3383366"/>
                  <a:ext cx="196986"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9" name="Ink 78">
                  <a:extLst>
                    <a:ext uri="{FF2B5EF4-FFF2-40B4-BE49-F238E27FC236}">
                      <a16:creationId xmlns:a16="http://schemas.microsoft.com/office/drawing/2014/main" id="{3626AD6D-8AFB-1C40-8041-4AEB686EA340}"/>
                    </a:ext>
                  </a:extLst>
                </p14:cNvPr>
                <p14:cNvContentPartPr/>
                <p14:nvPr/>
              </p14:nvContentPartPr>
              <p14:xfrm>
                <a:off x="4624217" y="3513326"/>
                <a:ext cx="212760" cy="16560"/>
              </p14:xfrm>
            </p:contentPart>
          </mc:Choice>
          <mc:Fallback xmlns="">
            <p:pic>
              <p:nvPicPr>
                <p:cNvPr id="79" name="Ink 78">
                  <a:extLst>
                    <a:ext uri="{FF2B5EF4-FFF2-40B4-BE49-F238E27FC236}">
                      <a16:creationId xmlns:a16="http://schemas.microsoft.com/office/drawing/2014/main" id="{3626AD6D-8AFB-1C40-8041-4AEB686EA340}"/>
                    </a:ext>
                  </a:extLst>
                </p:cNvPr>
                <p:cNvPicPr/>
                <p:nvPr/>
              </p:nvPicPr>
              <p:blipFill>
                <a:blip r:embed="rId123"/>
                <a:stretch>
                  <a:fillRect/>
                </a:stretch>
              </p:blipFill>
              <p:spPr>
                <a:xfrm>
                  <a:off x="4608737" y="3497846"/>
                  <a:ext cx="24336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1" name="Ink 80">
                  <a:extLst>
                    <a:ext uri="{FF2B5EF4-FFF2-40B4-BE49-F238E27FC236}">
                      <a16:creationId xmlns:a16="http://schemas.microsoft.com/office/drawing/2014/main" id="{13476B16-E0E8-E244-A370-00DEFB70E079}"/>
                    </a:ext>
                  </a:extLst>
                </p14:cNvPr>
                <p14:cNvContentPartPr/>
                <p14:nvPr/>
              </p14:nvContentPartPr>
              <p14:xfrm>
                <a:off x="5233697" y="3248006"/>
                <a:ext cx="63000" cy="372240"/>
              </p14:xfrm>
            </p:contentPart>
          </mc:Choice>
          <mc:Fallback xmlns="">
            <p:pic>
              <p:nvPicPr>
                <p:cNvPr id="81" name="Ink 80">
                  <a:extLst>
                    <a:ext uri="{FF2B5EF4-FFF2-40B4-BE49-F238E27FC236}">
                      <a16:creationId xmlns:a16="http://schemas.microsoft.com/office/drawing/2014/main" id="{13476B16-E0E8-E244-A370-00DEFB70E079}"/>
                    </a:ext>
                  </a:extLst>
                </p:cNvPr>
                <p:cNvPicPr/>
                <p:nvPr/>
              </p:nvPicPr>
              <p:blipFill>
                <a:blip r:embed="rId125"/>
                <a:stretch>
                  <a:fillRect/>
                </a:stretch>
              </p:blipFill>
              <p:spPr>
                <a:xfrm>
                  <a:off x="5218217" y="3232526"/>
                  <a:ext cx="9360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2" name="Ink 81">
                  <a:extLst>
                    <a:ext uri="{FF2B5EF4-FFF2-40B4-BE49-F238E27FC236}">
                      <a16:creationId xmlns:a16="http://schemas.microsoft.com/office/drawing/2014/main" id="{B12586FE-B1A5-3A43-BA52-398DE028F17A}"/>
                    </a:ext>
                  </a:extLst>
                </p14:cNvPr>
                <p14:cNvContentPartPr/>
                <p14:nvPr/>
              </p14:nvContentPartPr>
              <p14:xfrm>
                <a:off x="5180777" y="3127406"/>
                <a:ext cx="345600" cy="525960"/>
              </p14:xfrm>
            </p:contentPart>
          </mc:Choice>
          <mc:Fallback xmlns="">
            <p:pic>
              <p:nvPicPr>
                <p:cNvPr id="82" name="Ink 81">
                  <a:extLst>
                    <a:ext uri="{FF2B5EF4-FFF2-40B4-BE49-F238E27FC236}">
                      <a16:creationId xmlns:a16="http://schemas.microsoft.com/office/drawing/2014/main" id="{B12586FE-B1A5-3A43-BA52-398DE028F17A}"/>
                    </a:ext>
                  </a:extLst>
                </p:cNvPr>
                <p:cNvPicPr/>
                <p:nvPr/>
              </p:nvPicPr>
              <p:blipFill>
                <a:blip r:embed="rId127"/>
                <a:stretch>
                  <a:fillRect/>
                </a:stretch>
              </p:blipFill>
              <p:spPr>
                <a:xfrm>
                  <a:off x="5165281" y="3111915"/>
                  <a:ext cx="376232" cy="556581"/>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3" name="Ink 82">
                  <a:extLst>
                    <a:ext uri="{FF2B5EF4-FFF2-40B4-BE49-F238E27FC236}">
                      <a16:creationId xmlns:a16="http://schemas.microsoft.com/office/drawing/2014/main" id="{7B2581E2-D4B7-C740-B8B9-DEB6F48B833A}"/>
                    </a:ext>
                  </a:extLst>
                </p14:cNvPr>
                <p14:cNvContentPartPr/>
                <p14:nvPr/>
              </p14:nvContentPartPr>
              <p14:xfrm>
                <a:off x="5582897" y="3413606"/>
                <a:ext cx="69120" cy="43560"/>
              </p14:xfrm>
            </p:contentPart>
          </mc:Choice>
          <mc:Fallback xmlns="">
            <p:pic>
              <p:nvPicPr>
                <p:cNvPr id="83" name="Ink 82">
                  <a:extLst>
                    <a:ext uri="{FF2B5EF4-FFF2-40B4-BE49-F238E27FC236}">
                      <a16:creationId xmlns:a16="http://schemas.microsoft.com/office/drawing/2014/main" id="{7B2581E2-D4B7-C740-B8B9-DEB6F48B833A}"/>
                    </a:ext>
                  </a:extLst>
                </p:cNvPr>
                <p:cNvPicPr/>
                <p:nvPr/>
              </p:nvPicPr>
              <p:blipFill>
                <a:blip r:embed="rId129"/>
                <a:stretch>
                  <a:fillRect/>
                </a:stretch>
              </p:blipFill>
              <p:spPr>
                <a:xfrm>
                  <a:off x="5567336" y="3398126"/>
                  <a:ext cx="9988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5" name="Ink 84">
                  <a:extLst>
                    <a:ext uri="{FF2B5EF4-FFF2-40B4-BE49-F238E27FC236}">
                      <a16:creationId xmlns:a16="http://schemas.microsoft.com/office/drawing/2014/main" id="{86B1841A-BCE1-EF4C-B5B1-AF8D19211F56}"/>
                    </a:ext>
                  </a:extLst>
                </p14:cNvPr>
                <p14:cNvContentPartPr/>
                <p14:nvPr/>
              </p14:nvContentPartPr>
              <p14:xfrm>
                <a:off x="5915537" y="3273206"/>
                <a:ext cx="155520" cy="310320"/>
              </p14:xfrm>
            </p:contentPart>
          </mc:Choice>
          <mc:Fallback xmlns="">
            <p:pic>
              <p:nvPicPr>
                <p:cNvPr id="85" name="Ink 84">
                  <a:extLst>
                    <a:ext uri="{FF2B5EF4-FFF2-40B4-BE49-F238E27FC236}">
                      <a16:creationId xmlns:a16="http://schemas.microsoft.com/office/drawing/2014/main" id="{86B1841A-BCE1-EF4C-B5B1-AF8D19211F56}"/>
                    </a:ext>
                  </a:extLst>
                </p:cNvPr>
                <p:cNvPicPr/>
                <p:nvPr/>
              </p:nvPicPr>
              <p:blipFill>
                <a:blip r:embed="rId131"/>
                <a:stretch>
                  <a:fillRect/>
                </a:stretch>
              </p:blipFill>
              <p:spPr>
                <a:xfrm>
                  <a:off x="5900057" y="3257726"/>
                  <a:ext cx="186120" cy="3409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6" name="Ink 85">
                  <a:extLst>
                    <a:ext uri="{FF2B5EF4-FFF2-40B4-BE49-F238E27FC236}">
                      <a16:creationId xmlns:a16="http://schemas.microsoft.com/office/drawing/2014/main" id="{9E64A3D2-29C7-1B4A-85CE-5E3767BFE7A2}"/>
                    </a:ext>
                  </a:extLst>
                </p14:cNvPr>
                <p14:cNvContentPartPr/>
                <p14:nvPr/>
              </p14:nvContentPartPr>
              <p14:xfrm>
                <a:off x="5874497" y="3282926"/>
                <a:ext cx="310680" cy="243360"/>
              </p14:xfrm>
            </p:contentPart>
          </mc:Choice>
          <mc:Fallback xmlns="">
            <p:pic>
              <p:nvPicPr>
                <p:cNvPr id="86" name="Ink 85">
                  <a:extLst>
                    <a:ext uri="{FF2B5EF4-FFF2-40B4-BE49-F238E27FC236}">
                      <a16:creationId xmlns:a16="http://schemas.microsoft.com/office/drawing/2014/main" id="{9E64A3D2-29C7-1B4A-85CE-5E3767BFE7A2}"/>
                    </a:ext>
                  </a:extLst>
                </p:cNvPr>
                <p:cNvPicPr/>
                <p:nvPr/>
              </p:nvPicPr>
              <p:blipFill>
                <a:blip r:embed="rId133"/>
                <a:stretch>
                  <a:fillRect/>
                </a:stretch>
              </p:blipFill>
              <p:spPr>
                <a:xfrm>
                  <a:off x="5859035" y="3267446"/>
                  <a:ext cx="341245"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7" name="Ink 86">
                  <a:extLst>
                    <a:ext uri="{FF2B5EF4-FFF2-40B4-BE49-F238E27FC236}">
                      <a16:creationId xmlns:a16="http://schemas.microsoft.com/office/drawing/2014/main" id="{63CBF5F5-119B-BD40-A9F0-A488F4D63ED4}"/>
                    </a:ext>
                  </a:extLst>
                </p14:cNvPr>
                <p14:cNvContentPartPr/>
                <p14:nvPr/>
              </p14:nvContentPartPr>
              <p14:xfrm>
                <a:off x="6246017" y="3385886"/>
                <a:ext cx="60480" cy="26280"/>
              </p14:xfrm>
            </p:contentPart>
          </mc:Choice>
          <mc:Fallback xmlns="">
            <p:pic>
              <p:nvPicPr>
                <p:cNvPr id="87" name="Ink 86">
                  <a:extLst>
                    <a:ext uri="{FF2B5EF4-FFF2-40B4-BE49-F238E27FC236}">
                      <a16:creationId xmlns:a16="http://schemas.microsoft.com/office/drawing/2014/main" id="{63CBF5F5-119B-BD40-A9F0-A488F4D63ED4}"/>
                    </a:ext>
                  </a:extLst>
                </p:cNvPr>
                <p:cNvPicPr/>
                <p:nvPr/>
              </p:nvPicPr>
              <p:blipFill>
                <a:blip r:embed="rId135"/>
                <a:stretch>
                  <a:fillRect/>
                </a:stretch>
              </p:blipFill>
              <p:spPr>
                <a:xfrm>
                  <a:off x="6230629" y="3370406"/>
                  <a:ext cx="90899"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8" name="Ink 87">
                  <a:extLst>
                    <a:ext uri="{FF2B5EF4-FFF2-40B4-BE49-F238E27FC236}">
                      <a16:creationId xmlns:a16="http://schemas.microsoft.com/office/drawing/2014/main" id="{16D59CFA-A4EF-424B-94EB-CB667458AA8E}"/>
                    </a:ext>
                  </a:extLst>
                </p14:cNvPr>
                <p14:cNvContentPartPr/>
                <p14:nvPr/>
              </p14:nvContentPartPr>
              <p14:xfrm>
                <a:off x="6567137" y="3317846"/>
                <a:ext cx="246240" cy="234360"/>
              </p14:xfrm>
            </p:contentPart>
          </mc:Choice>
          <mc:Fallback xmlns="">
            <p:pic>
              <p:nvPicPr>
                <p:cNvPr id="88" name="Ink 87">
                  <a:extLst>
                    <a:ext uri="{FF2B5EF4-FFF2-40B4-BE49-F238E27FC236}">
                      <a16:creationId xmlns:a16="http://schemas.microsoft.com/office/drawing/2014/main" id="{16D59CFA-A4EF-424B-94EB-CB667458AA8E}"/>
                    </a:ext>
                  </a:extLst>
                </p:cNvPr>
                <p:cNvPicPr/>
                <p:nvPr/>
              </p:nvPicPr>
              <p:blipFill>
                <a:blip r:embed="rId137"/>
                <a:stretch>
                  <a:fillRect/>
                </a:stretch>
              </p:blipFill>
              <p:spPr>
                <a:xfrm>
                  <a:off x="6551657" y="3302366"/>
                  <a:ext cx="27684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89" name="Ink 88">
                  <a:extLst>
                    <a:ext uri="{FF2B5EF4-FFF2-40B4-BE49-F238E27FC236}">
                      <a16:creationId xmlns:a16="http://schemas.microsoft.com/office/drawing/2014/main" id="{AD428EA8-11D5-A54B-8D8D-210A0790F40A}"/>
                    </a:ext>
                  </a:extLst>
                </p14:cNvPr>
                <p14:cNvContentPartPr/>
                <p14:nvPr/>
              </p14:nvContentPartPr>
              <p14:xfrm>
                <a:off x="6967457" y="3169886"/>
                <a:ext cx="192600" cy="360000"/>
              </p14:xfrm>
            </p:contentPart>
          </mc:Choice>
          <mc:Fallback xmlns="">
            <p:pic>
              <p:nvPicPr>
                <p:cNvPr id="89" name="Ink 88">
                  <a:extLst>
                    <a:ext uri="{FF2B5EF4-FFF2-40B4-BE49-F238E27FC236}">
                      <a16:creationId xmlns:a16="http://schemas.microsoft.com/office/drawing/2014/main" id="{AD428EA8-11D5-A54B-8D8D-210A0790F40A}"/>
                    </a:ext>
                  </a:extLst>
                </p:cNvPr>
                <p:cNvPicPr/>
                <p:nvPr/>
              </p:nvPicPr>
              <p:blipFill>
                <a:blip r:embed="rId139"/>
                <a:stretch>
                  <a:fillRect/>
                </a:stretch>
              </p:blipFill>
              <p:spPr>
                <a:xfrm>
                  <a:off x="6951977" y="3154406"/>
                  <a:ext cx="223200" cy="3906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0" name="Ink 89">
                  <a:extLst>
                    <a:ext uri="{FF2B5EF4-FFF2-40B4-BE49-F238E27FC236}">
                      <a16:creationId xmlns:a16="http://schemas.microsoft.com/office/drawing/2014/main" id="{972661DA-517B-3747-BC1A-761A102AA43B}"/>
                    </a:ext>
                  </a:extLst>
                </p14:cNvPr>
                <p14:cNvContentPartPr/>
                <p14:nvPr/>
              </p14:nvContentPartPr>
              <p14:xfrm>
                <a:off x="6832097" y="3276806"/>
                <a:ext cx="345600" cy="41400"/>
              </p14:xfrm>
            </p:contentPart>
          </mc:Choice>
          <mc:Fallback xmlns="">
            <p:pic>
              <p:nvPicPr>
                <p:cNvPr id="90" name="Ink 89">
                  <a:extLst>
                    <a:ext uri="{FF2B5EF4-FFF2-40B4-BE49-F238E27FC236}">
                      <a16:creationId xmlns:a16="http://schemas.microsoft.com/office/drawing/2014/main" id="{972661DA-517B-3747-BC1A-761A102AA43B}"/>
                    </a:ext>
                  </a:extLst>
                </p:cNvPr>
                <p:cNvPicPr/>
                <p:nvPr/>
              </p:nvPicPr>
              <p:blipFill>
                <a:blip r:embed="rId141"/>
                <a:stretch>
                  <a:fillRect/>
                </a:stretch>
              </p:blipFill>
              <p:spPr>
                <a:xfrm>
                  <a:off x="6816617" y="3261190"/>
                  <a:ext cx="376200" cy="72268"/>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3" name="Ink 92">
                  <a:extLst>
                    <a:ext uri="{FF2B5EF4-FFF2-40B4-BE49-F238E27FC236}">
                      <a16:creationId xmlns:a16="http://schemas.microsoft.com/office/drawing/2014/main" id="{435D884E-C564-1548-BC70-A0DE3629EC22}"/>
                    </a:ext>
                  </a:extLst>
                </p14:cNvPr>
                <p14:cNvContentPartPr/>
                <p14:nvPr/>
              </p14:nvContentPartPr>
              <p14:xfrm>
                <a:off x="3692177" y="3787286"/>
                <a:ext cx="4017960" cy="233640"/>
              </p14:xfrm>
            </p:contentPart>
          </mc:Choice>
          <mc:Fallback xmlns="">
            <p:pic>
              <p:nvPicPr>
                <p:cNvPr id="93" name="Ink 92">
                  <a:extLst>
                    <a:ext uri="{FF2B5EF4-FFF2-40B4-BE49-F238E27FC236}">
                      <a16:creationId xmlns:a16="http://schemas.microsoft.com/office/drawing/2014/main" id="{435D884E-C564-1548-BC70-A0DE3629EC22}"/>
                    </a:ext>
                  </a:extLst>
                </p:cNvPr>
                <p:cNvPicPr/>
                <p:nvPr/>
              </p:nvPicPr>
              <p:blipFill>
                <a:blip r:embed="rId143"/>
                <a:stretch>
                  <a:fillRect/>
                </a:stretch>
              </p:blipFill>
              <p:spPr>
                <a:xfrm>
                  <a:off x="3676697" y="3771806"/>
                  <a:ext cx="40485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6" name="Ink 95">
                  <a:extLst>
                    <a:ext uri="{FF2B5EF4-FFF2-40B4-BE49-F238E27FC236}">
                      <a16:creationId xmlns:a16="http://schemas.microsoft.com/office/drawing/2014/main" id="{FDE39F79-1FBE-C04A-898B-3FAA0248AB0A}"/>
                    </a:ext>
                  </a:extLst>
                </p14:cNvPr>
                <p14:cNvContentPartPr/>
                <p14:nvPr/>
              </p14:nvContentPartPr>
              <p14:xfrm>
                <a:off x="5608097" y="3622766"/>
                <a:ext cx="3960" cy="2520"/>
              </p14:xfrm>
            </p:contentPart>
          </mc:Choice>
          <mc:Fallback xmlns="">
            <p:pic>
              <p:nvPicPr>
                <p:cNvPr id="96" name="Ink 95">
                  <a:extLst>
                    <a:ext uri="{FF2B5EF4-FFF2-40B4-BE49-F238E27FC236}">
                      <a16:creationId xmlns:a16="http://schemas.microsoft.com/office/drawing/2014/main" id="{FDE39F79-1FBE-C04A-898B-3FAA0248AB0A}"/>
                    </a:ext>
                  </a:extLst>
                </p:cNvPr>
                <p:cNvPicPr/>
                <p:nvPr/>
              </p:nvPicPr>
              <p:blipFill>
                <a:blip r:embed="rId145"/>
                <a:stretch>
                  <a:fillRect/>
                </a:stretch>
              </p:blipFill>
              <p:spPr>
                <a:xfrm>
                  <a:off x="5592617" y="3607286"/>
                  <a:ext cx="3456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7" name="Ink 96">
                  <a:extLst>
                    <a:ext uri="{FF2B5EF4-FFF2-40B4-BE49-F238E27FC236}">
                      <a16:creationId xmlns:a16="http://schemas.microsoft.com/office/drawing/2014/main" id="{149B25F5-3F5C-4A46-91FE-2538F8EA1E33}"/>
                    </a:ext>
                  </a:extLst>
                </p14:cNvPr>
                <p14:cNvContentPartPr/>
                <p14:nvPr/>
              </p14:nvContentPartPr>
              <p14:xfrm>
                <a:off x="5582177" y="3608366"/>
                <a:ext cx="104400" cy="97560"/>
              </p14:xfrm>
            </p:contentPart>
          </mc:Choice>
          <mc:Fallback xmlns="">
            <p:pic>
              <p:nvPicPr>
                <p:cNvPr id="97" name="Ink 96">
                  <a:extLst>
                    <a:ext uri="{FF2B5EF4-FFF2-40B4-BE49-F238E27FC236}">
                      <a16:creationId xmlns:a16="http://schemas.microsoft.com/office/drawing/2014/main" id="{149B25F5-3F5C-4A46-91FE-2538F8EA1E33}"/>
                    </a:ext>
                  </a:extLst>
                </p:cNvPr>
                <p:cNvPicPr/>
                <p:nvPr/>
              </p:nvPicPr>
              <p:blipFill>
                <a:blip r:embed="rId147"/>
                <a:stretch>
                  <a:fillRect/>
                </a:stretch>
              </p:blipFill>
              <p:spPr>
                <a:xfrm>
                  <a:off x="5566697" y="3592943"/>
                  <a:ext cx="135000" cy="128048"/>
                </a:xfrm>
                <a:prstGeom prst="rect">
                  <a:avLst/>
                </a:prstGeom>
              </p:spPr>
            </p:pic>
          </mc:Fallback>
        </mc:AlternateContent>
      </p:grpSp>
      <p:grpSp>
        <p:nvGrpSpPr>
          <p:cNvPr id="101" name="Group 100">
            <a:extLst>
              <a:ext uri="{FF2B5EF4-FFF2-40B4-BE49-F238E27FC236}">
                <a16:creationId xmlns:a16="http://schemas.microsoft.com/office/drawing/2014/main" id="{44600B7E-A4BB-7C42-AAA7-12CC5833A311}"/>
              </a:ext>
            </a:extLst>
          </p:cNvPr>
          <p:cNvGrpSpPr/>
          <p:nvPr/>
        </p:nvGrpSpPr>
        <p:grpSpPr>
          <a:xfrm>
            <a:off x="5267897" y="4028126"/>
            <a:ext cx="234360" cy="436680"/>
            <a:chOff x="5267897" y="4028126"/>
            <a:chExt cx="234360" cy="436680"/>
          </a:xfrm>
        </p:grpSpPr>
        <mc:AlternateContent xmlns:mc="http://schemas.openxmlformats.org/markup-compatibility/2006" xmlns:p14="http://schemas.microsoft.com/office/powerpoint/2010/main">
          <mc:Choice Requires="p14">
            <p:contentPart p14:bwMode="auto" r:id="rId148">
              <p14:nvContentPartPr>
                <p14:cNvPr id="99" name="Ink 98">
                  <a:extLst>
                    <a:ext uri="{FF2B5EF4-FFF2-40B4-BE49-F238E27FC236}">
                      <a16:creationId xmlns:a16="http://schemas.microsoft.com/office/drawing/2014/main" id="{F33FD0D3-69AE-9241-AF52-0A449D173E39}"/>
                    </a:ext>
                  </a:extLst>
                </p14:cNvPr>
                <p14:cNvContentPartPr/>
                <p14:nvPr/>
              </p14:nvContentPartPr>
              <p14:xfrm>
                <a:off x="5365097" y="4028126"/>
                <a:ext cx="16920" cy="328680"/>
              </p14:xfrm>
            </p:contentPart>
          </mc:Choice>
          <mc:Fallback xmlns="">
            <p:pic>
              <p:nvPicPr>
                <p:cNvPr id="99" name="Ink 98">
                  <a:extLst>
                    <a:ext uri="{FF2B5EF4-FFF2-40B4-BE49-F238E27FC236}">
                      <a16:creationId xmlns:a16="http://schemas.microsoft.com/office/drawing/2014/main" id="{F33FD0D3-69AE-9241-AF52-0A449D173E39}"/>
                    </a:ext>
                  </a:extLst>
                </p:cNvPr>
                <p:cNvPicPr/>
                <p:nvPr/>
              </p:nvPicPr>
              <p:blipFill>
                <a:blip r:embed="rId149"/>
                <a:stretch>
                  <a:fillRect/>
                </a:stretch>
              </p:blipFill>
              <p:spPr>
                <a:xfrm>
                  <a:off x="5349939" y="4012646"/>
                  <a:ext cx="46883" cy="3592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00" name="Ink 99">
                  <a:extLst>
                    <a:ext uri="{FF2B5EF4-FFF2-40B4-BE49-F238E27FC236}">
                      <a16:creationId xmlns:a16="http://schemas.microsoft.com/office/drawing/2014/main" id="{81E3C0C7-6BF0-054F-A0D8-D5A4B90E34BA}"/>
                    </a:ext>
                  </a:extLst>
                </p14:cNvPr>
                <p14:cNvContentPartPr/>
                <p14:nvPr/>
              </p14:nvContentPartPr>
              <p14:xfrm>
                <a:off x="5267897" y="4278686"/>
                <a:ext cx="234360" cy="186120"/>
              </p14:xfrm>
            </p:contentPart>
          </mc:Choice>
          <mc:Fallback xmlns="">
            <p:pic>
              <p:nvPicPr>
                <p:cNvPr id="100" name="Ink 99">
                  <a:extLst>
                    <a:ext uri="{FF2B5EF4-FFF2-40B4-BE49-F238E27FC236}">
                      <a16:creationId xmlns:a16="http://schemas.microsoft.com/office/drawing/2014/main" id="{81E3C0C7-6BF0-054F-A0D8-D5A4B90E34BA}"/>
                    </a:ext>
                  </a:extLst>
                </p:cNvPr>
                <p:cNvPicPr/>
                <p:nvPr/>
              </p:nvPicPr>
              <p:blipFill>
                <a:blip r:embed="rId151"/>
                <a:stretch>
                  <a:fillRect/>
                </a:stretch>
              </p:blipFill>
              <p:spPr>
                <a:xfrm>
                  <a:off x="5252441" y="4263176"/>
                  <a:ext cx="264913" cy="216779"/>
                </a:xfrm>
                <a:prstGeom prst="rect">
                  <a:avLst/>
                </a:prstGeom>
              </p:spPr>
            </p:pic>
          </mc:Fallback>
        </mc:AlternateContent>
      </p:grpSp>
      <p:grpSp>
        <p:nvGrpSpPr>
          <p:cNvPr id="34" name="Group 33">
            <a:extLst>
              <a:ext uri="{FF2B5EF4-FFF2-40B4-BE49-F238E27FC236}">
                <a16:creationId xmlns:a16="http://schemas.microsoft.com/office/drawing/2014/main" id="{506CF113-1C35-4A46-9BC2-D58912C200BC}"/>
              </a:ext>
            </a:extLst>
          </p:cNvPr>
          <p:cNvGrpSpPr/>
          <p:nvPr/>
        </p:nvGrpSpPr>
        <p:grpSpPr>
          <a:xfrm>
            <a:off x="5943103" y="1557446"/>
            <a:ext cx="614520" cy="172080"/>
            <a:chOff x="5943103" y="1557446"/>
            <a:chExt cx="614520" cy="172080"/>
          </a:xfrm>
        </p:grpSpPr>
        <mc:AlternateContent xmlns:mc="http://schemas.openxmlformats.org/markup-compatibility/2006" xmlns:p14="http://schemas.microsoft.com/office/powerpoint/2010/main">
          <mc:Choice Requires="p14">
            <p:contentPart p14:bwMode="auto" r:id="rId152">
              <p14:nvContentPartPr>
                <p14:cNvPr id="3" name="Ink 2">
                  <a:extLst>
                    <a:ext uri="{FF2B5EF4-FFF2-40B4-BE49-F238E27FC236}">
                      <a16:creationId xmlns:a16="http://schemas.microsoft.com/office/drawing/2014/main" id="{EA20B470-C524-0F43-824F-3A48A4CFC34F}"/>
                    </a:ext>
                  </a:extLst>
                </p14:cNvPr>
                <p14:cNvContentPartPr/>
                <p14:nvPr/>
              </p14:nvContentPartPr>
              <p14:xfrm>
                <a:off x="6107983" y="1557446"/>
                <a:ext cx="56520" cy="9360"/>
              </p14:xfrm>
            </p:contentPart>
          </mc:Choice>
          <mc:Fallback xmlns="">
            <p:pic>
              <p:nvPicPr>
                <p:cNvPr id="3" name="Ink 2">
                  <a:extLst>
                    <a:ext uri="{FF2B5EF4-FFF2-40B4-BE49-F238E27FC236}">
                      <a16:creationId xmlns:a16="http://schemas.microsoft.com/office/drawing/2014/main" id="{EA20B470-C524-0F43-824F-3A48A4CFC34F}"/>
                    </a:ext>
                  </a:extLst>
                </p:cNvPr>
                <p:cNvPicPr/>
                <p:nvPr/>
              </p:nvPicPr>
              <p:blipFill>
                <a:blip r:embed="rId153"/>
                <a:stretch>
                  <a:fillRect/>
                </a:stretch>
              </p:blipFill>
              <p:spPr>
                <a:xfrm>
                  <a:off x="6092503" y="1541966"/>
                  <a:ext cx="8712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4" name="Ink 3">
                  <a:extLst>
                    <a:ext uri="{FF2B5EF4-FFF2-40B4-BE49-F238E27FC236}">
                      <a16:creationId xmlns:a16="http://schemas.microsoft.com/office/drawing/2014/main" id="{8C1D3180-25C9-A744-9602-3232E8D3EA45}"/>
                    </a:ext>
                  </a:extLst>
                </p14:cNvPr>
                <p14:cNvContentPartPr/>
                <p14:nvPr/>
              </p14:nvContentPartPr>
              <p14:xfrm>
                <a:off x="5978383" y="1567166"/>
                <a:ext cx="579240" cy="73080"/>
              </p14:xfrm>
            </p:contentPart>
          </mc:Choice>
          <mc:Fallback xmlns="">
            <p:pic>
              <p:nvPicPr>
                <p:cNvPr id="4" name="Ink 3">
                  <a:extLst>
                    <a:ext uri="{FF2B5EF4-FFF2-40B4-BE49-F238E27FC236}">
                      <a16:creationId xmlns:a16="http://schemas.microsoft.com/office/drawing/2014/main" id="{8C1D3180-25C9-A744-9602-3232E8D3EA45}"/>
                    </a:ext>
                  </a:extLst>
                </p:cNvPr>
                <p:cNvPicPr/>
                <p:nvPr/>
              </p:nvPicPr>
              <p:blipFill>
                <a:blip r:embed="rId155"/>
                <a:stretch>
                  <a:fillRect/>
                </a:stretch>
              </p:blipFill>
              <p:spPr>
                <a:xfrm>
                  <a:off x="5962913" y="1551686"/>
                  <a:ext cx="609821"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7" name="Ink 6">
                  <a:extLst>
                    <a:ext uri="{FF2B5EF4-FFF2-40B4-BE49-F238E27FC236}">
                      <a16:creationId xmlns:a16="http://schemas.microsoft.com/office/drawing/2014/main" id="{2D636434-C21D-3245-B692-6D83D9862BD9}"/>
                    </a:ext>
                  </a:extLst>
                </p14:cNvPr>
                <p14:cNvContentPartPr/>
                <p14:nvPr/>
              </p14:nvContentPartPr>
              <p14:xfrm>
                <a:off x="5943103" y="1567526"/>
                <a:ext cx="169560" cy="162000"/>
              </p14:xfrm>
            </p:contentPart>
          </mc:Choice>
          <mc:Fallback xmlns="">
            <p:pic>
              <p:nvPicPr>
                <p:cNvPr id="7" name="Ink 6">
                  <a:extLst>
                    <a:ext uri="{FF2B5EF4-FFF2-40B4-BE49-F238E27FC236}">
                      <a16:creationId xmlns:a16="http://schemas.microsoft.com/office/drawing/2014/main" id="{2D636434-C21D-3245-B692-6D83D9862BD9}"/>
                    </a:ext>
                  </a:extLst>
                </p:cNvPr>
                <p:cNvPicPr/>
                <p:nvPr/>
              </p:nvPicPr>
              <p:blipFill>
                <a:blip r:embed="rId157"/>
                <a:stretch>
                  <a:fillRect/>
                </a:stretch>
              </p:blipFill>
              <p:spPr>
                <a:xfrm>
                  <a:off x="5927623" y="1552046"/>
                  <a:ext cx="200160" cy="19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8">
            <p14:nvContentPartPr>
              <p14:cNvPr id="35" name="Ink 34">
                <a:extLst>
                  <a:ext uri="{FF2B5EF4-FFF2-40B4-BE49-F238E27FC236}">
                    <a16:creationId xmlns:a16="http://schemas.microsoft.com/office/drawing/2014/main" id="{3622D673-FB4C-9E45-BCB9-72127625C277}"/>
                  </a:ext>
                </a:extLst>
              </p14:cNvPr>
              <p14:cNvContentPartPr/>
              <p14:nvPr/>
            </p14:nvContentPartPr>
            <p14:xfrm>
              <a:off x="-2124857" y="464126"/>
              <a:ext cx="15120" cy="4680"/>
            </p14:xfrm>
          </p:contentPart>
        </mc:Choice>
        <mc:Fallback xmlns="">
          <p:pic>
            <p:nvPicPr>
              <p:cNvPr id="35" name="Ink 34">
                <a:extLst>
                  <a:ext uri="{FF2B5EF4-FFF2-40B4-BE49-F238E27FC236}">
                    <a16:creationId xmlns:a16="http://schemas.microsoft.com/office/drawing/2014/main" id="{3622D673-FB4C-9E45-BCB9-72127625C277}"/>
                  </a:ext>
                </a:extLst>
              </p:cNvPr>
              <p:cNvPicPr/>
              <p:nvPr/>
            </p:nvPicPr>
            <p:blipFill>
              <a:blip r:embed="rId159"/>
              <a:stretch>
                <a:fillRect/>
              </a:stretch>
            </p:blipFill>
            <p:spPr>
              <a:xfrm>
                <a:off x="-2129177" y="459806"/>
                <a:ext cx="23760" cy="13320"/>
              </a:xfrm>
              <a:prstGeom prst="rect">
                <a:avLst/>
              </a:prstGeom>
            </p:spPr>
          </p:pic>
        </mc:Fallback>
      </mc:AlternateContent>
      <p:grpSp>
        <p:nvGrpSpPr>
          <p:cNvPr id="84" name="Group 83">
            <a:extLst>
              <a:ext uri="{FF2B5EF4-FFF2-40B4-BE49-F238E27FC236}">
                <a16:creationId xmlns:a16="http://schemas.microsoft.com/office/drawing/2014/main" id="{4363B8AC-47CA-C049-83FA-46ABA7F79AA2}"/>
              </a:ext>
            </a:extLst>
          </p:cNvPr>
          <p:cNvGrpSpPr/>
          <p:nvPr/>
        </p:nvGrpSpPr>
        <p:grpSpPr>
          <a:xfrm>
            <a:off x="6551503" y="1466726"/>
            <a:ext cx="794880" cy="264960"/>
            <a:chOff x="6551503" y="1466726"/>
            <a:chExt cx="794880" cy="264960"/>
          </a:xfrm>
        </p:grpSpPr>
        <mc:AlternateContent xmlns:mc="http://schemas.openxmlformats.org/markup-compatibility/2006" xmlns:p14="http://schemas.microsoft.com/office/powerpoint/2010/main">
          <mc:Choice Requires="p14">
            <p:contentPart p14:bwMode="auto" r:id="rId160">
              <p14:nvContentPartPr>
                <p14:cNvPr id="36" name="Ink 35">
                  <a:extLst>
                    <a:ext uri="{FF2B5EF4-FFF2-40B4-BE49-F238E27FC236}">
                      <a16:creationId xmlns:a16="http://schemas.microsoft.com/office/drawing/2014/main" id="{E32FA063-5363-BE47-9053-52228B01047F}"/>
                    </a:ext>
                  </a:extLst>
                </p14:cNvPr>
                <p14:cNvContentPartPr/>
                <p14:nvPr/>
              </p14:nvContentPartPr>
              <p14:xfrm>
                <a:off x="6644023" y="1466726"/>
                <a:ext cx="75600" cy="246960"/>
              </p14:xfrm>
            </p:contentPart>
          </mc:Choice>
          <mc:Fallback xmlns="">
            <p:pic>
              <p:nvPicPr>
                <p:cNvPr id="36" name="Ink 35">
                  <a:extLst>
                    <a:ext uri="{FF2B5EF4-FFF2-40B4-BE49-F238E27FC236}">
                      <a16:creationId xmlns:a16="http://schemas.microsoft.com/office/drawing/2014/main" id="{E32FA063-5363-BE47-9053-52228B01047F}"/>
                    </a:ext>
                  </a:extLst>
                </p:cNvPr>
                <p:cNvPicPr/>
                <p:nvPr/>
              </p:nvPicPr>
              <p:blipFill>
                <a:blip r:embed="rId161"/>
                <a:stretch>
                  <a:fillRect/>
                </a:stretch>
              </p:blipFill>
              <p:spPr>
                <a:xfrm>
                  <a:off x="6636463" y="1459177"/>
                  <a:ext cx="90720" cy="262058"/>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46" name="Ink 45">
                  <a:extLst>
                    <a:ext uri="{FF2B5EF4-FFF2-40B4-BE49-F238E27FC236}">
                      <a16:creationId xmlns:a16="http://schemas.microsoft.com/office/drawing/2014/main" id="{CA60C633-07DD-D948-BFD0-7C0B024CB33E}"/>
                    </a:ext>
                  </a:extLst>
                </p14:cNvPr>
                <p14:cNvContentPartPr/>
                <p14:nvPr/>
              </p14:nvContentPartPr>
              <p14:xfrm>
                <a:off x="6551503" y="1583366"/>
                <a:ext cx="204120" cy="36720"/>
              </p14:xfrm>
            </p:contentPart>
          </mc:Choice>
          <mc:Fallback xmlns="">
            <p:pic>
              <p:nvPicPr>
                <p:cNvPr id="46" name="Ink 45">
                  <a:extLst>
                    <a:ext uri="{FF2B5EF4-FFF2-40B4-BE49-F238E27FC236}">
                      <a16:creationId xmlns:a16="http://schemas.microsoft.com/office/drawing/2014/main" id="{CA60C633-07DD-D948-BFD0-7C0B024CB33E}"/>
                    </a:ext>
                  </a:extLst>
                </p:cNvPr>
                <p:cNvPicPr/>
                <p:nvPr/>
              </p:nvPicPr>
              <p:blipFill>
                <a:blip r:embed="rId163"/>
                <a:stretch>
                  <a:fillRect/>
                </a:stretch>
              </p:blipFill>
              <p:spPr>
                <a:xfrm>
                  <a:off x="6543943" y="1575806"/>
                  <a:ext cx="21924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51" name="Ink 50">
                  <a:extLst>
                    <a:ext uri="{FF2B5EF4-FFF2-40B4-BE49-F238E27FC236}">
                      <a16:creationId xmlns:a16="http://schemas.microsoft.com/office/drawing/2014/main" id="{64222E35-4FD3-2F4E-86C8-6407A903588F}"/>
                    </a:ext>
                  </a:extLst>
                </p14:cNvPr>
                <p14:cNvContentPartPr/>
                <p14:nvPr/>
              </p14:nvContentPartPr>
              <p14:xfrm>
                <a:off x="6805663" y="1549886"/>
                <a:ext cx="7200" cy="131040"/>
              </p14:xfrm>
            </p:contentPart>
          </mc:Choice>
          <mc:Fallback xmlns="">
            <p:pic>
              <p:nvPicPr>
                <p:cNvPr id="51" name="Ink 50">
                  <a:extLst>
                    <a:ext uri="{FF2B5EF4-FFF2-40B4-BE49-F238E27FC236}">
                      <a16:creationId xmlns:a16="http://schemas.microsoft.com/office/drawing/2014/main" id="{64222E35-4FD3-2F4E-86C8-6407A903588F}"/>
                    </a:ext>
                  </a:extLst>
                </p:cNvPr>
                <p:cNvPicPr/>
                <p:nvPr/>
              </p:nvPicPr>
              <p:blipFill>
                <a:blip r:embed="rId165"/>
                <a:stretch>
                  <a:fillRect/>
                </a:stretch>
              </p:blipFill>
              <p:spPr>
                <a:xfrm>
                  <a:off x="6798103" y="1542326"/>
                  <a:ext cx="223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53" name="Ink 52">
                  <a:extLst>
                    <a:ext uri="{FF2B5EF4-FFF2-40B4-BE49-F238E27FC236}">
                      <a16:creationId xmlns:a16="http://schemas.microsoft.com/office/drawing/2014/main" id="{378F2042-CDAB-9B40-B3A8-5F9FF61615C8}"/>
                    </a:ext>
                  </a:extLst>
                </p14:cNvPr>
                <p14:cNvContentPartPr/>
                <p14:nvPr/>
              </p14:nvContentPartPr>
              <p14:xfrm>
                <a:off x="6788023" y="1480406"/>
                <a:ext cx="28800" cy="3240"/>
              </p14:xfrm>
            </p:contentPart>
          </mc:Choice>
          <mc:Fallback xmlns="">
            <p:pic>
              <p:nvPicPr>
                <p:cNvPr id="53" name="Ink 52">
                  <a:extLst>
                    <a:ext uri="{FF2B5EF4-FFF2-40B4-BE49-F238E27FC236}">
                      <a16:creationId xmlns:a16="http://schemas.microsoft.com/office/drawing/2014/main" id="{378F2042-CDAB-9B40-B3A8-5F9FF61615C8}"/>
                    </a:ext>
                  </a:extLst>
                </p:cNvPr>
                <p:cNvPicPr/>
                <p:nvPr/>
              </p:nvPicPr>
              <p:blipFill>
                <a:blip r:embed="rId167"/>
                <a:stretch>
                  <a:fillRect/>
                </a:stretch>
              </p:blipFill>
              <p:spPr>
                <a:xfrm>
                  <a:off x="6780463" y="1472846"/>
                  <a:ext cx="4392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80" name="Ink 79">
                  <a:extLst>
                    <a:ext uri="{FF2B5EF4-FFF2-40B4-BE49-F238E27FC236}">
                      <a16:creationId xmlns:a16="http://schemas.microsoft.com/office/drawing/2014/main" id="{2DFCC97A-CC6F-DB46-9470-956F66C3E679}"/>
                    </a:ext>
                  </a:extLst>
                </p14:cNvPr>
                <p14:cNvContentPartPr/>
                <p14:nvPr/>
              </p14:nvContentPartPr>
              <p14:xfrm>
                <a:off x="6910783" y="1541246"/>
                <a:ext cx="435600" cy="190440"/>
              </p14:xfrm>
            </p:contentPart>
          </mc:Choice>
          <mc:Fallback xmlns="">
            <p:pic>
              <p:nvPicPr>
                <p:cNvPr id="80" name="Ink 79">
                  <a:extLst>
                    <a:ext uri="{FF2B5EF4-FFF2-40B4-BE49-F238E27FC236}">
                      <a16:creationId xmlns:a16="http://schemas.microsoft.com/office/drawing/2014/main" id="{2DFCC97A-CC6F-DB46-9470-956F66C3E679}"/>
                    </a:ext>
                  </a:extLst>
                </p:cNvPr>
                <p:cNvPicPr/>
                <p:nvPr/>
              </p:nvPicPr>
              <p:blipFill>
                <a:blip r:embed="rId169"/>
                <a:stretch>
                  <a:fillRect/>
                </a:stretch>
              </p:blipFill>
              <p:spPr>
                <a:xfrm>
                  <a:off x="6903223" y="1533686"/>
                  <a:ext cx="450720" cy="205560"/>
                </a:xfrm>
                <a:prstGeom prst="rect">
                  <a:avLst/>
                </a:prstGeom>
              </p:spPr>
            </p:pic>
          </mc:Fallback>
        </mc:AlternateContent>
      </p:grpSp>
      <p:grpSp>
        <p:nvGrpSpPr>
          <p:cNvPr id="130" name="Group 129">
            <a:extLst>
              <a:ext uri="{FF2B5EF4-FFF2-40B4-BE49-F238E27FC236}">
                <a16:creationId xmlns:a16="http://schemas.microsoft.com/office/drawing/2014/main" id="{12FA6D4D-547C-7640-85BA-EF530A61CA70}"/>
              </a:ext>
            </a:extLst>
          </p:cNvPr>
          <p:cNvGrpSpPr/>
          <p:nvPr/>
        </p:nvGrpSpPr>
        <p:grpSpPr>
          <a:xfrm>
            <a:off x="7585423" y="1506326"/>
            <a:ext cx="1086120" cy="290520"/>
            <a:chOff x="7585423" y="1506326"/>
            <a:chExt cx="1086120" cy="290520"/>
          </a:xfrm>
        </p:grpSpPr>
        <mc:AlternateContent xmlns:mc="http://schemas.openxmlformats.org/markup-compatibility/2006" xmlns:p14="http://schemas.microsoft.com/office/powerpoint/2010/main">
          <mc:Choice Requires="p14">
            <p:contentPart p14:bwMode="auto" r:id="rId170">
              <p14:nvContentPartPr>
                <p14:cNvPr id="91" name="Ink 90">
                  <a:extLst>
                    <a:ext uri="{FF2B5EF4-FFF2-40B4-BE49-F238E27FC236}">
                      <a16:creationId xmlns:a16="http://schemas.microsoft.com/office/drawing/2014/main" id="{894EFE54-1A4D-5C45-8860-9C90D6F810FC}"/>
                    </a:ext>
                  </a:extLst>
                </p14:cNvPr>
                <p14:cNvContentPartPr/>
                <p14:nvPr/>
              </p14:nvContentPartPr>
              <p14:xfrm>
                <a:off x="7585423" y="1619726"/>
                <a:ext cx="10440" cy="125280"/>
              </p14:xfrm>
            </p:contentPart>
          </mc:Choice>
          <mc:Fallback xmlns="">
            <p:pic>
              <p:nvPicPr>
                <p:cNvPr id="91" name="Ink 90">
                  <a:extLst>
                    <a:ext uri="{FF2B5EF4-FFF2-40B4-BE49-F238E27FC236}">
                      <a16:creationId xmlns:a16="http://schemas.microsoft.com/office/drawing/2014/main" id="{894EFE54-1A4D-5C45-8860-9C90D6F810FC}"/>
                    </a:ext>
                  </a:extLst>
                </p:cNvPr>
                <p:cNvPicPr/>
                <p:nvPr/>
              </p:nvPicPr>
              <p:blipFill>
                <a:blip r:embed="rId171"/>
                <a:stretch>
                  <a:fillRect/>
                </a:stretch>
              </p:blipFill>
              <p:spPr>
                <a:xfrm>
                  <a:off x="7577863" y="1612166"/>
                  <a:ext cx="255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92" name="Ink 91">
                  <a:extLst>
                    <a:ext uri="{FF2B5EF4-FFF2-40B4-BE49-F238E27FC236}">
                      <a16:creationId xmlns:a16="http://schemas.microsoft.com/office/drawing/2014/main" id="{3D770FC3-EA24-574D-BFFC-B1026F7836D7}"/>
                    </a:ext>
                  </a:extLst>
                </p14:cNvPr>
                <p14:cNvContentPartPr/>
                <p14:nvPr/>
              </p14:nvContentPartPr>
              <p14:xfrm>
                <a:off x="7650223" y="1602086"/>
                <a:ext cx="123480" cy="148680"/>
              </p14:xfrm>
            </p:contentPart>
          </mc:Choice>
          <mc:Fallback xmlns="">
            <p:pic>
              <p:nvPicPr>
                <p:cNvPr id="92" name="Ink 91">
                  <a:extLst>
                    <a:ext uri="{FF2B5EF4-FFF2-40B4-BE49-F238E27FC236}">
                      <a16:creationId xmlns:a16="http://schemas.microsoft.com/office/drawing/2014/main" id="{3D770FC3-EA24-574D-BFFC-B1026F7836D7}"/>
                    </a:ext>
                  </a:extLst>
                </p:cNvPr>
                <p:cNvPicPr/>
                <p:nvPr/>
              </p:nvPicPr>
              <p:blipFill>
                <a:blip r:embed="rId173"/>
                <a:stretch>
                  <a:fillRect/>
                </a:stretch>
              </p:blipFill>
              <p:spPr>
                <a:xfrm>
                  <a:off x="7642663" y="1594526"/>
                  <a:ext cx="1386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95" name="Ink 94">
                  <a:extLst>
                    <a:ext uri="{FF2B5EF4-FFF2-40B4-BE49-F238E27FC236}">
                      <a16:creationId xmlns:a16="http://schemas.microsoft.com/office/drawing/2014/main" id="{E6180C46-ABF9-3744-B09B-2641683C661C}"/>
                    </a:ext>
                  </a:extLst>
                </p14:cNvPr>
                <p14:cNvContentPartPr/>
                <p14:nvPr/>
              </p14:nvContentPartPr>
              <p14:xfrm>
                <a:off x="7842823" y="1506326"/>
                <a:ext cx="17640" cy="290520"/>
              </p14:xfrm>
            </p:contentPart>
          </mc:Choice>
          <mc:Fallback xmlns="">
            <p:pic>
              <p:nvPicPr>
                <p:cNvPr id="95" name="Ink 94">
                  <a:extLst>
                    <a:ext uri="{FF2B5EF4-FFF2-40B4-BE49-F238E27FC236}">
                      <a16:creationId xmlns:a16="http://schemas.microsoft.com/office/drawing/2014/main" id="{E6180C46-ABF9-3744-B09B-2641683C661C}"/>
                    </a:ext>
                  </a:extLst>
                </p:cNvPr>
                <p:cNvPicPr/>
                <p:nvPr/>
              </p:nvPicPr>
              <p:blipFill>
                <a:blip r:embed="rId175"/>
                <a:stretch>
                  <a:fillRect/>
                </a:stretch>
              </p:blipFill>
              <p:spPr>
                <a:xfrm>
                  <a:off x="7835263" y="1498766"/>
                  <a:ext cx="3276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11" name="Ink 110">
                  <a:extLst>
                    <a:ext uri="{FF2B5EF4-FFF2-40B4-BE49-F238E27FC236}">
                      <a16:creationId xmlns:a16="http://schemas.microsoft.com/office/drawing/2014/main" id="{56138DD7-54ED-784A-B174-67A8610A01CD}"/>
                    </a:ext>
                  </a:extLst>
                </p14:cNvPr>
                <p14:cNvContentPartPr/>
                <p14:nvPr/>
              </p14:nvContentPartPr>
              <p14:xfrm>
                <a:off x="7774423" y="1597406"/>
                <a:ext cx="406440" cy="150840"/>
              </p14:xfrm>
            </p:contentPart>
          </mc:Choice>
          <mc:Fallback xmlns="">
            <p:pic>
              <p:nvPicPr>
                <p:cNvPr id="111" name="Ink 110">
                  <a:extLst>
                    <a:ext uri="{FF2B5EF4-FFF2-40B4-BE49-F238E27FC236}">
                      <a16:creationId xmlns:a16="http://schemas.microsoft.com/office/drawing/2014/main" id="{56138DD7-54ED-784A-B174-67A8610A01CD}"/>
                    </a:ext>
                  </a:extLst>
                </p:cNvPr>
                <p:cNvPicPr/>
                <p:nvPr/>
              </p:nvPicPr>
              <p:blipFill>
                <a:blip r:embed="rId177"/>
                <a:stretch>
                  <a:fillRect/>
                </a:stretch>
              </p:blipFill>
              <p:spPr>
                <a:xfrm>
                  <a:off x="7766870" y="1589846"/>
                  <a:ext cx="421547"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7" name="Ink 116">
                  <a:extLst>
                    <a:ext uri="{FF2B5EF4-FFF2-40B4-BE49-F238E27FC236}">
                      <a16:creationId xmlns:a16="http://schemas.microsoft.com/office/drawing/2014/main" id="{80E743F8-1E3A-F945-975D-511361478769}"/>
                    </a:ext>
                  </a:extLst>
                </p14:cNvPr>
                <p14:cNvContentPartPr/>
                <p14:nvPr/>
              </p14:nvContentPartPr>
              <p14:xfrm>
                <a:off x="8207143" y="1645646"/>
                <a:ext cx="102600" cy="79920"/>
              </p14:xfrm>
            </p:contentPart>
          </mc:Choice>
          <mc:Fallback xmlns="">
            <p:pic>
              <p:nvPicPr>
                <p:cNvPr id="117" name="Ink 116">
                  <a:extLst>
                    <a:ext uri="{FF2B5EF4-FFF2-40B4-BE49-F238E27FC236}">
                      <a16:creationId xmlns:a16="http://schemas.microsoft.com/office/drawing/2014/main" id="{80E743F8-1E3A-F945-975D-511361478769}"/>
                    </a:ext>
                  </a:extLst>
                </p:cNvPr>
                <p:cNvPicPr/>
                <p:nvPr/>
              </p:nvPicPr>
              <p:blipFill>
                <a:blip r:embed="rId179"/>
                <a:stretch>
                  <a:fillRect/>
                </a:stretch>
              </p:blipFill>
              <p:spPr>
                <a:xfrm>
                  <a:off x="8199609" y="1638086"/>
                  <a:ext cx="117667"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8" name="Ink 117">
                  <a:extLst>
                    <a:ext uri="{FF2B5EF4-FFF2-40B4-BE49-F238E27FC236}">
                      <a16:creationId xmlns:a16="http://schemas.microsoft.com/office/drawing/2014/main" id="{C87C61B1-8036-4E41-8B5D-A26BAD8FB9A4}"/>
                    </a:ext>
                  </a:extLst>
                </p14:cNvPr>
                <p14:cNvContentPartPr/>
                <p14:nvPr/>
              </p14:nvContentPartPr>
              <p14:xfrm>
                <a:off x="8336743" y="1602086"/>
                <a:ext cx="116640" cy="165960"/>
              </p14:xfrm>
            </p:contentPart>
          </mc:Choice>
          <mc:Fallback xmlns="">
            <p:pic>
              <p:nvPicPr>
                <p:cNvPr id="118" name="Ink 117">
                  <a:extLst>
                    <a:ext uri="{FF2B5EF4-FFF2-40B4-BE49-F238E27FC236}">
                      <a16:creationId xmlns:a16="http://schemas.microsoft.com/office/drawing/2014/main" id="{C87C61B1-8036-4E41-8B5D-A26BAD8FB9A4}"/>
                    </a:ext>
                  </a:extLst>
                </p:cNvPr>
                <p:cNvPicPr/>
                <p:nvPr/>
              </p:nvPicPr>
              <p:blipFill>
                <a:blip r:embed="rId181"/>
                <a:stretch>
                  <a:fillRect/>
                </a:stretch>
              </p:blipFill>
              <p:spPr>
                <a:xfrm>
                  <a:off x="8329206" y="1594510"/>
                  <a:ext cx="131713" cy="181113"/>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21" name="Ink 120">
                  <a:extLst>
                    <a:ext uri="{FF2B5EF4-FFF2-40B4-BE49-F238E27FC236}">
                      <a16:creationId xmlns:a16="http://schemas.microsoft.com/office/drawing/2014/main" id="{5E0F1103-8DB8-074B-A650-203BBDA5A632}"/>
                    </a:ext>
                  </a:extLst>
                </p14:cNvPr>
                <p14:cNvContentPartPr/>
                <p14:nvPr/>
              </p14:nvContentPartPr>
              <p14:xfrm>
                <a:off x="8325943" y="1688126"/>
                <a:ext cx="121680" cy="10080"/>
              </p14:xfrm>
            </p:contentPart>
          </mc:Choice>
          <mc:Fallback xmlns="">
            <p:pic>
              <p:nvPicPr>
                <p:cNvPr id="121" name="Ink 120">
                  <a:extLst>
                    <a:ext uri="{FF2B5EF4-FFF2-40B4-BE49-F238E27FC236}">
                      <a16:creationId xmlns:a16="http://schemas.microsoft.com/office/drawing/2014/main" id="{5E0F1103-8DB8-074B-A650-203BBDA5A632}"/>
                    </a:ext>
                  </a:extLst>
                </p:cNvPr>
                <p:cNvPicPr/>
                <p:nvPr/>
              </p:nvPicPr>
              <p:blipFill>
                <a:blip r:embed="rId183"/>
                <a:stretch>
                  <a:fillRect/>
                </a:stretch>
              </p:blipFill>
              <p:spPr>
                <a:xfrm>
                  <a:off x="8318383" y="1680566"/>
                  <a:ext cx="1368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26" name="Ink 125">
                  <a:extLst>
                    <a:ext uri="{FF2B5EF4-FFF2-40B4-BE49-F238E27FC236}">
                      <a16:creationId xmlns:a16="http://schemas.microsoft.com/office/drawing/2014/main" id="{DD0F8125-448F-D244-91E9-AB9B6E3A394E}"/>
                    </a:ext>
                  </a:extLst>
                </p14:cNvPr>
                <p14:cNvContentPartPr/>
                <p14:nvPr/>
              </p14:nvContentPartPr>
              <p14:xfrm>
                <a:off x="8495143" y="1541246"/>
                <a:ext cx="176400" cy="217080"/>
              </p14:xfrm>
            </p:contentPart>
          </mc:Choice>
          <mc:Fallback xmlns="">
            <p:pic>
              <p:nvPicPr>
                <p:cNvPr id="126" name="Ink 125">
                  <a:extLst>
                    <a:ext uri="{FF2B5EF4-FFF2-40B4-BE49-F238E27FC236}">
                      <a16:creationId xmlns:a16="http://schemas.microsoft.com/office/drawing/2014/main" id="{DD0F8125-448F-D244-91E9-AB9B6E3A394E}"/>
                    </a:ext>
                  </a:extLst>
                </p:cNvPr>
                <p:cNvPicPr/>
                <p:nvPr/>
              </p:nvPicPr>
              <p:blipFill>
                <a:blip r:embed="rId185"/>
                <a:stretch>
                  <a:fillRect/>
                </a:stretch>
              </p:blipFill>
              <p:spPr>
                <a:xfrm>
                  <a:off x="8487568" y="1533699"/>
                  <a:ext cx="191551" cy="232175"/>
                </a:xfrm>
                <a:prstGeom prst="rect">
                  <a:avLst/>
                </a:prstGeom>
              </p:spPr>
            </p:pic>
          </mc:Fallback>
        </mc:AlternateContent>
      </p:grpSp>
    </p:spTree>
    <p:extLst>
      <p:ext uri="{BB962C8B-B14F-4D97-AF65-F5344CB8AC3E}">
        <p14:creationId xmlns:p14="http://schemas.microsoft.com/office/powerpoint/2010/main" val="452911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9336-DEAE-E14D-AF99-0621982AD659}"/>
              </a:ext>
            </a:extLst>
          </p:cNvPr>
          <p:cNvSpPr>
            <a:spLocks noGrp="1"/>
          </p:cNvSpPr>
          <p:nvPr>
            <p:ph type="title"/>
          </p:nvPr>
        </p:nvSpPr>
        <p:spPr>
          <a:xfrm>
            <a:off x="352697" y="74340"/>
            <a:ext cx="8229600" cy="1143000"/>
          </a:xfrm>
        </p:spPr>
        <p:txBody>
          <a:bodyPr>
            <a:normAutofit fontScale="90000"/>
          </a:bodyPr>
          <a:lstStyle/>
          <a:p>
            <a:r>
              <a:rPr lang="en-US" dirty="0"/>
              <a:t>One step further: a differential equation for the growth.</a:t>
            </a:r>
          </a:p>
        </p:txBody>
      </p:sp>
      <p:grpSp>
        <p:nvGrpSpPr>
          <p:cNvPr id="16" name="Group 15">
            <a:extLst>
              <a:ext uri="{FF2B5EF4-FFF2-40B4-BE49-F238E27FC236}">
                <a16:creationId xmlns:a16="http://schemas.microsoft.com/office/drawing/2014/main" id="{67B3566C-4E17-EA44-9471-D9A41D8870D7}"/>
              </a:ext>
            </a:extLst>
          </p:cNvPr>
          <p:cNvGrpSpPr/>
          <p:nvPr/>
        </p:nvGrpSpPr>
        <p:grpSpPr>
          <a:xfrm>
            <a:off x="740177" y="1320206"/>
            <a:ext cx="1708920" cy="548280"/>
            <a:chOff x="740177" y="1320206"/>
            <a:chExt cx="1708920" cy="54828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3B0FD720-28A0-3548-AE59-C40643B8FB0C}"/>
                    </a:ext>
                  </a:extLst>
                </p14:cNvPr>
                <p14:cNvContentPartPr/>
                <p14:nvPr/>
              </p14:nvContentPartPr>
              <p14:xfrm>
                <a:off x="783017" y="1474646"/>
                <a:ext cx="140040" cy="311760"/>
              </p14:xfrm>
            </p:contentPart>
          </mc:Choice>
          <mc:Fallback xmlns="">
            <p:pic>
              <p:nvPicPr>
                <p:cNvPr id="5" name="Ink 4">
                  <a:extLst>
                    <a:ext uri="{FF2B5EF4-FFF2-40B4-BE49-F238E27FC236}">
                      <a16:creationId xmlns:a16="http://schemas.microsoft.com/office/drawing/2014/main" id="{3B0FD720-28A0-3548-AE59-C40643B8FB0C}"/>
                    </a:ext>
                  </a:extLst>
                </p:cNvPr>
                <p:cNvPicPr/>
                <p:nvPr/>
              </p:nvPicPr>
              <p:blipFill>
                <a:blip r:embed="rId3"/>
                <a:stretch>
                  <a:fillRect/>
                </a:stretch>
              </p:blipFill>
              <p:spPr>
                <a:xfrm>
                  <a:off x="767497" y="1459166"/>
                  <a:ext cx="170719"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12556204-C6D7-9341-A6D2-01DE4A29256A}"/>
                    </a:ext>
                  </a:extLst>
                </p14:cNvPr>
                <p14:cNvContentPartPr/>
                <p14:nvPr/>
              </p14:nvContentPartPr>
              <p14:xfrm>
                <a:off x="740177" y="1499126"/>
                <a:ext cx="303480" cy="270000"/>
              </p14:xfrm>
            </p:contentPart>
          </mc:Choice>
          <mc:Fallback xmlns="">
            <p:pic>
              <p:nvPicPr>
                <p:cNvPr id="6" name="Ink 5">
                  <a:extLst>
                    <a:ext uri="{FF2B5EF4-FFF2-40B4-BE49-F238E27FC236}">
                      <a16:creationId xmlns:a16="http://schemas.microsoft.com/office/drawing/2014/main" id="{12556204-C6D7-9341-A6D2-01DE4A29256A}"/>
                    </a:ext>
                  </a:extLst>
                </p:cNvPr>
                <p:cNvPicPr/>
                <p:nvPr/>
              </p:nvPicPr>
              <p:blipFill>
                <a:blip r:embed="rId5"/>
                <a:stretch>
                  <a:fillRect/>
                </a:stretch>
              </p:blipFill>
              <p:spPr>
                <a:xfrm>
                  <a:off x="724679" y="1483646"/>
                  <a:ext cx="334116"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9963AFA-D597-D940-92FE-CA57C56918DB}"/>
                    </a:ext>
                  </a:extLst>
                </p14:cNvPr>
                <p14:cNvContentPartPr/>
                <p14:nvPr/>
              </p14:nvContentPartPr>
              <p14:xfrm>
                <a:off x="1137257" y="1358366"/>
                <a:ext cx="192600" cy="476280"/>
              </p14:xfrm>
            </p:contentPart>
          </mc:Choice>
          <mc:Fallback xmlns="">
            <p:pic>
              <p:nvPicPr>
                <p:cNvPr id="8" name="Ink 7">
                  <a:extLst>
                    <a:ext uri="{FF2B5EF4-FFF2-40B4-BE49-F238E27FC236}">
                      <a16:creationId xmlns:a16="http://schemas.microsoft.com/office/drawing/2014/main" id="{C9963AFA-D597-D940-92FE-CA57C56918DB}"/>
                    </a:ext>
                  </a:extLst>
                </p:cNvPr>
                <p:cNvPicPr/>
                <p:nvPr/>
              </p:nvPicPr>
              <p:blipFill>
                <a:blip r:embed="rId7"/>
                <a:stretch>
                  <a:fillRect/>
                </a:stretch>
              </p:blipFill>
              <p:spPr>
                <a:xfrm>
                  <a:off x="1121777" y="1342898"/>
                  <a:ext cx="223200" cy="50685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D4C7C2DC-4BE4-A148-AB42-14996E093837}"/>
                    </a:ext>
                  </a:extLst>
                </p14:cNvPr>
                <p14:cNvContentPartPr/>
                <p14:nvPr/>
              </p14:nvContentPartPr>
              <p14:xfrm>
                <a:off x="1332377" y="1454126"/>
                <a:ext cx="158760" cy="289800"/>
              </p14:xfrm>
            </p:contentPart>
          </mc:Choice>
          <mc:Fallback xmlns="">
            <p:pic>
              <p:nvPicPr>
                <p:cNvPr id="9" name="Ink 8">
                  <a:extLst>
                    <a:ext uri="{FF2B5EF4-FFF2-40B4-BE49-F238E27FC236}">
                      <a16:creationId xmlns:a16="http://schemas.microsoft.com/office/drawing/2014/main" id="{D4C7C2DC-4BE4-A148-AB42-14996E093837}"/>
                    </a:ext>
                  </a:extLst>
                </p:cNvPr>
                <p:cNvPicPr/>
                <p:nvPr/>
              </p:nvPicPr>
              <p:blipFill>
                <a:blip r:embed="rId9"/>
                <a:stretch>
                  <a:fillRect/>
                </a:stretch>
              </p:blipFill>
              <p:spPr>
                <a:xfrm>
                  <a:off x="1316897" y="1438646"/>
                  <a:ext cx="18936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61EDDFD1-985B-D94C-B24C-6C158985CE84}"/>
                    </a:ext>
                  </a:extLst>
                </p14:cNvPr>
                <p14:cNvContentPartPr/>
                <p14:nvPr/>
              </p14:nvContentPartPr>
              <p14:xfrm>
                <a:off x="1269377" y="1631606"/>
                <a:ext cx="185400" cy="40680"/>
              </p14:xfrm>
            </p:contentPart>
          </mc:Choice>
          <mc:Fallback xmlns="">
            <p:pic>
              <p:nvPicPr>
                <p:cNvPr id="10" name="Ink 9">
                  <a:extLst>
                    <a:ext uri="{FF2B5EF4-FFF2-40B4-BE49-F238E27FC236}">
                      <a16:creationId xmlns:a16="http://schemas.microsoft.com/office/drawing/2014/main" id="{61EDDFD1-985B-D94C-B24C-6C158985CE84}"/>
                    </a:ext>
                  </a:extLst>
                </p:cNvPr>
                <p:cNvPicPr/>
                <p:nvPr/>
              </p:nvPicPr>
              <p:blipFill>
                <a:blip r:embed="rId11"/>
                <a:stretch>
                  <a:fillRect/>
                </a:stretch>
              </p:blipFill>
              <p:spPr>
                <a:xfrm>
                  <a:off x="1253897" y="1616126"/>
                  <a:ext cx="21600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CED06889-6773-E141-B1E3-775553858254}"/>
                    </a:ext>
                  </a:extLst>
                </p14:cNvPr>
                <p14:cNvContentPartPr/>
                <p14:nvPr/>
              </p14:nvContentPartPr>
              <p14:xfrm>
                <a:off x="1389977" y="1360886"/>
                <a:ext cx="275400" cy="486360"/>
              </p14:xfrm>
            </p:contentPart>
          </mc:Choice>
          <mc:Fallback xmlns="">
            <p:pic>
              <p:nvPicPr>
                <p:cNvPr id="11" name="Ink 10">
                  <a:extLst>
                    <a:ext uri="{FF2B5EF4-FFF2-40B4-BE49-F238E27FC236}">
                      <a16:creationId xmlns:a16="http://schemas.microsoft.com/office/drawing/2014/main" id="{CED06889-6773-E141-B1E3-775553858254}"/>
                    </a:ext>
                  </a:extLst>
                </p:cNvPr>
                <p:cNvPicPr/>
                <p:nvPr/>
              </p:nvPicPr>
              <p:blipFill>
                <a:blip r:embed="rId13"/>
                <a:stretch>
                  <a:fillRect/>
                </a:stretch>
              </p:blipFill>
              <p:spPr>
                <a:xfrm>
                  <a:off x="1374477" y="1345406"/>
                  <a:ext cx="306040" cy="516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7F383263-12EA-FE4A-BFD9-9A0B43AC1789}"/>
                    </a:ext>
                  </a:extLst>
                </p14:cNvPr>
                <p14:cNvContentPartPr/>
                <p14:nvPr/>
              </p14:nvContentPartPr>
              <p14:xfrm>
                <a:off x="1828457" y="1514966"/>
                <a:ext cx="136440" cy="27000"/>
              </p14:xfrm>
            </p:contentPart>
          </mc:Choice>
          <mc:Fallback xmlns="">
            <p:pic>
              <p:nvPicPr>
                <p:cNvPr id="12" name="Ink 11">
                  <a:extLst>
                    <a:ext uri="{FF2B5EF4-FFF2-40B4-BE49-F238E27FC236}">
                      <a16:creationId xmlns:a16="http://schemas.microsoft.com/office/drawing/2014/main" id="{7F383263-12EA-FE4A-BFD9-9A0B43AC1789}"/>
                    </a:ext>
                  </a:extLst>
                </p:cNvPr>
                <p:cNvPicPr/>
                <p:nvPr/>
              </p:nvPicPr>
              <p:blipFill>
                <a:blip r:embed="rId15"/>
                <a:stretch>
                  <a:fillRect/>
                </a:stretch>
              </p:blipFill>
              <p:spPr>
                <a:xfrm>
                  <a:off x="1812977" y="1499486"/>
                  <a:ext cx="16704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22A8D0EC-1D17-0A4B-924A-4FEC5F784055}"/>
                    </a:ext>
                  </a:extLst>
                </p14:cNvPr>
                <p14:cNvContentPartPr/>
                <p14:nvPr/>
              </p14:nvContentPartPr>
              <p14:xfrm>
                <a:off x="1846097" y="1654646"/>
                <a:ext cx="199080" cy="21960"/>
              </p14:xfrm>
            </p:contentPart>
          </mc:Choice>
          <mc:Fallback xmlns="">
            <p:pic>
              <p:nvPicPr>
                <p:cNvPr id="13" name="Ink 12">
                  <a:extLst>
                    <a:ext uri="{FF2B5EF4-FFF2-40B4-BE49-F238E27FC236}">
                      <a16:creationId xmlns:a16="http://schemas.microsoft.com/office/drawing/2014/main" id="{22A8D0EC-1D17-0A4B-924A-4FEC5F784055}"/>
                    </a:ext>
                  </a:extLst>
                </p:cNvPr>
                <p:cNvPicPr/>
                <p:nvPr/>
              </p:nvPicPr>
              <p:blipFill>
                <a:blip r:embed="rId17"/>
                <a:stretch>
                  <a:fillRect/>
                </a:stretch>
              </p:blipFill>
              <p:spPr>
                <a:xfrm>
                  <a:off x="1830617" y="1639166"/>
                  <a:ext cx="22968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B52170F6-5E5A-7E4D-BFF5-63491636D4DF}"/>
                    </a:ext>
                  </a:extLst>
                </p14:cNvPr>
                <p14:cNvContentPartPr/>
                <p14:nvPr/>
              </p14:nvContentPartPr>
              <p14:xfrm>
                <a:off x="2162897" y="1320206"/>
                <a:ext cx="286200" cy="410760"/>
              </p14:xfrm>
            </p:contentPart>
          </mc:Choice>
          <mc:Fallback xmlns="">
            <p:pic>
              <p:nvPicPr>
                <p:cNvPr id="14" name="Ink 13">
                  <a:extLst>
                    <a:ext uri="{FF2B5EF4-FFF2-40B4-BE49-F238E27FC236}">
                      <a16:creationId xmlns:a16="http://schemas.microsoft.com/office/drawing/2014/main" id="{B52170F6-5E5A-7E4D-BFF5-63491636D4DF}"/>
                    </a:ext>
                  </a:extLst>
                </p:cNvPr>
                <p:cNvPicPr/>
                <p:nvPr/>
              </p:nvPicPr>
              <p:blipFill>
                <a:blip r:embed="rId19"/>
                <a:stretch>
                  <a:fillRect/>
                </a:stretch>
              </p:blipFill>
              <p:spPr>
                <a:xfrm>
                  <a:off x="2147417" y="1304726"/>
                  <a:ext cx="316800" cy="441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D83EADEE-339B-9F4F-87A3-93498FC23EBA}"/>
                    </a:ext>
                  </a:extLst>
                </p14:cNvPr>
                <p14:cNvContentPartPr/>
                <p14:nvPr/>
              </p14:nvContentPartPr>
              <p14:xfrm>
                <a:off x="2359817" y="1849406"/>
                <a:ext cx="17280" cy="19080"/>
              </p14:xfrm>
            </p:contentPart>
          </mc:Choice>
          <mc:Fallback xmlns="">
            <p:pic>
              <p:nvPicPr>
                <p:cNvPr id="15" name="Ink 14">
                  <a:extLst>
                    <a:ext uri="{FF2B5EF4-FFF2-40B4-BE49-F238E27FC236}">
                      <a16:creationId xmlns:a16="http://schemas.microsoft.com/office/drawing/2014/main" id="{D83EADEE-339B-9F4F-87A3-93498FC23EBA}"/>
                    </a:ext>
                  </a:extLst>
                </p:cNvPr>
                <p:cNvPicPr/>
                <p:nvPr/>
              </p:nvPicPr>
              <p:blipFill>
                <a:blip r:embed="rId21"/>
                <a:stretch>
                  <a:fillRect/>
                </a:stretch>
              </p:blipFill>
              <p:spPr>
                <a:xfrm>
                  <a:off x="2344008" y="1833926"/>
                  <a:ext cx="48531" cy="49680"/>
                </a:xfrm>
                <a:prstGeom prst="rect">
                  <a:avLst/>
                </a:prstGeom>
              </p:spPr>
            </p:pic>
          </mc:Fallback>
        </mc:AlternateContent>
      </p:grpSp>
      <p:grpSp>
        <p:nvGrpSpPr>
          <p:cNvPr id="27" name="Group 26">
            <a:extLst>
              <a:ext uri="{FF2B5EF4-FFF2-40B4-BE49-F238E27FC236}">
                <a16:creationId xmlns:a16="http://schemas.microsoft.com/office/drawing/2014/main" id="{AA42ED2A-D555-1047-8B3D-015E42703FFC}"/>
              </a:ext>
            </a:extLst>
          </p:cNvPr>
          <p:cNvGrpSpPr/>
          <p:nvPr/>
        </p:nvGrpSpPr>
        <p:grpSpPr>
          <a:xfrm>
            <a:off x="3191777" y="1373486"/>
            <a:ext cx="1655640" cy="358920"/>
            <a:chOff x="3191777" y="1373486"/>
            <a:chExt cx="1655640" cy="358920"/>
          </a:xfrm>
        </p:grpSpPr>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48418DF9-1E8B-0845-B501-5FB092136578}"/>
                    </a:ext>
                  </a:extLst>
                </p14:cNvPr>
                <p14:cNvContentPartPr/>
                <p14:nvPr/>
              </p14:nvContentPartPr>
              <p14:xfrm>
                <a:off x="3251897" y="1436126"/>
                <a:ext cx="153360" cy="290880"/>
              </p14:xfrm>
            </p:contentPart>
          </mc:Choice>
          <mc:Fallback xmlns="">
            <p:pic>
              <p:nvPicPr>
                <p:cNvPr id="17" name="Ink 16">
                  <a:extLst>
                    <a:ext uri="{FF2B5EF4-FFF2-40B4-BE49-F238E27FC236}">
                      <a16:creationId xmlns:a16="http://schemas.microsoft.com/office/drawing/2014/main" id="{48418DF9-1E8B-0845-B501-5FB092136578}"/>
                    </a:ext>
                  </a:extLst>
                </p:cNvPr>
                <p:cNvPicPr/>
                <p:nvPr/>
              </p:nvPicPr>
              <p:blipFill>
                <a:blip r:embed="rId23"/>
                <a:stretch>
                  <a:fillRect/>
                </a:stretch>
              </p:blipFill>
              <p:spPr>
                <a:xfrm>
                  <a:off x="3236381" y="1420665"/>
                  <a:ext cx="184032" cy="32144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E4676B15-021E-F74E-99A6-6BD38AEEF97E}"/>
                    </a:ext>
                  </a:extLst>
                </p14:cNvPr>
                <p14:cNvContentPartPr/>
                <p14:nvPr/>
              </p14:nvContentPartPr>
              <p14:xfrm>
                <a:off x="3191777" y="1489766"/>
                <a:ext cx="162360" cy="159840"/>
              </p14:xfrm>
            </p:contentPart>
          </mc:Choice>
          <mc:Fallback xmlns="">
            <p:pic>
              <p:nvPicPr>
                <p:cNvPr id="18" name="Ink 17">
                  <a:extLst>
                    <a:ext uri="{FF2B5EF4-FFF2-40B4-BE49-F238E27FC236}">
                      <a16:creationId xmlns:a16="http://schemas.microsoft.com/office/drawing/2014/main" id="{E4676B15-021E-F74E-99A6-6BD38AEEF97E}"/>
                    </a:ext>
                  </a:extLst>
                </p:cNvPr>
                <p:cNvPicPr/>
                <p:nvPr/>
              </p:nvPicPr>
              <p:blipFill>
                <a:blip r:embed="rId25"/>
                <a:stretch>
                  <a:fillRect/>
                </a:stretch>
              </p:blipFill>
              <p:spPr>
                <a:xfrm>
                  <a:off x="3176263" y="1474321"/>
                  <a:ext cx="193028" cy="19037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5A81CDB5-D190-A544-84D5-4BBFA1C0AC56}"/>
                    </a:ext>
                  </a:extLst>
                </p14:cNvPr>
                <p14:cNvContentPartPr/>
                <p14:nvPr/>
              </p14:nvContentPartPr>
              <p14:xfrm>
                <a:off x="3470777" y="1375646"/>
                <a:ext cx="147960" cy="303120"/>
              </p14:xfrm>
            </p:contentPart>
          </mc:Choice>
          <mc:Fallback xmlns="">
            <p:pic>
              <p:nvPicPr>
                <p:cNvPr id="19" name="Ink 18">
                  <a:extLst>
                    <a:ext uri="{FF2B5EF4-FFF2-40B4-BE49-F238E27FC236}">
                      <a16:creationId xmlns:a16="http://schemas.microsoft.com/office/drawing/2014/main" id="{5A81CDB5-D190-A544-84D5-4BBFA1C0AC56}"/>
                    </a:ext>
                  </a:extLst>
                </p:cNvPr>
                <p:cNvPicPr/>
                <p:nvPr/>
              </p:nvPicPr>
              <p:blipFill>
                <a:blip r:embed="rId27"/>
                <a:stretch>
                  <a:fillRect/>
                </a:stretch>
              </p:blipFill>
              <p:spPr>
                <a:xfrm>
                  <a:off x="3455297" y="1360148"/>
                  <a:ext cx="178560" cy="33375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1E0FFBA7-B690-0444-BBA3-1E40F947A8B9}"/>
                    </a:ext>
                  </a:extLst>
                </p14:cNvPr>
                <p14:cNvContentPartPr/>
                <p14:nvPr/>
              </p14:nvContentPartPr>
              <p14:xfrm>
                <a:off x="3632777" y="1482206"/>
                <a:ext cx="144720" cy="114840"/>
              </p14:xfrm>
            </p:contentPart>
          </mc:Choice>
          <mc:Fallback xmlns="">
            <p:pic>
              <p:nvPicPr>
                <p:cNvPr id="20" name="Ink 19">
                  <a:extLst>
                    <a:ext uri="{FF2B5EF4-FFF2-40B4-BE49-F238E27FC236}">
                      <a16:creationId xmlns:a16="http://schemas.microsoft.com/office/drawing/2014/main" id="{1E0FFBA7-B690-0444-BBA3-1E40F947A8B9}"/>
                    </a:ext>
                  </a:extLst>
                </p:cNvPr>
                <p:cNvPicPr/>
                <p:nvPr/>
              </p:nvPicPr>
              <p:blipFill>
                <a:blip r:embed="rId29"/>
                <a:stretch>
                  <a:fillRect/>
                </a:stretch>
              </p:blipFill>
              <p:spPr>
                <a:xfrm>
                  <a:off x="3617297" y="1466726"/>
                  <a:ext cx="1753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029D0FA6-5533-BF48-86B2-82D00B980C3A}"/>
                    </a:ext>
                  </a:extLst>
                </p14:cNvPr>
                <p14:cNvContentPartPr/>
                <p14:nvPr/>
              </p14:nvContentPartPr>
              <p14:xfrm>
                <a:off x="3762017" y="1375646"/>
                <a:ext cx="169560" cy="321480"/>
              </p14:xfrm>
            </p:contentPart>
          </mc:Choice>
          <mc:Fallback xmlns="">
            <p:pic>
              <p:nvPicPr>
                <p:cNvPr id="21" name="Ink 20">
                  <a:extLst>
                    <a:ext uri="{FF2B5EF4-FFF2-40B4-BE49-F238E27FC236}">
                      <a16:creationId xmlns:a16="http://schemas.microsoft.com/office/drawing/2014/main" id="{029D0FA6-5533-BF48-86B2-82D00B980C3A}"/>
                    </a:ext>
                  </a:extLst>
                </p:cNvPr>
                <p:cNvPicPr/>
                <p:nvPr/>
              </p:nvPicPr>
              <p:blipFill>
                <a:blip r:embed="rId31"/>
                <a:stretch>
                  <a:fillRect/>
                </a:stretch>
              </p:blipFill>
              <p:spPr>
                <a:xfrm>
                  <a:off x="3746537" y="1360166"/>
                  <a:ext cx="20016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 name="Ink 21">
                  <a:extLst>
                    <a:ext uri="{FF2B5EF4-FFF2-40B4-BE49-F238E27FC236}">
                      <a16:creationId xmlns:a16="http://schemas.microsoft.com/office/drawing/2014/main" id="{7C9A6828-945D-C043-A5E0-7C4A4B66C9AD}"/>
                    </a:ext>
                  </a:extLst>
                </p14:cNvPr>
                <p14:cNvContentPartPr/>
                <p14:nvPr/>
              </p14:nvContentPartPr>
              <p14:xfrm>
                <a:off x="4115537" y="1453766"/>
                <a:ext cx="170640" cy="9360"/>
              </p14:xfrm>
            </p:contentPart>
          </mc:Choice>
          <mc:Fallback xmlns="">
            <p:pic>
              <p:nvPicPr>
                <p:cNvPr id="22" name="Ink 21">
                  <a:extLst>
                    <a:ext uri="{FF2B5EF4-FFF2-40B4-BE49-F238E27FC236}">
                      <a16:creationId xmlns:a16="http://schemas.microsoft.com/office/drawing/2014/main" id="{7C9A6828-945D-C043-A5E0-7C4A4B66C9AD}"/>
                    </a:ext>
                  </a:extLst>
                </p:cNvPr>
                <p:cNvPicPr/>
                <p:nvPr/>
              </p:nvPicPr>
              <p:blipFill>
                <a:blip r:embed="rId33"/>
                <a:stretch>
                  <a:fillRect/>
                </a:stretch>
              </p:blipFill>
              <p:spPr>
                <a:xfrm>
                  <a:off x="4100024" y="1438286"/>
                  <a:ext cx="201305"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 name="Ink 22">
                  <a:extLst>
                    <a:ext uri="{FF2B5EF4-FFF2-40B4-BE49-F238E27FC236}">
                      <a16:creationId xmlns:a16="http://schemas.microsoft.com/office/drawing/2014/main" id="{C6D48D71-7526-434B-A373-80A4B3374F44}"/>
                    </a:ext>
                  </a:extLst>
                </p14:cNvPr>
                <p14:cNvContentPartPr/>
                <p14:nvPr/>
              </p14:nvContentPartPr>
              <p14:xfrm>
                <a:off x="4160897" y="1545206"/>
                <a:ext cx="177840" cy="30960"/>
              </p14:xfrm>
            </p:contentPart>
          </mc:Choice>
          <mc:Fallback xmlns="">
            <p:pic>
              <p:nvPicPr>
                <p:cNvPr id="23" name="Ink 22">
                  <a:extLst>
                    <a:ext uri="{FF2B5EF4-FFF2-40B4-BE49-F238E27FC236}">
                      <a16:creationId xmlns:a16="http://schemas.microsoft.com/office/drawing/2014/main" id="{C6D48D71-7526-434B-A373-80A4B3374F44}"/>
                    </a:ext>
                  </a:extLst>
                </p:cNvPr>
                <p:cNvPicPr/>
                <p:nvPr/>
              </p:nvPicPr>
              <p:blipFill>
                <a:blip r:embed="rId35"/>
                <a:stretch>
                  <a:fillRect/>
                </a:stretch>
              </p:blipFill>
              <p:spPr>
                <a:xfrm>
                  <a:off x="4145417" y="1529726"/>
                  <a:ext cx="20844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A8A2EE86-C4AB-8E49-ABA6-B98A35BCB606}"/>
                    </a:ext>
                  </a:extLst>
                </p14:cNvPr>
                <p14:cNvContentPartPr/>
                <p14:nvPr/>
              </p14:nvContentPartPr>
              <p14:xfrm>
                <a:off x="4475897" y="1373486"/>
                <a:ext cx="129600" cy="316800"/>
              </p14:xfrm>
            </p:contentPart>
          </mc:Choice>
          <mc:Fallback xmlns="">
            <p:pic>
              <p:nvPicPr>
                <p:cNvPr id="24" name="Ink 23">
                  <a:extLst>
                    <a:ext uri="{FF2B5EF4-FFF2-40B4-BE49-F238E27FC236}">
                      <a16:creationId xmlns:a16="http://schemas.microsoft.com/office/drawing/2014/main" id="{A8A2EE86-C4AB-8E49-ABA6-B98A35BCB606}"/>
                    </a:ext>
                  </a:extLst>
                </p:cNvPr>
                <p:cNvPicPr/>
                <p:nvPr/>
              </p:nvPicPr>
              <p:blipFill>
                <a:blip r:embed="rId37"/>
                <a:stretch>
                  <a:fillRect/>
                </a:stretch>
              </p:blipFill>
              <p:spPr>
                <a:xfrm>
                  <a:off x="4460417" y="1358006"/>
                  <a:ext cx="160200" cy="347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8F08866B-DCC6-474A-8FB0-870A23E53BD8}"/>
                    </a:ext>
                  </a:extLst>
                </p14:cNvPr>
                <p14:cNvContentPartPr/>
                <p14:nvPr/>
              </p14:nvContentPartPr>
              <p14:xfrm>
                <a:off x="4502177" y="1679846"/>
                <a:ext cx="201600" cy="52560"/>
              </p14:xfrm>
            </p:contentPart>
          </mc:Choice>
          <mc:Fallback xmlns="">
            <p:pic>
              <p:nvPicPr>
                <p:cNvPr id="25" name="Ink 24">
                  <a:extLst>
                    <a:ext uri="{FF2B5EF4-FFF2-40B4-BE49-F238E27FC236}">
                      <a16:creationId xmlns:a16="http://schemas.microsoft.com/office/drawing/2014/main" id="{8F08866B-DCC6-474A-8FB0-870A23E53BD8}"/>
                    </a:ext>
                  </a:extLst>
                </p:cNvPr>
                <p:cNvPicPr/>
                <p:nvPr/>
              </p:nvPicPr>
              <p:blipFill>
                <a:blip r:embed="rId39"/>
                <a:stretch>
                  <a:fillRect/>
                </a:stretch>
              </p:blipFill>
              <p:spPr>
                <a:xfrm>
                  <a:off x="4486725" y="1664366"/>
                  <a:ext cx="232145"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CA63ECEC-8445-B945-8645-BD7ADF388930}"/>
                    </a:ext>
                  </a:extLst>
                </p14:cNvPr>
                <p14:cNvContentPartPr/>
                <p14:nvPr/>
              </p14:nvContentPartPr>
              <p14:xfrm>
                <a:off x="4833017" y="1612166"/>
                <a:ext cx="14400" cy="29520"/>
              </p14:xfrm>
            </p:contentPart>
          </mc:Choice>
          <mc:Fallback xmlns="">
            <p:pic>
              <p:nvPicPr>
                <p:cNvPr id="26" name="Ink 25">
                  <a:extLst>
                    <a:ext uri="{FF2B5EF4-FFF2-40B4-BE49-F238E27FC236}">
                      <a16:creationId xmlns:a16="http://schemas.microsoft.com/office/drawing/2014/main" id="{CA63ECEC-8445-B945-8645-BD7ADF388930}"/>
                    </a:ext>
                  </a:extLst>
                </p:cNvPr>
                <p:cNvPicPr/>
                <p:nvPr/>
              </p:nvPicPr>
              <p:blipFill>
                <a:blip r:embed="rId41"/>
                <a:stretch>
                  <a:fillRect/>
                </a:stretch>
              </p:blipFill>
              <p:spPr>
                <a:xfrm>
                  <a:off x="4817537" y="1596495"/>
                  <a:ext cx="45000" cy="60498"/>
                </a:xfrm>
                <a:prstGeom prst="rect">
                  <a:avLst/>
                </a:prstGeom>
              </p:spPr>
            </p:pic>
          </mc:Fallback>
        </mc:AlternateContent>
      </p:grpSp>
      <p:grpSp>
        <p:nvGrpSpPr>
          <p:cNvPr id="33" name="Group 32">
            <a:extLst>
              <a:ext uri="{FF2B5EF4-FFF2-40B4-BE49-F238E27FC236}">
                <a16:creationId xmlns:a16="http://schemas.microsoft.com/office/drawing/2014/main" id="{22E171D6-AB7C-7F4E-9BE6-F503564212FD}"/>
              </a:ext>
            </a:extLst>
          </p:cNvPr>
          <p:cNvGrpSpPr/>
          <p:nvPr/>
        </p:nvGrpSpPr>
        <p:grpSpPr>
          <a:xfrm>
            <a:off x="731177" y="2320286"/>
            <a:ext cx="688320" cy="321480"/>
            <a:chOff x="731177" y="2320286"/>
            <a:chExt cx="688320" cy="321480"/>
          </a:xfrm>
        </p:grpSpPr>
        <mc:AlternateContent xmlns:mc="http://schemas.openxmlformats.org/markup-compatibility/2006" xmlns:p14="http://schemas.microsoft.com/office/powerpoint/2010/main">
          <mc:Choice Requires="p14">
            <p:contentPart p14:bwMode="auto" r:id="rId42">
              <p14:nvContentPartPr>
                <p14:cNvPr id="28" name="Ink 27">
                  <a:extLst>
                    <a:ext uri="{FF2B5EF4-FFF2-40B4-BE49-F238E27FC236}">
                      <a16:creationId xmlns:a16="http://schemas.microsoft.com/office/drawing/2014/main" id="{FFD95EC4-3837-B141-B3AC-4A2539D8AF99}"/>
                    </a:ext>
                  </a:extLst>
                </p14:cNvPr>
                <p14:cNvContentPartPr/>
                <p14:nvPr/>
              </p14:nvContentPartPr>
              <p14:xfrm>
                <a:off x="790577" y="2368526"/>
                <a:ext cx="124920" cy="239040"/>
              </p14:xfrm>
            </p:contentPart>
          </mc:Choice>
          <mc:Fallback xmlns="">
            <p:pic>
              <p:nvPicPr>
                <p:cNvPr id="28" name="Ink 27">
                  <a:extLst>
                    <a:ext uri="{FF2B5EF4-FFF2-40B4-BE49-F238E27FC236}">
                      <a16:creationId xmlns:a16="http://schemas.microsoft.com/office/drawing/2014/main" id="{FFD95EC4-3837-B141-B3AC-4A2539D8AF99}"/>
                    </a:ext>
                  </a:extLst>
                </p:cNvPr>
                <p:cNvPicPr/>
                <p:nvPr/>
              </p:nvPicPr>
              <p:blipFill>
                <a:blip r:embed="rId43"/>
                <a:stretch>
                  <a:fillRect/>
                </a:stretch>
              </p:blipFill>
              <p:spPr>
                <a:xfrm>
                  <a:off x="775141" y="2353046"/>
                  <a:ext cx="155432"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564B345E-368E-1244-8618-EBC0A5070F1F}"/>
                    </a:ext>
                  </a:extLst>
                </p14:cNvPr>
                <p14:cNvContentPartPr/>
                <p14:nvPr/>
              </p14:nvContentPartPr>
              <p14:xfrm>
                <a:off x="965537" y="2359886"/>
                <a:ext cx="76320" cy="235800"/>
              </p14:xfrm>
            </p:contentPart>
          </mc:Choice>
          <mc:Fallback xmlns="">
            <p:pic>
              <p:nvPicPr>
                <p:cNvPr id="29" name="Ink 28">
                  <a:extLst>
                    <a:ext uri="{FF2B5EF4-FFF2-40B4-BE49-F238E27FC236}">
                      <a16:creationId xmlns:a16="http://schemas.microsoft.com/office/drawing/2014/main" id="{564B345E-368E-1244-8618-EBC0A5070F1F}"/>
                    </a:ext>
                  </a:extLst>
                </p:cNvPr>
                <p:cNvPicPr/>
                <p:nvPr/>
              </p:nvPicPr>
              <p:blipFill>
                <a:blip r:embed="rId45"/>
                <a:stretch>
                  <a:fillRect/>
                </a:stretch>
              </p:blipFill>
              <p:spPr>
                <a:xfrm>
                  <a:off x="950057" y="2344430"/>
                  <a:ext cx="106920" cy="266353"/>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 name="Ink 29">
                  <a:extLst>
                    <a:ext uri="{FF2B5EF4-FFF2-40B4-BE49-F238E27FC236}">
                      <a16:creationId xmlns:a16="http://schemas.microsoft.com/office/drawing/2014/main" id="{3E6DFCBA-E083-E24D-9F79-372BDEA72076}"/>
                    </a:ext>
                  </a:extLst>
                </p14:cNvPr>
                <p14:cNvContentPartPr/>
                <p14:nvPr/>
              </p14:nvContentPartPr>
              <p14:xfrm>
                <a:off x="731177" y="2587766"/>
                <a:ext cx="313920" cy="54000"/>
              </p14:xfrm>
            </p:contentPart>
          </mc:Choice>
          <mc:Fallback xmlns="">
            <p:pic>
              <p:nvPicPr>
                <p:cNvPr id="30" name="Ink 29">
                  <a:extLst>
                    <a:ext uri="{FF2B5EF4-FFF2-40B4-BE49-F238E27FC236}">
                      <a16:creationId xmlns:a16="http://schemas.microsoft.com/office/drawing/2014/main" id="{3E6DFCBA-E083-E24D-9F79-372BDEA72076}"/>
                    </a:ext>
                  </a:extLst>
                </p:cNvPr>
                <p:cNvPicPr/>
                <p:nvPr/>
              </p:nvPicPr>
              <p:blipFill>
                <a:blip r:embed="rId47"/>
                <a:stretch>
                  <a:fillRect/>
                </a:stretch>
              </p:blipFill>
              <p:spPr>
                <a:xfrm>
                  <a:off x="715697" y="2572286"/>
                  <a:ext cx="34452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1" name="Ink 30">
                  <a:extLst>
                    <a:ext uri="{FF2B5EF4-FFF2-40B4-BE49-F238E27FC236}">
                      <a16:creationId xmlns:a16="http://schemas.microsoft.com/office/drawing/2014/main" id="{FEDE54C0-2338-BB4B-AF19-09A8ED371884}"/>
                    </a:ext>
                  </a:extLst>
                </p14:cNvPr>
                <p14:cNvContentPartPr/>
                <p14:nvPr/>
              </p14:nvContentPartPr>
              <p14:xfrm>
                <a:off x="1189457" y="2320286"/>
                <a:ext cx="134640" cy="291600"/>
              </p14:xfrm>
            </p:contentPart>
          </mc:Choice>
          <mc:Fallback xmlns="">
            <p:pic>
              <p:nvPicPr>
                <p:cNvPr id="31" name="Ink 30">
                  <a:extLst>
                    <a:ext uri="{FF2B5EF4-FFF2-40B4-BE49-F238E27FC236}">
                      <a16:creationId xmlns:a16="http://schemas.microsoft.com/office/drawing/2014/main" id="{FEDE54C0-2338-BB4B-AF19-09A8ED371884}"/>
                    </a:ext>
                  </a:extLst>
                </p:cNvPr>
                <p:cNvPicPr/>
                <p:nvPr/>
              </p:nvPicPr>
              <p:blipFill>
                <a:blip r:embed="rId49"/>
                <a:stretch>
                  <a:fillRect/>
                </a:stretch>
              </p:blipFill>
              <p:spPr>
                <a:xfrm>
                  <a:off x="1173977" y="2304806"/>
                  <a:ext cx="16524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2" name="Ink 31">
                  <a:extLst>
                    <a:ext uri="{FF2B5EF4-FFF2-40B4-BE49-F238E27FC236}">
                      <a16:creationId xmlns:a16="http://schemas.microsoft.com/office/drawing/2014/main" id="{8C890BC8-D6AC-3D4C-ABB1-B5001BD157D7}"/>
                    </a:ext>
                  </a:extLst>
                </p14:cNvPr>
                <p14:cNvContentPartPr/>
                <p14:nvPr/>
              </p14:nvContentPartPr>
              <p14:xfrm>
                <a:off x="1113497" y="2348726"/>
                <a:ext cx="306000" cy="259560"/>
              </p14:xfrm>
            </p:contentPart>
          </mc:Choice>
          <mc:Fallback xmlns="">
            <p:pic>
              <p:nvPicPr>
                <p:cNvPr id="32" name="Ink 31">
                  <a:extLst>
                    <a:ext uri="{FF2B5EF4-FFF2-40B4-BE49-F238E27FC236}">
                      <a16:creationId xmlns:a16="http://schemas.microsoft.com/office/drawing/2014/main" id="{8C890BC8-D6AC-3D4C-ABB1-B5001BD157D7}"/>
                    </a:ext>
                  </a:extLst>
                </p:cNvPr>
                <p:cNvPicPr/>
                <p:nvPr/>
              </p:nvPicPr>
              <p:blipFill>
                <a:blip r:embed="rId51"/>
                <a:stretch>
                  <a:fillRect/>
                </a:stretch>
              </p:blipFill>
              <p:spPr>
                <a:xfrm>
                  <a:off x="1098017" y="2333267"/>
                  <a:ext cx="336600" cy="290118"/>
                </a:xfrm>
                <a:prstGeom prst="rect">
                  <a:avLst/>
                </a:prstGeom>
              </p:spPr>
            </p:pic>
          </mc:Fallback>
        </mc:AlternateContent>
      </p:grpSp>
      <p:grpSp>
        <p:nvGrpSpPr>
          <p:cNvPr id="42" name="Group 41">
            <a:extLst>
              <a:ext uri="{FF2B5EF4-FFF2-40B4-BE49-F238E27FC236}">
                <a16:creationId xmlns:a16="http://schemas.microsoft.com/office/drawing/2014/main" id="{0E017226-FBB7-D247-8F07-BBAB2DE16486}"/>
              </a:ext>
            </a:extLst>
          </p:cNvPr>
          <p:cNvGrpSpPr/>
          <p:nvPr/>
        </p:nvGrpSpPr>
        <p:grpSpPr>
          <a:xfrm>
            <a:off x="5503697" y="1429286"/>
            <a:ext cx="430560" cy="426240"/>
            <a:chOff x="5503697" y="1429286"/>
            <a:chExt cx="430560" cy="426240"/>
          </a:xfrm>
        </p:grpSpPr>
        <mc:AlternateContent xmlns:mc="http://schemas.openxmlformats.org/markup-compatibility/2006" xmlns:p14="http://schemas.microsoft.com/office/powerpoint/2010/main">
          <mc:Choice Requires="p14">
            <p:contentPart p14:bwMode="auto" r:id="rId52">
              <p14:nvContentPartPr>
                <p14:cNvPr id="37" name="Ink 36">
                  <a:extLst>
                    <a:ext uri="{FF2B5EF4-FFF2-40B4-BE49-F238E27FC236}">
                      <a16:creationId xmlns:a16="http://schemas.microsoft.com/office/drawing/2014/main" id="{A0D09FDA-7EE1-7141-8AC9-6049A2AF137D}"/>
                    </a:ext>
                  </a:extLst>
                </p14:cNvPr>
                <p14:cNvContentPartPr/>
                <p14:nvPr/>
              </p14:nvContentPartPr>
              <p14:xfrm>
                <a:off x="5515217" y="1587686"/>
                <a:ext cx="136800" cy="232560"/>
              </p14:xfrm>
            </p:contentPart>
          </mc:Choice>
          <mc:Fallback xmlns="">
            <p:pic>
              <p:nvPicPr>
                <p:cNvPr id="37" name="Ink 36">
                  <a:extLst>
                    <a:ext uri="{FF2B5EF4-FFF2-40B4-BE49-F238E27FC236}">
                      <a16:creationId xmlns:a16="http://schemas.microsoft.com/office/drawing/2014/main" id="{A0D09FDA-7EE1-7141-8AC9-6049A2AF137D}"/>
                    </a:ext>
                  </a:extLst>
                </p:cNvPr>
                <p:cNvPicPr/>
                <p:nvPr/>
              </p:nvPicPr>
              <p:blipFill>
                <a:blip r:embed="rId53"/>
                <a:stretch>
                  <a:fillRect/>
                </a:stretch>
              </p:blipFill>
              <p:spPr>
                <a:xfrm>
                  <a:off x="5499737" y="1572206"/>
                  <a:ext cx="16740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8" name="Ink 37">
                  <a:extLst>
                    <a:ext uri="{FF2B5EF4-FFF2-40B4-BE49-F238E27FC236}">
                      <a16:creationId xmlns:a16="http://schemas.microsoft.com/office/drawing/2014/main" id="{31B4447A-89E4-314C-A742-98DD792795E2}"/>
                    </a:ext>
                  </a:extLst>
                </p14:cNvPr>
                <p14:cNvContentPartPr/>
                <p14:nvPr/>
              </p14:nvContentPartPr>
              <p14:xfrm>
                <a:off x="5573177" y="1621166"/>
                <a:ext cx="151200" cy="221760"/>
              </p14:xfrm>
            </p:contentPart>
          </mc:Choice>
          <mc:Fallback xmlns="">
            <p:pic>
              <p:nvPicPr>
                <p:cNvPr id="38" name="Ink 37">
                  <a:extLst>
                    <a:ext uri="{FF2B5EF4-FFF2-40B4-BE49-F238E27FC236}">
                      <a16:creationId xmlns:a16="http://schemas.microsoft.com/office/drawing/2014/main" id="{31B4447A-89E4-314C-A742-98DD792795E2}"/>
                    </a:ext>
                  </a:extLst>
                </p:cNvPr>
                <p:cNvPicPr/>
                <p:nvPr/>
              </p:nvPicPr>
              <p:blipFill>
                <a:blip r:embed="rId55"/>
                <a:stretch>
                  <a:fillRect/>
                </a:stretch>
              </p:blipFill>
              <p:spPr>
                <a:xfrm>
                  <a:off x="5557697" y="1605711"/>
                  <a:ext cx="181800" cy="25231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9" name="Ink 38">
                  <a:extLst>
                    <a:ext uri="{FF2B5EF4-FFF2-40B4-BE49-F238E27FC236}">
                      <a16:creationId xmlns:a16="http://schemas.microsoft.com/office/drawing/2014/main" id="{E4AB53DB-22D7-8C4B-AFF6-A93BAAFE026A}"/>
                    </a:ext>
                  </a:extLst>
                </p14:cNvPr>
                <p14:cNvContentPartPr/>
                <p14:nvPr/>
              </p14:nvContentPartPr>
              <p14:xfrm>
                <a:off x="5503697" y="1805486"/>
                <a:ext cx="219240" cy="50040"/>
              </p14:xfrm>
            </p:contentPart>
          </mc:Choice>
          <mc:Fallback xmlns="">
            <p:pic>
              <p:nvPicPr>
                <p:cNvPr id="39" name="Ink 38">
                  <a:extLst>
                    <a:ext uri="{FF2B5EF4-FFF2-40B4-BE49-F238E27FC236}">
                      <a16:creationId xmlns:a16="http://schemas.microsoft.com/office/drawing/2014/main" id="{E4AB53DB-22D7-8C4B-AFF6-A93BAAFE026A}"/>
                    </a:ext>
                  </a:extLst>
                </p:cNvPr>
                <p:cNvPicPr/>
                <p:nvPr/>
              </p:nvPicPr>
              <p:blipFill>
                <a:blip r:embed="rId57"/>
                <a:stretch>
                  <a:fillRect/>
                </a:stretch>
              </p:blipFill>
              <p:spPr>
                <a:xfrm>
                  <a:off x="5488217" y="1790117"/>
                  <a:ext cx="249840" cy="80421"/>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0" name="Ink 39">
                  <a:extLst>
                    <a:ext uri="{FF2B5EF4-FFF2-40B4-BE49-F238E27FC236}">
                      <a16:creationId xmlns:a16="http://schemas.microsoft.com/office/drawing/2014/main" id="{5F0E8C9E-568F-0E46-BD2D-EA2FB2C7397F}"/>
                    </a:ext>
                  </a:extLst>
                </p14:cNvPr>
                <p14:cNvContentPartPr/>
                <p14:nvPr/>
              </p14:nvContentPartPr>
              <p14:xfrm>
                <a:off x="5787737" y="1429286"/>
                <a:ext cx="146520" cy="327960"/>
              </p14:xfrm>
            </p:contentPart>
          </mc:Choice>
          <mc:Fallback xmlns="">
            <p:pic>
              <p:nvPicPr>
                <p:cNvPr id="40" name="Ink 39">
                  <a:extLst>
                    <a:ext uri="{FF2B5EF4-FFF2-40B4-BE49-F238E27FC236}">
                      <a16:creationId xmlns:a16="http://schemas.microsoft.com/office/drawing/2014/main" id="{5F0E8C9E-568F-0E46-BD2D-EA2FB2C7397F}"/>
                    </a:ext>
                  </a:extLst>
                </p:cNvPr>
                <p:cNvPicPr/>
                <p:nvPr/>
              </p:nvPicPr>
              <p:blipFill>
                <a:blip r:embed="rId59"/>
                <a:stretch>
                  <a:fillRect/>
                </a:stretch>
              </p:blipFill>
              <p:spPr>
                <a:xfrm>
                  <a:off x="5772257" y="1413806"/>
                  <a:ext cx="177120" cy="3585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1" name="Ink 40">
                  <a:extLst>
                    <a:ext uri="{FF2B5EF4-FFF2-40B4-BE49-F238E27FC236}">
                      <a16:creationId xmlns:a16="http://schemas.microsoft.com/office/drawing/2014/main" id="{0117CE5A-4E20-CD45-949F-AE327A94783A}"/>
                    </a:ext>
                  </a:extLst>
                </p14:cNvPr>
                <p14:cNvContentPartPr/>
                <p14:nvPr/>
              </p14:nvContentPartPr>
              <p14:xfrm>
                <a:off x="5695217" y="1595966"/>
                <a:ext cx="181080" cy="38160"/>
              </p14:xfrm>
            </p:contentPart>
          </mc:Choice>
          <mc:Fallback xmlns="">
            <p:pic>
              <p:nvPicPr>
                <p:cNvPr id="41" name="Ink 40">
                  <a:extLst>
                    <a:ext uri="{FF2B5EF4-FFF2-40B4-BE49-F238E27FC236}">
                      <a16:creationId xmlns:a16="http://schemas.microsoft.com/office/drawing/2014/main" id="{0117CE5A-4E20-CD45-949F-AE327A94783A}"/>
                    </a:ext>
                  </a:extLst>
                </p:cNvPr>
                <p:cNvPicPr/>
                <p:nvPr/>
              </p:nvPicPr>
              <p:blipFill>
                <a:blip r:embed="rId61"/>
                <a:stretch>
                  <a:fillRect/>
                </a:stretch>
              </p:blipFill>
              <p:spPr>
                <a:xfrm>
                  <a:off x="5679737" y="1580631"/>
                  <a:ext cx="211680" cy="6847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2">
            <p14:nvContentPartPr>
              <p14:cNvPr id="43" name="Ink 42">
                <a:extLst>
                  <a:ext uri="{FF2B5EF4-FFF2-40B4-BE49-F238E27FC236}">
                    <a16:creationId xmlns:a16="http://schemas.microsoft.com/office/drawing/2014/main" id="{8E96F209-04A2-1A45-A2B4-BD32D7F83C15}"/>
                  </a:ext>
                </a:extLst>
              </p14:cNvPr>
              <p14:cNvContentPartPr/>
              <p14:nvPr/>
            </p14:nvContentPartPr>
            <p14:xfrm>
              <a:off x="774737" y="1899806"/>
              <a:ext cx="959040" cy="122040"/>
            </p14:xfrm>
          </p:contentPart>
        </mc:Choice>
        <mc:Fallback xmlns="">
          <p:pic>
            <p:nvPicPr>
              <p:cNvPr id="43" name="Ink 42">
                <a:extLst>
                  <a:ext uri="{FF2B5EF4-FFF2-40B4-BE49-F238E27FC236}">
                    <a16:creationId xmlns:a16="http://schemas.microsoft.com/office/drawing/2014/main" id="{8E96F209-04A2-1A45-A2B4-BD32D7F83C15}"/>
                  </a:ext>
                </a:extLst>
              </p:cNvPr>
              <p:cNvPicPr/>
              <p:nvPr/>
            </p:nvPicPr>
            <p:blipFill>
              <a:blip r:embed="rId63"/>
              <a:stretch>
                <a:fillRect/>
              </a:stretch>
            </p:blipFill>
            <p:spPr>
              <a:xfrm>
                <a:off x="759257" y="1884326"/>
                <a:ext cx="98964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4" name="Ink 43">
                <a:extLst>
                  <a:ext uri="{FF2B5EF4-FFF2-40B4-BE49-F238E27FC236}">
                    <a16:creationId xmlns:a16="http://schemas.microsoft.com/office/drawing/2014/main" id="{C9C83F89-B4F5-9742-9431-53BA3BE96011}"/>
                  </a:ext>
                </a:extLst>
              </p14:cNvPr>
              <p14:cNvContentPartPr/>
              <p14:nvPr/>
            </p14:nvContentPartPr>
            <p14:xfrm>
              <a:off x="1636937" y="2463926"/>
              <a:ext cx="167760" cy="15120"/>
            </p14:xfrm>
          </p:contentPart>
        </mc:Choice>
        <mc:Fallback xmlns="">
          <p:pic>
            <p:nvPicPr>
              <p:cNvPr id="44" name="Ink 43">
                <a:extLst>
                  <a:ext uri="{FF2B5EF4-FFF2-40B4-BE49-F238E27FC236}">
                    <a16:creationId xmlns:a16="http://schemas.microsoft.com/office/drawing/2014/main" id="{C9C83F89-B4F5-9742-9431-53BA3BE96011}"/>
                  </a:ext>
                </a:extLst>
              </p:cNvPr>
              <p:cNvPicPr/>
              <p:nvPr/>
            </p:nvPicPr>
            <p:blipFill>
              <a:blip r:embed="rId65"/>
              <a:stretch>
                <a:fillRect/>
              </a:stretch>
            </p:blipFill>
            <p:spPr>
              <a:xfrm>
                <a:off x="1621457" y="2448806"/>
                <a:ext cx="198360" cy="45008"/>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5" name="Ink 44">
                <a:extLst>
                  <a:ext uri="{FF2B5EF4-FFF2-40B4-BE49-F238E27FC236}">
                    <a16:creationId xmlns:a16="http://schemas.microsoft.com/office/drawing/2014/main" id="{4DE6E48B-3C55-6245-A387-9CC6CD3F844B}"/>
                  </a:ext>
                </a:extLst>
              </p14:cNvPr>
              <p14:cNvContentPartPr/>
              <p14:nvPr/>
            </p14:nvContentPartPr>
            <p14:xfrm>
              <a:off x="1654577" y="2575166"/>
              <a:ext cx="252000" cy="27000"/>
            </p14:xfrm>
          </p:contentPart>
        </mc:Choice>
        <mc:Fallback xmlns="">
          <p:pic>
            <p:nvPicPr>
              <p:cNvPr id="45" name="Ink 44">
                <a:extLst>
                  <a:ext uri="{FF2B5EF4-FFF2-40B4-BE49-F238E27FC236}">
                    <a16:creationId xmlns:a16="http://schemas.microsoft.com/office/drawing/2014/main" id="{4DE6E48B-3C55-6245-A387-9CC6CD3F844B}"/>
                  </a:ext>
                </a:extLst>
              </p:cNvPr>
              <p:cNvPicPr/>
              <p:nvPr/>
            </p:nvPicPr>
            <p:blipFill>
              <a:blip r:embed="rId67"/>
              <a:stretch>
                <a:fillRect/>
              </a:stretch>
            </p:blipFill>
            <p:spPr>
              <a:xfrm>
                <a:off x="1639097" y="2559686"/>
                <a:ext cx="282600" cy="57600"/>
              </a:xfrm>
              <a:prstGeom prst="rect">
                <a:avLst/>
              </a:prstGeom>
            </p:spPr>
          </p:pic>
        </mc:Fallback>
      </mc:AlternateContent>
      <p:grpSp>
        <p:nvGrpSpPr>
          <p:cNvPr id="63" name="Group 62">
            <a:extLst>
              <a:ext uri="{FF2B5EF4-FFF2-40B4-BE49-F238E27FC236}">
                <a16:creationId xmlns:a16="http://schemas.microsoft.com/office/drawing/2014/main" id="{B5CEBA2E-910E-C74F-ABDF-8CBF0DB14FBF}"/>
              </a:ext>
            </a:extLst>
          </p:cNvPr>
          <p:cNvGrpSpPr/>
          <p:nvPr/>
        </p:nvGrpSpPr>
        <p:grpSpPr>
          <a:xfrm>
            <a:off x="2115737" y="2097446"/>
            <a:ext cx="2633040" cy="694440"/>
            <a:chOff x="2115737" y="2097446"/>
            <a:chExt cx="2633040" cy="694440"/>
          </a:xfrm>
        </p:grpSpPr>
        <mc:AlternateContent xmlns:mc="http://schemas.openxmlformats.org/markup-compatibility/2006" xmlns:p14="http://schemas.microsoft.com/office/powerpoint/2010/main">
          <mc:Choice Requires="p14">
            <p:contentPart p14:bwMode="auto" r:id="rId68">
              <p14:nvContentPartPr>
                <p14:cNvPr id="47" name="Ink 46">
                  <a:extLst>
                    <a:ext uri="{FF2B5EF4-FFF2-40B4-BE49-F238E27FC236}">
                      <a16:creationId xmlns:a16="http://schemas.microsoft.com/office/drawing/2014/main" id="{4051F801-004A-714C-A8BC-63FE5DE95F09}"/>
                    </a:ext>
                  </a:extLst>
                </p14:cNvPr>
                <p14:cNvContentPartPr/>
                <p14:nvPr/>
              </p14:nvContentPartPr>
              <p14:xfrm>
                <a:off x="2183417" y="2204366"/>
                <a:ext cx="220320" cy="587520"/>
              </p14:xfrm>
            </p:contentPart>
          </mc:Choice>
          <mc:Fallback xmlns="">
            <p:pic>
              <p:nvPicPr>
                <p:cNvPr id="47" name="Ink 46">
                  <a:extLst>
                    <a:ext uri="{FF2B5EF4-FFF2-40B4-BE49-F238E27FC236}">
                      <a16:creationId xmlns:a16="http://schemas.microsoft.com/office/drawing/2014/main" id="{4051F801-004A-714C-A8BC-63FE5DE95F09}"/>
                    </a:ext>
                  </a:extLst>
                </p:cNvPr>
                <p:cNvPicPr/>
                <p:nvPr/>
              </p:nvPicPr>
              <p:blipFill>
                <a:blip r:embed="rId69"/>
                <a:stretch>
                  <a:fillRect/>
                </a:stretch>
              </p:blipFill>
              <p:spPr>
                <a:xfrm>
                  <a:off x="2167937" y="2188886"/>
                  <a:ext cx="250920" cy="6181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8" name="Ink 47">
                  <a:extLst>
                    <a:ext uri="{FF2B5EF4-FFF2-40B4-BE49-F238E27FC236}">
                      <a16:creationId xmlns:a16="http://schemas.microsoft.com/office/drawing/2014/main" id="{78595BE3-DC7B-7E4E-AE52-2E80C5C348DD}"/>
                    </a:ext>
                  </a:extLst>
                </p14:cNvPr>
                <p14:cNvContentPartPr/>
                <p14:nvPr/>
              </p14:nvContentPartPr>
              <p14:xfrm>
                <a:off x="2115737" y="2503886"/>
                <a:ext cx="271080" cy="108720"/>
              </p14:xfrm>
            </p:contentPart>
          </mc:Choice>
          <mc:Fallback xmlns="">
            <p:pic>
              <p:nvPicPr>
                <p:cNvPr id="48" name="Ink 47">
                  <a:extLst>
                    <a:ext uri="{FF2B5EF4-FFF2-40B4-BE49-F238E27FC236}">
                      <a16:creationId xmlns:a16="http://schemas.microsoft.com/office/drawing/2014/main" id="{78595BE3-DC7B-7E4E-AE52-2E80C5C348DD}"/>
                    </a:ext>
                  </a:extLst>
                </p:cNvPr>
                <p:cNvPicPr/>
                <p:nvPr/>
              </p:nvPicPr>
              <p:blipFill>
                <a:blip r:embed="rId71"/>
                <a:stretch>
                  <a:fillRect/>
                </a:stretch>
              </p:blipFill>
              <p:spPr>
                <a:xfrm>
                  <a:off x="2100257" y="2488406"/>
                  <a:ext cx="3016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9" name="Ink 48">
                  <a:extLst>
                    <a:ext uri="{FF2B5EF4-FFF2-40B4-BE49-F238E27FC236}">
                      <a16:creationId xmlns:a16="http://schemas.microsoft.com/office/drawing/2014/main" id="{4FDF5E5D-AB3C-764C-8F3D-77F080905947}"/>
                    </a:ext>
                  </a:extLst>
                </p14:cNvPr>
                <p14:cNvContentPartPr/>
                <p14:nvPr/>
              </p14:nvContentPartPr>
              <p14:xfrm>
                <a:off x="2538737" y="2202926"/>
                <a:ext cx="277920" cy="386280"/>
              </p14:xfrm>
            </p:contentPart>
          </mc:Choice>
          <mc:Fallback xmlns="">
            <p:pic>
              <p:nvPicPr>
                <p:cNvPr id="49" name="Ink 48">
                  <a:extLst>
                    <a:ext uri="{FF2B5EF4-FFF2-40B4-BE49-F238E27FC236}">
                      <a16:creationId xmlns:a16="http://schemas.microsoft.com/office/drawing/2014/main" id="{4FDF5E5D-AB3C-764C-8F3D-77F080905947}"/>
                    </a:ext>
                  </a:extLst>
                </p:cNvPr>
                <p:cNvPicPr/>
                <p:nvPr/>
              </p:nvPicPr>
              <p:blipFill>
                <a:blip r:embed="rId73"/>
                <a:stretch>
                  <a:fillRect/>
                </a:stretch>
              </p:blipFill>
              <p:spPr>
                <a:xfrm>
                  <a:off x="2523257" y="2187446"/>
                  <a:ext cx="308520" cy="4168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0" name="Ink 49">
                  <a:extLst>
                    <a:ext uri="{FF2B5EF4-FFF2-40B4-BE49-F238E27FC236}">
                      <a16:creationId xmlns:a16="http://schemas.microsoft.com/office/drawing/2014/main" id="{17BA2078-CE98-164F-AE04-21AC424D1D1B}"/>
                    </a:ext>
                  </a:extLst>
                </p14:cNvPr>
                <p14:cNvContentPartPr/>
                <p14:nvPr/>
              </p14:nvContentPartPr>
              <p14:xfrm>
                <a:off x="2928977" y="2292206"/>
                <a:ext cx="136440" cy="256320"/>
              </p14:xfrm>
            </p:contentPart>
          </mc:Choice>
          <mc:Fallback xmlns="">
            <p:pic>
              <p:nvPicPr>
                <p:cNvPr id="50" name="Ink 49">
                  <a:extLst>
                    <a:ext uri="{FF2B5EF4-FFF2-40B4-BE49-F238E27FC236}">
                      <a16:creationId xmlns:a16="http://schemas.microsoft.com/office/drawing/2014/main" id="{17BA2078-CE98-164F-AE04-21AC424D1D1B}"/>
                    </a:ext>
                  </a:extLst>
                </p:cNvPr>
                <p:cNvPicPr/>
                <p:nvPr/>
              </p:nvPicPr>
              <p:blipFill>
                <a:blip r:embed="rId75"/>
                <a:stretch>
                  <a:fillRect/>
                </a:stretch>
              </p:blipFill>
              <p:spPr>
                <a:xfrm>
                  <a:off x="2913497" y="2276726"/>
                  <a:ext cx="16704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2" name="Ink 51">
                  <a:extLst>
                    <a:ext uri="{FF2B5EF4-FFF2-40B4-BE49-F238E27FC236}">
                      <a16:creationId xmlns:a16="http://schemas.microsoft.com/office/drawing/2014/main" id="{0D83DF6F-587A-ED4D-9C69-62B621827BF7}"/>
                    </a:ext>
                  </a:extLst>
                </p14:cNvPr>
                <p14:cNvContentPartPr/>
                <p14:nvPr/>
              </p14:nvContentPartPr>
              <p14:xfrm>
                <a:off x="2891177" y="2353766"/>
                <a:ext cx="179640" cy="145440"/>
              </p14:xfrm>
            </p:contentPart>
          </mc:Choice>
          <mc:Fallback xmlns="">
            <p:pic>
              <p:nvPicPr>
                <p:cNvPr id="52" name="Ink 51">
                  <a:extLst>
                    <a:ext uri="{FF2B5EF4-FFF2-40B4-BE49-F238E27FC236}">
                      <a16:creationId xmlns:a16="http://schemas.microsoft.com/office/drawing/2014/main" id="{0D83DF6F-587A-ED4D-9C69-62B621827BF7}"/>
                    </a:ext>
                  </a:extLst>
                </p:cNvPr>
                <p:cNvPicPr/>
                <p:nvPr/>
              </p:nvPicPr>
              <p:blipFill>
                <a:blip r:embed="rId77"/>
                <a:stretch>
                  <a:fillRect/>
                </a:stretch>
              </p:blipFill>
              <p:spPr>
                <a:xfrm>
                  <a:off x="2875697" y="2338248"/>
                  <a:ext cx="210240" cy="176116"/>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4" name="Ink 53">
                  <a:extLst>
                    <a:ext uri="{FF2B5EF4-FFF2-40B4-BE49-F238E27FC236}">
                      <a16:creationId xmlns:a16="http://schemas.microsoft.com/office/drawing/2014/main" id="{2E7ECB04-D06D-E443-8FD9-2E0D2525409F}"/>
                    </a:ext>
                  </a:extLst>
                </p14:cNvPr>
                <p14:cNvContentPartPr/>
                <p14:nvPr/>
              </p14:nvContentPartPr>
              <p14:xfrm>
                <a:off x="3193217" y="2246486"/>
                <a:ext cx="146520" cy="253800"/>
              </p14:xfrm>
            </p:contentPart>
          </mc:Choice>
          <mc:Fallback xmlns="">
            <p:pic>
              <p:nvPicPr>
                <p:cNvPr id="54" name="Ink 53">
                  <a:extLst>
                    <a:ext uri="{FF2B5EF4-FFF2-40B4-BE49-F238E27FC236}">
                      <a16:creationId xmlns:a16="http://schemas.microsoft.com/office/drawing/2014/main" id="{2E7ECB04-D06D-E443-8FD9-2E0D2525409F}"/>
                    </a:ext>
                  </a:extLst>
                </p:cNvPr>
                <p:cNvPicPr/>
                <p:nvPr/>
              </p:nvPicPr>
              <p:blipFill>
                <a:blip r:embed="rId79"/>
                <a:stretch>
                  <a:fillRect/>
                </a:stretch>
              </p:blipFill>
              <p:spPr>
                <a:xfrm>
                  <a:off x="3177737" y="2231006"/>
                  <a:ext cx="17712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5" name="Ink 54">
                  <a:extLst>
                    <a:ext uri="{FF2B5EF4-FFF2-40B4-BE49-F238E27FC236}">
                      <a16:creationId xmlns:a16="http://schemas.microsoft.com/office/drawing/2014/main" id="{98EDFB8C-6E2B-7646-91CB-D5DCB1E395AE}"/>
                    </a:ext>
                  </a:extLst>
                </p14:cNvPr>
                <p14:cNvContentPartPr/>
                <p14:nvPr/>
              </p14:nvContentPartPr>
              <p14:xfrm>
                <a:off x="3375017" y="2296526"/>
                <a:ext cx="86040" cy="163080"/>
              </p14:xfrm>
            </p:contentPart>
          </mc:Choice>
          <mc:Fallback xmlns="">
            <p:pic>
              <p:nvPicPr>
                <p:cNvPr id="55" name="Ink 54">
                  <a:extLst>
                    <a:ext uri="{FF2B5EF4-FFF2-40B4-BE49-F238E27FC236}">
                      <a16:creationId xmlns:a16="http://schemas.microsoft.com/office/drawing/2014/main" id="{98EDFB8C-6E2B-7646-91CB-D5DCB1E395AE}"/>
                    </a:ext>
                  </a:extLst>
                </p:cNvPr>
                <p:cNvPicPr/>
                <p:nvPr/>
              </p:nvPicPr>
              <p:blipFill>
                <a:blip r:embed="rId81"/>
                <a:stretch>
                  <a:fillRect/>
                </a:stretch>
              </p:blipFill>
              <p:spPr>
                <a:xfrm>
                  <a:off x="3359537" y="2281046"/>
                  <a:ext cx="11664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6" name="Ink 55">
                  <a:extLst>
                    <a:ext uri="{FF2B5EF4-FFF2-40B4-BE49-F238E27FC236}">
                      <a16:creationId xmlns:a16="http://schemas.microsoft.com/office/drawing/2014/main" id="{6C3ADD20-60D4-FE4E-9375-AF27FAD8FB0D}"/>
                    </a:ext>
                  </a:extLst>
                </p14:cNvPr>
                <p14:cNvContentPartPr/>
                <p14:nvPr/>
              </p14:nvContentPartPr>
              <p14:xfrm>
                <a:off x="3327857" y="2392646"/>
                <a:ext cx="175320" cy="37440"/>
              </p14:xfrm>
            </p:contentPart>
          </mc:Choice>
          <mc:Fallback xmlns="">
            <p:pic>
              <p:nvPicPr>
                <p:cNvPr id="56" name="Ink 55">
                  <a:extLst>
                    <a:ext uri="{FF2B5EF4-FFF2-40B4-BE49-F238E27FC236}">
                      <a16:creationId xmlns:a16="http://schemas.microsoft.com/office/drawing/2014/main" id="{6C3ADD20-60D4-FE4E-9375-AF27FAD8FB0D}"/>
                    </a:ext>
                  </a:extLst>
                </p:cNvPr>
                <p:cNvPicPr/>
                <p:nvPr/>
              </p:nvPicPr>
              <p:blipFill>
                <a:blip r:embed="rId83"/>
                <a:stretch>
                  <a:fillRect/>
                </a:stretch>
              </p:blipFill>
              <p:spPr>
                <a:xfrm>
                  <a:off x="3312377" y="2377166"/>
                  <a:ext cx="20592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7" name="Ink 56">
                  <a:extLst>
                    <a:ext uri="{FF2B5EF4-FFF2-40B4-BE49-F238E27FC236}">
                      <a16:creationId xmlns:a16="http://schemas.microsoft.com/office/drawing/2014/main" id="{A8782D0B-BF55-0547-AE7A-9EACEEAE74DA}"/>
                    </a:ext>
                  </a:extLst>
                </p14:cNvPr>
                <p14:cNvContentPartPr/>
                <p14:nvPr/>
              </p14:nvContentPartPr>
              <p14:xfrm>
                <a:off x="3474737" y="2237846"/>
                <a:ext cx="140760" cy="323640"/>
              </p14:xfrm>
            </p:contentPart>
          </mc:Choice>
          <mc:Fallback xmlns="">
            <p:pic>
              <p:nvPicPr>
                <p:cNvPr id="57" name="Ink 56">
                  <a:extLst>
                    <a:ext uri="{FF2B5EF4-FFF2-40B4-BE49-F238E27FC236}">
                      <a16:creationId xmlns:a16="http://schemas.microsoft.com/office/drawing/2014/main" id="{A8782D0B-BF55-0547-AE7A-9EACEEAE74DA}"/>
                    </a:ext>
                  </a:extLst>
                </p:cNvPr>
                <p:cNvPicPr/>
                <p:nvPr/>
              </p:nvPicPr>
              <p:blipFill>
                <a:blip r:embed="rId85"/>
                <a:stretch>
                  <a:fillRect/>
                </a:stretch>
              </p:blipFill>
              <p:spPr>
                <a:xfrm>
                  <a:off x="3459257" y="2222366"/>
                  <a:ext cx="17136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8" name="Ink 57">
                  <a:extLst>
                    <a:ext uri="{FF2B5EF4-FFF2-40B4-BE49-F238E27FC236}">
                      <a16:creationId xmlns:a16="http://schemas.microsoft.com/office/drawing/2014/main" id="{1464D8DE-9F7F-4444-BB69-8902D3938711}"/>
                    </a:ext>
                  </a:extLst>
                </p14:cNvPr>
                <p14:cNvContentPartPr/>
                <p14:nvPr/>
              </p14:nvContentPartPr>
              <p14:xfrm>
                <a:off x="3753017" y="2507846"/>
                <a:ext cx="42120" cy="138240"/>
              </p14:xfrm>
            </p:contentPart>
          </mc:Choice>
          <mc:Fallback xmlns="">
            <p:pic>
              <p:nvPicPr>
                <p:cNvPr id="58" name="Ink 57">
                  <a:extLst>
                    <a:ext uri="{FF2B5EF4-FFF2-40B4-BE49-F238E27FC236}">
                      <a16:creationId xmlns:a16="http://schemas.microsoft.com/office/drawing/2014/main" id="{1464D8DE-9F7F-4444-BB69-8902D3938711}"/>
                    </a:ext>
                  </a:extLst>
                </p:cNvPr>
                <p:cNvPicPr/>
                <p:nvPr/>
              </p:nvPicPr>
              <p:blipFill>
                <a:blip r:embed="rId87"/>
                <a:stretch>
                  <a:fillRect/>
                </a:stretch>
              </p:blipFill>
              <p:spPr>
                <a:xfrm>
                  <a:off x="3737537" y="2492366"/>
                  <a:ext cx="7272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9" name="Ink 58">
                  <a:extLst>
                    <a:ext uri="{FF2B5EF4-FFF2-40B4-BE49-F238E27FC236}">
                      <a16:creationId xmlns:a16="http://schemas.microsoft.com/office/drawing/2014/main" id="{A536A862-8C69-6B44-80A0-EC27545A2341}"/>
                    </a:ext>
                  </a:extLst>
                </p14:cNvPr>
                <p14:cNvContentPartPr/>
                <p14:nvPr/>
              </p14:nvContentPartPr>
              <p14:xfrm>
                <a:off x="3972977" y="2366366"/>
                <a:ext cx="258120" cy="209160"/>
              </p14:xfrm>
            </p:contentPart>
          </mc:Choice>
          <mc:Fallback xmlns="">
            <p:pic>
              <p:nvPicPr>
                <p:cNvPr id="59" name="Ink 58">
                  <a:extLst>
                    <a:ext uri="{FF2B5EF4-FFF2-40B4-BE49-F238E27FC236}">
                      <a16:creationId xmlns:a16="http://schemas.microsoft.com/office/drawing/2014/main" id="{A536A862-8C69-6B44-80A0-EC27545A2341}"/>
                    </a:ext>
                  </a:extLst>
                </p:cNvPr>
                <p:cNvPicPr/>
                <p:nvPr/>
              </p:nvPicPr>
              <p:blipFill>
                <a:blip r:embed="rId89"/>
                <a:stretch>
                  <a:fillRect/>
                </a:stretch>
              </p:blipFill>
              <p:spPr>
                <a:xfrm>
                  <a:off x="3957497" y="2350886"/>
                  <a:ext cx="2887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0" name="Ink 59">
                  <a:extLst>
                    <a:ext uri="{FF2B5EF4-FFF2-40B4-BE49-F238E27FC236}">
                      <a16:creationId xmlns:a16="http://schemas.microsoft.com/office/drawing/2014/main" id="{3426E42A-E318-D649-BEF5-752711C5104E}"/>
                    </a:ext>
                  </a:extLst>
                </p14:cNvPr>
                <p14:cNvContentPartPr/>
                <p14:nvPr/>
              </p14:nvContentPartPr>
              <p14:xfrm>
                <a:off x="4375817" y="2194286"/>
                <a:ext cx="158040" cy="300960"/>
              </p14:xfrm>
            </p:contentPart>
          </mc:Choice>
          <mc:Fallback xmlns="">
            <p:pic>
              <p:nvPicPr>
                <p:cNvPr id="60" name="Ink 59">
                  <a:extLst>
                    <a:ext uri="{FF2B5EF4-FFF2-40B4-BE49-F238E27FC236}">
                      <a16:creationId xmlns:a16="http://schemas.microsoft.com/office/drawing/2014/main" id="{3426E42A-E318-D649-BEF5-752711C5104E}"/>
                    </a:ext>
                  </a:extLst>
                </p:cNvPr>
                <p:cNvPicPr/>
                <p:nvPr/>
              </p:nvPicPr>
              <p:blipFill>
                <a:blip r:embed="rId91"/>
                <a:stretch>
                  <a:fillRect/>
                </a:stretch>
              </p:blipFill>
              <p:spPr>
                <a:xfrm>
                  <a:off x="4360337" y="2178806"/>
                  <a:ext cx="1886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1" name="Ink 60">
                  <a:extLst>
                    <a:ext uri="{FF2B5EF4-FFF2-40B4-BE49-F238E27FC236}">
                      <a16:creationId xmlns:a16="http://schemas.microsoft.com/office/drawing/2014/main" id="{34EB1F1D-8C19-1842-9A80-30D4C74F4EA4}"/>
                    </a:ext>
                  </a:extLst>
                </p14:cNvPr>
                <p14:cNvContentPartPr/>
                <p14:nvPr/>
              </p14:nvContentPartPr>
              <p14:xfrm>
                <a:off x="4248737" y="2361326"/>
                <a:ext cx="273600" cy="42480"/>
              </p14:xfrm>
            </p:contentPart>
          </mc:Choice>
          <mc:Fallback xmlns="">
            <p:pic>
              <p:nvPicPr>
                <p:cNvPr id="61" name="Ink 60">
                  <a:extLst>
                    <a:ext uri="{FF2B5EF4-FFF2-40B4-BE49-F238E27FC236}">
                      <a16:creationId xmlns:a16="http://schemas.microsoft.com/office/drawing/2014/main" id="{34EB1F1D-8C19-1842-9A80-30D4C74F4EA4}"/>
                    </a:ext>
                  </a:extLst>
                </p:cNvPr>
                <p:cNvPicPr/>
                <p:nvPr/>
              </p:nvPicPr>
              <p:blipFill>
                <a:blip r:embed="rId93"/>
                <a:stretch>
                  <a:fillRect/>
                </a:stretch>
              </p:blipFill>
              <p:spPr>
                <a:xfrm>
                  <a:off x="4233257" y="2345846"/>
                  <a:ext cx="30420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2" name="Ink 61">
                  <a:extLst>
                    <a:ext uri="{FF2B5EF4-FFF2-40B4-BE49-F238E27FC236}">
                      <a16:creationId xmlns:a16="http://schemas.microsoft.com/office/drawing/2014/main" id="{4B1A7436-6B26-3F43-8CAF-EADD475D6697}"/>
                    </a:ext>
                  </a:extLst>
                </p14:cNvPr>
                <p14:cNvContentPartPr/>
                <p14:nvPr/>
              </p14:nvContentPartPr>
              <p14:xfrm>
                <a:off x="4539977" y="2097446"/>
                <a:ext cx="208800" cy="618840"/>
              </p14:xfrm>
            </p:contentPart>
          </mc:Choice>
          <mc:Fallback xmlns="">
            <p:pic>
              <p:nvPicPr>
                <p:cNvPr id="62" name="Ink 61">
                  <a:extLst>
                    <a:ext uri="{FF2B5EF4-FFF2-40B4-BE49-F238E27FC236}">
                      <a16:creationId xmlns:a16="http://schemas.microsoft.com/office/drawing/2014/main" id="{4B1A7436-6B26-3F43-8CAF-EADD475D6697}"/>
                    </a:ext>
                  </a:extLst>
                </p:cNvPr>
                <p:cNvPicPr/>
                <p:nvPr/>
              </p:nvPicPr>
              <p:blipFill>
                <a:blip r:embed="rId95"/>
                <a:stretch>
                  <a:fillRect/>
                </a:stretch>
              </p:blipFill>
              <p:spPr>
                <a:xfrm>
                  <a:off x="4524470" y="2081957"/>
                  <a:ext cx="239453" cy="649458"/>
                </a:xfrm>
                <a:prstGeom prst="rect">
                  <a:avLst/>
                </a:prstGeom>
              </p:spPr>
            </p:pic>
          </mc:Fallback>
        </mc:AlternateContent>
      </p:grpSp>
      <p:grpSp>
        <p:nvGrpSpPr>
          <p:cNvPr id="66" name="Group 65">
            <a:extLst>
              <a:ext uri="{FF2B5EF4-FFF2-40B4-BE49-F238E27FC236}">
                <a16:creationId xmlns:a16="http://schemas.microsoft.com/office/drawing/2014/main" id="{62211A5C-1312-8A47-BAB2-B88F4130C07E}"/>
              </a:ext>
            </a:extLst>
          </p:cNvPr>
          <p:cNvGrpSpPr/>
          <p:nvPr/>
        </p:nvGrpSpPr>
        <p:grpSpPr>
          <a:xfrm>
            <a:off x="659177" y="2830046"/>
            <a:ext cx="235800" cy="471960"/>
            <a:chOff x="659177" y="2830046"/>
            <a:chExt cx="235800" cy="471960"/>
          </a:xfrm>
        </p:grpSpPr>
        <mc:AlternateContent xmlns:mc="http://schemas.openxmlformats.org/markup-compatibility/2006" xmlns:p14="http://schemas.microsoft.com/office/powerpoint/2010/main">
          <mc:Choice Requires="p14">
            <p:contentPart p14:bwMode="auto" r:id="rId96">
              <p14:nvContentPartPr>
                <p14:cNvPr id="64" name="Ink 63">
                  <a:extLst>
                    <a:ext uri="{FF2B5EF4-FFF2-40B4-BE49-F238E27FC236}">
                      <a16:creationId xmlns:a16="http://schemas.microsoft.com/office/drawing/2014/main" id="{B7FE0D74-40A8-D94E-98C3-08B608987C85}"/>
                    </a:ext>
                  </a:extLst>
                </p14:cNvPr>
                <p14:cNvContentPartPr/>
                <p14:nvPr/>
              </p14:nvContentPartPr>
              <p14:xfrm>
                <a:off x="660617" y="2830046"/>
                <a:ext cx="174240" cy="471960"/>
              </p14:xfrm>
            </p:contentPart>
          </mc:Choice>
          <mc:Fallback xmlns="">
            <p:pic>
              <p:nvPicPr>
                <p:cNvPr id="64" name="Ink 63">
                  <a:extLst>
                    <a:ext uri="{FF2B5EF4-FFF2-40B4-BE49-F238E27FC236}">
                      <a16:creationId xmlns:a16="http://schemas.microsoft.com/office/drawing/2014/main" id="{B7FE0D74-40A8-D94E-98C3-08B608987C85}"/>
                    </a:ext>
                  </a:extLst>
                </p:cNvPr>
                <p:cNvPicPr/>
                <p:nvPr/>
              </p:nvPicPr>
              <p:blipFill>
                <a:blip r:embed="rId97"/>
                <a:stretch>
                  <a:fillRect/>
                </a:stretch>
              </p:blipFill>
              <p:spPr>
                <a:xfrm>
                  <a:off x="645137" y="2814566"/>
                  <a:ext cx="204840" cy="5025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5" name="Ink 64">
                  <a:extLst>
                    <a:ext uri="{FF2B5EF4-FFF2-40B4-BE49-F238E27FC236}">
                      <a16:creationId xmlns:a16="http://schemas.microsoft.com/office/drawing/2014/main" id="{2B7FAC08-A169-1649-8CB1-57800698186B}"/>
                    </a:ext>
                  </a:extLst>
                </p14:cNvPr>
                <p14:cNvContentPartPr/>
                <p14:nvPr/>
              </p14:nvContentPartPr>
              <p14:xfrm>
                <a:off x="659177" y="2860646"/>
                <a:ext cx="235800" cy="230040"/>
              </p14:xfrm>
            </p:contentPart>
          </mc:Choice>
          <mc:Fallback xmlns="">
            <p:pic>
              <p:nvPicPr>
                <p:cNvPr id="65" name="Ink 64">
                  <a:extLst>
                    <a:ext uri="{FF2B5EF4-FFF2-40B4-BE49-F238E27FC236}">
                      <a16:creationId xmlns:a16="http://schemas.microsoft.com/office/drawing/2014/main" id="{2B7FAC08-A169-1649-8CB1-57800698186B}"/>
                    </a:ext>
                  </a:extLst>
                </p:cNvPr>
                <p:cNvPicPr/>
                <p:nvPr/>
              </p:nvPicPr>
              <p:blipFill>
                <a:blip r:embed="rId99"/>
                <a:stretch>
                  <a:fillRect/>
                </a:stretch>
              </p:blipFill>
              <p:spPr>
                <a:xfrm>
                  <a:off x="643697" y="2845142"/>
                  <a:ext cx="266400" cy="260688"/>
                </a:xfrm>
                <a:prstGeom prst="rect">
                  <a:avLst/>
                </a:prstGeom>
              </p:spPr>
            </p:pic>
          </mc:Fallback>
        </mc:AlternateContent>
      </p:grpSp>
      <p:grpSp>
        <p:nvGrpSpPr>
          <p:cNvPr id="72" name="Group 71">
            <a:extLst>
              <a:ext uri="{FF2B5EF4-FFF2-40B4-BE49-F238E27FC236}">
                <a16:creationId xmlns:a16="http://schemas.microsoft.com/office/drawing/2014/main" id="{EA04D201-D49B-6549-B8A3-114A5E187D68}"/>
              </a:ext>
            </a:extLst>
          </p:cNvPr>
          <p:cNvGrpSpPr/>
          <p:nvPr/>
        </p:nvGrpSpPr>
        <p:grpSpPr>
          <a:xfrm>
            <a:off x="304217" y="3479846"/>
            <a:ext cx="2073960" cy="319320"/>
            <a:chOff x="304217" y="3479846"/>
            <a:chExt cx="2073960" cy="319320"/>
          </a:xfrm>
        </p:grpSpPr>
        <mc:AlternateContent xmlns:mc="http://schemas.openxmlformats.org/markup-compatibility/2006" xmlns:p14="http://schemas.microsoft.com/office/powerpoint/2010/main">
          <mc:Choice Requires="p14">
            <p:contentPart p14:bwMode="auto" r:id="rId100">
              <p14:nvContentPartPr>
                <p14:cNvPr id="67" name="Ink 66">
                  <a:extLst>
                    <a:ext uri="{FF2B5EF4-FFF2-40B4-BE49-F238E27FC236}">
                      <a16:creationId xmlns:a16="http://schemas.microsoft.com/office/drawing/2014/main" id="{42ABF7E4-6DB1-7442-8DB6-2A13C5C5458D}"/>
                    </a:ext>
                  </a:extLst>
                </p14:cNvPr>
                <p14:cNvContentPartPr/>
                <p14:nvPr/>
              </p14:nvContentPartPr>
              <p14:xfrm>
                <a:off x="304217" y="3532046"/>
                <a:ext cx="223560" cy="213840"/>
              </p14:xfrm>
            </p:contentPart>
          </mc:Choice>
          <mc:Fallback xmlns="">
            <p:pic>
              <p:nvPicPr>
                <p:cNvPr id="67" name="Ink 66">
                  <a:extLst>
                    <a:ext uri="{FF2B5EF4-FFF2-40B4-BE49-F238E27FC236}">
                      <a16:creationId xmlns:a16="http://schemas.microsoft.com/office/drawing/2014/main" id="{42ABF7E4-6DB1-7442-8DB6-2A13C5C5458D}"/>
                    </a:ext>
                  </a:extLst>
                </p:cNvPr>
                <p:cNvPicPr/>
                <p:nvPr/>
              </p:nvPicPr>
              <p:blipFill>
                <a:blip r:embed="rId101"/>
                <a:stretch>
                  <a:fillRect/>
                </a:stretch>
              </p:blipFill>
              <p:spPr>
                <a:xfrm>
                  <a:off x="288737" y="3516566"/>
                  <a:ext cx="25416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8" name="Ink 67">
                  <a:extLst>
                    <a:ext uri="{FF2B5EF4-FFF2-40B4-BE49-F238E27FC236}">
                      <a16:creationId xmlns:a16="http://schemas.microsoft.com/office/drawing/2014/main" id="{0315601C-0FC6-1C46-B21C-980D4B863752}"/>
                    </a:ext>
                  </a:extLst>
                </p14:cNvPr>
                <p14:cNvContentPartPr/>
                <p14:nvPr/>
              </p14:nvContentPartPr>
              <p14:xfrm>
                <a:off x="590777" y="3550406"/>
                <a:ext cx="447120" cy="150480"/>
              </p14:xfrm>
            </p:contentPart>
          </mc:Choice>
          <mc:Fallback xmlns="">
            <p:pic>
              <p:nvPicPr>
                <p:cNvPr id="68" name="Ink 67">
                  <a:extLst>
                    <a:ext uri="{FF2B5EF4-FFF2-40B4-BE49-F238E27FC236}">
                      <a16:creationId xmlns:a16="http://schemas.microsoft.com/office/drawing/2014/main" id="{0315601C-0FC6-1C46-B21C-980D4B863752}"/>
                    </a:ext>
                  </a:extLst>
                </p:cNvPr>
                <p:cNvPicPr/>
                <p:nvPr/>
              </p:nvPicPr>
              <p:blipFill>
                <a:blip r:embed="rId103"/>
                <a:stretch>
                  <a:fillRect/>
                </a:stretch>
              </p:blipFill>
              <p:spPr>
                <a:xfrm>
                  <a:off x="575297" y="3534926"/>
                  <a:ext cx="47772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9" name="Ink 68">
                  <a:extLst>
                    <a:ext uri="{FF2B5EF4-FFF2-40B4-BE49-F238E27FC236}">
                      <a16:creationId xmlns:a16="http://schemas.microsoft.com/office/drawing/2014/main" id="{23796C32-2536-9E44-A8C9-81A77A7548EB}"/>
                    </a:ext>
                  </a:extLst>
                </p14:cNvPr>
                <p14:cNvContentPartPr/>
                <p14:nvPr/>
              </p14:nvContentPartPr>
              <p14:xfrm>
                <a:off x="1258217" y="3568046"/>
                <a:ext cx="387360" cy="231120"/>
              </p14:xfrm>
            </p:contentPart>
          </mc:Choice>
          <mc:Fallback xmlns="">
            <p:pic>
              <p:nvPicPr>
                <p:cNvPr id="69" name="Ink 68">
                  <a:extLst>
                    <a:ext uri="{FF2B5EF4-FFF2-40B4-BE49-F238E27FC236}">
                      <a16:creationId xmlns:a16="http://schemas.microsoft.com/office/drawing/2014/main" id="{23796C32-2536-9E44-A8C9-81A77A7548EB}"/>
                    </a:ext>
                  </a:extLst>
                </p:cNvPr>
                <p:cNvPicPr/>
                <p:nvPr/>
              </p:nvPicPr>
              <p:blipFill>
                <a:blip r:embed="rId105"/>
                <a:stretch>
                  <a:fillRect/>
                </a:stretch>
              </p:blipFill>
              <p:spPr>
                <a:xfrm>
                  <a:off x="1242723" y="3552542"/>
                  <a:ext cx="417988" cy="261768"/>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0" name="Ink 69">
                  <a:extLst>
                    <a:ext uri="{FF2B5EF4-FFF2-40B4-BE49-F238E27FC236}">
                      <a16:creationId xmlns:a16="http://schemas.microsoft.com/office/drawing/2014/main" id="{D739F625-0C8D-E847-9288-C17C4FA1C40C}"/>
                    </a:ext>
                  </a:extLst>
                </p14:cNvPr>
                <p14:cNvContentPartPr/>
                <p14:nvPr/>
              </p14:nvContentPartPr>
              <p14:xfrm>
                <a:off x="1497617" y="3676046"/>
                <a:ext cx="120600" cy="77760"/>
              </p14:xfrm>
            </p:contentPart>
          </mc:Choice>
          <mc:Fallback xmlns="">
            <p:pic>
              <p:nvPicPr>
                <p:cNvPr id="70" name="Ink 69">
                  <a:extLst>
                    <a:ext uri="{FF2B5EF4-FFF2-40B4-BE49-F238E27FC236}">
                      <a16:creationId xmlns:a16="http://schemas.microsoft.com/office/drawing/2014/main" id="{D739F625-0C8D-E847-9288-C17C4FA1C40C}"/>
                    </a:ext>
                  </a:extLst>
                </p:cNvPr>
                <p:cNvPicPr/>
                <p:nvPr/>
              </p:nvPicPr>
              <p:blipFill>
                <a:blip r:embed="rId107"/>
                <a:stretch>
                  <a:fillRect/>
                </a:stretch>
              </p:blipFill>
              <p:spPr>
                <a:xfrm>
                  <a:off x="1482137" y="3660566"/>
                  <a:ext cx="15120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1" name="Ink 70">
                  <a:extLst>
                    <a:ext uri="{FF2B5EF4-FFF2-40B4-BE49-F238E27FC236}">
                      <a16:creationId xmlns:a16="http://schemas.microsoft.com/office/drawing/2014/main" id="{2C464648-C633-4D4A-A297-6637C6E94C53}"/>
                    </a:ext>
                  </a:extLst>
                </p14:cNvPr>
                <p14:cNvContentPartPr/>
                <p14:nvPr/>
              </p14:nvContentPartPr>
              <p14:xfrm>
                <a:off x="1689137" y="3479846"/>
                <a:ext cx="689040" cy="278280"/>
              </p14:xfrm>
            </p:contentPart>
          </mc:Choice>
          <mc:Fallback xmlns="">
            <p:pic>
              <p:nvPicPr>
                <p:cNvPr id="71" name="Ink 70">
                  <a:extLst>
                    <a:ext uri="{FF2B5EF4-FFF2-40B4-BE49-F238E27FC236}">
                      <a16:creationId xmlns:a16="http://schemas.microsoft.com/office/drawing/2014/main" id="{2C464648-C633-4D4A-A297-6637C6E94C53}"/>
                    </a:ext>
                  </a:extLst>
                </p:cNvPr>
                <p:cNvPicPr/>
                <p:nvPr/>
              </p:nvPicPr>
              <p:blipFill>
                <a:blip r:embed="rId109"/>
                <a:stretch>
                  <a:fillRect/>
                </a:stretch>
              </p:blipFill>
              <p:spPr>
                <a:xfrm>
                  <a:off x="1673657" y="3464366"/>
                  <a:ext cx="719640" cy="308880"/>
                </a:xfrm>
                <a:prstGeom prst="rect">
                  <a:avLst/>
                </a:prstGeom>
              </p:spPr>
            </p:pic>
          </mc:Fallback>
        </mc:AlternateContent>
      </p:grpSp>
      <p:grpSp>
        <p:nvGrpSpPr>
          <p:cNvPr id="98" name="Group 97">
            <a:extLst>
              <a:ext uri="{FF2B5EF4-FFF2-40B4-BE49-F238E27FC236}">
                <a16:creationId xmlns:a16="http://schemas.microsoft.com/office/drawing/2014/main" id="{3C0AAC37-6F5A-1A43-9B5E-EED20EA116DC}"/>
              </a:ext>
            </a:extLst>
          </p:cNvPr>
          <p:cNvGrpSpPr/>
          <p:nvPr/>
        </p:nvGrpSpPr>
        <p:grpSpPr>
          <a:xfrm>
            <a:off x="3692177" y="3127406"/>
            <a:ext cx="4017960" cy="893520"/>
            <a:chOff x="3692177" y="3127406"/>
            <a:chExt cx="4017960" cy="893520"/>
          </a:xfrm>
        </p:grpSpPr>
        <mc:AlternateContent xmlns:mc="http://schemas.openxmlformats.org/markup-compatibility/2006" xmlns:p14="http://schemas.microsoft.com/office/powerpoint/2010/main">
          <mc:Choice Requires="p14">
            <p:contentPart p14:bwMode="auto" r:id="rId110">
              <p14:nvContentPartPr>
                <p14:cNvPr id="73" name="Ink 72">
                  <a:extLst>
                    <a:ext uri="{FF2B5EF4-FFF2-40B4-BE49-F238E27FC236}">
                      <a16:creationId xmlns:a16="http://schemas.microsoft.com/office/drawing/2014/main" id="{CBCAD636-E8CD-B04E-9074-273C6F646638}"/>
                    </a:ext>
                  </a:extLst>
                </p14:cNvPr>
                <p14:cNvContentPartPr/>
                <p14:nvPr/>
              </p14:nvContentPartPr>
              <p14:xfrm>
                <a:off x="3722777" y="3335126"/>
                <a:ext cx="153000" cy="341640"/>
              </p14:xfrm>
            </p:contentPart>
          </mc:Choice>
          <mc:Fallback xmlns="">
            <p:pic>
              <p:nvPicPr>
                <p:cNvPr id="73" name="Ink 72">
                  <a:extLst>
                    <a:ext uri="{FF2B5EF4-FFF2-40B4-BE49-F238E27FC236}">
                      <a16:creationId xmlns:a16="http://schemas.microsoft.com/office/drawing/2014/main" id="{CBCAD636-E8CD-B04E-9074-273C6F646638}"/>
                    </a:ext>
                  </a:extLst>
                </p:cNvPr>
                <p:cNvPicPr/>
                <p:nvPr/>
              </p:nvPicPr>
              <p:blipFill>
                <a:blip r:embed="rId111"/>
                <a:stretch>
                  <a:fillRect/>
                </a:stretch>
              </p:blipFill>
              <p:spPr>
                <a:xfrm>
                  <a:off x="3707297" y="3319630"/>
                  <a:ext cx="183600" cy="372272"/>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4" name="Ink 73">
                  <a:extLst>
                    <a:ext uri="{FF2B5EF4-FFF2-40B4-BE49-F238E27FC236}">
                      <a16:creationId xmlns:a16="http://schemas.microsoft.com/office/drawing/2014/main" id="{4E312223-6806-C047-95D9-5A21A09ABEA6}"/>
                    </a:ext>
                  </a:extLst>
                </p14:cNvPr>
                <p14:cNvContentPartPr/>
                <p14:nvPr/>
              </p14:nvContentPartPr>
              <p14:xfrm>
                <a:off x="3874697" y="3302726"/>
                <a:ext cx="144000" cy="315360"/>
              </p14:xfrm>
            </p:contentPart>
          </mc:Choice>
          <mc:Fallback xmlns="">
            <p:pic>
              <p:nvPicPr>
                <p:cNvPr id="74" name="Ink 73">
                  <a:extLst>
                    <a:ext uri="{FF2B5EF4-FFF2-40B4-BE49-F238E27FC236}">
                      <a16:creationId xmlns:a16="http://schemas.microsoft.com/office/drawing/2014/main" id="{4E312223-6806-C047-95D9-5A21A09ABEA6}"/>
                    </a:ext>
                  </a:extLst>
                </p:cNvPr>
                <p:cNvPicPr/>
                <p:nvPr/>
              </p:nvPicPr>
              <p:blipFill>
                <a:blip r:embed="rId113"/>
                <a:stretch>
                  <a:fillRect/>
                </a:stretch>
              </p:blipFill>
              <p:spPr>
                <a:xfrm>
                  <a:off x="3859217" y="3287246"/>
                  <a:ext cx="17460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5" name="Ink 74">
                  <a:extLst>
                    <a:ext uri="{FF2B5EF4-FFF2-40B4-BE49-F238E27FC236}">
                      <a16:creationId xmlns:a16="http://schemas.microsoft.com/office/drawing/2014/main" id="{9C6B40D5-6ED1-BA43-BB9A-2AAAA352F7CC}"/>
                    </a:ext>
                  </a:extLst>
                </p14:cNvPr>
                <p14:cNvContentPartPr/>
                <p14:nvPr/>
              </p14:nvContentPartPr>
              <p14:xfrm>
                <a:off x="3753377" y="3576326"/>
                <a:ext cx="365040" cy="84240"/>
              </p14:xfrm>
            </p:contentPart>
          </mc:Choice>
          <mc:Fallback xmlns="">
            <p:pic>
              <p:nvPicPr>
                <p:cNvPr id="75" name="Ink 74">
                  <a:extLst>
                    <a:ext uri="{FF2B5EF4-FFF2-40B4-BE49-F238E27FC236}">
                      <a16:creationId xmlns:a16="http://schemas.microsoft.com/office/drawing/2014/main" id="{9C6B40D5-6ED1-BA43-BB9A-2AAAA352F7CC}"/>
                    </a:ext>
                  </a:extLst>
                </p:cNvPr>
                <p:cNvPicPr/>
                <p:nvPr/>
              </p:nvPicPr>
              <p:blipFill>
                <a:blip r:embed="rId115"/>
                <a:stretch>
                  <a:fillRect/>
                </a:stretch>
              </p:blipFill>
              <p:spPr>
                <a:xfrm>
                  <a:off x="3737897" y="3560912"/>
                  <a:ext cx="395640" cy="11471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6" name="Ink 75">
                  <a:extLst>
                    <a:ext uri="{FF2B5EF4-FFF2-40B4-BE49-F238E27FC236}">
                      <a16:creationId xmlns:a16="http://schemas.microsoft.com/office/drawing/2014/main" id="{22E30D5C-14A2-D146-8E12-93369334825E}"/>
                    </a:ext>
                  </a:extLst>
                </p14:cNvPr>
                <p14:cNvContentPartPr/>
                <p14:nvPr/>
              </p14:nvContentPartPr>
              <p14:xfrm>
                <a:off x="4218137" y="3300206"/>
                <a:ext cx="110160" cy="284400"/>
              </p14:xfrm>
            </p:contentPart>
          </mc:Choice>
          <mc:Fallback xmlns="">
            <p:pic>
              <p:nvPicPr>
                <p:cNvPr id="76" name="Ink 75">
                  <a:extLst>
                    <a:ext uri="{FF2B5EF4-FFF2-40B4-BE49-F238E27FC236}">
                      <a16:creationId xmlns:a16="http://schemas.microsoft.com/office/drawing/2014/main" id="{22E30D5C-14A2-D146-8E12-93369334825E}"/>
                    </a:ext>
                  </a:extLst>
                </p:cNvPr>
                <p:cNvPicPr/>
                <p:nvPr/>
              </p:nvPicPr>
              <p:blipFill>
                <a:blip r:embed="rId117"/>
                <a:stretch>
                  <a:fillRect/>
                </a:stretch>
              </p:blipFill>
              <p:spPr>
                <a:xfrm>
                  <a:off x="4202657" y="3284726"/>
                  <a:ext cx="140760"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7" name="Ink 76">
                  <a:extLst>
                    <a:ext uri="{FF2B5EF4-FFF2-40B4-BE49-F238E27FC236}">
                      <a16:creationId xmlns:a16="http://schemas.microsoft.com/office/drawing/2014/main" id="{7F3120D0-56DA-1B4E-A593-564981BE7ABD}"/>
                    </a:ext>
                  </a:extLst>
                </p14:cNvPr>
                <p14:cNvContentPartPr/>
                <p14:nvPr/>
              </p14:nvContentPartPr>
              <p14:xfrm>
                <a:off x="4116617" y="3361406"/>
                <a:ext cx="306720" cy="182880"/>
              </p14:xfrm>
            </p:contentPart>
          </mc:Choice>
          <mc:Fallback xmlns="">
            <p:pic>
              <p:nvPicPr>
                <p:cNvPr id="77" name="Ink 76">
                  <a:extLst>
                    <a:ext uri="{FF2B5EF4-FFF2-40B4-BE49-F238E27FC236}">
                      <a16:creationId xmlns:a16="http://schemas.microsoft.com/office/drawing/2014/main" id="{7F3120D0-56DA-1B4E-A593-564981BE7ABD}"/>
                    </a:ext>
                  </a:extLst>
                </p:cNvPr>
                <p:cNvPicPr/>
                <p:nvPr/>
              </p:nvPicPr>
              <p:blipFill>
                <a:blip r:embed="rId119"/>
                <a:stretch>
                  <a:fillRect/>
                </a:stretch>
              </p:blipFill>
              <p:spPr>
                <a:xfrm>
                  <a:off x="4101137" y="3345926"/>
                  <a:ext cx="33732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8" name="Ink 77">
                  <a:extLst>
                    <a:ext uri="{FF2B5EF4-FFF2-40B4-BE49-F238E27FC236}">
                      <a16:creationId xmlns:a16="http://schemas.microsoft.com/office/drawing/2014/main" id="{68D5831C-4410-B34F-8E24-29D98959A747}"/>
                    </a:ext>
                  </a:extLst>
                </p14:cNvPr>
                <p14:cNvContentPartPr/>
                <p14:nvPr/>
              </p14:nvContentPartPr>
              <p14:xfrm>
                <a:off x="4615217" y="3398846"/>
                <a:ext cx="166320" cy="7200"/>
              </p14:xfrm>
            </p:contentPart>
          </mc:Choice>
          <mc:Fallback xmlns="">
            <p:pic>
              <p:nvPicPr>
                <p:cNvPr id="78" name="Ink 77">
                  <a:extLst>
                    <a:ext uri="{FF2B5EF4-FFF2-40B4-BE49-F238E27FC236}">
                      <a16:creationId xmlns:a16="http://schemas.microsoft.com/office/drawing/2014/main" id="{68D5831C-4410-B34F-8E24-29D98959A747}"/>
                    </a:ext>
                  </a:extLst>
                </p:cNvPr>
                <p:cNvPicPr/>
                <p:nvPr/>
              </p:nvPicPr>
              <p:blipFill>
                <a:blip r:embed="rId121"/>
                <a:stretch>
                  <a:fillRect/>
                </a:stretch>
              </p:blipFill>
              <p:spPr>
                <a:xfrm>
                  <a:off x="4599703" y="3383366"/>
                  <a:ext cx="196986"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9" name="Ink 78">
                  <a:extLst>
                    <a:ext uri="{FF2B5EF4-FFF2-40B4-BE49-F238E27FC236}">
                      <a16:creationId xmlns:a16="http://schemas.microsoft.com/office/drawing/2014/main" id="{3626AD6D-8AFB-1C40-8041-4AEB686EA340}"/>
                    </a:ext>
                  </a:extLst>
                </p14:cNvPr>
                <p14:cNvContentPartPr/>
                <p14:nvPr/>
              </p14:nvContentPartPr>
              <p14:xfrm>
                <a:off x="4624217" y="3513326"/>
                <a:ext cx="212760" cy="16560"/>
              </p14:xfrm>
            </p:contentPart>
          </mc:Choice>
          <mc:Fallback xmlns="">
            <p:pic>
              <p:nvPicPr>
                <p:cNvPr id="79" name="Ink 78">
                  <a:extLst>
                    <a:ext uri="{FF2B5EF4-FFF2-40B4-BE49-F238E27FC236}">
                      <a16:creationId xmlns:a16="http://schemas.microsoft.com/office/drawing/2014/main" id="{3626AD6D-8AFB-1C40-8041-4AEB686EA340}"/>
                    </a:ext>
                  </a:extLst>
                </p:cNvPr>
                <p:cNvPicPr/>
                <p:nvPr/>
              </p:nvPicPr>
              <p:blipFill>
                <a:blip r:embed="rId123"/>
                <a:stretch>
                  <a:fillRect/>
                </a:stretch>
              </p:blipFill>
              <p:spPr>
                <a:xfrm>
                  <a:off x="4608737" y="3497846"/>
                  <a:ext cx="24336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1" name="Ink 80">
                  <a:extLst>
                    <a:ext uri="{FF2B5EF4-FFF2-40B4-BE49-F238E27FC236}">
                      <a16:creationId xmlns:a16="http://schemas.microsoft.com/office/drawing/2014/main" id="{13476B16-E0E8-E244-A370-00DEFB70E079}"/>
                    </a:ext>
                  </a:extLst>
                </p14:cNvPr>
                <p14:cNvContentPartPr/>
                <p14:nvPr/>
              </p14:nvContentPartPr>
              <p14:xfrm>
                <a:off x="5233697" y="3248006"/>
                <a:ext cx="63000" cy="372240"/>
              </p14:xfrm>
            </p:contentPart>
          </mc:Choice>
          <mc:Fallback xmlns="">
            <p:pic>
              <p:nvPicPr>
                <p:cNvPr id="81" name="Ink 80">
                  <a:extLst>
                    <a:ext uri="{FF2B5EF4-FFF2-40B4-BE49-F238E27FC236}">
                      <a16:creationId xmlns:a16="http://schemas.microsoft.com/office/drawing/2014/main" id="{13476B16-E0E8-E244-A370-00DEFB70E079}"/>
                    </a:ext>
                  </a:extLst>
                </p:cNvPr>
                <p:cNvPicPr/>
                <p:nvPr/>
              </p:nvPicPr>
              <p:blipFill>
                <a:blip r:embed="rId125"/>
                <a:stretch>
                  <a:fillRect/>
                </a:stretch>
              </p:blipFill>
              <p:spPr>
                <a:xfrm>
                  <a:off x="5218217" y="3232526"/>
                  <a:ext cx="9360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2" name="Ink 81">
                  <a:extLst>
                    <a:ext uri="{FF2B5EF4-FFF2-40B4-BE49-F238E27FC236}">
                      <a16:creationId xmlns:a16="http://schemas.microsoft.com/office/drawing/2014/main" id="{B12586FE-B1A5-3A43-BA52-398DE028F17A}"/>
                    </a:ext>
                  </a:extLst>
                </p14:cNvPr>
                <p14:cNvContentPartPr/>
                <p14:nvPr/>
              </p14:nvContentPartPr>
              <p14:xfrm>
                <a:off x="5180777" y="3127406"/>
                <a:ext cx="345600" cy="525960"/>
              </p14:xfrm>
            </p:contentPart>
          </mc:Choice>
          <mc:Fallback xmlns="">
            <p:pic>
              <p:nvPicPr>
                <p:cNvPr id="82" name="Ink 81">
                  <a:extLst>
                    <a:ext uri="{FF2B5EF4-FFF2-40B4-BE49-F238E27FC236}">
                      <a16:creationId xmlns:a16="http://schemas.microsoft.com/office/drawing/2014/main" id="{B12586FE-B1A5-3A43-BA52-398DE028F17A}"/>
                    </a:ext>
                  </a:extLst>
                </p:cNvPr>
                <p:cNvPicPr/>
                <p:nvPr/>
              </p:nvPicPr>
              <p:blipFill>
                <a:blip r:embed="rId127"/>
                <a:stretch>
                  <a:fillRect/>
                </a:stretch>
              </p:blipFill>
              <p:spPr>
                <a:xfrm>
                  <a:off x="5165281" y="3111915"/>
                  <a:ext cx="376232" cy="556581"/>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3" name="Ink 82">
                  <a:extLst>
                    <a:ext uri="{FF2B5EF4-FFF2-40B4-BE49-F238E27FC236}">
                      <a16:creationId xmlns:a16="http://schemas.microsoft.com/office/drawing/2014/main" id="{7B2581E2-D4B7-C740-B8B9-DEB6F48B833A}"/>
                    </a:ext>
                  </a:extLst>
                </p14:cNvPr>
                <p14:cNvContentPartPr/>
                <p14:nvPr/>
              </p14:nvContentPartPr>
              <p14:xfrm>
                <a:off x="5582897" y="3413606"/>
                <a:ext cx="69120" cy="43560"/>
              </p14:xfrm>
            </p:contentPart>
          </mc:Choice>
          <mc:Fallback xmlns="">
            <p:pic>
              <p:nvPicPr>
                <p:cNvPr id="83" name="Ink 82">
                  <a:extLst>
                    <a:ext uri="{FF2B5EF4-FFF2-40B4-BE49-F238E27FC236}">
                      <a16:creationId xmlns:a16="http://schemas.microsoft.com/office/drawing/2014/main" id="{7B2581E2-D4B7-C740-B8B9-DEB6F48B833A}"/>
                    </a:ext>
                  </a:extLst>
                </p:cNvPr>
                <p:cNvPicPr/>
                <p:nvPr/>
              </p:nvPicPr>
              <p:blipFill>
                <a:blip r:embed="rId129"/>
                <a:stretch>
                  <a:fillRect/>
                </a:stretch>
              </p:blipFill>
              <p:spPr>
                <a:xfrm>
                  <a:off x="5567336" y="3398126"/>
                  <a:ext cx="9988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5" name="Ink 84">
                  <a:extLst>
                    <a:ext uri="{FF2B5EF4-FFF2-40B4-BE49-F238E27FC236}">
                      <a16:creationId xmlns:a16="http://schemas.microsoft.com/office/drawing/2014/main" id="{86B1841A-BCE1-EF4C-B5B1-AF8D19211F56}"/>
                    </a:ext>
                  </a:extLst>
                </p14:cNvPr>
                <p14:cNvContentPartPr/>
                <p14:nvPr/>
              </p14:nvContentPartPr>
              <p14:xfrm>
                <a:off x="5915537" y="3273206"/>
                <a:ext cx="155520" cy="310320"/>
              </p14:xfrm>
            </p:contentPart>
          </mc:Choice>
          <mc:Fallback xmlns="">
            <p:pic>
              <p:nvPicPr>
                <p:cNvPr id="85" name="Ink 84">
                  <a:extLst>
                    <a:ext uri="{FF2B5EF4-FFF2-40B4-BE49-F238E27FC236}">
                      <a16:creationId xmlns:a16="http://schemas.microsoft.com/office/drawing/2014/main" id="{86B1841A-BCE1-EF4C-B5B1-AF8D19211F56}"/>
                    </a:ext>
                  </a:extLst>
                </p:cNvPr>
                <p:cNvPicPr/>
                <p:nvPr/>
              </p:nvPicPr>
              <p:blipFill>
                <a:blip r:embed="rId131"/>
                <a:stretch>
                  <a:fillRect/>
                </a:stretch>
              </p:blipFill>
              <p:spPr>
                <a:xfrm>
                  <a:off x="5900057" y="3257726"/>
                  <a:ext cx="186120" cy="3409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6" name="Ink 85">
                  <a:extLst>
                    <a:ext uri="{FF2B5EF4-FFF2-40B4-BE49-F238E27FC236}">
                      <a16:creationId xmlns:a16="http://schemas.microsoft.com/office/drawing/2014/main" id="{9E64A3D2-29C7-1B4A-85CE-5E3767BFE7A2}"/>
                    </a:ext>
                  </a:extLst>
                </p14:cNvPr>
                <p14:cNvContentPartPr/>
                <p14:nvPr/>
              </p14:nvContentPartPr>
              <p14:xfrm>
                <a:off x="5874497" y="3282926"/>
                <a:ext cx="310680" cy="243360"/>
              </p14:xfrm>
            </p:contentPart>
          </mc:Choice>
          <mc:Fallback xmlns="">
            <p:pic>
              <p:nvPicPr>
                <p:cNvPr id="86" name="Ink 85">
                  <a:extLst>
                    <a:ext uri="{FF2B5EF4-FFF2-40B4-BE49-F238E27FC236}">
                      <a16:creationId xmlns:a16="http://schemas.microsoft.com/office/drawing/2014/main" id="{9E64A3D2-29C7-1B4A-85CE-5E3767BFE7A2}"/>
                    </a:ext>
                  </a:extLst>
                </p:cNvPr>
                <p:cNvPicPr/>
                <p:nvPr/>
              </p:nvPicPr>
              <p:blipFill>
                <a:blip r:embed="rId133"/>
                <a:stretch>
                  <a:fillRect/>
                </a:stretch>
              </p:blipFill>
              <p:spPr>
                <a:xfrm>
                  <a:off x="5859035" y="3267446"/>
                  <a:ext cx="341245"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7" name="Ink 86">
                  <a:extLst>
                    <a:ext uri="{FF2B5EF4-FFF2-40B4-BE49-F238E27FC236}">
                      <a16:creationId xmlns:a16="http://schemas.microsoft.com/office/drawing/2014/main" id="{63CBF5F5-119B-BD40-A9F0-A488F4D63ED4}"/>
                    </a:ext>
                  </a:extLst>
                </p14:cNvPr>
                <p14:cNvContentPartPr/>
                <p14:nvPr/>
              </p14:nvContentPartPr>
              <p14:xfrm>
                <a:off x="6246017" y="3385886"/>
                <a:ext cx="60480" cy="26280"/>
              </p14:xfrm>
            </p:contentPart>
          </mc:Choice>
          <mc:Fallback xmlns="">
            <p:pic>
              <p:nvPicPr>
                <p:cNvPr id="87" name="Ink 86">
                  <a:extLst>
                    <a:ext uri="{FF2B5EF4-FFF2-40B4-BE49-F238E27FC236}">
                      <a16:creationId xmlns:a16="http://schemas.microsoft.com/office/drawing/2014/main" id="{63CBF5F5-119B-BD40-A9F0-A488F4D63ED4}"/>
                    </a:ext>
                  </a:extLst>
                </p:cNvPr>
                <p:cNvPicPr/>
                <p:nvPr/>
              </p:nvPicPr>
              <p:blipFill>
                <a:blip r:embed="rId135"/>
                <a:stretch>
                  <a:fillRect/>
                </a:stretch>
              </p:blipFill>
              <p:spPr>
                <a:xfrm>
                  <a:off x="6230629" y="3370406"/>
                  <a:ext cx="90899"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8" name="Ink 87">
                  <a:extLst>
                    <a:ext uri="{FF2B5EF4-FFF2-40B4-BE49-F238E27FC236}">
                      <a16:creationId xmlns:a16="http://schemas.microsoft.com/office/drawing/2014/main" id="{16D59CFA-A4EF-424B-94EB-CB667458AA8E}"/>
                    </a:ext>
                  </a:extLst>
                </p14:cNvPr>
                <p14:cNvContentPartPr/>
                <p14:nvPr/>
              </p14:nvContentPartPr>
              <p14:xfrm>
                <a:off x="6567137" y="3317846"/>
                <a:ext cx="246240" cy="234360"/>
              </p14:xfrm>
            </p:contentPart>
          </mc:Choice>
          <mc:Fallback xmlns="">
            <p:pic>
              <p:nvPicPr>
                <p:cNvPr id="88" name="Ink 87">
                  <a:extLst>
                    <a:ext uri="{FF2B5EF4-FFF2-40B4-BE49-F238E27FC236}">
                      <a16:creationId xmlns:a16="http://schemas.microsoft.com/office/drawing/2014/main" id="{16D59CFA-A4EF-424B-94EB-CB667458AA8E}"/>
                    </a:ext>
                  </a:extLst>
                </p:cNvPr>
                <p:cNvPicPr/>
                <p:nvPr/>
              </p:nvPicPr>
              <p:blipFill>
                <a:blip r:embed="rId137"/>
                <a:stretch>
                  <a:fillRect/>
                </a:stretch>
              </p:blipFill>
              <p:spPr>
                <a:xfrm>
                  <a:off x="6551657" y="3302366"/>
                  <a:ext cx="27684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89" name="Ink 88">
                  <a:extLst>
                    <a:ext uri="{FF2B5EF4-FFF2-40B4-BE49-F238E27FC236}">
                      <a16:creationId xmlns:a16="http://schemas.microsoft.com/office/drawing/2014/main" id="{AD428EA8-11D5-A54B-8D8D-210A0790F40A}"/>
                    </a:ext>
                  </a:extLst>
                </p14:cNvPr>
                <p14:cNvContentPartPr/>
                <p14:nvPr/>
              </p14:nvContentPartPr>
              <p14:xfrm>
                <a:off x="6967457" y="3169886"/>
                <a:ext cx="192600" cy="360000"/>
              </p14:xfrm>
            </p:contentPart>
          </mc:Choice>
          <mc:Fallback xmlns="">
            <p:pic>
              <p:nvPicPr>
                <p:cNvPr id="89" name="Ink 88">
                  <a:extLst>
                    <a:ext uri="{FF2B5EF4-FFF2-40B4-BE49-F238E27FC236}">
                      <a16:creationId xmlns:a16="http://schemas.microsoft.com/office/drawing/2014/main" id="{AD428EA8-11D5-A54B-8D8D-210A0790F40A}"/>
                    </a:ext>
                  </a:extLst>
                </p:cNvPr>
                <p:cNvPicPr/>
                <p:nvPr/>
              </p:nvPicPr>
              <p:blipFill>
                <a:blip r:embed="rId139"/>
                <a:stretch>
                  <a:fillRect/>
                </a:stretch>
              </p:blipFill>
              <p:spPr>
                <a:xfrm>
                  <a:off x="6951977" y="3154406"/>
                  <a:ext cx="223200" cy="3906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0" name="Ink 89">
                  <a:extLst>
                    <a:ext uri="{FF2B5EF4-FFF2-40B4-BE49-F238E27FC236}">
                      <a16:creationId xmlns:a16="http://schemas.microsoft.com/office/drawing/2014/main" id="{972661DA-517B-3747-BC1A-761A102AA43B}"/>
                    </a:ext>
                  </a:extLst>
                </p14:cNvPr>
                <p14:cNvContentPartPr/>
                <p14:nvPr/>
              </p14:nvContentPartPr>
              <p14:xfrm>
                <a:off x="6832097" y="3276806"/>
                <a:ext cx="345600" cy="41400"/>
              </p14:xfrm>
            </p:contentPart>
          </mc:Choice>
          <mc:Fallback xmlns="">
            <p:pic>
              <p:nvPicPr>
                <p:cNvPr id="90" name="Ink 89">
                  <a:extLst>
                    <a:ext uri="{FF2B5EF4-FFF2-40B4-BE49-F238E27FC236}">
                      <a16:creationId xmlns:a16="http://schemas.microsoft.com/office/drawing/2014/main" id="{972661DA-517B-3747-BC1A-761A102AA43B}"/>
                    </a:ext>
                  </a:extLst>
                </p:cNvPr>
                <p:cNvPicPr/>
                <p:nvPr/>
              </p:nvPicPr>
              <p:blipFill>
                <a:blip r:embed="rId141"/>
                <a:stretch>
                  <a:fillRect/>
                </a:stretch>
              </p:blipFill>
              <p:spPr>
                <a:xfrm>
                  <a:off x="6816617" y="3261190"/>
                  <a:ext cx="376200" cy="72268"/>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3" name="Ink 92">
                  <a:extLst>
                    <a:ext uri="{FF2B5EF4-FFF2-40B4-BE49-F238E27FC236}">
                      <a16:creationId xmlns:a16="http://schemas.microsoft.com/office/drawing/2014/main" id="{435D884E-C564-1548-BC70-A0DE3629EC22}"/>
                    </a:ext>
                  </a:extLst>
                </p14:cNvPr>
                <p14:cNvContentPartPr/>
                <p14:nvPr/>
              </p14:nvContentPartPr>
              <p14:xfrm>
                <a:off x="3692177" y="3787286"/>
                <a:ext cx="4017960" cy="233640"/>
              </p14:xfrm>
            </p:contentPart>
          </mc:Choice>
          <mc:Fallback xmlns="">
            <p:pic>
              <p:nvPicPr>
                <p:cNvPr id="93" name="Ink 92">
                  <a:extLst>
                    <a:ext uri="{FF2B5EF4-FFF2-40B4-BE49-F238E27FC236}">
                      <a16:creationId xmlns:a16="http://schemas.microsoft.com/office/drawing/2014/main" id="{435D884E-C564-1548-BC70-A0DE3629EC22}"/>
                    </a:ext>
                  </a:extLst>
                </p:cNvPr>
                <p:cNvPicPr/>
                <p:nvPr/>
              </p:nvPicPr>
              <p:blipFill>
                <a:blip r:embed="rId143"/>
                <a:stretch>
                  <a:fillRect/>
                </a:stretch>
              </p:blipFill>
              <p:spPr>
                <a:xfrm>
                  <a:off x="3676697" y="3771806"/>
                  <a:ext cx="40485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6" name="Ink 95">
                  <a:extLst>
                    <a:ext uri="{FF2B5EF4-FFF2-40B4-BE49-F238E27FC236}">
                      <a16:creationId xmlns:a16="http://schemas.microsoft.com/office/drawing/2014/main" id="{FDE39F79-1FBE-C04A-898B-3FAA0248AB0A}"/>
                    </a:ext>
                  </a:extLst>
                </p14:cNvPr>
                <p14:cNvContentPartPr/>
                <p14:nvPr/>
              </p14:nvContentPartPr>
              <p14:xfrm>
                <a:off x="5608097" y="3622766"/>
                <a:ext cx="3960" cy="2520"/>
              </p14:xfrm>
            </p:contentPart>
          </mc:Choice>
          <mc:Fallback xmlns="">
            <p:pic>
              <p:nvPicPr>
                <p:cNvPr id="96" name="Ink 95">
                  <a:extLst>
                    <a:ext uri="{FF2B5EF4-FFF2-40B4-BE49-F238E27FC236}">
                      <a16:creationId xmlns:a16="http://schemas.microsoft.com/office/drawing/2014/main" id="{FDE39F79-1FBE-C04A-898B-3FAA0248AB0A}"/>
                    </a:ext>
                  </a:extLst>
                </p:cNvPr>
                <p:cNvPicPr/>
                <p:nvPr/>
              </p:nvPicPr>
              <p:blipFill>
                <a:blip r:embed="rId145"/>
                <a:stretch>
                  <a:fillRect/>
                </a:stretch>
              </p:blipFill>
              <p:spPr>
                <a:xfrm>
                  <a:off x="5592617" y="3607286"/>
                  <a:ext cx="3456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7" name="Ink 96">
                  <a:extLst>
                    <a:ext uri="{FF2B5EF4-FFF2-40B4-BE49-F238E27FC236}">
                      <a16:creationId xmlns:a16="http://schemas.microsoft.com/office/drawing/2014/main" id="{149B25F5-3F5C-4A46-91FE-2538F8EA1E33}"/>
                    </a:ext>
                  </a:extLst>
                </p14:cNvPr>
                <p14:cNvContentPartPr/>
                <p14:nvPr/>
              </p14:nvContentPartPr>
              <p14:xfrm>
                <a:off x="5582177" y="3608366"/>
                <a:ext cx="104400" cy="97560"/>
              </p14:xfrm>
            </p:contentPart>
          </mc:Choice>
          <mc:Fallback xmlns="">
            <p:pic>
              <p:nvPicPr>
                <p:cNvPr id="97" name="Ink 96">
                  <a:extLst>
                    <a:ext uri="{FF2B5EF4-FFF2-40B4-BE49-F238E27FC236}">
                      <a16:creationId xmlns:a16="http://schemas.microsoft.com/office/drawing/2014/main" id="{149B25F5-3F5C-4A46-91FE-2538F8EA1E33}"/>
                    </a:ext>
                  </a:extLst>
                </p:cNvPr>
                <p:cNvPicPr/>
                <p:nvPr/>
              </p:nvPicPr>
              <p:blipFill>
                <a:blip r:embed="rId147"/>
                <a:stretch>
                  <a:fillRect/>
                </a:stretch>
              </p:blipFill>
              <p:spPr>
                <a:xfrm>
                  <a:off x="5566697" y="3592943"/>
                  <a:ext cx="135000" cy="128048"/>
                </a:xfrm>
                <a:prstGeom prst="rect">
                  <a:avLst/>
                </a:prstGeom>
              </p:spPr>
            </p:pic>
          </mc:Fallback>
        </mc:AlternateContent>
      </p:grpSp>
      <p:grpSp>
        <p:nvGrpSpPr>
          <p:cNvPr id="101" name="Group 100">
            <a:extLst>
              <a:ext uri="{FF2B5EF4-FFF2-40B4-BE49-F238E27FC236}">
                <a16:creationId xmlns:a16="http://schemas.microsoft.com/office/drawing/2014/main" id="{44600B7E-A4BB-7C42-AAA7-12CC5833A311}"/>
              </a:ext>
            </a:extLst>
          </p:cNvPr>
          <p:cNvGrpSpPr/>
          <p:nvPr/>
        </p:nvGrpSpPr>
        <p:grpSpPr>
          <a:xfrm>
            <a:off x="5267897" y="4028126"/>
            <a:ext cx="234360" cy="436680"/>
            <a:chOff x="5267897" y="4028126"/>
            <a:chExt cx="234360" cy="436680"/>
          </a:xfrm>
        </p:grpSpPr>
        <mc:AlternateContent xmlns:mc="http://schemas.openxmlformats.org/markup-compatibility/2006" xmlns:p14="http://schemas.microsoft.com/office/powerpoint/2010/main">
          <mc:Choice Requires="p14">
            <p:contentPart p14:bwMode="auto" r:id="rId148">
              <p14:nvContentPartPr>
                <p14:cNvPr id="99" name="Ink 98">
                  <a:extLst>
                    <a:ext uri="{FF2B5EF4-FFF2-40B4-BE49-F238E27FC236}">
                      <a16:creationId xmlns:a16="http://schemas.microsoft.com/office/drawing/2014/main" id="{F33FD0D3-69AE-9241-AF52-0A449D173E39}"/>
                    </a:ext>
                  </a:extLst>
                </p14:cNvPr>
                <p14:cNvContentPartPr/>
                <p14:nvPr/>
              </p14:nvContentPartPr>
              <p14:xfrm>
                <a:off x="5365097" y="4028126"/>
                <a:ext cx="16920" cy="328680"/>
              </p14:xfrm>
            </p:contentPart>
          </mc:Choice>
          <mc:Fallback xmlns="">
            <p:pic>
              <p:nvPicPr>
                <p:cNvPr id="99" name="Ink 98">
                  <a:extLst>
                    <a:ext uri="{FF2B5EF4-FFF2-40B4-BE49-F238E27FC236}">
                      <a16:creationId xmlns:a16="http://schemas.microsoft.com/office/drawing/2014/main" id="{F33FD0D3-69AE-9241-AF52-0A449D173E39}"/>
                    </a:ext>
                  </a:extLst>
                </p:cNvPr>
                <p:cNvPicPr/>
                <p:nvPr/>
              </p:nvPicPr>
              <p:blipFill>
                <a:blip r:embed="rId149"/>
                <a:stretch>
                  <a:fillRect/>
                </a:stretch>
              </p:blipFill>
              <p:spPr>
                <a:xfrm>
                  <a:off x="5349939" y="4012646"/>
                  <a:ext cx="46883" cy="3592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00" name="Ink 99">
                  <a:extLst>
                    <a:ext uri="{FF2B5EF4-FFF2-40B4-BE49-F238E27FC236}">
                      <a16:creationId xmlns:a16="http://schemas.microsoft.com/office/drawing/2014/main" id="{81E3C0C7-6BF0-054F-A0D8-D5A4B90E34BA}"/>
                    </a:ext>
                  </a:extLst>
                </p14:cNvPr>
                <p14:cNvContentPartPr/>
                <p14:nvPr/>
              </p14:nvContentPartPr>
              <p14:xfrm>
                <a:off x="5267897" y="4278686"/>
                <a:ext cx="234360" cy="186120"/>
              </p14:xfrm>
            </p:contentPart>
          </mc:Choice>
          <mc:Fallback xmlns="">
            <p:pic>
              <p:nvPicPr>
                <p:cNvPr id="100" name="Ink 99">
                  <a:extLst>
                    <a:ext uri="{FF2B5EF4-FFF2-40B4-BE49-F238E27FC236}">
                      <a16:creationId xmlns:a16="http://schemas.microsoft.com/office/drawing/2014/main" id="{81E3C0C7-6BF0-054F-A0D8-D5A4B90E34BA}"/>
                    </a:ext>
                  </a:extLst>
                </p:cNvPr>
                <p:cNvPicPr/>
                <p:nvPr/>
              </p:nvPicPr>
              <p:blipFill>
                <a:blip r:embed="rId151"/>
                <a:stretch>
                  <a:fillRect/>
                </a:stretch>
              </p:blipFill>
              <p:spPr>
                <a:xfrm>
                  <a:off x="5252441" y="4263176"/>
                  <a:ext cx="264913" cy="216779"/>
                </a:xfrm>
                <a:prstGeom prst="rect">
                  <a:avLst/>
                </a:prstGeom>
              </p:spPr>
            </p:pic>
          </mc:Fallback>
        </mc:AlternateContent>
      </p:grpSp>
      <p:grpSp>
        <p:nvGrpSpPr>
          <p:cNvPr id="34" name="Group 33">
            <a:extLst>
              <a:ext uri="{FF2B5EF4-FFF2-40B4-BE49-F238E27FC236}">
                <a16:creationId xmlns:a16="http://schemas.microsoft.com/office/drawing/2014/main" id="{506CF113-1C35-4A46-9BC2-D58912C200BC}"/>
              </a:ext>
            </a:extLst>
          </p:cNvPr>
          <p:cNvGrpSpPr/>
          <p:nvPr/>
        </p:nvGrpSpPr>
        <p:grpSpPr>
          <a:xfrm>
            <a:off x="5943103" y="1557446"/>
            <a:ext cx="614520" cy="172080"/>
            <a:chOff x="5943103" y="1557446"/>
            <a:chExt cx="614520" cy="172080"/>
          </a:xfrm>
        </p:grpSpPr>
        <mc:AlternateContent xmlns:mc="http://schemas.openxmlformats.org/markup-compatibility/2006" xmlns:p14="http://schemas.microsoft.com/office/powerpoint/2010/main">
          <mc:Choice Requires="p14">
            <p:contentPart p14:bwMode="auto" r:id="rId152">
              <p14:nvContentPartPr>
                <p14:cNvPr id="3" name="Ink 2">
                  <a:extLst>
                    <a:ext uri="{FF2B5EF4-FFF2-40B4-BE49-F238E27FC236}">
                      <a16:creationId xmlns:a16="http://schemas.microsoft.com/office/drawing/2014/main" id="{EA20B470-C524-0F43-824F-3A48A4CFC34F}"/>
                    </a:ext>
                  </a:extLst>
                </p14:cNvPr>
                <p14:cNvContentPartPr/>
                <p14:nvPr/>
              </p14:nvContentPartPr>
              <p14:xfrm>
                <a:off x="6107983" y="1557446"/>
                <a:ext cx="56520" cy="9360"/>
              </p14:xfrm>
            </p:contentPart>
          </mc:Choice>
          <mc:Fallback xmlns="">
            <p:pic>
              <p:nvPicPr>
                <p:cNvPr id="3" name="Ink 2">
                  <a:extLst>
                    <a:ext uri="{FF2B5EF4-FFF2-40B4-BE49-F238E27FC236}">
                      <a16:creationId xmlns:a16="http://schemas.microsoft.com/office/drawing/2014/main" id="{EA20B470-C524-0F43-824F-3A48A4CFC34F}"/>
                    </a:ext>
                  </a:extLst>
                </p:cNvPr>
                <p:cNvPicPr/>
                <p:nvPr/>
              </p:nvPicPr>
              <p:blipFill>
                <a:blip r:embed="rId153"/>
                <a:stretch>
                  <a:fillRect/>
                </a:stretch>
              </p:blipFill>
              <p:spPr>
                <a:xfrm>
                  <a:off x="6092503" y="1541966"/>
                  <a:ext cx="8712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4" name="Ink 3">
                  <a:extLst>
                    <a:ext uri="{FF2B5EF4-FFF2-40B4-BE49-F238E27FC236}">
                      <a16:creationId xmlns:a16="http://schemas.microsoft.com/office/drawing/2014/main" id="{8C1D3180-25C9-A744-9602-3232E8D3EA45}"/>
                    </a:ext>
                  </a:extLst>
                </p14:cNvPr>
                <p14:cNvContentPartPr/>
                <p14:nvPr/>
              </p14:nvContentPartPr>
              <p14:xfrm>
                <a:off x="5978383" y="1567166"/>
                <a:ext cx="579240" cy="73080"/>
              </p14:xfrm>
            </p:contentPart>
          </mc:Choice>
          <mc:Fallback xmlns="">
            <p:pic>
              <p:nvPicPr>
                <p:cNvPr id="4" name="Ink 3">
                  <a:extLst>
                    <a:ext uri="{FF2B5EF4-FFF2-40B4-BE49-F238E27FC236}">
                      <a16:creationId xmlns:a16="http://schemas.microsoft.com/office/drawing/2014/main" id="{8C1D3180-25C9-A744-9602-3232E8D3EA45}"/>
                    </a:ext>
                  </a:extLst>
                </p:cNvPr>
                <p:cNvPicPr/>
                <p:nvPr/>
              </p:nvPicPr>
              <p:blipFill>
                <a:blip r:embed="rId155"/>
                <a:stretch>
                  <a:fillRect/>
                </a:stretch>
              </p:blipFill>
              <p:spPr>
                <a:xfrm>
                  <a:off x="5962913" y="1551686"/>
                  <a:ext cx="609821"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7" name="Ink 6">
                  <a:extLst>
                    <a:ext uri="{FF2B5EF4-FFF2-40B4-BE49-F238E27FC236}">
                      <a16:creationId xmlns:a16="http://schemas.microsoft.com/office/drawing/2014/main" id="{2D636434-C21D-3245-B692-6D83D9862BD9}"/>
                    </a:ext>
                  </a:extLst>
                </p14:cNvPr>
                <p14:cNvContentPartPr/>
                <p14:nvPr/>
              </p14:nvContentPartPr>
              <p14:xfrm>
                <a:off x="5943103" y="1567526"/>
                <a:ext cx="169560" cy="162000"/>
              </p14:xfrm>
            </p:contentPart>
          </mc:Choice>
          <mc:Fallback xmlns="">
            <p:pic>
              <p:nvPicPr>
                <p:cNvPr id="7" name="Ink 6">
                  <a:extLst>
                    <a:ext uri="{FF2B5EF4-FFF2-40B4-BE49-F238E27FC236}">
                      <a16:creationId xmlns:a16="http://schemas.microsoft.com/office/drawing/2014/main" id="{2D636434-C21D-3245-B692-6D83D9862BD9}"/>
                    </a:ext>
                  </a:extLst>
                </p:cNvPr>
                <p:cNvPicPr/>
                <p:nvPr/>
              </p:nvPicPr>
              <p:blipFill>
                <a:blip r:embed="rId157"/>
                <a:stretch>
                  <a:fillRect/>
                </a:stretch>
              </p:blipFill>
              <p:spPr>
                <a:xfrm>
                  <a:off x="5927623" y="1552046"/>
                  <a:ext cx="200160" cy="19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8">
            <p14:nvContentPartPr>
              <p14:cNvPr id="35" name="Ink 34">
                <a:extLst>
                  <a:ext uri="{FF2B5EF4-FFF2-40B4-BE49-F238E27FC236}">
                    <a16:creationId xmlns:a16="http://schemas.microsoft.com/office/drawing/2014/main" id="{3622D673-FB4C-9E45-BCB9-72127625C277}"/>
                  </a:ext>
                </a:extLst>
              </p14:cNvPr>
              <p14:cNvContentPartPr/>
              <p14:nvPr/>
            </p14:nvContentPartPr>
            <p14:xfrm>
              <a:off x="-2124857" y="464126"/>
              <a:ext cx="15120" cy="4680"/>
            </p14:xfrm>
          </p:contentPart>
        </mc:Choice>
        <mc:Fallback xmlns="">
          <p:pic>
            <p:nvPicPr>
              <p:cNvPr id="35" name="Ink 34">
                <a:extLst>
                  <a:ext uri="{FF2B5EF4-FFF2-40B4-BE49-F238E27FC236}">
                    <a16:creationId xmlns:a16="http://schemas.microsoft.com/office/drawing/2014/main" id="{3622D673-FB4C-9E45-BCB9-72127625C277}"/>
                  </a:ext>
                </a:extLst>
              </p:cNvPr>
              <p:cNvPicPr/>
              <p:nvPr/>
            </p:nvPicPr>
            <p:blipFill>
              <a:blip r:embed="rId159"/>
              <a:stretch>
                <a:fillRect/>
              </a:stretch>
            </p:blipFill>
            <p:spPr>
              <a:xfrm>
                <a:off x="-2129177" y="459806"/>
                <a:ext cx="23760" cy="13320"/>
              </a:xfrm>
              <a:prstGeom prst="rect">
                <a:avLst/>
              </a:prstGeom>
            </p:spPr>
          </p:pic>
        </mc:Fallback>
      </mc:AlternateContent>
      <p:grpSp>
        <p:nvGrpSpPr>
          <p:cNvPr id="84" name="Group 83">
            <a:extLst>
              <a:ext uri="{FF2B5EF4-FFF2-40B4-BE49-F238E27FC236}">
                <a16:creationId xmlns:a16="http://schemas.microsoft.com/office/drawing/2014/main" id="{4363B8AC-47CA-C049-83FA-46ABA7F79AA2}"/>
              </a:ext>
            </a:extLst>
          </p:cNvPr>
          <p:cNvGrpSpPr/>
          <p:nvPr/>
        </p:nvGrpSpPr>
        <p:grpSpPr>
          <a:xfrm>
            <a:off x="6551503" y="1466726"/>
            <a:ext cx="794880" cy="264960"/>
            <a:chOff x="6551503" y="1466726"/>
            <a:chExt cx="794880" cy="264960"/>
          </a:xfrm>
        </p:grpSpPr>
        <mc:AlternateContent xmlns:mc="http://schemas.openxmlformats.org/markup-compatibility/2006" xmlns:p14="http://schemas.microsoft.com/office/powerpoint/2010/main">
          <mc:Choice Requires="p14">
            <p:contentPart p14:bwMode="auto" r:id="rId160">
              <p14:nvContentPartPr>
                <p14:cNvPr id="36" name="Ink 35">
                  <a:extLst>
                    <a:ext uri="{FF2B5EF4-FFF2-40B4-BE49-F238E27FC236}">
                      <a16:creationId xmlns:a16="http://schemas.microsoft.com/office/drawing/2014/main" id="{E32FA063-5363-BE47-9053-52228B01047F}"/>
                    </a:ext>
                  </a:extLst>
                </p14:cNvPr>
                <p14:cNvContentPartPr/>
                <p14:nvPr/>
              </p14:nvContentPartPr>
              <p14:xfrm>
                <a:off x="6644023" y="1466726"/>
                <a:ext cx="75600" cy="246960"/>
              </p14:xfrm>
            </p:contentPart>
          </mc:Choice>
          <mc:Fallback xmlns="">
            <p:pic>
              <p:nvPicPr>
                <p:cNvPr id="36" name="Ink 35">
                  <a:extLst>
                    <a:ext uri="{FF2B5EF4-FFF2-40B4-BE49-F238E27FC236}">
                      <a16:creationId xmlns:a16="http://schemas.microsoft.com/office/drawing/2014/main" id="{E32FA063-5363-BE47-9053-52228B01047F}"/>
                    </a:ext>
                  </a:extLst>
                </p:cNvPr>
                <p:cNvPicPr/>
                <p:nvPr/>
              </p:nvPicPr>
              <p:blipFill>
                <a:blip r:embed="rId161"/>
                <a:stretch>
                  <a:fillRect/>
                </a:stretch>
              </p:blipFill>
              <p:spPr>
                <a:xfrm>
                  <a:off x="6636463" y="1459177"/>
                  <a:ext cx="90720" cy="262058"/>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46" name="Ink 45">
                  <a:extLst>
                    <a:ext uri="{FF2B5EF4-FFF2-40B4-BE49-F238E27FC236}">
                      <a16:creationId xmlns:a16="http://schemas.microsoft.com/office/drawing/2014/main" id="{CA60C633-07DD-D948-BFD0-7C0B024CB33E}"/>
                    </a:ext>
                  </a:extLst>
                </p14:cNvPr>
                <p14:cNvContentPartPr/>
                <p14:nvPr/>
              </p14:nvContentPartPr>
              <p14:xfrm>
                <a:off x="6551503" y="1583366"/>
                <a:ext cx="204120" cy="36720"/>
              </p14:xfrm>
            </p:contentPart>
          </mc:Choice>
          <mc:Fallback xmlns="">
            <p:pic>
              <p:nvPicPr>
                <p:cNvPr id="46" name="Ink 45">
                  <a:extLst>
                    <a:ext uri="{FF2B5EF4-FFF2-40B4-BE49-F238E27FC236}">
                      <a16:creationId xmlns:a16="http://schemas.microsoft.com/office/drawing/2014/main" id="{CA60C633-07DD-D948-BFD0-7C0B024CB33E}"/>
                    </a:ext>
                  </a:extLst>
                </p:cNvPr>
                <p:cNvPicPr/>
                <p:nvPr/>
              </p:nvPicPr>
              <p:blipFill>
                <a:blip r:embed="rId163"/>
                <a:stretch>
                  <a:fillRect/>
                </a:stretch>
              </p:blipFill>
              <p:spPr>
                <a:xfrm>
                  <a:off x="6543943" y="1575806"/>
                  <a:ext cx="21924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51" name="Ink 50">
                  <a:extLst>
                    <a:ext uri="{FF2B5EF4-FFF2-40B4-BE49-F238E27FC236}">
                      <a16:creationId xmlns:a16="http://schemas.microsoft.com/office/drawing/2014/main" id="{64222E35-4FD3-2F4E-86C8-6407A903588F}"/>
                    </a:ext>
                  </a:extLst>
                </p14:cNvPr>
                <p14:cNvContentPartPr/>
                <p14:nvPr/>
              </p14:nvContentPartPr>
              <p14:xfrm>
                <a:off x="6805663" y="1549886"/>
                <a:ext cx="7200" cy="131040"/>
              </p14:xfrm>
            </p:contentPart>
          </mc:Choice>
          <mc:Fallback xmlns="">
            <p:pic>
              <p:nvPicPr>
                <p:cNvPr id="51" name="Ink 50">
                  <a:extLst>
                    <a:ext uri="{FF2B5EF4-FFF2-40B4-BE49-F238E27FC236}">
                      <a16:creationId xmlns:a16="http://schemas.microsoft.com/office/drawing/2014/main" id="{64222E35-4FD3-2F4E-86C8-6407A903588F}"/>
                    </a:ext>
                  </a:extLst>
                </p:cNvPr>
                <p:cNvPicPr/>
                <p:nvPr/>
              </p:nvPicPr>
              <p:blipFill>
                <a:blip r:embed="rId165"/>
                <a:stretch>
                  <a:fillRect/>
                </a:stretch>
              </p:blipFill>
              <p:spPr>
                <a:xfrm>
                  <a:off x="6798103" y="1542326"/>
                  <a:ext cx="223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53" name="Ink 52">
                  <a:extLst>
                    <a:ext uri="{FF2B5EF4-FFF2-40B4-BE49-F238E27FC236}">
                      <a16:creationId xmlns:a16="http://schemas.microsoft.com/office/drawing/2014/main" id="{378F2042-CDAB-9B40-B3A8-5F9FF61615C8}"/>
                    </a:ext>
                  </a:extLst>
                </p14:cNvPr>
                <p14:cNvContentPartPr/>
                <p14:nvPr/>
              </p14:nvContentPartPr>
              <p14:xfrm>
                <a:off x="6788023" y="1480406"/>
                <a:ext cx="28800" cy="3240"/>
              </p14:xfrm>
            </p:contentPart>
          </mc:Choice>
          <mc:Fallback xmlns="">
            <p:pic>
              <p:nvPicPr>
                <p:cNvPr id="53" name="Ink 52">
                  <a:extLst>
                    <a:ext uri="{FF2B5EF4-FFF2-40B4-BE49-F238E27FC236}">
                      <a16:creationId xmlns:a16="http://schemas.microsoft.com/office/drawing/2014/main" id="{378F2042-CDAB-9B40-B3A8-5F9FF61615C8}"/>
                    </a:ext>
                  </a:extLst>
                </p:cNvPr>
                <p:cNvPicPr/>
                <p:nvPr/>
              </p:nvPicPr>
              <p:blipFill>
                <a:blip r:embed="rId167"/>
                <a:stretch>
                  <a:fillRect/>
                </a:stretch>
              </p:blipFill>
              <p:spPr>
                <a:xfrm>
                  <a:off x="6780463" y="1472846"/>
                  <a:ext cx="4392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80" name="Ink 79">
                  <a:extLst>
                    <a:ext uri="{FF2B5EF4-FFF2-40B4-BE49-F238E27FC236}">
                      <a16:creationId xmlns:a16="http://schemas.microsoft.com/office/drawing/2014/main" id="{2DFCC97A-CC6F-DB46-9470-956F66C3E679}"/>
                    </a:ext>
                  </a:extLst>
                </p14:cNvPr>
                <p14:cNvContentPartPr/>
                <p14:nvPr/>
              </p14:nvContentPartPr>
              <p14:xfrm>
                <a:off x="6910783" y="1541246"/>
                <a:ext cx="435600" cy="190440"/>
              </p14:xfrm>
            </p:contentPart>
          </mc:Choice>
          <mc:Fallback xmlns="">
            <p:pic>
              <p:nvPicPr>
                <p:cNvPr id="80" name="Ink 79">
                  <a:extLst>
                    <a:ext uri="{FF2B5EF4-FFF2-40B4-BE49-F238E27FC236}">
                      <a16:creationId xmlns:a16="http://schemas.microsoft.com/office/drawing/2014/main" id="{2DFCC97A-CC6F-DB46-9470-956F66C3E679}"/>
                    </a:ext>
                  </a:extLst>
                </p:cNvPr>
                <p:cNvPicPr/>
                <p:nvPr/>
              </p:nvPicPr>
              <p:blipFill>
                <a:blip r:embed="rId169"/>
                <a:stretch>
                  <a:fillRect/>
                </a:stretch>
              </p:blipFill>
              <p:spPr>
                <a:xfrm>
                  <a:off x="6903223" y="1533686"/>
                  <a:ext cx="450720" cy="205560"/>
                </a:xfrm>
                <a:prstGeom prst="rect">
                  <a:avLst/>
                </a:prstGeom>
              </p:spPr>
            </p:pic>
          </mc:Fallback>
        </mc:AlternateContent>
      </p:grpSp>
      <p:grpSp>
        <p:nvGrpSpPr>
          <p:cNvPr id="130" name="Group 129">
            <a:extLst>
              <a:ext uri="{FF2B5EF4-FFF2-40B4-BE49-F238E27FC236}">
                <a16:creationId xmlns:a16="http://schemas.microsoft.com/office/drawing/2014/main" id="{12FA6D4D-547C-7640-85BA-EF530A61CA70}"/>
              </a:ext>
            </a:extLst>
          </p:cNvPr>
          <p:cNvGrpSpPr/>
          <p:nvPr/>
        </p:nvGrpSpPr>
        <p:grpSpPr>
          <a:xfrm>
            <a:off x="7585423" y="1506326"/>
            <a:ext cx="1086120" cy="290520"/>
            <a:chOff x="7585423" y="1506326"/>
            <a:chExt cx="1086120" cy="290520"/>
          </a:xfrm>
        </p:grpSpPr>
        <mc:AlternateContent xmlns:mc="http://schemas.openxmlformats.org/markup-compatibility/2006" xmlns:p14="http://schemas.microsoft.com/office/powerpoint/2010/main">
          <mc:Choice Requires="p14">
            <p:contentPart p14:bwMode="auto" r:id="rId170">
              <p14:nvContentPartPr>
                <p14:cNvPr id="91" name="Ink 90">
                  <a:extLst>
                    <a:ext uri="{FF2B5EF4-FFF2-40B4-BE49-F238E27FC236}">
                      <a16:creationId xmlns:a16="http://schemas.microsoft.com/office/drawing/2014/main" id="{894EFE54-1A4D-5C45-8860-9C90D6F810FC}"/>
                    </a:ext>
                  </a:extLst>
                </p14:cNvPr>
                <p14:cNvContentPartPr/>
                <p14:nvPr/>
              </p14:nvContentPartPr>
              <p14:xfrm>
                <a:off x="7585423" y="1619726"/>
                <a:ext cx="10440" cy="125280"/>
              </p14:xfrm>
            </p:contentPart>
          </mc:Choice>
          <mc:Fallback xmlns="">
            <p:pic>
              <p:nvPicPr>
                <p:cNvPr id="91" name="Ink 90">
                  <a:extLst>
                    <a:ext uri="{FF2B5EF4-FFF2-40B4-BE49-F238E27FC236}">
                      <a16:creationId xmlns:a16="http://schemas.microsoft.com/office/drawing/2014/main" id="{894EFE54-1A4D-5C45-8860-9C90D6F810FC}"/>
                    </a:ext>
                  </a:extLst>
                </p:cNvPr>
                <p:cNvPicPr/>
                <p:nvPr/>
              </p:nvPicPr>
              <p:blipFill>
                <a:blip r:embed="rId171"/>
                <a:stretch>
                  <a:fillRect/>
                </a:stretch>
              </p:blipFill>
              <p:spPr>
                <a:xfrm>
                  <a:off x="7577863" y="1612166"/>
                  <a:ext cx="255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92" name="Ink 91">
                  <a:extLst>
                    <a:ext uri="{FF2B5EF4-FFF2-40B4-BE49-F238E27FC236}">
                      <a16:creationId xmlns:a16="http://schemas.microsoft.com/office/drawing/2014/main" id="{3D770FC3-EA24-574D-BFFC-B1026F7836D7}"/>
                    </a:ext>
                  </a:extLst>
                </p14:cNvPr>
                <p14:cNvContentPartPr/>
                <p14:nvPr/>
              </p14:nvContentPartPr>
              <p14:xfrm>
                <a:off x="7650223" y="1602086"/>
                <a:ext cx="123480" cy="148680"/>
              </p14:xfrm>
            </p:contentPart>
          </mc:Choice>
          <mc:Fallback xmlns="">
            <p:pic>
              <p:nvPicPr>
                <p:cNvPr id="92" name="Ink 91">
                  <a:extLst>
                    <a:ext uri="{FF2B5EF4-FFF2-40B4-BE49-F238E27FC236}">
                      <a16:creationId xmlns:a16="http://schemas.microsoft.com/office/drawing/2014/main" id="{3D770FC3-EA24-574D-BFFC-B1026F7836D7}"/>
                    </a:ext>
                  </a:extLst>
                </p:cNvPr>
                <p:cNvPicPr/>
                <p:nvPr/>
              </p:nvPicPr>
              <p:blipFill>
                <a:blip r:embed="rId173"/>
                <a:stretch>
                  <a:fillRect/>
                </a:stretch>
              </p:blipFill>
              <p:spPr>
                <a:xfrm>
                  <a:off x="7642663" y="1594526"/>
                  <a:ext cx="1386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95" name="Ink 94">
                  <a:extLst>
                    <a:ext uri="{FF2B5EF4-FFF2-40B4-BE49-F238E27FC236}">
                      <a16:creationId xmlns:a16="http://schemas.microsoft.com/office/drawing/2014/main" id="{E6180C46-ABF9-3744-B09B-2641683C661C}"/>
                    </a:ext>
                  </a:extLst>
                </p14:cNvPr>
                <p14:cNvContentPartPr/>
                <p14:nvPr/>
              </p14:nvContentPartPr>
              <p14:xfrm>
                <a:off x="7842823" y="1506326"/>
                <a:ext cx="17640" cy="290520"/>
              </p14:xfrm>
            </p:contentPart>
          </mc:Choice>
          <mc:Fallback xmlns="">
            <p:pic>
              <p:nvPicPr>
                <p:cNvPr id="95" name="Ink 94">
                  <a:extLst>
                    <a:ext uri="{FF2B5EF4-FFF2-40B4-BE49-F238E27FC236}">
                      <a16:creationId xmlns:a16="http://schemas.microsoft.com/office/drawing/2014/main" id="{E6180C46-ABF9-3744-B09B-2641683C661C}"/>
                    </a:ext>
                  </a:extLst>
                </p:cNvPr>
                <p:cNvPicPr/>
                <p:nvPr/>
              </p:nvPicPr>
              <p:blipFill>
                <a:blip r:embed="rId175"/>
                <a:stretch>
                  <a:fillRect/>
                </a:stretch>
              </p:blipFill>
              <p:spPr>
                <a:xfrm>
                  <a:off x="7835263" y="1498766"/>
                  <a:ext cx="3276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11" name="Ink 110">
                  <a:extLst>
                    <a:ext uri="{FF2B5EF4-FFF2-40B4-BE49-F238E27FC236}">
                      <a16:creationId xmlns:a16="http://schemas.microsoft.com/office/drawing/2014/main" id="{56138DD7-54ED-784A-B174-67A8610A01CD}"/>
                    </a:ext>
                  </a:extLst>
                </p14:cNvPr>
                <p14:cNvContentPartPr/>
                <p14:nvPr/>
              </p14:nvContentPartPr>
              <p14:xfrm>
                <a:off x="7774423" y="1597406"/>
                <a:ext cx="406440" cy="150840"/>
              </p14:xfrm>
            </p:contentPart>
          </mc:Choice>
          <mc:Fallback xmlns="">
            <p:pic>
              <p:nvPicPr>
                <p:cNvPr id="111" name="Ink 110">
                  <a:extLst>
                    <a:ext uri="{FF2B5EF4-FFF2-40B4-BE49-F238E27FC236}">
                      <a16:creationId xmlns:a16="http://schemas.microsoft.com/office/drawing/2014/main" id="{56138DD7-54ED-784A-B174-67A8610A01CD}"/>
                    </a:ext>
                  </a:extLst>
                </p:cNvPr>
                <p:cNvPicPr/>
                <p:nvPr/>
              </p:nvPicPr>
              <p:blipFill>
                <a:blip r:embed="rId177"/>
                <a:stretch>
                  <a:fillRect/>
                </a:stretch>
              </p:blipFill>
              <p:spPr>
                <a:xfrm>
                  <a:off x="7766870" y="1589846"/>
                  <a:ext cx="421547"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7" name="Ink 116">
                  <a:extLst>
                    <a:ext uri="{FF2B5EF4-FFF2-40B4-BE49-F238E27FC236}">
                      <a16:creationId xmlns:a16="http://schemas.microsoft.com/office/drawing/2014/main" id="{80E743F8-1E3A-F945-975D-511361478769}"/>
                    </a:ext>
                  </a:extLst>
                </p14:cNvPr>
                <p14:cNvContentPartPr/>
                <p14:nvPr/>
              </p14:nvContentPartPr>
              <p14:xfrm>
                <a:off x="8207143" y="1645646"/>
                <a:ext cx="102600" cy="79920"/>
              </p14:xfrm>
            </p:contentPart>
          </mc:Choice>
          <mc:Fallback xmlns="">
            <p:pic>
              <p:nvPicPr>
                <p:cNvPr id="117" name="Ink 116">
                  <a:extLst>
                    <a:ext uri="{FF2B5EF4-FFF2-40B4-BE49-F238E27FC236}">
                      <a16:creationId xmlns:a16="http://schemas.microsoft.com/office/drawing/2014/main" id="{80E743F8-1E3A-F945-975D-511361478769}"/>
                    </a:ext>
                  </a:extLst>
                </p:cNvPr>
                <p:cNvPicPr/>
                <p:nvPr/>
              </p:nvPicPr>
              <p:blipFill>
                <a:blip r:embed="rId179"/>
                <a:stretch>
                  <a:fillRect/>
                </a:stretch>
              </p:blipFill>
              <p:spPr>
                <a:xfrm>
                  <a:off x="8199609" y="1638086"/>
                  <a:ext cx="117667"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8" name="Ink 117">
                  <a:extLst>
                    <a:ext uri="{FF2B5EF4-FFF2-40B4-BE49-F238E27FC236}">
                      <a16:creationId xmlns:a16="http://schemas.microsoft.com/office/drawing/2014/main" id="{C87C61B1-8036-4E41-8B5D-A26BAD8FB9A4}"/>
                    </a:ext>
                  </a:extLst>
                </p14:cNvPr>
                <p14:cNvContentPartPr/>
                <p14:nvPr/>
              </p14:nvContentPartPr>
              <p14:xfrm>
                <a:off x="8336743" y="1602086"/>
                <a:ext cx="116640" cy="165960"/>
              </p14:xfrm>
            </p:contentPart>
          </mc:Choice>
          <mc:Fallback xmlns="">
            <p:pic>
              <p:nvPicPr>
                <p:cNvPr id="118" name="Ink 117">
                  <a:extLst>
                    <a:ext uri="{FF2B5EF4-FFF2-40B4-BE49-F238E27FC236}">
                      <a16:creationId xmlns:a16="http://schemas.microsoft.com/office/drawing/2014/main" id="{C87C61B1-8036-4E41-8B5D-A26BAD8FB9A4}"/>
                    </a:ext>
                  </a:extLst>
                </p:cNvPr>
                <p:cNvPicPr/>
                <p:nvPr/>
              </p:nvPicPr>
              <p:blipFill>
                <a:blip r:embed="rId181"/>
                <a:stretch>
                  <a:fillRect/>
                </a:stretch>
              </p:blipFill>
              <p:spPr>
                <a:xfrm>
                  <a:off x="8329206" y="1594510"/>
                  <a:ext cx="131713" cy="181113"/>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21" name="Ink 120">
                  <a:extLst>
                    <a:ext uri="{FF2B5EF4-FFF2-40B4-BE49-F238E27FC236}">
                      <a16:creationId xmlns:a16="http://schemas.microsoft.com/office/drawing/2014/main" id="{5E0F1103-8DB8-074B-A650-203BBDA5A632}"/>
                    </a:ext>
                  </a:extLst>
                </p14:cNvPr>
                <p14:cNvContentPartPr/>
                <p14:nvPr/>
              </p14:nvContentPartPr>
              <p14:xfrm>
                <a:off x="8325943" y="1688126"/>
                <a:ext cx="121680" cy="10080"/>
              </p14:xfrm>
            </p:contentPart>
          </mc:Choice>
          <mc:Fallback xmlns="">
            <p:pic>
              <p:nvPicPr>
                <p:cNvPr id="121" name="Ink 120">
                  <a:extLst>
                    <a:ext uri="{FF2B5EF4-FFF2-40B4-BE49-F238E27FC236}">
                      <a16:creationId xmlns:a16="http://schemas.microsoft.com/office/drawing/2014/main" id="{5E0F1103-8DB8-074B-A650-203BBDA5A632}"/>
                    </a:ext>
                  </a:extLst>
                </p:cNvPr>
                <p:cNvPicPr/>
                <p:nvPr/>
              </p:nvPicPr>
              <p:blipFill>
                <a:blip r:embed="rId183"/>
                <a:stretch>
                  <a:fillRect/>
                </a:stretch>
              </p:blipFill>
              <p:spPr>
                <a:xfrm>
                  <a:off x="8318383" y="1680566"/>
                  <a:ext cx="1368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26" name="Ink 125">
                  <a:extLst>
                    <a:ext uri="{FF2B5EF4-FFF2-40B4-BE49-F238E27FC236}">
                      <a16:creationId xmlns:a16="http://schemas.microsoft.com/office/drawing/2014/main" id="{DD0F8125-448F-D244-91E9-AB9B6E3A394E}"/>
                    </a:ext>
                  </a:extLst>
                </p14:cNvPr>
                <p14:cNvContentPartPr/>
                <p14:nvPr/>
              </p14:nvContentPartPr>
              <p14:xfrm>
                <a:off x="8495143" y="1541246"/>
                <a:ext cx="176400" cy="217080"/>
              </p14:xfrm>
            </p:contentPart>
          </mc:Choice>
          <mc:Fallback xmlns="">
            <p:pic>
              <p:nvPicPr>
                <p:cNvPr id="126" name="Ink 125">
                  <a:extLst>
                    <a:ext uri="{FF2B5EF4-FFF2-40B4-BE49-F238E27FC236}">
                      <a16:creationId xmlns:a16="http://schemas.microsoft.com/office/drawing/2014/main" id="{DD0F8125-448F-D244-91E9-AB9B6E3A394E}"/>
                    </a:ext>
                  </a:extLst>
                </p:cNvPr>
                <p:cNvPicPr/>
                <p:nvPr/>
              </p:nvPicPr>
              <p:blipFill>
                <a:blip r:embed="rId185"/>
                <a:stretch>
                  <a:fillRect/>
                </a:stretch>
              </p:blipFill>
              <p:spPr>
                <a:xfrm>
                  <a:off x="8487568" y="1533699"/>
                  <a:ext cx="191551" cy="232175"/>
                </a:xfrm>
                <a:prstGeom prst="rect">
                  <a:avLst/>
                </a:prstGeom>
              </p:spPr>
            </p:pic>
          </mc:Fallback>
        </mc:AlternateContent>
      </p:grpSp>
      <p:grpSp>
        <p:nvGrpSpPr>
          <p:cNvPr id="116" name="Group 115">
            <a:extLst>
              <a:ext uri="{FF2B5EF4-FFF2-40B4-BE49-F238E27FC236}">
                <a16:creationId xmlns:a16="http://schemas.microsoft.com/office/drawing/2014/main" id="{724A516C-2586-3843-B461-57BD6F9E041E}"/>
              </a:ext>
            </a:extLst>
          </p:cNvPr>
          <p:cNvGrpSpPr/>
          <p:nvPr/>
        </p:nvGrpSpPr>
        <p:grpSpPr>
          <a:xfrm>
            <a:off x="3836718" y="4577283"/>
            <a:ext cx="2835360" cy="578520"/>
            <a:chOff x="3836718" y="4577283"/>
            <a:chExt cx="2835360" cy="578520"/>
          </a:xfrm>
        </p:grpSpPr>
        <mc:AlternateContent xmlns:mc="http://schemas.openxmlformats.org/markup-compatibility/2006" xmlns:p14="http://schemas.microsoft.com/office/powerpoint/2010/main">
          <mc:Choice Requires="p14">
            <p:contentPart p14:bwMode="auto" r:id="rId186">
              <p14:nvContentPartPr>
                <p14:cNvPr id="94" name="Ink 93">
                  <a:extLst>
                    <a:ext uri="{FF2B5EF4-FFF2-40B4-BE49-F238E27FC236}">
                      <a16:creationId xmlns:a16="http://schemas.microsoft.com/office/drawing/2014/main" id="{7DBB50E6-E55D-0846-9E80-9DD951CC3C67}"/>
                    </a:ext>
                  </a:extLst>
                </p14:cNvPr>
                <p14:cNvContentPartPr/>
                <p14:nvPr/>
              </p14:nvContentPartPr>
              <p14:xfrm>
                <a:off x="3836718" y="4577283"/>
                <a:ext cx="222120" cy="394920"/>
              </p14:xfrm>
            </p:contentPart>
          </mc:Choice>
          <mc:Fallback xmlns="">
            <p:pic>
              <p:nvPicPr>
                <p:cNvPr id="94" name="Ink 93">
                  <a:extLst>
                    <a:ext uri="{FF2B5EF4-FFF2-40B4-BE49-F238E27FC236}">
                      <a16:creationId xmlns:a16="http://schemas.microsoft.com/office/drawing/2014/main" id="{7DBB50E6-E55D-0846-9E80-9DD951CC3C67}"/>
                    </a:ext>
                  </a:extLst>
                </p:cNvPr>
                <p:cNvPicPr/>
                <p:nvPr/>
              </p:nvPicPr>
              <p:blipFill>
                <a:blip r:embed="rId187"/>
                <a:stretch>
                  <a:fillRect/>
                </a:stretch>
              </p:blipFill>
              <p:spPr>
                <a:xfrm>
                  <a:off x="3829158" y="4569723"/>
                  <a:ext cx="236880" cy="41004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02" name="Ink 101">
                  <a:extLst>
                    <a:ext uri="{FF2B5EF4-FFF2-40B4-BE49-F238E27FC236}">
                      <a16:creationId xmlns:a16="http://schemas.microsoft.com/office/drawing/2014/main" id="{CA0D7AB7-2813-4F4C-AEB7-D6797DAD0BD0}"/>
                    </a:ext>
                  </a:extLst>
                </p14:cNvPr>
                <p14:cNvContentPartPr/>
                <p14:nvPr/>
              </p14:nvContentPartPr>
              <p14:xfrm>
                <a:off x="4145958" y="4740003"/>
                <a:ext cx="132840" cy="218880"/>
              </p14:xfrm>
            </p:contentPart>
          </mc:Choice>
          <mc:Fallback xmlns="">
            <p:pic>
              <p:nvPicPr>
                <p:cNvPr id="102" name="Ink 101">
                  <a:extLst>
                    <a:ext uri="{FF2B5EF4-FFF2-40B4-BE49-F238E27FC236}">
                      <a16:creationId xmlns:a16="http://schemas.microsoft.com/office/drawing/2014/main" id="{CA0D7AB7-2813-4F4C-AEB7-D6797DAD0BD0}"/>
                    </a:ext>
                  </a:extLst>
                </p:cNvPr>
                <p:cNvPicPr/>
                <p:nvPr/>
              </p:nvPicPr>
              <p:blipFill>
                <a:blip r:embed="rId189"/>
                <a:stretch>
                  <a:fillRect/>
                </a:stretch>
              </p:blipFill>
              <p:spPr>
                <a:xfrm>
                  <a:off x="4138398" y="4732443"/>
                  <a:ext cx="14796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03" name="Ink 102">
                  <a:extLst>
                    <a:ext uri="{FF2B5EF4-FFF2-40B4-BE49-F238E27FC236}">
                      <a16:creationId xmlns:a16="http://schemas.microsoft.com/office/drawing/2014/main" id="{1E8B1B53-CCB6-9E4B-BC3B-B662F0CD43E1}"/>
                    </a:ext>
                  </a:extLst>
                </p14:cNvPr>
                <p14:cNvContentPartPr/>
                <p14:nvPr/>
              </p14:nvContentPartPr>
              <p14:xfrm>
                <a:off x="4130118" y="4715523"/>
                <a:ext cx="151560" cy="252720"/>
              </p14:xfrm>
            </p:contentPart>
          </mc:Choice>
          <mc:Fallback xmlns="">
            <p:pic>
              <p:nvPicPr>
                <p:cNvPr id="103" name="Ink 102">
                  <a:extLst>
                    <a:ext uri="{FF2B5EF4-FFF2-40B4-BE49-F238E27FC236}">
                      <a16:creationId xmlns:a16="http://schemas.microsoft.com/office/drawing/2014/main" id="{1E8B1B53-CCB6-9E4B-BC3B-B662F0CD43E1}"/>
                    </a:ext>
                  </a:extLst>
                </p:cNvPr>
                <p:cNvPicPr/>
                <p:nvPr/>
              </p:nvPicPr>
              <p:blipFill>
                <a:blip r:embed="rId191"/>
                <a:stretch>
                  <a:fillRect/>
                </a:stretch>
              </p:blipFill>
              <p:spPr>
                <a:xfrm>
                  <a:off x="4122558" y="4707963"/>
                  <a:ext cx="16668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04" name="Ink 103">
                  <a:extLst>
                    <a:ext uri="{FF2B5EF4-FFF2-40B4-BE49-F238E27FC236}">
                      <a16:creationId xmlns:a16="http://schemas.microsoft.com/office/drawing/2014/main" id="{EB06E62F-8E0D-394E-AA25-087833F72E0B}"/>
                    </a:ext>
                  </a:extLst>
                </p14:cNvPr>
                <p14:cNvContentPartPr/>
                <p14:nvPr/>
              </p14:nvContentPartPr>
              <p14:xfrm>
                <a:off x="4469238" y="4839003"/>
                <a:ext cx="241920" cy="55080"/>
              </p14:xfrm>
            </p:contentPart>
          </mc:Choice>
          <mc:Fallback xmlns="">
            <p:pic>
              <p:nvPicPr>
                <p:cNvPr id="104" name="Ink 103">
                  <a:extLst>
                    <a:ext uri="{FF2B5EF4-FFF2-40B4-BE49-F238E27FC236}">
                      <a16:creationId xmlns:a16="http://schemas.microsoft.com/office/drawing/2014/main" id="{EB06E62F-8E0D-394E-AA25-087833F72E0B}"/>
                    </a:ext>
                  </a:extLst>
                </p:cNvPr>
                <p:cNvPicPr/>
                <p:nvPr/>
              </p:nvPicPr>
              <p:blipFill>
                <a:blip r:embed="rId193"/>
                <a:stretch>
                  <a:fillRect/>
                </a:stretch>
              </p:blipFill>
              <p:spPr>
                <a:xfrm>
                  <a:off x="4461678" y="4831443"/>
                  <a:ext cx="25668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05" name="Ink 104">
                  <a:extLst>
                    <a:ext uri="{FF2B5EF4-FFF2-40B4-BE49-F238E27FC236}">
                      <a16:creationId xmlns:a16="http://schemas.microsoft.com/office/drawing/2014/main" id="{8D8C146D-6DE2-2747-888B-20FAD809910F}"/>
                    </a:ext>
                  </a:extLst>
                </p14:cNvPr>
                <p14:cNvContentPartPr/>
                <p14:nvPr/>
              </p14:nvContentPartPr>
              <p14:xfrm>
                <a:off x="4520358" y="4938723"/>
                <a:ext cx="249480" cy="13680"/>
              </p14:xfrm>
            </p:contentPart>
          </mc:Choice>
          <mc:Fallback xmlns="">
            <p:pic>
              <p:nvPicPr>
                <p:cNvPr id="105" name="Ink 104">
                  <a:extLst>
                    <a:ext uri="{FF2B5EF4-FFF2-40B4-BE49-F238E27FC236}">
                      <a16:creationId xmlns:a16="http://schemas.microsoft.com/office/drawing/2014/main" id="{8D8C146D-6DE2-2747-888B-20FAD809910F}"/>
                    </a:ext>
                  </a:extLst>
                </p:cNvPr>
                <p:cNvPicPr/>
                <p:nvPr/>
              </p:nvPicPr>
              <p:blipFill>
                <a:blip r:embed="rId195"/>
                <a:stretch>
                  <a:fillRect/>
                </a:stretch>
              </p:blipFill>
              <p:spPr>
                <a:xfrm>
                  <a:off x="4512798" y="4931163"/>
                  <a:ext cx="2646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06" name="Ink 105">
                  <a:extLst>
                    <a:ext uri="{FF2B5EF4-FFF2-40B4-BE49-F238E27FC236}">
                      <a16:creationId xmlns:a16="http://schemas.microsoft.com/office/drawing/2014/main" id="{34AA076D-ADC0-4D46-8455-B927A53E665C}"/>
                    </a:ext>
                  </a:extLst>
                </p14:cNvPr>
                <p14:cNvContentPartPr/>
                <p14:nvPr/>
              </p14:nvContentPartPr>
              <p14:xfrm>
                <a:off x="4975398" y="4828563"/>
                <a:ext cx="28800" cy="306720"/>
              </p14:xfrm>
            </p:contentPart>
          </mc:Choice>
          <mc:Fallback xmlns="">
            <p:pic>
              <p:nvPicPr>
                <p:cNvPr id="106" name="Ink 105">
                  <a:extLst>
                    <a:ext uri="{FF2B5EF4-FFF2-40B4-BE49-F238E27FC236}">
                      <a16:creationId xmlns:a16="http://schemas.microsoft.com/office/drawing/2014/main" id="{34AA076D-ADC0-4D46-8455-B927A53E665C}"/>
                    </a:ext>
                  </a:extLst>
                </p:cNvPr>
                <p:cNvPicPr/>
                <p:nvPr/>
              </p:nvPicPr>
              <p:blipFill>
                <a:blip r:embed="rId197"/>
                <a:stretch>
                  <a:fillRect/>
                </a:stretch>
              </p:blipFill>
              <p:spPr>
                <a:xfrm>
                  <a:off x="4967838" y="4821003"/>
                  <a:ext cx="43920" cy="32184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07" name="Ink 106">
                  <a:extLst>
                    <a:ext uri="{FF2B5EF4-FFF2-40B4-BE49-F238E27FC236}">
                      <a16:creationId xmlns:a16="http://schemas.microsoft.com/office/drawing/2014/main" id="{BAB43C31-6297-A440-97B1-E83B7CC6649F}"/>
                    </a:ext>
                  </a:extLst>
                </p14:cNvPr>
                <p14:cNvContentPartPr/>
                <p14:nvPr/>
              </p14:nvContentPartPr>
              <p14:xfrm>
                <a:off x="4931478" y="4821363"/>
                <a:ext cx="321480" cy="306000"/>
              </p14:xfrm>
            </p:contentPart>
          </mc:Choice>
          <mc:Fallback xmlns="">
            <p:pic>
              <p:nvPicPr>
                <p:cNvPr id="107" name="Ink 106">
                  <a:extLst>
                    <a:ext uri="{FF2B5EF4-FFF2-40B4-BE49-F238E27FC236}">
                      <a16:creationId xmlns:a16="http://schemas.microsoft.com/office/drawing/2014/main" id="{BAB43C31-6297-A440-97B1-E83B7CC6649F}"/>
                    </a:ext>
                  </a:extLst>
                </p:cNvPr>
                <p:cNvPicPr/>
                <p:nvPr/>
              </p:nvPicPr>
              <p:blipFill>
                <a:blip r:embed="rId199"/>
                <a:stretch>
                  <a:fillRect/>
                </a:stretch>
              </p:blipFill>
              <p:spPr>
                <a:xfrm>
                  <a:off x="4923918" y="4813803"/>
                  <a:ext cx="33660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08" name="Ink 107">
                  <a:extLst>
                    <a:ext uri="{FF2B5EF4-FFF2-40B4-BE49-F238E27FC236}">
                      <a16:creationId xmlns:a16="http://schemas.microsoft.com/office/drawing/2014/main" id="{9870C921-A65A-7D46-9B70-8C200A137B15}"/>
                    </a:ext>
                  </a:extLst>
                </p14:cNvPr>
                <p14:cNvContentPartPr/>
                <p14:nvPr/>
              </p14:nvContentPartPr>
              <p14:xfrm>
                <a:off x="5321358" y="5061123"/>
                <a:ext cx="106200" cy="94680"/>
              </p14:xfrm>
            </p:contentPart>
          </mc:Choice>
          <mc:Fallback xmlns="">
            <p:pic>
              <p:nvPicPr>
                <p:cNvPr id="108" name="Ink 107">
                  <a:extLst>
                    <a:ext uri="{FF2B5EF4-FFF2-40B4-BE49-F238E27FC236}">
                      <a16:creationId xmlns:a16="http://schemas.microsoft.com/office/drawing/2014/main" id="{9870C921-A65A-7D46-9B70-8C200A137B15}"/>
                    </a:ext>
                  </a:extLst>
                </p:cNvPr>
                <p:cNvPicPr/>
                <p:nvPr/>
              </p:nvPicPr>
              <p:blipFill>
                <a:blip r:embed="rId201"/>
                <a:stretch>
                  <a:fillRect/>
                </a:stretch>
              </p:blipFill>
              <p:spPr>
                <a:xfrm>
                  <a:off x="5313798" y="5053563"/>
                  <a:ext cx="12132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10" name="Ink 109">
                  <a:extLst>
                    <a:ext uri="{FF2B5EF4-FFF2-40B4-BE49-F238E27FC236}">
                      <a16:creationId xmlns:a16="http://schemas.microsoft.com/office/drawing/2014/main" id="{AD81E94E-4986-534D-B66E-4F3CDCD069B4}"/>
                    </a:ext>
                  </a:extLst>
                </p14:cNvPr>
                <p14:cNvContentPartPr/>
                <p14:nvPr/>
              </p14:nvContentPartPr>
              <p14:xfrm>
                <a:off x="5573718" y="4921083"/>
                <a:ext cx="262080" cy="199440"/>
              </p14:xfrm>
            </p:contentPart>
          </mc:Choice>
          <mc:Fallback xmlns="">
            <p:pic>
              <p:nvPicPr>
                <p:cNvPr id="110" name="Ink 109">
                  <a:extLst>
                    <a:ext uri="{FF2B5EF4-FFF2-40B4-BE49-F238E27FC236}">
                      <a16:creationId xmlns:a16="http://schemas.microsoft.com/office/drawing/2014/main" id="{AD81E94E-4986-534D-B66E-4F3CDCD069B4}"/>
                    </a:ext>
                  </a:extLst>
                </p:cNvPr>
                <p:cNvPicPr/>
                <p:nvPr/>
              </p:nvPicPr>
              <p:blipFill>
                <a:blip r:embed="rId203"/>
                <a:stretch>
                  <a:fillRect/>
                </a:stretch>
              </p:blipFill>
              <p:spPr>
                <a:xfrm>
                  <a:off x="5566158" y="4913523"/>
                  <a:ext cx="27720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12" name="Ink 111">
                  <a:extLst>
                    <a:ext uri="{FF2B5EF4-FFF2-40B4-BE49-F238E27FC236}">
                      <a16:creationId xmlns:a16="http://schemas.microsoft.com/office/drawing/2014/main" id="{5B9C17C4-DBF1-F44D-B934-B5094B020906}"/>
                    </a:ext>
                  </a:extLst>
                </p14:cNvPr>
                <p14:cNvContentPartPr/>
                <p14:nvPr/>
              </p14:nvContentPartPr>
              <p14:xfrm>
                <a:off x="5599278" y="4941603"/>
                <a:ext cx="230040" cy="210240"/>
              </p14:xfrm>
            </p:contentPart>
          </mc:Choice>
          <mc:Fallback xmlns="">
            <p:pic>
              <p:nvPicPr>
                <p:cNvPr id="112" name="Ink 111">
                  <a:extLst>
                    <a:ext uri="{FF2B5EF4-FFF2-40B4-BE49-F238E27FC236}">
                      <a16:creationId xmlns:a16="http://schemas.microsoft.com/office/drawing/2014/main" id="{5B9C17C4-DBF1-F44D-B934-B5094B020906}"/>
                    </a:ext>
                  </a:extLst>
                </p:cNvPr>
                <p:cNvPicPr/>
                <p:nvPr/>
              </p:nvPicPr>
              <p:blipFill>
                <a:blip r:embed="rId205"/>
                <a:stretch>
                  <a:fillRect/>
                </a:stretch>
              </p:blipFill>
              <p:spPr>
                <a:xfrm>
                  <a:off x="5591718" y="4934043"/>
                  <a:ext cx="24516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13" name="Ink 112">
                  <a:extLst>
                    <a:ext uri="{FF2B5EF4-FFF2-40B4-BE49-F238E27FC236}">
                      <a16:creationId xmlns:a16="http://schemas.microsoft.com/office/drawing/2014/main" id="{245E9262-14BB-3E43-8B9F-058F4237C14F}"/>
                    </a:ext>
                  </a:extLst>
                </p14:cNvPr>
                <p14:cNvContentPartPr/>
                <p14:nvPr/>
              </p14:nvContentPartPr>
              <p14:xfrm>
                <a:off x="5993478" y="4738563"/>
                <a:ext cx="295200" cy="381960"/>
              </p14:xfrm>
            </p:contentPart>
          </mc:Choice>
          <mc:Fallback xmlns="">
            <p:pic>
              <p:nvPicPr>
                <p:cNvPr id="113" name="Ink 112">
                  <a:extLst>
                    <a:ext uri="{FF2B5EF4-FFF2-40B4-BE49-F238E27FC236}">
                      <a16:creationId xmlns:a16="http://schemas.microsoft.com/office/drawing/2014/main" id="{245E9262-14BB-3E43-8B9F-058F4237C14F}"/>
                    </a:ext>
                  </a:extLst>
                </p:cNvPr>
                <p:cNvPicPr/>
                <p:nvPr/>
              </p:nvPicPr>
              <p:blipFill>
                <a:blip r:embed="rId207"/>
                <a:stretch>
                  <a:fillRect/>
                </a:stretch>
              </p:blipFill>
              <p:spPr>
                <a:xfrm>
                  <a:off x="5985918" y="4731003"/>
                  <a:ext cx="309960" cy="39708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14" name="Ink 113">
                  <a:extLst>
                    <a:ext uri="{FF2B5EF4-FFF2-40B4-BE49-F238E27FC236}">
                      <a16:creationId xmlns:a16="http://schemas.microsoft.com/office/drawing/2014/main" id="{4CB5F4DD-0082-4445-89C8-A9FF12381862}"/>
                    </a:ext>
                  </a:extLst>
                </p14:cNvPr>
                <p14:cNvContentPartPr/>
                <p14:nvPr/>
              </p14:nvContentPartPr>
              <p14:xfrm>
                <a:off x="6465438" y="4746483"/>
                <a:ext cx="206640" cy="288720"/>
              </p14:xfrm>
            </p:contentPart>
          </mc:Choice>
          <mc:Fallback xmlns="">
            <p:pic>
              <p:nvPicPr>
                <p:cNvPr id="114" name="Ink 113">
                  <a:extLst>
                    <a:ext uri="{FF2B5EF4-FFF2-40B4-BE49-F238E27FC236}">
                      <a16:creationId xmlns:a16="http://schemas.microsoft.com/office/drawing/2014/main" id="{4CB5F4DD-0082-4445-89C8-A9FF12381862}"/>
                    </a:ext>
                  </a:extLst>
                </p:cNvPr>
                <p:cNvPicPr/>
                <p:nvPr/>
              </p:nvPicPr>
              <p:blipFill>
                <a:blip r:embed="rId209"/>
                <a:stretch>
                  <a:fillRect/>
                </a:stretch>
              </p:blipFill>
              <p:spPr>
                <a:xfrm>
                  <a:off x="6457878" y="4738923"/>
                  <a:ext cx="22176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15" name="Ink 114">
                  <a:extLst>
                    <a:ext uri="{FF2B5EF4-FFF2-40B4-BE49-F238E27FC236}">
                      <a16:creationId xmlns:a16="http://schemas.microsoft.com/office/drawing/2014/main" id="{AF58BA93-5A8C-D64B-A4B4-85901448D21F}"/>
                    </a:ext>
                  </a:extLst>
                </p14:cNvPr>
                <p14:cNvContentPartPr/>
                <p14:nvPr/>
              </p14:nvContentPartPr>
              <p14:xfrm>
                <a:off x="6349158" y="4849083"/>
                <a:ext cx="275760" cy="45000"/>
              </p14:xfrm>
            </p:contentPart>
          </mc:Choice>
          <mc:Fallback xmlns="">
            <p:pic>
              <p:nvPicPr>
                <p:cNvPr id="115" name="Ink 114">
                  <a:extLst>
                    <a:ext uri="{FF2B5EF4-FFF2-40B4-BE49-F238E27FC236}">
                      <a16:creationId xmlns:a16="http://schemas.microsoft.com/office/drawing/2014/main" id="{AF58BA93-5A8C-D64B-A4B4-85901448D21F}"/>
                    </a:ext>
                  </a:extLst>
                </p:cNvPr>
                <p:cNvPicPr/>
                <p:nvPr/>
              </p:nvPicPr>
              <p:blipFill>
                <a:blip r:embed="rId211"/>
                <a:stretch>
                  <a:fillRect/>
                </a:stretch>
              </p:blipFill>
              <p:spPr>
                <a:xfrm>
                  <a:off x="6341598" y="4841523"/>
                  <a:ext cx="290880" cy="60120"/>
                </a:xfrm>
                <a:prstGeom prst="rect">
                  <a:avLst/>
                </a:prstGeom>
              </p:spPr>
            </p:pic>
          </mc:Fallback>
        </mc:AlternateContent>
      </p:grpSp>
      <p:grpSp>
        <p:nvGrpSpPr>
          <p:cNvPr id="133" name="Group 132">
            <a:extLst>
              <a:ext uri="{FF2B5EF4-FFF2-40B4-BE49-F238E27FC236}">
                <a16:creationId xmlns:a16="http://schemas.microsoft.com/office/drawing/2014/main" id="{D6CD47F6-F8A3-D841-BCDC-EECED7B7F815}"/>
              </a:ext>
            </a:extLst>
          </p:cNvPr>
          <p:cNvGrpSpPr/>
          <p:nvPr/>
        </p:nvGrpSpPr>
        <p:grpSpPr>
          <a:xfrm>
            <a:off x="3807558" y="5545683"/>
            <a:ext cx="496800" cy="328680"/>
            <a:chOff x="3807558" y="5545683"/>
            <a:chExt cx="496800" cy="328680"/>
          </a:xfrm>
        </p:grpSpPr>
        <mc:AlternateContent xmlns:mc="http://schemas.openxmlformats.org/markup-compatibility/2006" xmlns:p14="http://schemas.microsoft.com/office/powerpoint/2010/main">
          <mc:Choice Requires="p14">
            <p:contentPart p14:bwMode="auto" r:id="rId212">
              <p14:nvContentPartPr>
                <p14:cNvPr id="119" name="Ink 118">
                  <a:extLst>
                    <a:ext uri="{FF2B5EF4-FFF2-40B4-BE49-F238E27FC236}">
                      <a16:creationId xmlns:a16="http://schemas.microsoft.com/office/drawing/2014/main" id="{656CBF7C-F2D0-6146-A629-08792D45E06A}"/>
                    </a:ext>
                  </a:extLst>
                </p14:cNvPr>
                <p14:cNvContentPartPr/>
                <p14:nvPr/>
              </p14:nvContentPartPr>
              <p14:xfrm>
                <a:off x="3807558" y="5545683"/>
                <a:ext cx="257400" cy="298440"/>
              </p14:xfrm>
            </p:contentPart>
          </mc:Choice>
          <mc:Fallback xmlns="">
            <p:pic>
              <p:nvPicPr>
                <p:cNvPr id="119" name="Ink 118">
                  <a:extLst>
                    <a:ext uri="{FF2B5EF4-FFF2-40B4-BE49-F238E27FC236}">
                      <a16:creationId xmlns:a16="http://schemas.microsoft.com/office/drawing/2014/main" id="{656CBF7C-F2D0-6146-A629-08792D45E06A}"/>
                    </a:ext>
                  </a:extLst>
                </p:cNvPr>
                <p:cNvPicPr/>
                <p:nvPr/>
              </p:nvPicPr>
              <p:blipFill>
                <a:blip r:embed="rId213"/>
                <a:stretch>
                  <a:fillRect/>
                </a:stretch>
              </p:blipFill>
              <p:spPr>
                <a:xfrm>
                  <a:off x="3799998" y="5538123"/>
                  <a:ext cx="27252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20" name="Ink 119">
                  <a:extLst>
                    <a:ext uri="{FF2B5EF4-FFF2-40B4-BE49-F238E27FC236}">
                      <a16:creationId xmlns:a16="http://schemas.microsoft.com/office/drawing/2014/main" id="{DA195B89-442C-074C-9F2E-17AA9DDD06D3}"/>
                    </a:ext>
                  </a:extLst>
                </p14:cNvPr>
                <p14:cNvContentPartPr/>
                <p14:nvPr/>
              </p14:nvContentPartPr>
              <p14:xfrm>
                <a:off x="4120038" y="5681403"/>
                <a:ext cx="144000" cy="192960"/>
              </p14:xfrm>
            </p:contentPart>
          </mc:Choice>
          <mc:Fallback xmlns="">
            <p:pic>
              <p:nvPicPr>
                <p:cNvPr id="120" name="Ink 119">
                  <a:extLst>
                    <a:ext uri="{FF2B5EF4-FFF2-40B4-BE49-F238E27FC236}">
                      <a16:creationId xmlns:a16="http://schemas.microsoft.com/office/drawing/2014/main" id="{DA195B89-442C-074C-9F2E-17AA9DDD06D3}"/>
                    </a:ext>
                  </a:extLst>
                </p:cNvPr>
                <p:cNvPicPr/>
                <p:nvPr/>
              </p:nvPicPr>
              <p:blipFill>
                <a:blip r:embed="rId215"/>
                <a:stretch>
                  <a:fillRect/>
                </a:stretch>
              </p:blipFill>
              <p:spPr>
                <a:xfrm>
                  <a:off x="4112478" y="5673843"/>
                  <a:ext cx="15912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22" name="Ink 121">
                  <a:extLst>
                    <a:ext uri="{FF2B5EF4-FFF2-40B4-BE49-F238E27FC236}">
                      <a16:creationId xmlns:a16="http://schemas.microsoft.com/office/drawing/2014/main" id="{21DEC8FB-732B-7544-86BD-5DE99C59B7F4}"/>
                    </a:ext>
                  </a:extLst>
                </p14:cNvPr>
                <p14:cNvContentPartPr/>
                <p14:nvPr/>
              </p14:nvContentPartPr>
              <p14:xfrm>
                <a:off x="4140198" y="5712363"/>
                <a:ext cx="164160" cy="142560"/>
              </p14:xfrm>
            </p:contentPart>
          </mc:Choice>
          <mc:Fallback xmlns="">
            <p:pic>
              <p:nvPicPr>
                <p:cNvPr id="122" name="Ink 121">
                  <a:extLst>
                    <a:ext uri="{FF2B5EF4-FFF2-40B4-BE49-F238E27FC236}">
                      <a16:creationId xmlns:a16="http://schemas.microsoft.com/office/drawing/2014/main" id="{21DEC8FB-732B-7544-86BD-5DE99C59B7F4}"/>
                    </a:ext>
                  </a:extLst>
                </p:cNvPr>
                <p:cNvPicPr/>
                <p:nvPr/>
              </p:nvPicPr>
              <p:blipFill>
                <a:blip r:embed="rId217"/>
                <a:stretch>
                  <a:fillRect/>
                </a:stretch>
              </p:blipFill>
              <p:spPr>
                <a:xfrm>
                  <a:off x="4132638" y="5704803"/>
                  <a:ext cx="179280" cy="157680"/>
                </a:xfrm>
                <a:prstGeom prst="rect">
                  <a:avLst/>
                </a:prstGeom>
              </p:spPr>
            </p:pic>
          </mc:Fallback>
        </mc:AlternateContent>
      </p:grpSp>
      <p:grpSp>
        <p:nvGrpSpPr>
          <p:cNvPr id="132" name="Group 131">
            <a:extLst>
              <a:ext uri="{FF2B5EF4-FFF2-40B4-BE49-F238E27FC236}">
                <a16:creationId xmlns:a16="http://schemas.microsoft.com/office/drawing/2014/main" id="{6E41B197-624D-8D4C-BF65-180544C29B11}"/>
              </a:ext>
            </a:extLst>
          </p:cNvPr>
          <p:cNvGrpSpPr/>
          <p:nvPr/>
        </p:nvGrpSpPr>
        <p:grpSpPr>
          <a:xfrm>
            <a:off x="3761478" y="5985243"/>
            <a:ext cx="487080" cy="418680"/>
            <a:chOff x="3761478" y="5985243"/>
            <a:chExt cx="487080" cy="418680"/>
          </a:xfrm>
        </p:grpSpPr>
        <mc:AlternateContent xmlns:mc="http://schemas.openxmlformats.org/markup-compatibility/2006" xmlns:p14="http://schemas.microsoft.com/office/powerpoint/2010/main">
          <mc:Choice Requires="p14">
            <p:contentPart p14:bwMode="auto" r:id="rId218">
              <p14:nvContentPartPr>
                <p14:cNvPr id="123" name="Ink 122">
                  <a:extLst>
                    <a:ext uri="{FF2B5EF4-FFF2-40B4-BE49-F238E27FC236}">
                      <a16:creationId xmlns:a16="http://schemas.microsoft.com/office/drawing/2014/main" id="{5E560A4D-B929-ED46-B4B3-8B35F0A6C3EA}"/>
                    </a:ext>
                  </a:extLst>
                </p14:cNvPr>
                <p14:cNvContentPartPr/>
                <p14:nvPr/>
              </p14:nvContentPartPr>
              <p14:xfrm>
                <a:off x="3842478" y="5985243"/>
                <a:ext cx="367920" cy="46440"/>
              </p14:xfrm>
            </p:contentPart>
          </mc:Choice>
          <mc:Fallback xmlns="">
            <p:pic>
              <p:nvPicPr>
                <p:cNvPr id="123" name="Ink 122">
                  <a:extLst>
                    <a:ext uri="{FF2B5EF4-FFF2-40B4-BE49-F238E27FC236}">
                      <a16:creationId xmlns:a16="http://schemas.microsoft.com/office/drawing/2014/main" id="{5E560A4D-B929-ED46-B4B3-8B35F0A6C3EA}"/>
                    </a:ext>
                  </a:extLst>
                </p:cNvPr>
                <p:cNvPicPr/>
                <p:nvPr/>
              </p:nvPicPr>
              <p:blipFill>
                <a:blip r:embed="rId219"/>
                <a:stretch>
                  <a:fillRect/>
                </a:stretch>
              </p:blipFill>
              <p:spPr>
                <a:xfrm>
                  <a:off x="3834918" y="5977683"/>
                  <a:ext cx="38304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24" name="Ink 123">
                  <a:extLst>
                    <a:ext uri="{FF2B5EF4-FFF2-40B4-BE49-F238E27FC236}">
                      <a16:creationId xmlns:a16="http://schemas.microsoft.com/office/drawing/2014/main" id="{8CA1D065-FCB6-854F-AA6D-367109AF3FC0}"/>
                    </a:ext>
                  </a:extLst>
                </p14:cNvPr>
                <p14:cNvContentPartPr/>
                <p14:nvPr/>
              </p14:nvContentPartPr>
              <p14:xfrm>
                <a:off x="3761478" y="6114123"/>
                <a:ext cx="226080" cy="275760"/>
              </p14:xfrm>
            </p:contentPart>
          </mc:Choice>
          <mc:Fallback xmlns="">
            <p:pic>
              <p:nvPicPr>
                <p:cNvPr id="124" name="Ink 123">
                  <a:extLst>
                    <a:ext uri="{FF2B5EF4-FFF2-40B4-BE49-F238E27FC236}">
                      <a16:creationId xmlns:a16="http://schemas.microsoft.com/office/drawing/2014/main" id="{8CA1D065-FCB6-854F-AA6D-367109AF3FC0}"/>
                    </a:ext>
                  </a:extLst>
                </p:cNvPr>
                <p:cNvPicPr/>
                <p:nvPr/>
              </p:nvPicPr>
              <p:blipFill>
                <a:blip r:embed="rId221"/>
                <a:stretch>
                  <a:fillRect/>
                </a:stretch>
              </p:blipFill>
              <p:spPr>
                <a:xfrm>
                  <a:off x="3753918" y="6106563"/>
                  <a:ext cx="24120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25" name="Ink 124">
                  <a:extLst>
                    <a:ext uri="{FF2B5EF4-FFF2-40B4-BE49-F238E27FC236}">
                      <a16:creationId xmlns:a16="http://schemas.microsoft.com/office/drawing/2014/main" id="{EAAFF45B-939C-B64B-9034-FD022626F041}"/>
                    </a:ext>
                  </a:extLst>
                </p14:cNvPr>
                <p14:cNvContentPartPr/>
                <p14:nvPr/>
              </p14:nvContentPartPr>
              <p14:xfrm>
                <a:off x="4018518" y="6195123"/>
                <a:ext cx="215640" cy="208800"/>
              </p14:xfrm>
            </p:contentPart>
          </mc:Choice>
          <mc:Fallback xmlns="">
            <p:pic>
              <p:nvPicPr>
                <p:cNvPr id="125" name="Ink 124">
                  <a:extLst>
                    <a:ext uri="{FF2B5EF4-FFF2-40B4-BE49-F238E27FC236}">
                      <a16:creationId xmlns:a16="http://schemas.microsoft.com/office/drawing/2014/main" id="{EAAFF45B-939C-B64B-9034-FD022626F041}"/>
                    </a:ext>
                  </a:extLst>
                </p:cNvPr>
                <p:cNvPicPr/>
                <p:nvPr/>
              </p:nvPicPr>
              <p:blipFill>
                <a:blip r:embed="rId223"/>
                <a:stretch>
                  <a:fillRect/>
                </a:stretch>
              </p:blipFill>
              <p:spPr>
                <a:xfrm>
                  <a:off x="4010958" y="6187563"/>
                  <a:ext cx="23040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27" name="Ink 126">
                  <a:extLst>
                    <a:ext uri="{FF2B5EF4-FFF2-40B4-BE49-F238E27FC236}">
                      <a16:creationId xmlns:a16="http://schemas.microsoft.com/office/drawing/2014/main" id="{0CE9F14F-FA2F-2243-8708-4628ED96E773}"/>
                    </a:ext>
                  </a:extLst>
                </p14:cNvPr>
                <p14:cNvContentPartPr/>
                <p14:nvPr/>
              </p14:nvContentPartPr>
              <p14:xfrm>
                <a:off x="4017078" y="6256323"/>
                <a:ext cx="231480" cy="16920"/>
              </p14:xfrm>
            </p:contentPart>
          </mc:Choice>
          <mc:Fallback xmlns="">
            <p:pic>
              <p:nvPicPr>
                <p:cNvPr id="127" name="Ink 126">
                  <a:extLst>
                    <a:ext uri="{FF2B5EF4-FFF2-40B4-BE49-F238E27FC236}">
                      <a16:creationId xmlns:a16="http://schemas.microsoft.com/office/drawing/2014/main" id="{0CE9F14F-FA2F-2243-8708-4628ED96E773}"/>
                    </a:ext>
                  </a:extLst>
                </p:cNvPr>
                <p:cNvPicPr/>
                <p:nvPr/>
              </p:nvPicPr>
              <p:blipFill>
                <a:blip r:embed="rId225"/>
                <a:stretch>
                  <a:fillRect/>
                </a:stretch>
              </p:blipFill>
              <p:spPr>
                <a:xfrm>
                  <a:off x="4009518" y="6248763"/>
                  <a:ext cx="246600" cy="32040"/>
                </a:xfrm>
                <a:prstGeom prst="rect">
                  <a:avLst/>
                </a:prstGeom>
              </p:spPr>
            </p:pic>
          </mc:Fallback>
        </mc:AlternateContent>
      </p:grpSp>
      <p:grpSp>
        <p:nvGrpSpPr>
          <p:cNvPr id="131" name="Group 130">
            <a:extLst>
              <a:ext uri="{FF2B5EF4-FFF2-40B4-BE49-F238E27FC236}">
                <a16:creationId xmlns:a16="http://schemas.microsoft.com/office/drawing/2014/main" id="{CD99D7DA-D182-D44D-B590-0364E2CEE06E}"/>
              </a:ext>
            </a:extLst>
          </p:cNvPr>
          <p:cNvGrpSpPr/>
          <p:nvPr/>
        </p:nvGrpSpPr>
        <p:grpSpPr>
          <a:xfrm>
            <a:off x="4540878" y="5957523"/>
            <a:ext cx="148320" cy="139680"/>
            <a:chOff x="4540878" y="5957523"/>
            <a:chExt cx="148320" cy="139680"/>
          </a:xfrm>
        </p:grpSpPr>
        <mc:AlternateContent xmlns:mc="http://schemas.openxmlformats.org/markup-compatibility/2006" xmlns:p14="http://schemas.microsoft.com/office/powerpoint/2010/main">
          <mc:Choice Requires="p14">
            <p:contentPart p14:bwMode="auto" r:id="rId226">
              <p14:nvContentPartPr>
                <p14:cNvPr id="128" name="Ink 127">
                  <a:extLst>
                    <a:ext uri="{FF2B5EF4-FFF2-40B4-BE49-F238E27FC236}">
                      <a16:creationId xmlns:a16="http://schemas.microsoft.com/office/drawing/2014/main" id="{F7ED0F49-A75E-5049-AB2B-D778859938DF}"/>
                    </a:ext>
                  </a:extLst>
                </p14:cNvPr>
                <p14:cNvContentPartPr/>
                <p14:nvPr/>
              </p14:nvContentPartPr>
              <p14:xfrm>
                <a:off x="4540878" y="5957523"/>
                <a:ext cx="148320" cy="42120"/>
              </p14:xfrm>
            </p:contentPart>
          </mc:Choice>
          <mc:Fallback xmlns="">
            <p:pic>
              <p:nvPicPr>
                <p:cNvPr id="128" name="Ink 127">
                  <a:extLst>
                    <a:ext uri="{FF2B5EF4-FFF2-40B4-BE49-F238E27FC236}">
                      <a16:creationId xmlns:a16="http://schemas.microsoft.com/office/drawing/2014/main" id="{F7ED0F49-A75E-5049-AB2B-D778859938DF}"/>
                    </a:ext>
                  </a:extLst>
                </p:cNvPr>
                <p:cNvPicPr/>
                <p:nvPr/>
              </p:nvPicPr>
              <p:blipFill>
                <a:blip r:embed="rId227"/>
                <a:stretch>
                  <a:fillRect/>
                </a:stretch>
              </p:blipFill>
              <p:spPr>
                <a:xfrm>
                  <a:off x="4533318" y="5949963"/>
                  <a:ext cx="1634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29" name="Ink 128">
                  <a:extLst>
                    <a:ext uri="{FF2B5EF4-FFF2-40B4-BE49-F238E27FC236}">
                      <a16:creationId xmlns:a16="http://schemas.microsoft.com/office/drawing/2014/main" id="{20683157-B62E-2C4D-88CF-01655F95D341}"/>
                    </a:ext>
                  </a:extLst>
                </p14:cNvPr>
                <p14:cNvContentPartPr/>
                <p14:nvPr/>
              </p14:nvContentPartPr>
              <p14:xfrm>
                <a:off x="4551318" y="6082083"/>
                <a:ext cx="122040" cy="15120"/>
              </p14:xfrm>
            </p:contentPart>
          </mc:Choice>
          <mc:Fallback xmlns="">
            <p:pic>
              <p:nvPicPr>
                <p:cNvPr id="129" name="Ink 128">
                  <a:extLst>
                    <a:ext uri="{FF2B5EF4-FFF2-40B4-BE49-F238E27FC236}">
                      <a16:creationId xmlns:a16="http://schemas.microsoft.com/office/drawing/2014/main" id="{20683157-B62E-2C4D-88CF-01655F95D341}"/>
                    </a:ext>
                  </a:extLst>
                </p:cNvPr>
                <p:cNvPicPr/>
                <p:nvPr/>
              </p:nvPicPr>
              <p:blipFill>
                <a:blip r:embed="rId229"/>
                <a:stretch>
                  <a:fillRect/>
                </a:stretch>
              </p:blipFill>
              <p:spPr>
                <a:xfrm>
                  <a:off x="4543758" y="6074523"/>
                  <a:ext cx="137160" cy="30240"/>
                </a:xfrm>
                <a:prstGeom prst="rect">
                  <a:avLst/>
                </a:prstGeom>
              </p:spPr>
            </p:pic>
          </mc:Fallback>
        </mc:AlternateContent>
      </p:grpSp>
      <p:grpSp>
        <p:nvGrpSpPr>
          <p:cNvPr id="139" name="Group 138">
            <a:extLst>
              <a:ext uri="{FF2B5EF4-FFF2-40B4-BE49-F238E27FC236}">
                <a16:creationId xmlns:a16="http://schemas.microsoft.com/office/drawing/2014/main" id="{EF7AB3C0-F994-BD41-AF7F-81902729CACF}"/>
              </a:ext>
            </a:extLst>
          </p:cNvPr>
          <p:cNvGrpSpPr/>
          <p:nvPr/>
        </p:nvGrpSpPr>
        <p:grpSpPr>
          <a:xfrm>
            <a:off x="5020758" y="5770323"/>
            <a:ext cx="825480" cy="435240"/>
            <a:chOff x="5020758" y="5770323"/>
            <a:chExt cx="825480" cy="435240"/>
          </a:xfrm>
        </p:grpSpPr>
        <mc:AlternateContent xmlns:mc="http://schemas.openxmlformats.org/markup-compatibility/2006" xmlns:p14="http://schemas.microsoft.com/office/powerpoint/2010/main">
          <mc:Choice Requires="p14">
            <p:contentPart p14:bwMode="auto" r:id="rId230">
              <p14:nvContentPartPr>
                <p14:cNvPr id="134" name="Ink 133">
                  <a:extLst>
                    <a:ext uri="{FF2B5EF4-FFF2-40B4-BE49-F238E27FC236}">
                      <a16:creationId xmlns:a16="http://schemas.microsoft.com/office/drawing/2014/main" id="{5DD5D5B3-508F-8C47-BBDE-98BA30A48782}"/>
                    </a:ext>
                  </a:extLst>
                </p14:cNvPr>
                <p14:cNvContentPartPr/>
                <p14:nvPr/>
              </p14:nvContentPartPr>
              <p14:xfrm>
                <a:off x="5038758" y="5825403"/>
                <a:ext cx="98640" cy="279360"/>
              </p14:xfrm>
            </p:contentPart>
          </mc:Choice>
          <mc:Fallback xmlns="">
            <p:pic>
              <p:nvPicPr>
                <p:cNvPr id="134" name="Ink 133">
                  <a:extLst>
                    <a:ext uri="{FF2B5EF4-FFF2-40B4-BE49-F238E27FC236}">
                      <a16:creationId xmlns:a16="http://schemas.microsoft.com/office/drawing/2014/main" id="{5DD5D5B3-508F-8C47-BBDE-98BA30A48782}"/>
                    </a:ext>
                  </a:extLst>
                </p:cNvPr>
                <p:cNvPicPr/>
                <p:nvPr/>
              </p:nvPicPr>
              <p:blipFill>
                <a:blip r:embed="rId231"/>
                <a:stretch>
                  <a:fillRect/>
                </a:stretch>
              </p:blipFill>
              <p:spPr>
                <a:xfrm>
                  <a:off x="5031198" y="5817843"/>
                  <a:ext cx="11376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35" name="Ink 134">
                  <a:extLst>
                    <a:ext uri="{FF2B5EF4-FFF2-40B4-BE49-F238E27FC236}">
                      <a16:creationId xmlns:a16="http://schemas.microsoft.com/office/drawing/2014/main" id="{EF9DDDC7-A2FF-4F4E-9244-8837128C7B27}"/>
                    </a:ext>
                  </a:extLst>
                </p14:cNvPr>
                <p14:cNvContentPartPr/>
                <p14:nvPr/>
              </p14:nvContentPartPr>
              <p14:xfrm>
                <a:off x="5020758" y="5770323"/>
                <a:ext cx="230040" cy="391680"/>
              </p14:xfrm>
            </p:contentPart>
          </mc:Choice>
          <mc:Fallback xmlns="">
            <p:pic>
              <p:nvPicPr>
                <p:cNvPr id="135" name="Ink 134">
                  <a:extLst>
                    <a:ext uri="{FF2B5EF4-FFF2-40B4-BE49-F238E27FC236}">
                      <a16:creationId xmlns:a16="http://schemas.microsoft.com/office/drawing/2014/main" id="{EF9DDDC7-A2FF-4F4E-9244-8837128C7B27}"/>
                    </a:ext>
                  </a:extLst>
                </p:cNvPr>
                <p:cNvPicPr/>
                <p:nvPr/>
              </p:nvPicPr>
              <p:blipFill>
                <a:blip r:embed="rId233"/>
                <a:stretch>
                  <a:fillRect/>
                </a:stretch>
              </p:blipFill>
              <p:spPr>
                <a:xfrm>
                  <a:off x="5013558" y="5762763"/>
                  <a:ext cx="245160" cy="40680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36" name="Ink 135">
                  <a:extLst>
                    <a:ext uri="{FF2B5EF4-FFF2-40B4-BE49-F238E27FC236}">
                      <a16:creationId xmlns:a16="http://schemas.microsoft.com/office/drawing/2014/main" id="{5C1A066C-F3C5-B241-A58D-F1F42E0A464C}"/>
                    </a:ext>
                  </a:extLst>
                </p14:cNvPr>
                <p14:cNvContentPartPr/>
                <p14:nvPr/>
              </p14:nvContentPartPr>
              <p14:xfrm>
                <a:off x="5249718" y="6088563"/>
                <a:ext cx="145440" cy="117000"/>
              </p14:xfrm>
            </p:contentPart>
          </mc:Choice>
          <mc:Fallback xmlns="">
            <p:pic>
              <p:nvPicPr>
                <p:cNvPr id="136" name="Ink 135">
                  <a:extLst>
                    <a:ext uri="{FF2B5EF4-FFF2-40B4-BE49-F238E27FC236}">
                      <a16:creationId xmlns:a16="http://schemas.microsoft.com/office/drawing/2014/main" id="{5C1A066C-F3C5-B241-A58D-F1F42E0A464C}"/>
                    </a:ext>
                  </a:extLst>
                </p:cNvPr>
                <p:cNvPicPr/>
                <p:nvPr/>
              </p:nvPicPr>
              <p:blipFill>
                <a:blip r:embed="rId235"/>
                <a:stretch>
                  <a:fillRect/>
                </a:stretch>
              </p:blipFill>
              <p:spPr>
                <a:xfrm>
                  <a:off x="5242158" y="6081003"/>
                  <a:ext cx="16056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37" name="Ink 136">
                  <a:extLst>
                    <a:ext uri="{FF2B5EF4-FFF2-40B4-BE49-F238E27FC236}">
                      <a16:creationId xmlns:a16="http://schemas.microsoft.com/office/drawing/2014/main" id="{AEC8263C-193C-E945-B936-30F89D88C481}"/>
                    </a:ext>
                  </a:extLst>
                </p14:cNvPr>
                <p14:cNvContentPartPr/>
                <p14:nvPr/>
              </p14:nvContentPartPr>
              <p14:xfrm>
                <a:off x="5594958" y="6011523"/>
                <a:ext cx="251280" cy="168120"/>
              </p14:xfrm>
            </p:contentPart>
          </mc:Choice>
          <mc:Fallback xmlns="">
            <p:pic>
              <p:nvPicPr>
                <p:cNvPr id="137" name="Ink 136">
                  <a:extLst>
                    <a:ext uri="{FF2B5EF4-FFF2-40B4-BE49-F238E27FC236}">
                      <a16:creationId xmlns:a16="http://schemas.microsoft.com/office/drawing/2014/main" id="{AEC8263C-193C-E945-B936-30F89D88C481}"/>
                    </a:ext>
                  </a:extLst>
                </p:cNvPr>
                <p:cNvPicPr/>
                <p:nvPr/>
              </p:nvPicPr>
              <p:blipFill>
                <a:blip r:embed="rId237"/>
                <a:stretch>
                  <a:fillRect/>
                </a:stretch>
              </p:blipFill>
              <p:spPr>
                <a:xfrm>
                  <a:off x="5587398" y="6003963"/>
                  <a:ext cx="26604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38" name="Ink 137">
                  <a:extLst>
                    <a:ext uri="{FF2B5EF4-FFF2-40B4-BE49-F238E27FC236}">
                      <a16:creationId xmlns:a16="http://schemas.microsoft.com/office/drawing/2014/main" id="{46529D6F-252D-1448-908E-67923B940EB4}"/>
                    </a:ext>
                  </a:extLst>
                </p14:cNvPr>
                <p14:cNvContentPartPr/>
                <p14:nvPr/>
              </p14:nvContentPartPr>
              <p14:xfrm>
                <a:off x="5626998" y="5948523"/>
                <a:ext cx="89280" cy="237600"/>
              </p14:xfrm>
            </p:contentPart>
          </mc:Choice>
          <mc:Fallback xmlns="">
            <p:pic>
              <p:nvPicPr>
                <p:cNvPr id="138" name="Ink 137">
                  <a:extLst>
                    <a:ext uri="{FF2B5EF4-FFF2-40B4-BE49-F238E27FC236}">
                      <a16:creationId xmlns:a16="http://schemas.microsoft.com/office/drawing/2014/main" id="{46529D6F-252D-1448-908E-67923B940EB4}"/>
                    </a:ext>
                  </a:extLst>
                </p:cNvPr>
                <p:cNvPicPr/>
                <p:nvPr/>
              </p:nvPicPr>
              <p:blipFill>
                <a:blip r:embed="rId239"/>
                <a:stretch>
                  <a:fillRect/>
                </a:stretch>
              </p:blipFill>
              <p:spPr>
                <a:xfrm>
                  <a:off x="5619438" y="5940963"/>
                  <a:ext cx="104400" cy="252720"/>
                </a:xfrm>
                <a:prstGeom prst="rect">
                  <a:avLst/>
                </a:prstGeom>
              </p:spPr>
            </p:pic>
          </mc:Fallback>
        </mc:AlternateContent>
      </p:grpSp>
      <p:grpSp>
        <p:nvGrpSpPr>
          <p:cNvPr id="149" name="Group 148">
            <a:extLst>
              <a:ext uri="{FF2B5EF4-FFF2-40B4-BE49-F238E27FC236}">
                <a16:creationId xmlns:a16="http://schemas.microsoft.com/office/drawing/2014/main" id="{FFE14064-EA27-634C-91A8-82B12F59A1B0}"/>
              </a:ext>
            </a:extLst>
          </p:cNvPr>
          <p:cNvGrpSpPr/>
          <p:nvPr/>
        </p:nvGrpSpPr>
        <p:grpSpPr>
          <a:xfrm>
            <a:off x="1674558" y="5707323"/>
            <a:ext cx="1662840" cy="383400"/>
            <a:chOff x="1674558" y="5707323"/>
            <a:chExt cx="1662840" cy="383400"/>
          </a:xfrm>
        </p:grpSpPr>
        <mc:AlternateContent xmlns:mc="http://schemas.openxmlformats.org/markup-compatibility/2006" xmlns:p14="http://schemas.microsoft.com/office/powerpoint/2010/main">
          <mc:Choice Requires="p14">
            <p:contentPart p14:bwMode="auto" r:id="rId240">
              <p14:nvContentPartPr>
                <p14:cNvPr id="140" name="Ink 139">
                  <a:extLst>
                    <a:ext uri="{FF2B5EF4-FFF2-40B4-BE49-F238E27FC236}">
                      <a16:creationId xmlns:a16="http://schemas.microsoft.com/office/drawing/2014/main" id="{FBBFB85C-7751-D648-BE87-B83F205E97BA}"/>
                    </a:ext>
                  </a:extLst>
                </p14:cNvPr>
                <p14:cNvContentPartPr/>
                <p14:nvPr/>
              </p14:nvContentPartPr>
              <p14:xfrm>
                <a:off x="2732598" y="5907483"/>
                <a:ext cx="554400" cy="60480"/>
              </p14:xfrm>
            </p:contentPart>
          </mc:Choice>
          <mc:Fallback xmlns="">
            <p:pic>
              <p:nvPicPr>
                <p:cNvPr id="140" name="Ink 139">
                  <a:extLst>
                    <a:ext uri="{FF2B5EF4-FFF2-40B4-BE49-F238E27FC236}">
                      <a16:creationId xmlns:a16="http://schemas.microsoft.com/office/drawing/2014/main" id="{FBBFB85C-7751-D648-BE87-B83F205E97BA}"/>
                    </a:ext>
                  </a:extLst>
                </p:cNvPr>
                <p:cNvPicPr/>
                <p:nvPr/>
              </p:nvPicPr>
              <p:blipFill>
                <a:blip r:embed="rId241"/>
                <a:stretch>
                  <a:fillRect/>
                </a:stretch>
              </p:blipFill>
              <p:spPr>
                <a:xfrm>
                  <a:off x="2725038" y="5899923"/>
                  <a:ext cx="56952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41" name="Ink 140">
                  <a:extLst>
                    <a:ext uri="{FF2B5EF4-FFF2-40B4-BE49-F238E27FC236}">
                      <a16:creationId xmlns:a16="http://schemas.microsoft.com/office/drawing/2014/main" id="{2E32D332-659C-AB47-BF97-27D5C5F72F06}"/>
                    </a:ext>
                  </a:extLst>
                </p14:cNvPr>
                <p14:cNvContentPartPr/>
                <p14:nvPr/>
              </p14:nvContentPartPr>
              <p14:xfrm>
                <a:off x="3056598" y="5835483"/>
                <a:ext cx="280800" cy="255240"/>
              </p14:xfrm>
            </p:contentPart>
          </mc:Choice>
          <mc:Fallback xmlns="">
            <p:pic>
              <p:nvPicPr>
                <p:cNvPr id="141" name="Ink 140">
                  <a:extLst>
                    <a:ext uri="{FF2B5EF4-FFF2-40B4-BE49-F238E27FC236}">
                      <a16:creationId xmlns:a16="http://schemas.microsoft.com/office/drawing/2014/main" id="{2E32D332-659C-AB47-BF97-27D5C5F72F06}"/>
                    </a:ext>
                  </a:extLst>
                </p:cNvPr>
                <p:cNvPicPr/>
                <p:nvPr/>
              </p:nvPicPr>
              <p:blipFill>
                <a:blip r:embed="rId243"/>
                <a:stretch>
                  <a:fillRect/>
                </a:stretch>
              </p:blipFill>
              <p:spPr>
                <a:xfrm>
                  <a:off x="3049038" y="5827923"/>
                  <a:ext cx="29592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43" name="Ink 142">
                  <a:extLst>
                    <a:ext uri="{FF2B5EF4-FFF2-40B4-BE49-F238E27FC236}">
                      <a16:creationId xmlns:a16="http://schemas.microsoft.com/office/drawing/2014/main" id="{0450A4D8-BD3F-CD4C-81A9-B867FBED01A8}"/>
                    </a:ext>
                  </a:extLst>
                </p14:cNvPr>
                <p14:cNvContentPartPr/>
                <p14:nvPr/>
              </p14:nvContentPartPr>
              <p14:xfrm>
                <a:off x="1674558" y="5707323"/>
                <a:ext cx="187920" cy="218160"/>
              </p14:xfrm>
            </p:contentPart>
          </mc:Choice>
          <mc:Fallback xmlns="">
            <p:pic>
              <p:nvPicPr>
                <p:cNvPr id="143" name="Ink 142">
                  <a:extLst>
                    <a:ext uri="{FF2B5EF4-FFF2-40B4-BE49-F238E27FC236}">
                      <a16:creationId xmlns:a16="http://schemas.microsoft.com/office/drawing/2014/main" id="{0450A4D8-BD3F-CD4C-81A9-B867FBED01A8}"/>
                    </a:ext>
                  </a:extLst>
                </p:cNvPr>
                <p:cNvPicPr/>
                <p:nvPr/>
              </p:nvPicPr>
              <p:blipFill>
                <a:blip r:embed="rId245"/>
                <a:stretch>
                  <a:fillRect/>
                </a:stretch>
              </p:blipFill>
              <p:spPr>
                <a:xfrm>
                  <a:off x="1666998" y="5699763"/>
                  <a:ext cx="20268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44" name="Ink 143">
                  <a:extLst>
                    <a:ext uri="{FF2B5EF4-FFF2-40B4-BE49-F238E27FC236}">
                      <a16:creationId xmlns:a16="http://schemas.microsoft.com/office/drawing/2014/main" id="{C8AA09A3-4F51-454C-84CE-724F562393F6}"/>
                    </a:ext>
                  </a:extLst>
                </p14:cNvPr>
                <p14:cNvContentPartPr/>
                <p14:nvPr/>
              </p14:nvContentPartPr>
              <p14:xfrm>
                <a:off x="1872918" y="5759883"/>
                <a:ext cx="210600" cy="280800"/>
              </p14:xfrm>
            </p:contentPart>
          </mc:Choice>
          <mc:Fallback xmlns="">
            <p:pic>
              <p:nvPicPr>
                <p:cNvPr id="144" name="Ink 143">
                  <a:extLst>
                    <a:ext uri="{FF2B5EF4-FFF2-40B4-BE49-F238E27FC236}">
                      <a16:creationId xmlns:a16="http://schemas.microsoft.com/office/drawing/2014/main" id="{C8AA09A3-4F51-454C-84CE-724F562393F6}"/>
                    </a:ext>
                  </a:extLst>
                </p:cNvPr>
                <p:cNvPicPr/>
                <p:nvPr/>
              </p:nvPicPr>
              <p:blipFill>
                <a:blip r:embed="rId247"/>
                <a:stretch>
                  <a:fillRect/>
                </a:stretch>
              </p:blipFill>
              <p:spPr>
                <a:xfrm>
                  <a:off x="1865358" y="5752323"/>
                  <a:ext cx="22572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45" name="Ink 144">
                  <a:extLst>
                    <a:ext uri="{FF2B5EF4-FFF2-40B4-BE49-F238E27FC236}">
                      <a16:creationId xmlns:a16="http://schemas.microsoft.com/office/drawing/2014/main" id="{669746DA-7596-044D-BB56-0BF3C09C3C4A}"/>
                    </a:ext>
                  </a:extLst>
                </p14:cNvPr>
                <p14:cNvContentPartPr/>
                <p14:nvPr/>
              </p14:nvContentPartPr>
              <p14:xfrm>
                <a:off x="1962198" y="5917563"/>
                <a:ext cx="229320" cy="14400"/>
              </p14:xfrm>
            </p:contentPart>
          </mc:Choice>
          <mc:Fallback xmlns="">
            <p:pic>
              <p:nvPicPr>
                <p:cNvPr id="145" name="Ink 144">
                  <a:extLst>
                    <a:ext uri="{FF2B5EF4-FFF2-40B4-BE49-F238E27FC236}">
                      <a16:creationId xmlns:a16="http://schemas.microsoft.com/office/drawing/2014/main" id="{669746DA-7596-044D-BB56-0BF3C09C3C4A}"/>
                    </a:ext>
                  </a:extLst>
                </p:cNvPr>
                <p:cNvPicPr/>
                <p:nvPr/>
              </p:nvPicPr>
              <p:blipFill>
                <a:blip r:embed="rId249"/>
                <a:stretch>
                  <a:fillRect/>
                </a:stretch>
              </p:blipFill>
              <p:spPr>
                <a:xfrm>
                  <a:off x="1954638" y="5910363"/>
                  <a:ext cx="24444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46" name="Ink 145">
                  <a:extLst>
                    <a:ext uri="{FF2B5EF4-FFF2-40B4-BE49-F238E27FC236}">
                      <a16:creationId xmlns:a16="http://schemas.microsoft.com/office/drawing/2014/main" id="{C1B0C8F1-A440-4046-A0F7-AAD1D087A631}"/>
                    </a:ext>
                  </a:extLst>
                </p14:cNvPr>
                <p14:cNvContentPartPr/>
                <p14:nvPr/>
              </p14:nvContentPartPr>
              <p14:xfrm>
                <a:off x="2197998" y="5722443"/>
                <a:ext cx="62640" cy="327960"/>
              </p14:xfrm>
            </p:contentPart>
          </mc:Choice>
          <mc:Fallback xmlns="">
            <p:pic>
              <p:nvPicPr>
                <p:cNvPr id="146" name="Ink 145">
                  <a:extLst>
                    <a:ext uri="{FF2B5EF4-FFF2-40B4-BE49-F238E27FC236}">
                      <a16:creationId xmlns:a16="http://schemas.microsoft.com/office/drawing/2014/main" id="{C1B0C8F1-A440-4046-A0F7-AAD1D087A631}"/>
                    </a:ext>
                  </a:extLst>
                </p:cNvPr>
                <p:cNvPicPr/>
                <p:nvPr/>
              </p:nvPicPr>
              <p:blipFill>
                <a:blip r:embed="rId251"/>
                <a:stretch>
                  <a:fillRect/>
                </a:stretch>
              </p:blipFill>
              <p:spPr>
                <a:xfrm>
                  <a:off x="2190438" y="5714883"/>
                  <a:ext cx="77760" cy="34308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47" name="Ink 146">
                  <a:extLst>
                    <a:ext uri="{FF2B5EF4-FFF2-40B4-BE49-F238E27FC236}">
                      <a16:creationId xmlns:a16="http://schemas.microsoft.com/office/drawing/2014/main" id="{6DB0BDE8-635A-FE42-A898-9A77E0516C02}"/>
                    </a:ext>
                  </a:extLst>
                </p14:cNvPr>
                <p14:cNvContentPartPr/>
                <p14:nvPr/>
              </p14:nvContentPartPr>
              <p14:xfrm>
                <a:off x="2157318" y="5938083"/>
                <a:ext cx="239040" cy="25560"/>
              </p14:xfrm>
            </p:contentPart>
          </mc:Choice>
          <mc:Fallback xmlns="">
            <p:pic>
              <p:nvPicPr>
                <p:cNvPr id="147" name="Ink 146">
                  <a:extLst>
                    <a:ext uri="{FF2B5EF4-FFF2-40B4-BE49-F238E27FC236}">
                      <a16:creationId xmlns:a16="http://schemas.microsoft.com/office/drawing/2014/main" id="{6DB0BDE8-635A-FE42-A898-9A77E0516C02}"/>
                    </a:ext>
                  </a:extLst>
                </p:cNvPr>
                <p:cNvPicPr/>
                <p:nvPr/>
              </p:nvPicPr>
              <p:blipFill>
                <a:blip r:embed="rId253"/>
                <a:stretch>
                  <a:fillRect/>
                </a:stretch>
              </p:blipFill>
              <p:spPr>
                <a:xfrm>
                  <a:off x="2149758" y="5930883"/>
                  <a:ext cx="25416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48" name="Ink 147">
                  <a:extLst>
                    <a:ext uri="{FF2B5EF4-FFF2-40B4-BE49-F238E27FC236}">
                      <a16:creationId xmlns:a16="http://schemas.microsoft.com/office/drawing/2014/main" id="{22A0237B-E6BD-C74F-B1F9-2033CA6EC341}"/>
                    </a:ext>
                  </a:extLst>
                </p14:cNvPr>
                <p14:cNvContentPartPr/>
                <p14:nvPr/>
              </p14:nvContentPartPr>
              <p14:xfrm>
                <a:off x="2424438" y="5828643"/>
                <a:ext cx="339480" cy="259560"/>
              </p14:xfrm>
            </p:contentPart>
          </mc:Choice>
          <mc:Fallback xmlns="">
            <p:pic>
              <p:nvPicPr>
                <p:cNvPr id="148" name="Ink 147">
                  <a:extLst>
                    <a:ext uri="{FF2B5EF4-FFF2-40B4-BE49-F238E27FC236}">
                      <a16:creationId xmlns:a16="http://schemas.microsoft.com/office/drawing/2014/main" id="{22A0237B-E6BD-C74F-B1F9-2033CA6EC341}"/>
                    </a:ext>
                  </a:extLst>
                </p:cNvPr>
                <p:cNvPicPr/>
                <p:nvPr/>
              </p:nvPicPr>
              <p:blipFill>
                <a:blip r:embed="rId255"/>
                <a:stretch>
                  <a:fillRect/>
                </a:stretch>
              </p:blipFill>
              <p:spPr>
                <a:xfrm>
                  <a:off x="2416878" y="5821083"/>
                  <a:ext cx="354600" cy="274680"/>
                </a:xfrm>
                <a:prstGeom prst="rect">
                  <a:avLst/>
                </a:prstGeom>
              </p:spPr>
            </p:pic>
          </mc:Fallback>
        </mc:AlternateContent>
      </p:grpSp>
      <p:grpSp>
        <p:nvGrpSpPr>
          <p:cNvPr id="156" name="Group 155">
            <a:extLst>
              <a:ext uri="{FF2B5EF4-FFF2-40B4-BE49-F238E27FC236}">
                <a16:creationId xmlns:a16="http://schemas.microsoft.com/office/drawing/2014/main" id="{1D82F79E-A478-DF4F-A90A-92D9EA6F82E0}"/>
              </a:ext>
            </a:extLst>
          </p:cNvPr>
          <p:cNvGrpSpPr/>
          <p:nvPr/>
        </p:nvGrpSpPr>
        <p:grpSpPr>
          <a:xfrm>
            <a:off x="6006798" y="5915763"/>
            <a:ext cx="1735200" cy="398520"/>
            <a:chOff x="6006798" y="5915763"/>
            <a:chExt cx="1735200" cy="398520"/>
          </a:xfrm>
        </p:grpSpPr>
        <mc:AlternateContent xmlns:mc="http://schemas.openxmlformats.org/markup-compatibility/2006" xmlns:p14="http://schemas.microsoft.com/office/powerpoint/2010/main">
          <mc:Choice Requires="p14">
            <p:contentPart p14:bwMode="auto" r:id="rId256">
              <p14:nvContentPartPr>
                <p14:cNvPr id="150" name="Ink 149">
                  <a:extLst>
                    <a:ext uri="{FF2B5EF4-FFF2-40B4-BE49-F238E27FC236}">
                      <a16:creationId xmlns:a16="http://schemas.microsoft.com/office/drawing/2014/main" id="{FA2B5FB9-2907-794C-AAAB-DA3204723CA8}"/>
                    </a:ext>
                  </a:extLst>
                </p14:cNvPr>
                <p14:cNvContentPartPr/>
                <p14:nvPr/>
              </p14:nvContentPartPr>
              <p14:xfrm>
                <a:off x="6177078" y="6061563"/>
                <a:ext cx="493560" cy="111240"/>
              </p14:xfrm>
            </p:contentPart>
          </mc:Choice>
          <mc:Fallback xmlns="">
            <p:pic>
              <p:nvPicPr>
                <p:cNvPr id="150" name="Ink 149">
                  <a:extLst>
                    <a:ext uri="{FF2B5EF4-FFF2-40B4-BE49-F238E27FC236}">
                      <a16:creationId xmlns:a16="http://schemas.microsoft.com/office/drawing/2014/main" id="{FA2B5FB9-2907-794C-AAAB-DA3204723CA8}"/>
                    </a:ext>
                  </a:extLst>
                </p:cNvPr>
                <p:cNvPicPr/>
                <p:nvPr/>
              </p:nvPicPr>
              <p:blipFill>
                <a:blip r:embed="rId257"/>
                <a:stretch>
                  <a:fillRect/>
                </a:stretch>
              </p:blipFill>
              <p:spPr>
                <a:xfrm>
                  <a:off x="6169518" y="6054003"/>
                  <a:ext cx="50868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51" name="Ink 150">
                  <a:extLst>
                    <a:ext uri="{FF2B5EF4-FFF2-40B4-BE49-F238E27FC236}">
                      <a16:creationId xmlns:a16="http://schemas.microsoft.com/office/drawing/2014/main" id="{1FF54AA5-7ED7-0A4E-A7F6-F504F5BAFEF8}"/>
                    </a:ext>
                  </a:extLst>
                </p14:cNvPr>
                <p14:cNvContentPartPr/>
                <p14:nvPr/>
              </p14:nvContentPartPr>
              <p14:xfrm>
                <a:off x="6006798" y="5969043"/>
                <a:ext cx="250560" cy="240840"/>
              </p14:xfrm>
            </p:contentPart>
          </mc:Choice>
          <mc:Fallback xmlns="">
            <p:pic>
              <p:nvPicPr>
                <p:cNvPr id="151" name="Ink 150">
                  <a:extLst>
                    <a:ext uri="{FF2B5EF4-FFF2-40B4-BE49-F238E27FC236}">
                      <a16:creationId xmlns:a16="http://schemas.microsoft.com/office/drawing/2014/main" id="{1FF54AA5-7ED7-0A4E-A7F6-F504F5BAFEF8}"/>
                    </a:ext>
                  </a:extLst>
                </p:cNvPr>
                <p:cNvPicPr/>
                <p:nvPr/>
              </p:nvPicPr>
              <p:blipFill>
                <a:blip r:embed="rId259"/>
                <a:stretch>
                  <a:fillRect/>
                </a:stretch>
              </p:blipFill>
              <p:spPr>
                <a:xfrm>
                  <a:off x="5999238" y="5961483"/>
                  <a:ext cx="26568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52" name="Ink 151">
                  <a:extLst>
                    <a:ext uri="{FF2B5EF4-FFF2-40B4-BE49-F238E27FC236}">
                      <a16:creationId xmlns:a16="http://schemas.microsoft.com/office/drawing/2014/main" id="{A1BF4FF8-43DE-FE4E-9B1E-6085BD7E29AA}"/>
                    </a:ext>
                  </a:extLst>
                </p14:cNvPr>
                <p14:cNvContentPartPr/>
                <p14:nvPr/>
              </p14:nvContentPartPr>
              <p14:xfrm>
                <a:off x="6868638" y="5915763"/>
                <a:ext cx="299520" cy="241560"/>
              </p14:xfrm>
            </p:contentPart>
          </mc:Choice>
          <mc:Fallback xmlns="">
            <p:pic>
              <p:nvPicPr>
                <p:cNvPr id="152" name="Ink 151">
                  <a:extLst>
                    <a:ext uri="{FF2B5EF4-FFF2-40B4-BE49-F238E27FC236}">
                      <a16:creationId xmlns:a16="http://schemas.microsoft.com/office/drawing/2014/main" id="{A1BF4FF8-43DE-FE4E-9B1E-6085BD7E29AA}"/>
                    </a:ext>
                  </a:extLst>
                </p:cNvPr>
                <p:cNvPicPr/>
                <p:nvPr/>
              </p:nvPicPr>
              <p:blipFill>
                <a:blip r:embed="rId261"/>
                <a:stretch>
                  <a:fillRect/>
                </a:stretch>
              </p:blipFill>
              <p:spPr>
                <a:xfrm>
                  <a:off x="6861078" y="5908203"/>
                  <a:ext cx="31464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53" name="Ink 152">
                  <a:extLst>
                    <a:ext uri="{FF2B5EF4-FFF2-40B4-BE49-F238E27FC236}">
                      <a16:creationId xmlns:a16="http://schemas.microsoft.com/office/drawing/2014/main" id="{508D534B-A271-FA4C-A544-52E0506EEF07}"/>
                    </a:ext>
                  </a:extLst>
                </p14:cNvPr>
                <p14:cNvContentPartPr/>
                <p14:nvPr/>
              </p14:nvContentPartPr>
              <p14:xfrm>
                <a:off x="7181478" y="6090363"/>
                <a:ext cx="160200" cy="76320"/>
              </p14:xfrm>
            </p:contentPart>
          </mc:Choice>
          <mc:Fallback xmlns="">
            <p:pic>
              <p:nvPicPr>
                <p:cNvPr id="153" name="Ink 152">
                  <a:extLst>
                    <a:ext uri="{FF2B5EF4-FFF2-40B4-BE49-F238E27FC236}">
                      <a16:creationId xmlns:a16="http://schemas.microsoft.com/office/drawing/2014/main" id="{508D534B-A271-FA4C-A544-52E0506EEF07}"/>
                    </a:ext>
                  </a:extLst>
                </p:cNvPr>
                <p:cNvPicPr/>
                <p:nvPr/>
              </p:nvPicPr>
              <p:blipFill>
                <a:blip r:embed="rId263"/>
                <a:stretch>
                  <a:fillRect/>
                </a:stretch>
              </p:blipFill>
              <p:spPr>
                <a:xfrm>
                  <a:off x="7173918" y="6082803"/>
                  <a:ext cx="17532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54" name="Ink 153">
                  <a:extLst>
                    <a:ext uri="{FF2B5EF4-FFF2-40B4-BE49-F238E27FC236}">
                      <a16:creationId xmlns:a16="http://schemas.microsoft.com/office/drawing/2014/main" id="{68E5DD07-F38F-CE44-A50B-0BA1F256D5E4}"/>
                    </a:ext>
                  </a:extLst>
                </p14:cNvPr>
                <p14:cNvContentPartPr/>
                <p14:nvPr/>
              </p14:nvContentPartPr>
              <p14:xfrm>
                <a:off x="7428078" y="6129243"/>
                <a:ext cx="205200" cy="115200"/>
              </p14:xfrm>
            </p:contentPart>
          </mc:Choice>
          <mc:Fallback xmlns="">
            <p:pic>
              <p:nvPicPr>
                <p:cNvPr id="154" name="Ink 153">
                  <a:extLst>
                    <a:ext uri="{FF2B5EF4-FFF2-40B4-BE49-F238E27FC236}">
                      <a16:creationId xmlns:a16="http://schemas.microsoft.com/office/drawing/2014/main" id="{68E5DD07-F38F-CE44-A50B-0BA1F256D5E4}"/>
                    </a:ext>
                  </a:extLst>
                </p:cNvPr>
                <p:cNvPicPr/>
                <p:nvPr/>
              </p:nvPicPr>
              <p:blipFill>
                <a:blip r:embed="rId265"/>
                <a:stretch>
                  <a:fillRect/>
                </a:stretch>
              </p:blipFill>
              <p:spPr>
                <a:xfrm>
                  <a:off x="7420518" y="6121683"/>
                  <a:ext cx="22032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55" name="Ink 154">
                  <a:extLst>
                    <a:ext uri="{FF2B5EF4-FFF2-40B4-BE49-F238E27FC236}">
                      <a16:creationId xmlns:a16="http://schemas.microsoft.com/office/drawing/2014/main" id="{992799B0-FD93-3A41-AA2F-7CF5360B9479}"/>
                    </a:ext>
                  </a:extLst>
                </p14:cNvPr>
                <p14:cNvContentPartPr/>
                <p14:nvPr/>
              </p14:nvContentPartPr>
              <p14:xfrm>
                <a:off x="7551918" y="6174603"/>
                <a:ext cx="190080" cy="139680"/>
              </p14:xfrm>
            </p:contentPart>
          </mc:Choice>
          <mc:Fallback xmlns="">
            <p:pic>
              <p:nvPicPr>
                <p:cNvPr id="155" name="Ink 154">
                  <a:extLst>
                    <a:ext uri="{FF2B5EF4-FFF2-40B4-BE49-F238E27FC236}">
                      <a16:creationId xmlns:a16="http://schemas.microsoft.com/office/drawing/2014/main" id="{992799B0-FD93-3A41-AA2F-7CF5360B9479}"/>
                    </a:ext>
                  </a:extLst>
                </p:cNvPr>
                <p:cNvPicPr/>
                <p:nvPr/>
              </p:nvPicPr>
              <p:blipFill>
                <a:blip r:embed="rId267"/>
                <a:stretch>
                  <a:fillRect/>
                </a:stretch>
              </p:blipFill>
              <p:spPr>
                <a:xfrm>
                  <a:off x="7544358" y="6167043"/>
                  <a:ext cx="205200" cy="154800"/>
                </a:xfrm>
                <a:prstGeom prst="rect">
                  <a:avLst/>
                </a:prstGeom>
              </p:spPr>
            </p:pic>
          </mc:Fallback>
        </mc:AlternateContent>
      </p:grpSp>
      <p:grpSp>
        <p:nvGrpSpPr>
          <p:cNvPr id="160" name="Group 159">
            <a:extLst>
              <a:ext uri="{FF2B5EF4-FFF2-40B4-BE49-F238E27FC236}">
                <a16:creationId xmlns:a16="http://schemas.microsoft.com/office/drawing/2014/main" id="{6FEE9437-42B2-7B46-B5E4-7FE0819AF391}"/>
              </a:ext>
            </a:extLst>
          </p:cNvPr>
          <p:cNvGrpSpPr/>
          <p:nvPr/>
        </p:nvGrpSpPr>
        <p:grpSpPr>
          <a:xfrm>
            <a:off x="8088318" y="6226083"/>
            <a:ext cx="604080" cy="200880"/>
            <a:chOff x="8088318" y="6226083"/>
            <a:chExt cx="604080" cy="200880"/>
          </a:xfrm>
        </p:grpSpPr>
        <mc:AlternateContent xmlns:mc="http://schemas.openxmlformats.org/markup-compatibility/2006" xmlns:p14="http://schemas.microsoft.com/office/powerpoint/2010/main">
          <mc:Choice Requires="p14">
            <p:contentPart p14:bwMode="auto" r:id="rId268">
              <p14:nvContentPartPr>
                <p14:cNvPr id="157" name="Ink 156">
                  <a:extLst>
                    <a:ext uri="{FF2B5EF4-FFF2-40B4-BE49-F238E27FC236}">
                      <a16:creationId xmlns:a16="http://schemas.microsoft.com/office/drawing/2014/main" id="{35821A60-EA10-1948-8F5F-BD2EE6379CAA}"/>
                    </a:ext>
                  </a:extLst>
                </p14:cNvPr>
                <p14:cNvContentPartPr/>
                <p14:nvPr/>
              </p14:nvContentPartPr>
              <p14:xfrm>
                <a:off x="8088318" y="6246603"/>
                <a:ext cx="321840" cy="180360"/>
              </p14:xfrm>
            </p:contentPart>
          </mc:Choice>
          <mc:Fallback xmlns="">
            <p:pic>
              <p:nvPicPr>
                <p:cNvPr id="157" name="Ink 156">
                  <a:extLst>
                    <a:ext uri="{FF2B5EF4-FFF2-40B4-BE49-F238E27FC236}">
                      <a16:creationId xmlns:a16="http://schemas.microsoft.com/office/drawing/2014/main" id="{35821A60-EA10-1948-8F5F-BD2EE6379CAA}"/>
                    </a:ext>
                  </a:extLst>
                </p:cNvPr>
                <p:cNvPicPr/>
                <p:nvPr/>
              </p:nvPicPr>
              <p:blipFill>
                <a:blip r:embed="rId269"/>
                <a:stretch>
                  <a:fillRect/>
                </a:stretch>
              </p:blipFill>
              <p:spPr>
                <a:xfrm>
                  <a:off x="8080758" y="6239043"/>
                  <a:ext cx="33696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158" name="Ink 157">
                  <a:extLst>
                    <a:ext uri="{FF2B5EF4-FFF2-40B4-BE49-F238E27FC236}">
                      <a16:creationId xmlns:a16="http://schemas.microsoft.com/office/drawing/2014/main" id="{36DA3112-E2BA-DB47-950D-A2818F84E116}"/>
                    </a:ext>
                  </a:extLst>
                </p14:cNvPr>
                <p14:cNvContentPartPr/>
                <p14:nvPr/>
              </p14:nvContentPartPr>
              <p14:xfrm>
                <a:off x="8488638" y="6226083"/>
                <a:ext cx="203760" cy="180720"/>
              </p14:xfrm>
            </p:contentPart>
          </mc:Choice>
          <mc:Fallback xmlns="">
            <p:pic>
              <p:nvPicPr>
                <p:cNvPr id="158" name="Ink 157">
                  <a:extLst>
                    <a:ext uri="{FF2B5EF4-FFF2-40B4-BE49-F238E27FC236}">
                      <a16:creationId xmlns:a16="http://schemas.microsoft.com/office/drawing/2014/main" id="{36DA3112-E2BA-DB47-950D-A2818F84E116}"/>
                    </a:ext>
                  </a:extLst>
                </p:cNvPr>
                <p:cNvPicPr/>
                <p:nvPr/>
              </p:nvPicPr>
              <p:blipFill>
                <a:blip r:embed="rId271"/>
                <a:stretch>
                  <a:fillRect/>
                </a:stretch>
              </p:blipFill>
              <p:spPr>
                <a:xfrm>
                  <a:off x="8481078" y="6218523"/>
                  <a:ext cx="21888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59" name="Ink 158">
                  <a:extLst>
                    <a:ext uri="{FF2B5EF4-FFF2-40B4-BE49-F238E27FC236}">
                      <a16:creationId xmlns:a16="http://schemas.microsoft.com/office/drawing/2014/main" id="{B0456E53-8F44-6B43-B75F-E1F137DCB517}"/>
                    </a:ext>
                  </a:extLst>
                </p14:cNvPr>
                <p14:cNvContentPartPr/>
                <p14:nvPr/>
              </p14:nvContentPartPr>
              <p14:xfrm>
                <a:off x="8332038" y="6267123"/>
                <a:ext cx="277200" cy="47520"/>
              </p14:xfrm>
            </p:contentPart>
          </mc:Choice>
          <mc:Fallback xmlns="">
            <p:pic>
              <p:nvPicPr>
                <p:cNvPr id="159" name="Ink 158">
                  <a:extLst>
                    <a:ext uri="{FF2B5EF4-FFF2-40B4-BE49-F238E27FC236}">
                      <a16:creationId xmlns:a16="http://schemas.microsoft.com/office/drawing/2014/main" id="{B0456E53-8F44-6B43-B75F-E1F137DCB517}"/>
                    </a:ext>
                  </a:extLst>
                </p:cNvPr>
                <p:cNvPicPr/>
                <p:nvPr/>
              </p:nvPicPr>
              <p:blipFill>
                <a:blip r:embed="rId273"/>
                <a:stretch>
                  <a:fillRect/>
                </a:stretch>
              </p:blipFill>
              <p:spPr>
                <a:xfrm>
                  <a:off x="8324478" y="6259563"/>
                  <a:ext cx="292320" cy="62640"/>
                </a:xfrm>
                <a:prstGeom prst="rect">
                  <a:avLst/>
                </a:prstGeom>
              </p:spPr>
            </p:pic>
          </mc:Fallback>
        </mc:AlternateContent>
      </p:grpSp>
      <p:grpSp>
        <p:nvGrpSpPr>
          <p:cNvPr id="167" name="Group 166">
            <a:extLst>
              <a:ext uri="{FF2B5EF4-FFF2-40B4-BE49-F238E27FC236}">
                <a16:creationId xmlns:a16="http://schemas.microsoft.com/office/drawing/2014/main" id="{D16835F2-71D7-AD42-A555-933892196E1D}"/>
              </a:ext>
            </a:extLst>
          </p:cNvPr>
          <p:cNvGrpSpPr/>
          <p:nvPr/>
        </p:nvGrpSpPr>
        <p:grpSpPr>
          <a:xfrm>
            <a:off x="6053958" y="6317883"/>
            <a:ext cx="747360" cy="478080"/>
            <a:chOff x="6053958" y="6317883"/>
            <a:chExt cx="747360" cy="478080"/>
          </a:xfrm>
        </p:grpSpPr>
        <mc:AlternateContent xmlns:mc="http://schemas.openxmlformats.org/markup-compatibility/2006" xmlns:p14="http://schemas.microsoft.com/office/powerpoint/2010/main">
          <mc:Choice Requires="p14">
            <p:contentPart p14:bwMode="auto" r:id="rId274">
              <p14:nvContentPartPr>
                <p14:cNvPr id="161" name="Ink 160">
                  <a:extLst>
                    <a:ext uri="{FF2B5EF4-FFF2-40B4-BE49-F238E27FC236}">
                      <a16:creationId xmlns:a16="http://schemas.microsoft.com/office/drawing/2014/main" id="{FB8420EB-1FBC-0847-94AC-E93334787896}"/>
                    </a:ext>
                  </a:extLst>
                </p14:cNvPr>
                <p14:cNvContentPartPr/>
                <p14:nvPr/>
              </p14:nvContentPartPr>
              <p14:xfrm>
                <a:off x="6053958" y="6317883"/>
                <a:ext cx="269640" cy="304200"/>
              </p14:xfrm>
            </p:contentPart>
          </mc:Choice>
          <mc:Fallback xmlns="">
            <p:pic>
              <p:nvPicPr>
                <p:cNvPr id="161" name="Ink 160">
                  <a:extLst>
                    <a:ext uri="{FF2B5EF4-FFF2-40B4-BE49-F238E27FC236}">
                      <a16:creationId xmlns:a16="http://schemas.microsoft.com/office/drawing/2014/main" id="{FB8420EB-1FBC-0847-94AC-E93334787896}"/>
                    </a:ext>
                  </a:extLst>
                </p:cNvPr>
                <p:cNvPicPr/>
                <p:nvPr/>
              </p:nvPicPr>
              <p:blipFill>
                <a:blip r:embed="rId275"/>
                <a:stretch>
                  <a:fillRect/>
                </a:stretch>
              </p:blipFill>
              <p:spPr>
                <a:xfrm>
                  <a:off x="6046398" y="6310323"/>
                  <a:ext cx="28476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162" name="Ink 161">
                  <a:extLst>
                    <a:ext uri="{FF2B5EF4-FFF2-40B4-BE49-F238E27FC236}">
                      <a16:creationId xmlns:a16="http://schemas.microsoft.com/office/drawing/2014/main" id="{481C07C6-70D1-284D-AD08-A184457A3976}"/>
                    </a:ext>
                  </a:extLst>
                </p14:cNvPr>
                <p14:cNvContentPartPr/>
                <p14:nvPr/>
              </p14:nvContentPartPr>
              <p14:xfrm>
                <a:off x="6459678" y="6421203"/>
                <a:ext cx="117720" cy="208800"/>
              </p14:xfrm>
            </p:contentPart>
          </mc:Choice>
          <mc:Fallback xmlns="">
            <p:pic>
              <p:nvPicPr>
                <p:cNvPr id="162" name="Ink 161">
                  <a:extLst>
                    <a:ext uri="{FF2B5EF4-FFF2-40B4-BE49-F238E27FC236}">
                      <a16:creationId xmlns:a16="http://schemas.microsoft.com/office/drawing/2014/main" id="{481C07C6-70D1-284D-AD08-A184457A3976}"/>
                    </a:ext>
                  </a:extLst>
                </p:cNvPr>
                <p:cNvPicPr/>
                <p:nvPr/>
              </p:nvPicPr>
              <p:blipFill>
                <a:blip r:embed="rId277"/>
                <a:stretch>
                  <a:fillRect/>
                </a:stretch>
              </p:blipFill>
              <p:spPr>
                <a:xfrm>
                  <a:off x="6452118" y="6413643"/>
                  <a:ext cx="13284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163" name="Ink 162">
                  <a:extLst>
                    <a:ext uri="{FF2B5EF4-FFF2-40B4-BE49-F238E27FC236}">
                      <a16:creationId xmlns:a16="http://schemas.microsoft.com/office/drawing/2014/main" id="{0D8C92CE-7883-974B-B214-9A1C82729B86}"/>
                    </a:ext>
                  </a:extLst>
                </p14:cNvPr>
                <p14:cNvContentPartPr/>
                <p14:nvPr/>
              </p14:nvContentPartPr>
              <p14:xfrm>
                <a:off x="6551118" y="6503283"/>
                <a:ext cx="250200" cy="292680"/>
              </p14:xfrm>
            </p:contentPart>
          </mc:Choice>
          <mc:Fallback xmlns="">
            <p:pic>
              <p:nvPicPr>
                <p:cNvPr id="163" name="Ink 162">
                  <a:extLst>
                    <a:ext uri="{FF2B5EF4-FFF2-40B4-BE49-F238E27FC236}">
                      <a16:creationId xmlns:a16="http://schemas.microsoft.com/office/drawing/2014/main" id="{0D8C92CE-7883-974B-B214-9A1C82729B86}"/>
                    </a:ext>
                  </a:extLst>
                </p:cNvPr>
                <p:cNvPicPr/>
                <p:nvPr/>
              </p:nvPicPr>
              <p:blipFill>
                <a:blip r:embed="rId279"/>
                <a:stretch>
                  <a:fillRect/>
                </a:stretch>
              </p:blipFill>
              <p:spPr>
                <a:xfrm>
                  <a:off x="6543558" y="6495723"/>
                  <a:ext cx="265320" cy="307800"/>
                </a:xfrm>
                <a:prstGeom prst="rect">
                  <a:avLst/>
                </a:prstGeom>
              </p:spPr>
            </p:pic>
          </mc:Fallback>
        </mc:AlternateContent>
      </p:grpSp>
      <p:grpSp>
        <p:nvGrpSpPr>
          <p:cNvPr id="166" name="Group 165">
            <a:extLst>
              <a:ext uri="{FF2B5EF4-FFF2-40B4-BE49-F238E27FC236}">
                <a16:creationId xmlns:a16="http://schemas.microsoft.com/office/drawing/2014/main" id="{A27015A5-9091-6345-8BCA-4551178E8DBC}"/>
              </a:ext>
            </a:extLst>
          </p:cNvPr>
          <p:cNvGrpSpPr/>
          <p:nvPr/>
        </p:nvGrpSpPr>
        <p:grpSpPr>
          <a:xfrm>
            <a:off x="7047918" y="6472683"/>
            <a:ext cx="359280" cy="298800"/>
            <a:chOff x="7047918" y="6472683"/>
            <a:chExt cx="359280" cy="298800"/>
          </a:xfrm>
        </p:grpSpPr>
        <mc:AlternateContent xmlns:mc="http://schemas.openxmlformats.org/markup-compatibility/2006" xmlns:p14="http://schemas.microsoft.com/office/powerpoint/2010/main">
          <mc:Choice Requires="p14">
            <p:contentPart p14:bwMode="auto" r:id="rId280">
              <p14:nvContentPartPr>
                <p14:cNvPr id="164" name="Ink 163">
                  <a:extLst>
                    <a:ext uri="{FF2B5EF4-FFF2-40B4-BE49-F238E27FC236}">
                      <a16:creationId xmlns:a16="http://schemas.microsoft.com/office/drawing/2014/main" id="{F1C66E43-1B6E-7648-AB8A-8CC176D54148}"/>
                    </a:ext>
                  </a:extLst>
                </p14:cNvPr>
                <p14:cNvContentPartPr/>
                <p14:nvPr/>
              </p14:nvContentPartPr>
              <p14:xfrm>
                <a:off x="7127838" y="6472683"/>
                <a:ext cx="84960" cy="289800"/>
              </p14:xfrm>
            </p:contentPart>
          </mc:Choice>
          <mc:Fallback xmlns="">
            <p:pic>
              <p:nvPicPr>
                <p:cNvPr id="164" name="Ink 163">
                  <a:extLst>
                    <a:ext uri="{FF2B5EF4-FFF2-40B4-BE49-F238E27FC236}">
                      <a16:creationId xmlns:a16="http://schemas.microsoft.com/office/drawing/2014/main" id="{F1C66E43-1B6E-7648-AB8A-8CC176D54148}"/>
                    </a:ext>
                  </a:extLst>
                </p:cNvPr>
                <p:cNvPicPr/>
                <p:nvPr/>
              </p:nvPicPr>
              <p:blipFill>
                <a:blip r:embed="rId281"/>
                <a:stretch>
                  <a:fillRect/>
                </a:stretch>
              </p:blipFill>
              <p:spPr>
                <a:xfrm>
                  <a:off x="7120278" y="6465123"/>
                  <a:ext cx="10008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165" name="Ink 164">
                  <a:extLst>
                    <a:ext uri="{FF2B5EF4-FFF2-40B4-BE49-F238E27FC236}">
                      <a16:creationId xmlns:a16="http://schemas.microsoft.com/office/drawing/2014/main" id="{9EF7FCBF-B618-924A-8BA3-B134F5C2B832}"/>
                    </a:ext>
                  </a:extLst>
                </p14:cNvPr>
                <p14:cNvContentPartPr/>
                <p14:nvPr/>
              </p14:nvContentPartPr>
              <p14:xfrm>
                <a:off x="7047918" y="6663123"/>
                <a:ext cx="359280" cy="108360"/>
              </p14:xfrm>
            </p:contentPart>
          </mc:Choice>
          <mc:Fallback xmlns="">
            <p:pic>
              <p:nvPicPr>
                <p:cNvPr id="165" name="Ink 164">
                  <a:extLst>
                    <a:ext uri="{FF2B5EF4-FFF2-40B4-BE49-F238E27FC236}">
                      <a16:creationId xmlns:a16="http://schemas.microsoft.com/office/drawing/2014/main" id="{9EF7FCBF-B618-924A-8BA3-B134F5C2B832}"/>
                    </a:ext>
                  </a:extLst>
                </p:cNvPr>
                <p:cNvPicPr/>
                <p:nvPr/>
              </p:nvPicPr>
              <p:blipFill>
                <a:blip r:embed="rId283"/>
                <a:stretch>
                  <a:fillRect/>
                </a:stretch>
              </p:blipFill>
              <p:spPr>
                <a:xfrm>
                  <a:off x="7040358" y="6655563"/>
                  <a:ext cx="374400" cy="123120"/>
                </a:xfrm>
                <a:prstGeom prst="rect">
                  <a:avLst/>
                </a:prstGeom>
              </p:spPr>
            </p:pic>
          </mc:Fallback>
        </mc:AlternateContent>
      </p:grpSp>
      <p:grpSp>
        <p:nvGrpSpPr>
          <p:cNvPr id="176" name="Group 175">
            <a:extLst>
              <a:ext uri="{FF2B5EF4-FFF2-40B4-BE49-F238E27FC236}">
                <a16:creationId xmlns:a16="http://schemas.microsoft.com/office/drawing/2014/main" id="{691DFABD-660D-3C49-9480-C1BB33D85CBF}"/>
              </a:ext>
            </a:extLst>
          </p:cNvPr>
          <p:cNvGrpSpPr/>
          <p:nvPr/>
        </p:nvGrpSpPr>
        <p:grpSpPr>
          <a:xfrm>
            <a:off x="7684758" y="6604803"/>
            <a:ext cx="1407960" cy="254520"/>
            <a:chOff x="7684758" y="6604803"/>
            <a:chExt cx="1407960" cy="254520"/>
          </a:xfrm>
        </p:grpSpPr>
        <mc:AlternateContent xmlns:mc="http://schemas.openxmlformats.org/markup-compatibility/2006" xmlns:p14="http://schemas.microsoft.com/office/powerpoint/2010/main">
          <mc:Choice Requires="p14">
            <p:contentPart p14:bwMode="auto" r:id="rId284">
              <p14:nvContentPartPr>
                <p14:cNvPr id="168" name="Ink 167">
                  <a:extLst>
                    <a:ext uri="{FF2B5EF4-FFF2-40B4-BE49-F238E27FC236}">
                      <a16:creationId xmlns:a16="http://schemas.microsoft.com/office/drawing/2014/main" id="{D5663774-66DD-694B-976C-957B32E09F77}"/>
                    </a:ext>
                  </a:extLst>
                </p14:cNvPr>
                <p14:cNvContentPartPr/>
                <p14:nvPr/>
              </p14:nvContentPartPr>
              <p14:xfrm>
                <a:off x="7684758" y="6604803"/>
                <a:ext cx="133920" cy="154440"/>
              </p14:xfrm>
            </p:contentPart>
          </mc:Choice>
          <mc:Fallback xmlns="">
            <p:pic>
              <p:nvPicPr>
                <p:cNvPr id="168" name="Ink 167">
                  <a:extLst>
                    <a:ext uri="{FF2B5EF4-FFF2-40B4-BE49-F238E27FC236}">
                      <a16:creationId xmlns:a16="http://schemas.microsoft.com/office/drawing/2014/main" id="{D5663774-66DD-694B-976C-957B32E09F77}"/>
                    </a:ext>
                  </a:extLst>
                </p:cNvPr>
                <p:cNvPicPr/>
                <p:nvPr/>
              </p:nvPicPr>
              <p:blipFill>
                <a:blip r:embed="rId285"/>
                <a:stretch>
                  <a:fillRect/>
                </a:stretch>
              </p:blipFill>
              <p:spPr>
                <a:xfrm>
                  <a:off x="7677198" y="6597243"/>
                  <a:ext cx="14904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169" name="Ink 168">
                  <a:extLst>
                    <a:ext uri="{FF2B5EF4-FFF2-40B4-BE49-F238E27FC236}">
                      <a16:creationId xmlns:a16="http://schemas.microsoft.com/office/drawing/2014/main" id="{E7E59808-A77D-2449-8862-915A640551F1}"/>
                    </a:ext>
                  </a:extLst>
                </p14:cNvPr>
                <p14:cNvContentPartPr/>
                <p14:nvPr/>
              </p14:nvContentPartPr>
              <p14:xfrm>
                <a:off x="7829118" y="6749163"/>
                <a:ext cx="168840" cy="75240"/>
              </p14:xfrm>
            </p:contentPart>
          </mc:Choice>
          <mc:Fallback xmlns="">
            <p:pic>
              <p:nvPicPr>
                <p:cNvPr id="169" name="Ink 168">
                  <a:extLst>
                    <a:ext uri="{FF2B5EF4-FFF2-40B4-BE49-F238E27FC236}">
                      <a16:creationId xmlns:a16="http://schemas.microsoft.com/office/drawing/2014/main" id="{E7E59808-A77D-2449-8862-915A640551F1}"/>
                    </a:ext>
                  </a:extLst>
                </p:cNvPr>
                <p:cNvPicPr/>
                <p:nvPr/>
              </p:nvPicPr>
              <p:blipFill>
                <a:blip r:embed="rId287"/>
                <a:stretch>
                  <a:fillRect/>
                </a:stretch>
              </p:blipFill>
              <p:spPr>
                <a:xfrm>
                  <a:off x="7821558" y="6741963"/>
                  <a:ext cx="18396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170" name="Ink 169">
                  <a:extLst>
                    <a:ext uri="{FF2B5EF4-FFF2-40B4-BE49-F238E27FC236}">
                      <a16:creationId xmlns:a16="http://schemas.microsoft.com/office/drawing/2014/main" id="{4702EE58-45D1-1F44-A86D-036AFEF50735}"/>
                    </a:ext>
                  </a:extLst>
                </p14:cNvPr>
                <p14:cNvContentPartPr/>
                <p14:nvPr/>
              </p14:nvContentPartPr>
              <p14:xfrm>
                <a:off x="8075358" y="6636483"/>
                <a:ext cx="229320" cy="167400"/>
              </p14:xfrm>
            </p:contentPart>
          </mc:Choice>
          <mc:Fallback xmlns="">
            <p:pic>
              <p:nvPicPr>
                <p:cNvPr id="170" name="Ink 169">
                  <a:extLst>
                    <a:ext uri="{FF2B5EF4-FFF2-40B4-BE49-F238E27FC236}">
                      <a16:creationId xmlns:a16="http://schemas.microsoft.com/office/drawing/2014/main" id="{4702EE58-45D1-1F44-A86D-036AFEF50735}"/>
                    </a:ext>
                  </a:extLst>
                </p:cNvPr>
                <p:cNvPicPr/>
                <p:nvPr/>
              </p:nvPicPr>
              <p:blipFill>
                <a:blip r:embed="rId289"/>
                <a:stretch>
                  <a:fillRect/>
                </a:stretch>
              </p:blipFill>
              <p:spPr>
                <a:xfrm>
                  <a:off x="8067798" y="6628923"/>
                  <a:ext cx="24408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171" name="Ink 170">
                  <a:extLst>
                    <a:ext uri="{FF2B5EF4-FFF2-40B4-BE49-F238E27FC236}">
                      <a16:creationId xmlns:a16="http://schemas.microsoft.com/office/drawing/2014/main" id="{B2C1D69C-81A8-D041-91F3-397931385460}"/>
                    </a:ext>
                  </a:extLst>
                </p14:cNvPr>
                <p14:cNvContentPartPr/>
                <p14:nvPr/>
              </p14:nvContentPartPr>
              <p14:xfrm>
                <a:off x="8301438" y="6700923"/>
                <a:ext cx="438840" cy="158400"/>
              </p14:xfrm>
            </p:contentPart>
          </mc:Choice>
          <mc:Fallback xmlns="">
            <p:pic>
              <p:nvPicPr>
                <p:cNvPr id="171" name="Ink 170">
                  <a:extLst>
                    <a:ext uri="{FF2B5EF4-FFF2-40B4-BE49-F238E27FC236}">
                      <a16:creationId xmlns:a16="http://schemas.microsoft.com/office/drawing/2014/main" id="{B2C1D69C-81A8-D041-91F3-397931385460}"/>
                    </a:ext>
                  </a:extLst>
                </p:cNvPr>
                <p:cNvPicPr/>
                <p:nvPr/>
              </p:nvPicPr>
              <p:blipFill>
                <a:blip r:embed="rId291"/>
                <a:stretch>
                  <a:fillRect/>
                </a:stretch>
              </p:blipFill>
              <p:spPr>
                <a:xfrm>
                  <a:off x="8293878" y="6693363"/>
                  <a:ext cx="45360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172" name="Ink 171">
                  <a:extLst>
                    <a:ext uri="{FF2B5EF4-FFF2-40B4-BE49-F238E27FC236}">
                      <a16:creationId xmlns:a16="http://schemas.microsoft.com/office/drawing/2014/main" id="{52A1D195-6BA0-354C-8D2F-8C6BD5E80575}"/>
                    </a:ext>
                  </a:extLst>
                </p14:cNvPr>
                <p14:cNvContentPartPr/>
                <p14:nvPr/>
              </p14:nvContentPartPr>
              <p14:xfrm>
                <a:off x="8910558" y="6616323"/>
                <a:ext cx="69480" cy="212400"/>
              </p14:xfrm>
            </p:contentPart>
          </mc:Choice>
          <mc:Fallback xmlns="">
            <p:pic>
              <p:nvPicPr>
                <p:cNvPr id="172" name="Ink 171">
                  <a:extLst>
                    <a:ext uri="{FF2B5EF4-FFF2-40B4-BE49-F238E27FC236}">
                      <a16:creationId xmlns:a16="http://schemas.microsoft.com/office/drawing/2014/main" id="{52A1D195-6BA0-354C-8D2F-8C6BD5E80575}"/>
                    </a:ext>
                  </a:extLst>
                </p:cNvPr>
                <p:cNvPicPr/>
                <p:nvPr/>
              </p:nvPicPr>
              <p:blipFill>
                <a:blip r:embed="rId293"/>
                <a:stretch>
                  <a:fillRect/>
                </a:stretch>
              </p:blipFill>
              <p:spPr>
                <a:xfrm>
                  <a:off x="8902998" y="6608763"/>
                  <a:ext cx="842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173" name="Ink 172">
                  <a:extLst>
                    <a:ext uri="{FF2B5EF4-FFF2-40B4-BE49-F238E27FC236}">
                      <a16:creationId xmlns:a16="http://schemas.microsoft.com/office/drawing/2014/main" id="{CD18E4EA-EC00-D74C-AD33-B028BFA7A804}"/>
                    </a:ext>
                  </a:extLst>
                </p14:cNvPr>
                <p14:cNvContentPartPr/>
                <p14:nvPr/>
              </p14:nvContentPartPr>
              <p14:xfrm>
                <a:off x="8989038" y="6625323"/>
                <a:ext cx="103680" cy="203400"/>
              </p14:xfrm>
            </p:contentPart>
          </mc:Choice>
          <mc:Fallback xmlns="">
            <p:pic>
              <p:nvPicPr>
                <p:cNvPr id="173" name="Ink 172">
                  <a:extLst>
                    <a:ext uri="{FF2B5EF4-FFF2-40B4-BE49-F238E27FC236}">
                      <a16:creationId xmlns:a16="http://schemas.microsoft.com/office/drawing/2014/main" id="{CD18E4EA-EC00-D74C-AD33-B028BFA7A804}"/>
                    </a:ext>
                  </a:extLst>
                </p:cNvPr>
                <p:cNvPicPr/>
                <p:nvPr/>
              </p:nvPicPr>
              <p:blipFill>
                <a:blip r:embed="rId295"/>
                <a:stretch>
                  <a:fillRect/>
                </a:stretch>
              </p:blipFill>
              <p:spPr>
                <a:xfrm>
                  <a:off x="8981478" y="6617763"/>
                  <a:ext cx="11880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174" name="Ink 173">
                  <a:extLst>
                    <a:ext uri="{FF2B5EF4-FFF2-40B4-BE49-F238E27FC236}">
                      <a16:creationId xmlns:a16="http://schemas.microsoft.com/office/drawing/2014/main" id="{51547FAB-0BAA-5646-A35F-94706D32250A}"/>
                    </a:ext>
                  </a:extLst>
                </p14:cNvPr>
                <p14:cNvContentPartPr/>
                <p14:nvPr/>
              </p14:nvContentPartPr>
              <p14:xfrm>
                <a:off x="8917758" y="6760323"/>
                <a:ext cx="88920" cy="29880"/>
              </p14:xfrm>
            </p:contentPart>
          </mc:Choice>
          <mc:Fallback xmlns="">
            <p:pic>
              <p:nvPicPr>
                <p:cNvPr id="174" name="Ink 173">
                  <a:extLst>
                    <a:ext uri="{FF2B5EF4-FFF2-40B4-BE49-F238E27FC236}">
                      <a16:creationId xmlns:a16="http://schemas.microsoft.com/office/drawing/2014/main" id="{51547FAB-0BAA-5646-A35F-94706D32250A}"/>
                    </a:ext>
                  </a:extLst>
                </p:cNvPr>
                <p:cNvPicPr/>
                <p:nvPr/>
              </p:nvPicPr>
              <p:blipFill>
                <a:blip r:embed="rId297"/>
                <a:stretch>
                  <a:fillRect/>
                </a:stretch>
              </p:blipFill>
              <p:spPr>
                <a:xfrm>
                  <a:off x="8910198" y="6752763"/>
                  <a:ext cx="10404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175" name="Ink 174">
                  <a:extLst>
                    <a:ext uri="{FF2B5EF4-FFF2-40B4-BE49-F238E27FC236}">
                      <a16:creationId xmlns:a16="http://schemas.microsoft.com/office/drawing/2014/main" id="{CF33B6B4-F969-6A44-80D7-5D4B2E837F32}"/>
                    </a:ext>
                  </a:extLst>
                </p14:cNvPr>
                <p14:cNvContentPartPr/>
                <p14:nvPr/>
              </p14:nvContentPartPr>
              <p14:xfrm>
                <a:off x="9020718" y="6800643"/>
                <a:ext cx="35280" cy="32040"/>
              </p14:xfrm>
            </p:contentPart>
          </mc:Choice>
          <mc:Fallback xmlns="">
            <p:pic>
              <p:nvPicPr>
                <p:cNvPr id="175" name="Ink 174">
                  <a:extLst>
                    <a:ext uri="{FF2B5EF4-FFF2-40B4-BE49-F238E27FC236}">
                      <a16:creationId xmlns:a16="http://schemas.microsoft.com/office/drawing/2014/main" id="{CF33B6B4-F969-6A44-80D7-5D4B2E837F32}"/>
                    </a:ext>
                  </a:extLst>
                </p:cNvPr>
                <p:cNvPicPr/>
                <p:nvPr/>
              </p:nvPicPr>
              <p:blipFill>
                <a:blip r:embed="rId299"/>
                <a:stretch>
                  <a:fillRect/>
                </a:stretch>
              </p:blipFill>
              <p:spPr>
                <a:xfrm>
                  <a:off x="9013158" y="6793083"/>
                  <a:ext cx="50400" cy="47160"/>
                </a:xfrm>
                <a:prstGeom prst="rect">
                  <a:avLst/>
                </a:prstGeom>
              </p:spPr>
            </p:pic>
          </mc:Fallback>
        </mc:AlternateContent>
      </p:grpSp>
    </p:spTree>
    <p:extLst>
      <p:ext uri="{BB962C8B-B14F-4D97-AF65-F5344CB8AC3E}">
        <p14:creationId xmlns:p14="http://schemas.microsoft.com/office/powerpoint/2010/main" val="3764907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9336-DEAE-E14D-AF99-0621982AD659}"/>
              </a:ext>
            </a:extLst>
          </p:cNvPr>
          <p:cNvSpPr>
            <a:spLocks noGrp="1"/>
          </p:cNvSpPr>
          <p:nvPr>
            <p:ph type="title"/>
          </p:nvPr>
        </p:nvSpPr>
        <p:spPr>
          <a:xfrm>
            <a:off x="352697" y="74340"/>
            <a:ext cx="8229600" cy="1143000"/>
          </a:xfrm>
        </p:spPr>
        <p:txBody>
          <a:bodyPr>
            <a:normAutofit fontScale="90000"/>
          </a:bodyPr>
          <a:lstStyle/>
          <a:p>
            <a:r>
              <a:rPr lang="en-US" dirty="0"/>
              <a:t>One step further: a differential equation for the growth.</a:t>
            </a:r>
          </a:p>
        </p:txBody>
      </p:sp>
      <p:grpSp>
        <p:nvGrpSpPr>
          <p:cNvPr id="16" name="Group 15">
            <a:extLst>
              <a:ext uri="{FF2B5EF4-FFF2-40B4-BE49-F238E27FC236}">
                <a16:creationId xmlns:a16="http://schemas.microsoft.com/office/drawing/2014/main" id="{67B3566C-4E17-EA44-9471-D9A41D8870D7}"/>
              </a:ext>
            </a:extLst>
          </p:cNvPr>
          <p:cNvGrpSpPr/>
          <p:nvPr/>
        </p:nvGrpSpPr>
        <p:grpSpPr>
          <a:xfrm>
            <a:off x="740177" y="1320206"/>
            <a:ext cx="1708920" cy="548280"/>
            <a:chOff x="740177" y="1320206"/>
            <a:chExt cx="1708920" cy="54828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3B0FD720-28A0-3548-AE59-C40643B8FB0C}"/>
                    </a:ext>
                  </a:extLst>
                </p14:cNvPr>
                <p14:cNvContentPartPr/>
                <p14:nvPr/>
              </p14:nvContentPartPr>
              <p14:xfrm>
                <a:off x="783017" y="1474646"/>
                <a:ext cx="140040" cy="311760"/>
              </p14:xfrm>
            </p:contentPart>
          </mc:Choice>
          <mc:Fallback xmlns="">
            <p:pic>
              <p:nvPicPr>
                <p:cNvPr id="5" name="Ink 4">
                  <a:extLst>
                    <a:ext uri="{FF2B5EF4-FFF2-40B4-BE49-F238E27FC236}">
                      <a16:creationId xmlns:a16="http://schemas.microsoft.com/office/drawing/2014/main" id="{3B0FD720-28A0-3548-AE59-C40643B8FB0C}"/>
                    </a:ext>
                  </a:extLst>
                </p:cNvPr>
                <p:cNvPicPr/>
                <p:nvPr/>
              </p:nvPicPr>
              <p:blipFill>
                <a:blip r:embed="rId3"/>
                <a:stretch>
                  <a:fillRect/>
                </a:stretch>
              </p:blipFill>
              <p:spPr>
                <a:xfrm>
                  <a:off x="767897" y="1459526"/>
                  <a:ext cx="170280"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12556204-C6D7-9341-A6D2-01DE4A29256A}"/>
                    </a:ext>
                  </a:extLst>
                </p14:cNvPr>
                <p14:cNvContentPartPr/>
                <p14:nvPr/>
              </p14:nvContentPartPr>
              <p14:xfrm>
                <a:off x="740177" y="1499126"/>
                <a:ext cx="303480" cy="270000"/>
              </p14:xfrm>
            </p:contentPart>
          </mc:Choice>
          <mc:Fallback xmlns="">
            <p:pic>
              <p:nvPicPr>
                <p:cNvPr id="6" name="Ink 5">
                  <a:extLst>
                    <a:ext uri="{FF2B5EF4-FFF2-40B4-BE49-F238E27FC236}">
                      <a16:creationId xmlns:a16="http://schemas.microsoft.com/office/drawing/2014/main" id="{12556204-C6D7-9341-A6D2-01DE4A29256A}"/>
                    </a:ext>
                  </a:extLst>
                </p:cNvPr>
                <p:cNvPicPr/>
                <p:nvPr/>
              </p:nvPicPr>
              <p:blipFill>
                <a:blip r:embed="rId5"/>
                <a:stretch>
                  <a:fillRect/>
                </a:stretch>
              </p:blipFill>
              <p:spPr>
                <a:xfrm>
                  <a:off x="725057" y="1484006"/>
                  <a:ext cx="33372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9963AFA-D597-D940-92FE-CA57C56918DB}"/>
                    </a:ext>
                  </a:extLst>
                </p14:cNvPr>
                <p14:cNvContentPartPr/>
                <p14:nvPr/>
              </p14:nvContentPartPr>
              <p14:xfrm>
                <a:off x="1137257" y="1358366"/>
                <a:ext cx="192600" cy="476280"/>
              </p14:xfrm>
            </p:contentPart>
          </mc:Choice>
          <mc:Fallback xmlns="">
            <p:pic>
              <p:nvPicPr>
                <p:cNvPr id="8" name="Ink 7">
                  <a:extLst>
                    <a:ext uri="{FF2B5EF4-FFF2-40B4-BE49-F238E27FC236}">
                      <a16:creationId xmlns:a16="http://schemas.microsoft.com/office/drawing/2014/main" id="{C9963AFA-D597-D940-92FE-CA57C56918DB}"/>
                    </a:ext>
                  </a:extLst>
                </p:cNvPr>
                <p:cNvPicPr/>
                <p:nvPr/>
              </p:nvPicPr>
              <p:blipFill>
                <a:blip r:embed="rId7"/>
                <a:stretch>
                  <a:fillRect/>
                </a:stretch>
              </p:blipFill>
              <p:spPr>
                <a:xfrm>
                  <a:off x="1122137" y="1343246"/>
                  <a:ext cx="223200" cy="506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D4C7C2DC-4BE4-A148-AB42-14996E093837}"/>
                    </a:ext>
                  </a:extLst>
                </p14:cNvPr>
                <p14:cNvContentPartPr/>
                <p14:nvPr/>
              </p14:nvContentPartPr>
              <p14:xfrm>
                <a:off x="1332377" y="1454126"/>
                <a:ext cx="158760" cy="289800"/>
              </p14:xfrm>
            </p:contentPart>
          </mc:Choice>
          <mc:Fallback xmlns="">
            <p:pic>
              <p:nvPicPr>
                <p:cNvPr id="9" name="Ink 8">
                  <a:extLst>
                    <a:ext uri="{FF2B5EF4-FFF2-40B4-BE49-F238E27FC236}">
                      <a16:creationId xmlns:a16="http://schemas.microsoft.com/office/drawing/2014/main" id="{D4C7C2DC-4BE4-A148-AB42-14996E093837}"/>
                    </a:ext>
                  </a:extLst>
                </p:cNvPr>
                <p:cNvPicPr/>
                <p:nvPr/>
              </p:nvPicPr>
              <p:blipFill>
                <a:blip r:embed="rId9"/>
                <a:stretch>
                  <a:fillRect/>
                </a:stretch>
              </p:blipFill>
              <p:spPr>
                <a:xfrm>
                  <a:off x="1316897" y="1439006"/>
                  <a:ext cx="18936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61EDDFD1-985B-D94C-B24C-6C158985CE84}"/>
                    </a:ext>
                  </a:extLst>
                </p14:cNvPr>
                <p14:cNvContentPartPr/>
                <p14:nvPr/>
              </p14:nvContentPartPr>
              <p14:xfrm>
                <a:off x="1269377" y="1631606"/>
                <a:ext cx="185400" cy="40680"/>
              </p14:xfrm>
            </p:contentPart>
          </mc:Choice>
          <mc:Fallback xmlns="">
            <p:pic>
              <p:nvPicPr>
                <p:cNvPr id="10" name="Ink 9">
                  <a:extLst>
                    <a:ext uri="{FF2B5EF4-FFF2-40B4-BE49-F238E27FC236}">
                      <a16:creationId xmlns:a16="http://schemas.microsoft.com/office/drawing/2014/main" id="{61EDDFD1-985B-D94C-B24C-6C158985CE84}"/>
                    </a:ext>
                  </a:extLst>
                </p:cNvPr>
                <p:cNvPicPr/>
                <p:nvPr/>
              </p:nvPicPr>
              <p:blipFill>
                <a:blip r:embed="rId11"/>
                <a:stretch>
                  <a:fillRect/>
                </a:stretch>
              </p:blipFill>
              <p:spPr>
                <a:xfrm>
                  <a:off x="1254257" y="1616126"/>
                  <a:ext cx="21564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CED06889-6773-E141-B1E3-775553858254}"/>
                    </a:ext>
                  </a:extLst>
                </p14:cNvPr>
                <p14:cNvContentPartPr/>
                <p14:nvPr/>
              </p14:nvContentPartPr>
              <p14:xfrm>
                <a:off x="1389977" y="1360886"/>
                <a:ext cx="275400" cy="486360"/>
              </p14:xfrm>
            </p:contentPart>
          </mc:Choice>
          <mc:Fallback xmlns="">
            <p:pic>
              <p:nvPicPr>
                <p:cNvPr id="11" name="Ink 10">
                  <a:extLst>
                    <a:ext uri="{FF2B5EF4-FFF2-40B4-BE49-F238E27FC236}">
                      <a16:creationId xmlns:a16="http://schemas.microsoft.com/office/drawing/2014/main" id="{CED06889-6773-E141-B1E3-775553858254}"/>
                    </a:ext>
                  </a:extLst>
                </p:cNvPr>
                <p:cNvPicPr/>
                <p:nvPr/>
              </p:nvPicPr>
              <p:blipFill>
                <a:blip r:embed="rId13"/>
                <a:stretch>
                  <a:fillRect/>
                </a:stretch>
              </p:blipFill>
              <p:spPr>
                <a:xfrm>
                  <a:off x="1374857" y="1345766"/>
                  <a:ext cx="305640" cy="516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7F383263-12EA-FE4A-BFD9-9A0B43AC1789}"/>
                    </a:ext>
                  </a:extLst>
                </p14:cNvPr>
                <p14:cNvContentPartPr/>
                <p14:nvPr/>
              </p14:nvContentPartPr>
              <p14:xfrm>
                <a:off x="1828457" y="1514966"/>
                <a:ext cx="136440" cy="27000"/>
              </p14:xfrm>
            </p:contentPart>
          </mc:Choice>
          <mc:Fallback xmlns="">
            <p:pic>
              <p:nvPicPr>
                <p:cNvPr id="12" name="Ink 11">
                  <a:extLst>
                    <a:ext uri="{FF2B5EF4-FFF2-40B4-BE49-F238E27FC236}">
                      <a16:creationId xmlns:a16="http://schemas.microsoft.com/office/drawing/2014/main" id="{7F383263-12EA-FE4A-BFD9-9A0B43AC1789}"/>
                    </a:ext>
                  </a:extLst>
                </p:cNvPr>
                <p:cNvPicPr/>
                <p:nvPr/>
              </p:nvPicPr>
              <p:blipFill>
                <a:blip r:embed="rId15"/>
                <a:stretch>
                  <a:fillRect/>
                </a:stretch>
              </p:blipFill>
              <p:spPr>
                <a:xfrm>
                  <a:off x="1813337" y="1499846"/>
                  <a:ext cx="1670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22A8D0EC-1D17-0A4B-924A-4FEC5F784055}"/>
                    </a:ext>
                  </a:extLst>
                </p14:cNvPr>
                <p14:cNvContentPartPr/>
                <p14:nvPr/>
              </p14:nvContentPartPr>
              <p14:xfrm>
                <a:off x="1846097" y="1654646"/>
                <a:ext cx="199080" cy="21960"/>
              </p14:xfrm>
            </p:contentPart>
          </mc:Choice>
          <mc:Fallback xmlns="">
            <p:pic>
              <p:nvPicPr>
                <p:cNvPr id="13" name="Ink 12">
                  <a:extLst>
                    <a:ext uri="{FF2B5EF4-FFF2-40B4-BE49-F238E27FC236}">
                      <a16:creationId xmlns:a16="http://schemas.microsoft.com/office/drawing/2014/main" id="{22A8D0EC-1D17-0A4B-924A-4FEC5F784055}"/>
                    </a:ext>
                  </a:extLst>
                </p:cNvPr>
                <p:cNvPicPr/>
                <p:nvPr/>
              </p:nvPicPr>
              <p:blipFill>
                <a:blip r:embed="rId17"/>
                <a:stretch>
                  <a:fillRect/>
                </a:stretch>
              </p:blipFill>
              <p:spPr>
                <a:xfrm>
                  <a:off x="1830977" y="1639166"/>
                  <a:ext cx="22968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B52170F6-5E5A-7E4D-BFF5-63491636D4DF}"/>
                    </a:ext>
                  </a:extLst>
                </p14:cNvPr>
                <p14:cNvContentPartPr/>
                <p14:nvPr/>
              </p14:nvContentPartPr>
              <p14:xfrm>
                <a:off x="2162897" y="1320206"/>
                <a:ext cx="286200" cy="410760"/>
              </p14:xfrm>
            </p:contentPart>
          </mc:Choice>
          <mc:Fallback xmlns="">
            <p:pic>
              <p:nvPicPr>
                <p:cNvPr id="14" name="Ink 13">
                  <a:extLst>
                    <a:ext uri="{FF2B5EF4-FFF2-40B4-BE49-F238E27FC236}">
                      <a16:creationId xmlns:a16="http://schemas.microsoft.com/office/drawing/2014/main" id="{B52170F6-5E5A-7E4D-BFF5-63491636D4DF}"/>
                    </a:ext>
                  </a:extLst>
                </p:cNvPr>
                <p:cNvPicPr/>
                <p:nvPr/>
              </p:nvPicPr>
              <p:blipFill>
                <a:blip r:embed="rId19"/>
                <a:stretch>
                  <a:fillRect/>
                </a:stretch>
              </p:blipFill>
              <p:spPr>
                <a:xfrm>
                  <a:off x="2147777" y="1305086"/>
                  <a:ext cx="316440" cy="441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D83EADEE-339B-9F4F-87A3-93498FC23EBA}"/>
                    </a:ext>
                  </a:extLst>
                </p14:cNvPr>
                <p14:cNvContentPartPr/>
                <p14:nvPr/>
              </p14:nvContentPartPr>
              <p14:xfrm>
                <a:off x="2359817" y="1849406"/>
                <a:ext cx="17280" cy="19080"/>
              </p14:xfrm>
            </p:contentPart>
          </mc:Choice>
          <mc:Fallback xmlns="">
            <p:pic>
              <p:nvPicPr>
                <p:cNvPr id="15" name="Ink 14">
                  <a:extLst>
                    <a:ext uri="{FF2B5EF4-FFF2-40B4-BE49-F238E27FC236}">
                      <a16:creationId xmlns:a16="http://schemas.microsoft.com/office/drawing/2014/main" id="{D83EADEE-339B-9F4F-87A3-93498FC23EBA}"/>
                    </a:ext>
                  </a:extLst>
                </p:cNvPr>
                <p:cNvPicPr/>
                <p:nvPr/>
              </p:nvPicPr>
              <p:blipFill>
                <a:blip r:embed="rId21"/>
                <a:stretch>
                  <a:fillRect/>
                </a:stretch>
              </p:blipFill>
              <p:spPr>
                <a:xfrm>
                  <a:off x="2344697" y="1833926"/>
                  <a:ext cx="47880" cy="49320"/>
                </a:xfrm>
                <a:prstGeom prst="rect">
                  <a:avLst/>
                </a:prstGeom>
              </p:spPr>
            </p:pic>
          </mc:Fallback>
        </mc:AlternateContent>
      </p:grpSp>
      <p:grpSp>
        <p:nvGrpSpPr>
          <p:cNvPr id="27" name="Group 26">
            <a:extLst>
              <a:ext uri="{FF2B5EF4-FFF2-40B4-BE49-F238E27FC236}">
                <a16:creationId xmlns:a16="http://schemas.microsoft.com/office/drawing/2014/main" id="{AA42ED2A-D555-1047-8B3D-015E42703FFC}"/>
              </a:ext>
            </a:extLst>
          </p:cNvPr>
          <p:cNvGrpSpPr/>
          <p:nvPr/>
        </p:nvGrpSpPr>
        <p:grpSpPr>
          <a:xfrm>
            <a:off x="3191777" y="1373486"/>
            <a:ext cx="1655640" cy="358920"/>
            <a:chOff x="3191777" y="1373486"/>
            <a:chExt cx="1655640" cy="358920"/>
          </a:xfrm>
        </p:grpSpPr>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48418DF9-1E8B-0845-B501-5FB092136578}"/>
                    </a:ext>
                  </a:extLst>
                </p14:cNvPr>
                <p14:cNvContentPartPr/>
                <p14:nvPr/>
              </p14:nvContentPartPr>
              <p14:xfrm>
                <a:off x="3251897" y="1436126"/>
                <a:ext cx="153360" cy="290880"/>
              </p14:xfrm>
            </p:contentPart>
          </mc:Choice>
          <mc:Fallback xmlns="">
            <p:pic>
              <p:nvPicPr>
                <p:cNvPr id="17" name="Ink 16">
                  <a:extLst>
                    <a:ext uri="{FF2B5EF4-FFF2-40B4-BE49-F238E27FC236}">
                      <a16:creationId xmlns:a16="http://schemas.microsoft.com/office/drawing/2014/main" id="{48418DF9-1E8B-0845-B501-5FB092136578}"/>
                    </a:ext>
                  </a:extLst>
                </p:cNvPr>
                <p:cNvPicPr/>
                <p:nvPr/>
              </p:nvPicPr>
              <p:blipFill>
                <a:blip r:embed="rId23"/>
                <a:stretch>
                  <a:fillRect/>
                </a:stretch>
              </p:blipFill>
              <p:spPr>
                <a:xfrm>
                  <a:off x="3236777" y="1421006"/>
                  <a:ext cx="183600" cy="321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E4676B15-021E-F74E-99A6-6BD38AEEF97E}"/>
                    </a:ext>
                  </a:extLst>
                </p14:cNvPr>
                <p14:cNvContentPartPr/>
                <p14:nvPr/>
              </p14:nvContentPartPr>
              <p14:xfrm>
                <a:off x="3191777" y="1489766"/>
                <a:ext cx="162360" cy="159840"/>
              </p14:xfrm>
            </p:contentPart>
          </mc:Choice>
          <mc:Fallback xmlns="">
            <p:pic>
              <p:nvPicPr>
                <p:cNvPr id="18" name="Ink 17">
                  <a:extLst>
                    <a:ext uri="{FF2B5EF4-FFF2-40B4-BE49-F238E27FC236}">
                      <a16:creationId xmlns:a16="http://schemas.microsoft.com/office/drawing/2014/main" id="{E4676B15-021E-F74E-99A6-6BD38AEEF97E}"/>
                    </a:ext>
                  </a:extLst>
                </p:cNvPr>
                <p:cNvPicPr/>
                <p:nvPr/>
              </p:nvPicPr>
              <p:blipFill>
                <a:blip r:embed="rId25"/>
                <a:stretch>
                  <a:fillRect/>
                </a:stretch>
              </p:blipFill>
              <p:spPr>
                <a:xfrm>
                  <a:off x="3176657" y="1474646"/>
                  <a:ext cx="19260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5A81CDB5-D190-A544-84D5-4BBFA1C0AC56}"/>
                    </a:ext>
                  </a:extLst>
                </p14:cNvPr>
                <p14:cNvContentPartPr/>
                <p14:nvPr/>
              </p14:nvContentPartPr>
              <p14:xfrm>
                <a:off x="3470777" y="1375646"/>
                <a:ext cx="147960" cy="303120"/>
              </p14:xfrm>
            </p:contentPart>
          </mc:Choice>
          <mc:Fallback xmlns="">
            <p:pic>
              <p:nvPicPr>
                <p:cNvPr id="19" name="Ink 18">
                  <a:extLst>
                    <a:ext uri="{FF2B5EF4-FFF2-40B4-BE49-F238E27FC236}">
                      <a16:creationId xmlns:a16="http://schemas.microsoft.com/office/drawing/2014/main" id="{5A81CDB5-D190-A544-84D5-4BBFA1C0AC56}"/>
                    </a:ext>
                  </a:extLst>
                </p:cNvPr>
                <p:cNvPicPr/>
                <p:nvPr/>
              </p:nvPicPr>
              <p:blipFill>
                <a:blip r:embed="rId27"/>
                <a:stretch>
                  <a:fillRect/>
                </a:stretch>
              </p:blipFill>
              <p:spPr>
                <a:xfrm>
                  <a:off x="3455657" y="1360526"/>
                  <a:ext cx="17856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1E0FFBA7-B690-0444-BBA3-1E40F947A8B9}"/>
                    </a:ext>
                  </a:extLst>
                </p14:cNvPr>
                <p14:cNvContentPartPr/>
                <p14:nvPr/>
              </p14:nvContentPartPr>
              <p14:xfrm>
                <a:off x="3632777" y="1482206"/>
                <a:ext cx="144720" cy="114840"/>
              </p14:xfrm>
            </p:contentPart>
          </mc:Choice>
          <mc:Fallback xmlns="">
            <p:pic>
              <p:nvPicPr>
                <p:cNvPr id="20" name="Ink 19">
                  <a:extLst>
                    <a:ext uri="{FF2B5EF4-FFF2-40B4-BE49-F238E27FC236}">
                      <a16:creationId xmlns:a16="http://schemas.microsoft.com/office/drawing/2014/main" id="{1E0FFBA7-B690-0444-BBA3-1E40F947A8B9}"/>
                    </a:ext>
                  </a:extLst>
                </p:cNvPr>
                <p:cNvPicPr/>
                <p:nvPr/>
              </p:nvPicPr>
              <p:blipFill>
                <a:blip r:embed="rId29"/>
                <a:stretch>
                  <a:fillRect/>
                </a:stretch>
              </p:blipFill>
              <p:spPr>
                <a:xfrm>
                  <a:off x="3617297" y="1466726"/>
                  <a:ext cx="1753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029D0FA6-5533-BF48-86B2-82D00B980C3A}"/>
                    </a:ext>
                  </a:extLst>
                </p14:cNvPr>
                <p14:cNvContentPartPr/>
                <p14:nvPr/>
              </p14:nvContentPartPr>
              <p14:xfrm>
                <a:off x="3762017" y="1375646"/>
                <a:ext cx="169560" cy="321480"/>
              </p14:xfrm>
            </p:contentPart>
          </mc:Choice>
          <mc:Fallback xmlns="">
            <p:pic>
              <p:nvPicPr>
                <p:cNvPr id="21" name="Ink 20">
                  <a:extLst>
                    <a:ext uri="{FF2B5EF4-FFF2-40B4-BE49-F238E27FC236}">
                      <a16:creationId xmlns:a16="http://schemas.microsoft.com/office/drawing/2014/main" id="{029D0FA6-5533-BF48-86B2-82D00B980C3A}"/>
                    </a:ext>
                  </a:extLst>
                </p:cNvPr>
                <p:cNvPicPr/>
                <p:nvPr/>
              </p:nvPicPr>
              <p:blipFill>
                <a:blip r:embed="rId31"/>
                <a:stretch>
                  <a:fillRect/>
                </a:stretch>
              </p:blipFill>
              <p:spPr>
                <a:xfrm>
                  <a:off x="3746537" y="1360526"/>
                  <a:ext cx="20016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 name="Ink 21">
                  <a:extLst>
                    <a:ext uri="{FF2B5EF4-FFF2-40B4-BE49-F238E27FC236}">
                      <a16:creationId xmlns:a16="http://schemas.microsoft.com/office/drawing/2014/main" id="{7C9A6828-945D-C043-A5E0-7C4A4B66C9AD}"/>
                    </a:ext>
                  </a:extLst>
                </p14:cNvPr>
                <p14:cNvContentPartPr/>
                <p14:nvPr/>
              </p14:nvContentPartPr>
              <p14:xfrm>
                <a:off x="4115537" y="1453766"/>
                <a:ext cx="170640" cy="9360"/>
              </p14:xfrm>
            </p:contentPart>
          </mc:Choice>
          <mc:Fallback xmlns="">
            <p:pic>
              <p:nvPicPr>
                <p:cNvPr id="22" name="Ink 21">
                  <a:extLst>
                    <a:ext uri="{FF2B5EF4-FFF2-40B4-BE49-F238E27FC236}">
                      <a16:creationId xmlns:a16="http://schemas.microsoft.com/office/drawing/2014/main" id="{7C9A6828-945D-C043-A5E0-7C4A4B66C9AD}"/>
                    </a:ext>
                  </a:extLst>
                </p:cNvPr>
                <p:cNvPicPr/>
                <p:nvPr/>
              </p:nvPicPr>
              <p:blipFill>
                <a:blip r:embed="rId33"/>
                <a:stretch>
                  <a:fillRect/>
                </a:stretch>
              </p:blipFill>
              <p:spPr>
                <a:xfrm>
                  <a:off x="4100417" y="1438646"/>
                  <a:ext cx="20088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 name="Ink 22">
                  <a:extLst>
                    <a:ext uri="{FF2B5EF4-FFF2-40B4-BE49-F238E27FC236}">
                      <a16:creationId xmlns:a16="http://schemas.microsoft.com/office/drawing/2014/main" id="{C6D48D71-7526-434B-A373-80A4B3374F44}"/>
                    </a:ext>
                  </a:extLst>
                </p14:cNvPr>
                <p14:cNvContentPartPr/>
                <p14:nvPr/>
              </p14:nvContentPartPr>
              <p14:xfrm>
                <a:off x="4160897" y="1545206"/>
                <a:ext cx="177840" cy="30960"/>
              </p14:xfrm>
            </p:contentPart>
          </mc:Choice>
          <mc:Fallback xmlns="">
            <p:pic>
              <p:nvPicPr>
                <p:cNvPr id="23" name="Ink 22">
                  <a:extLst>
                    <a:ext uri="{FF2B5EF4-FFF2-40B4-BE49-F238E27FC236}">
                      <a16:creationId xmlns:a16="http://schemas.microsoft.com/office/drawing/2014/main" id="{C6D48D71-7526-434B-A373-80A4B3374F44}"/>
                    </a:ext>
                  </a:extLst>
                </p:cNvPr>
                <p:cNvPicPr/>
                <p:nvPr/>
              </p:nvPicPr>
              <p:blipFill>
                <a:blip r:embed="rId35"/>
                <a:stretch>
                  <a:fillRect/>
                </a:stretch>
              </p:blipFill>
              <p:spPr>
                <a:xfrm>
                  <a:off x="4145777" y="1530086"/>
                  <a:ext cx="20844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A8A2EE86-C4AB-8E49-ABA6-B98A35BCB606}"/>
                    </a:ext>
                  </a:extLst>
                </p14:cNvPr>
                <p14:cNvContentPartPr/>
                <p14:nvPr/>
              </p14:nvContentPartPr>
              <p14:xfrm>
                <a:off x="4475897" y="1373486"/>
                <a:ext cx="129600" cy="316800"/>
              </p14:xfrm>
            </p:contentPart>
          </mc:Choice>
          <mc:Fallback xmlns="">
            <p:pic>
              <p:nvPicPr>
                <p:cNvPr id="24" name="Ink 23">
                  <a:extLst>
                    <a:ext uri="{FF2B5EF4-FFF2-40B4-BE49-F238E27FC236}">
                      <a16:creationId xmlns:a16="http://schemas.microsoft.com/office/drawing/2014/main" id="{A8A2EE86-C4AB-8E49-ABA6-B98A35BCB606}"/>
                    </a:ext>
                  </a:extLst>
                </p:cNvPr>
                <p:cNvPicPr/>
                <p:nvPr/>
              </p:nvPicPr>
              <p:blipFill>
                <a:blip r:embed="rId37"/>
                <a:stretch>
                  <a:fillRect/>
                </a:stretch>
              </p:blipFill>
              <p:spPr>
                <a:xfrm>
                  <a:off x="4460777" y="1358366"/>
                  <a:ext cx="160200" cy="347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8F08866B-DCC6-474A-8FB0-870A23E53BD8}"/>
                    </a:ext>
                  </a:extLst>
                </p14:cNvPr>
                <p14:cNvContentPartPr/>
                <p14:nvPr/>
              </p14:nvContentPartPr>
              <p14:xfrm>
                <a:off x="4502177" y="1679846"/>
                <a:ext cx="201600" cy="52560"/>
              </p14:xfrm>
            </p:contentPart>
          </mc:Choice>
          <mc:Fallback xmlns="">
            <p:pic>
              <p:nvPicPr>
                <p:cNvPr id="25" name="Ink 24">
                  <a:extLst>
                    <a:ext uri="{FF2B5EF4-FFF2-40B4-BE49-F238E27FC236}">
                      <a16:creationId xmlns:a16="http://schemas.microsoft.com/office/drawing/2014/main" id="{8F08866B-DCC6-474A-8FB0-870A23E53BD8}"/>
                    </a:ext>
                  </a:extLst>
                </p:cNvPr>
                <p:cNvPicPr/>
                <p:nvPr/>
              </p:nvPicPr>
              <p:blipFill>
                <a:blip r:embed="rId39"/>
                <a:stretch>
                  <a:fillRect/>
                </a:stretch>
              </p:blipFill>
              <p:spPr>
                <a:xfrm>
                  <a:off x="4487057" y="1664726"/>
                  <a:ext cx="23220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CA63ECEC-8445-B945-8645-BD7ADF388930}"/>
                    </a:ext>
                  </a:extLst>
                </p14:cNvPr>
                <p14:cNvContentPartPr/>
                <p14:nvPr/>
              </p14:nvContentPartPr>
              <p14:xfrm>
                <a:off x="4833017" y="1612166"/>
                <a:ext cx="14400" cy="29520"/>
              </p14:xfrm>
            </p:contentPart>
          </mc:Choice>
          <mc:Fallback xmlns="">
            <p:pic>
              <p:nvPicPr>
                <p:cNvPr id="26" name="Ink 25">
                  <a:extLst>
                    <a:ext uri="{FF2B5EF4-FFF2-40B4-BE49-F238E27FC236}">
                      <a16:creationId xmlns:a16="http://schemas.microsoft.com/office/drawing/2014/main" id="{CA63ECEC-8445-B945-8645-BD7ADF388930}"/>
                    </a:ext>
                  </a:extLst>
                </p:cNvPr>
                <p:cNvPicPr/>
                <p:nvPr/>
              </p:nvPicPr>
              <p:blipFill>
                <a:blip r:embed="rId41"/>
                <a:stretch>
                  <a:fillRect/>
                </a:stretch>
              </p:blipFill>
              <p:spPr>
                <a:xfrm>
                  <a:off x="4817897" y="1597046"/>
                  <a:ext cx="45000" cy="59760"/>
                </a:xfrm>
                <a:prstGeom prst="rect">
                  <a:avLst/>
                </a:prstGeom>
              </p:spPr>
            </p:pic>
          </mc:Fallback>
        </mc:AlternateContent>
      </p:grpSp>
      <p:grpSp>
        <p:nvGrpSpPr>
          <p:cNvPr id="33" name="Group 32">
            <a:extLst>
              <a:ext uri="{FF2B5EF4-FFF2-40B4-BE49-F238E27FC236}">
                <a16:creationId xmlns:a16="http://schemas.microsoft.com/office/drawing/2014/main" id="{22E171D6-AB7C-7F4E-9BE6-F503564212FD}"/>
              </a:ext>
            </a:extLst>
          </p:cNvPr>
          <p:cNvGrpSpPr/>
          <p:nvPr/>
        </p:nvGrpSpPr>
        <p:grpSpPr>
          <a:xfrm>
            <a:off x="731177" y="2320286"/>
            <a:ext cx="688320" cy="321480"/>
            <a:chOff x="731177" y="2320286"/>
            <a:chExt cx="688320" cy="321480"/>
          </a:xfrm>
        </p:grpSpPr>
        <mc:AlternateContent xmlns:mc="http://schemas.openxmlformats.org/markup-compatibility/2006" xmlns:p14="http://schemas.microsoft.com/office/powerpoint/2010/main">
          <mc:Choice Requires="p14">
            <p:contentPart p14:bwMode="auto" r:id="rId42">
              <p14:nvContentPartPr>
                <p14:cNvPr id="28" name="Ink 27">
                  <a:extLst>
                    <a:ext uri="{FF2B5EF4-FFF2-40B4-BE49-F238E27FC236}">
                      <a16:creationId xmlns:a16="http://schemas.microsoft.com/office/drawing/2014/main" id="{FFD95EC4-3837-B141-B3AC-4A2539D8AF99}"/>
                    </a:ext>
                  </a:extLst>
                </p14:cNvPr>
                <p14:cNvContentPartPr/>
                <p14:nvPr/>
              </p14:nvContentPartPr>
              <p14:xfrm>
                <a:off x="790577" y="2368526"/>
                <a:ext cx="124920" cy="239040"/>
              </p14:xfrm>
            </p:contentPart>
          </mc:Choice>
          <mc:Fallback xmlns="">
            <p:pic>
              <p:nvPicPr>
                <p:cNvPr id="28" name="Ink 27">
                  <a:extLst>
                    <a:ext uri="{FF2B5EF4-FFF2-40B4-BE49-F238E27FC236}">
                      <a16:creationId xmlns:a16="http://schemas.microsoft.com/office/drawing/2014/main" id="{FFD95EC4-3837-B141-B3AC-4A2539D8AF99}"/>
                    </a:ext>
                  </a:extLst>
                </p:cNvPr>
                <p:cNvPicPr/>
                <p:nvPr/>
              </p:nvPicPr>
              <p:blipFill>
                <a:blip r:embed="rId43"/>
                <a:stretch>
                  <a:fillRect/>
                </a:stretch>
              </p:blipFill>
              <p:spPr>
                <a:xfrm>
                  <a:off x="775457" y="2353406"/>
                  <a:ext cx="15552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564B345E-368E-1244-8618-EBC0A5070F1F}"/>
                    </a:ext>
                  </a:extLst>
                </p14:cNvPr>
                <p14:cNvContentPartPr/>
                <p14:nvPr/>
              </p14:nvContentPartPr>
              <p14:xfrm>
                <a:off x="965537" y="2359886"/>
                <a:ext cx="76320" cy="235800"/>
              </p14:xfrm>
            </p:contentPart>
          </mc:Choice>
          <mc:Fallback xmlns="">
            <p:pic>
              <p:nvPicPr>
                <p:cNvPr id="29" name="Ink 28">
                  <a:extLst>
                    <a:ext uri="{FF2B5EF4-FFF2-40B4-BE49-F238E27FC236}">
                      <a16:creationId xmlns:a16="http://schemas.microsoft.com/office/drawing/2014/main" id="{564B345E-368E-1244-8618-EBC0A5070F1F}"/>
                    </a:ext>
                  </a:extLst>
                </p:cNvPr>
                <p:cNvPicPr/>
                <p:nvPr/>
              </p:nvPicPr>
              <p:blipFill>
                <a:blip r:embed="rId45"/>
                <a:stretch>
                  <a:fillRect/>
                </a:stretch>
              </p:blipFill>
              <p:spPr>
                <a:xfrm>
                  <a:off x="950417" y="2344766"/>
                  <a:ext cx="10692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 name="Ink 29">
                  <a:extLst>
                    <a:ext uri="{FF2B5EF4-FFF2-40B4-BE49-F238E27FC236}">
                      <a16:creationId xmlns:a16="http://schemas.microsoft.com/office/drawing/2014/main" id="{3E6DFCBA-E083-E24D-9F79-372BDEA72076}"/>
                    </a:ext>
                  </a:extLst>
                </p14:cNvPr>
                <p14:cNvContentPartPr/>
                <p14:nvPr/>
              </p14:nvContentPartPr>
              <p14:xfrm>
                <a:off x="731177" y="2587766"/>
                <a:ext cx="313920" cy="54000"/>
              </p14:xfrm>
            </p:contentPart>
          </mc:Choice>
          <mc:Fallback xmlns="">
            <p:pic>
              <p:nvPicPr>
                <p:cNvPr id="30" name="Ink 29">
                  <a:extLst>
                    <a:ext uri="{FF2B5EF4-FFF2-40B4-BE49-F238E27FC236}">
                      <a16:creationId xmlns:a16="http://schemas.microsoft.com/office/drawing/2014/main" id="{3E6DFCBA-E083-E24D-9F79-372BDEA72076}"/>
                    </a:ext>
                  </a:extLst>
                </p:cNvPr>
                <p:cNvPicPr/>
                <p:nvPr/>
              </p:nvPicPr>
              <p:blipFill>
                <a:blip r:embed="rId47"/>
                <a:stretch>
                  <a:fillRect/>
                </a:stretch>
              </p:blipFill>
              <p:spPr>
                <a:xfrm>
                  <a:off x="716057" y="2572646"/>
                  <a:ext cx="34452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1" name="Ink 30">
                  <a:extLst>
                    <a:ext uri="{FF2B5EF4-FFF2-40B4-BE49-F238E27FC236}">
                      <a16:creationId xmlns:a16="http://schemas.microsoft.com/office/drawing/2014/main" id="{FEDE54C0-2338-BB4B-AF19-09A8ED371884}"/>
                    </a:ext>
                  </a:extLst>
                </p14:cNvPr>
                <p14:cNvContentPartPr/>
                <p14:nvPr/>
              </p14:nvContentPartPr>
              <p14:xfrm>
                <a:off x="1189457" y="2320286"/>
                <a:ext cx="134640" cy="291600"/>
              </p14:xfrm>
            </p:contentPart>
          </mc:Choice>
          <mc:Fallback xmlns="">
            <p:pic>
              <p:nvPicPr>
                <p:cNvPr id="31" name="Ink 30">
                  <a:extLst>
                    <a:ext uri="{FF2B5EF4-FFF2-40B4-BE49-F238E27FC236}">
                      <a16:creationId xmlns:a16="http://schemas.microsoft.com/office/drawing/2014/main" id="{FEDE54C0-2338-BB4B-AF19-09A8ED371884}"/>
                    </a:ext>
                  </a:extLst>
                </p:cNvPr>
                <p:cNvPicPr/>
                <p:nvPr/>
              </p:nvPicPr>
              <p:blipFill>
                <a:blip r:embed="rId49"/>
                <a:stretch>
                  <a:fillRect/>
                </a:stretch>
              </p:blipFill>
              <p:spPr>
                <a:xfrm>
                  <a:off x="1173977" y="2305166"/>
                  <a:ext cx="16488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2" name="Ink 31">
                  <a:extLst>
                    <a:ext uri="{FF2B5EF4-FFF2-40B4-BE49-F238E27FC236}">
                      <a16:creationId xmlns:a16="http://schemas.microsoft.com/office/drawing/2014/main" id="{8C890BC8-D6AC-3D4C-ABB1-B5001BD157D7}"/>
                    </a:ext>
                  </a:extLst>
                </p14:cNvPr>
                <p14:cNvContentPartPr/>
                <p14:nvPr/>
              </p14:nvContentPartPr>
              <p14:xfrm>
                <a:off x="1113497" y="2348726"/>
                <a:ext cx="306000" cy="259560"/>
              </p14:xfrm>
            </p:contentPart>
          </mc:Choice>
          <mc:Fallback xmlns="">
            <p:pic>
              <p:nvPicPr>
                <p:cNvPr id="32" name="Ink 31">
                  <a:extLst>
                    <a:ext uri="{FF2B5EF4-FFF2-40B4-BE49-F238E27FC236}">
                      <a16:creationId xmlns:a16="http://schemas.microsoft.com/office/drawing/2014/main" id="{8C890BC8-D6AC-3D4C-ABB1-B5001BD157D7}"/>
                    </a:ext>
                  </a:extLst>
                </p:cNvPr>
                <p:cNvPicPr/>
                <p:nvPr/>
              </p:nvPicPr>
              <p:blipFill>
                <a:blip r:embed="rId51"/>
                <a:stretch>
                  <a:fillRect/>
                </a:stretch>
              </p:blipFill>
              <p:spPr>
                <a:xfrm>
                  <a:off x="1098017" y="2333246"/>
                  <a:ext cx="336240" cy="290160"/>
                </a:xfrm>
                <a:prstGeom prst="rect">
                  <a:avLst/>
                </a:prstGeom>
              </p:spPr>
            </p:pic>
          </mc:Fallback>
        </mc:AlternateContent>
      </p:grpSp>
      <p:grpSp>
        <p:nvGrpSpPr>
          <p:cNvPr id="42" name="Group 41">
            <a:extLst>
              <a:ext uri="{FF2B5EF4-FFF2-40B4-BE49-F238E27FC236}">
                <a16:creationId xmlns:a16="http://schemas.microsoft.com/office/drawing/2014/main" id="{0E017226-FBB7-D247-8F07-BBAB2DE16486}"/>
              </a:ext>
            </a:extLst>
          </p:cNvPr>
          <p:cNvGrpSpPr/>
          <p:nvPr/>
        </p:nvGrpSpPr>
        <p:grpSpPr>
          <a:xfrm>
            <a:off x="5503697" y="1429286"/>
            <a:ext cx="430560" cy="426240"/>
            <a:chOff x="5503697" y="1429286"/>
            <a:chExt cx="430560" cy="426240"/>
          </a:xfrm>
        </p:grpSpPr>
        <mc:AlternateContent xmlns:mc="http://schemas.openxmlformats.org/markup-compatibility/2006" xmlns:p14="http://schemas.microsoft.com/office/powerpoint/2010/main">
          <mc:Choice Requires="p14">
            <p:contentPart p14:bwMode="auto" r:id="rId52">
              <p14:nvContentPartPr>
                <p14:cNvPr id="37" name="Ink 36">
                  <a:extLst>
                    <a:ext uri="{FF2B5EF4-FFF2-40B4-BE49-F238E27FC236}">
                      <a16:creationId xmlns:a16="http://schemas.microsoft.com/office/drawing/2014/main" id="{A0D09FDA-7EE1-7141-8AC9-6049A2AF137D}"/>
                    </a:ext>
                  </a:extLst>
                </p14:cNvPr>
                <p14:cNvContentPartPr/>
                <p14:nvPr/>
              </p14:nvContentPartPr>
              <p14:xfrm>
                <a:off x="5515217" y="1587686"/>
                <a:ext cx="136800" cy="232560"/>
              </p14:xfrm>
            </p:contentPart>
          </mc:Choice>
          <mc:Fallback xmlns="">
            <p:pic>
              <p:nvPicPr>
                <p:cNvPr id="37" name="Ink 36">
                  <a:extLst>
                    <a:ext uri="{FF2B5EF4-FFF2-40B4-BE49-F238E27FC236}">
                      <a16:creationId xmlns:a16="http://schemas.microsoft.com/office/drawing/2014/main" id="{A0D09FDA-7EE1-7141-8AC9-6049A2AF137D}"/>
                    </a:ext>
                  </a:extLst>
                </p:cNvPr>
                <p:cNvPicPr/>
                <p:nvPr/>
              </p:nvPicPr>
              <p:blipFill>
                <a:blip r:embed="rId53"/>
                <a:stretch>
                  <a:fillRect/>
                </a:stretch>
              </p:blipFill>
              <p:spPr>
                <a:xfrm>
                  <a:off x="5500097" y="1572566"/>
                  <a:ext cx="16740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8" name="Ink 37">
                  <a:extLst>
                    <a:ext uri="{FF2B5EF4-FFF2-40B4-BE49-F238E27FC236}">
                      <a16:creationId xmlns:a16="http://schemas.microsoft.com/office/drawing/2014/main" id="{31B4447A-89E4-314C-A742-98DD792795E2}"/>
                    </a:ext>
                  </a:extLst>
                </p14:cNvPr>
                <p14:cNvContentPartPr/>
                <p14:nvPr/>
              </p14:nvContentPartPr>
              <p14:xfrm>
                <a:off x="5573177" y="1621166"/>
                <a:ext cx="151200" cy="221760"/>
              </p14:xfrm>
            </p:contentPart>
          </mc:Choice>
          <mc:Fallback xmlns="">
            <p:pic>
              <p:nvPicPr>
                <p:cNvPr id="38" name="Ink 37">
                  <a:extLst>
                    <a:ext uri="{FF2B5EF4-FFF2-40B4-BE49-F238E27FC236}">
                      <a16:creationId xmlns:a16="http://schemas.microsoft.com/office/drawing/2014/main" id="{31B4447A-89E4-314C-A742-98DD792795E2}"/>
                    </a:ext>
                  </a:extLst>
                </p:cNvPr>
                <p:cNvPicPr/>
                <p:nvPr/>
              </p:nvPicPr>
              <p:blipFill>
                <a:blip r:embed="rId55"/>
                <a:stretch>
                  <a:fillRect/>
                </a:stretch>
              </p:blipFill>
              <p:spPr>
                <a:xfrm>
                  <a:off x="5558057" y="1606046"/>
                  <a:ext cx="18180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9" name="Ink 38">
                  <a:extLst>
                    <a:ext uri="{FF2B5EF4-FFF2-40B4-BE49-F238E27FC236}">
                      <a16:creationId xmlns:a16="http://schemas.microsoft.com/office/drawing/2014/main" id="{E4AB53DB-22D7-8C4B-AFF6-A93BAAFE026A}"/>
                    </a:ext>
                  </a:extLst>
                </p14:cNvPr>
                <p14:cNvContentPartPr/>
                <p14:nvPr/>
              </p14:nvContentPartPr>
              <p14:xfrm>
                <a:off x="5503697" y="1805486"/>
                <a:ext cx="219240" cy="50040"/>
              </p14:xfrm>
            </p:contentPart>
          </mc:Choice>
          <mc:Fallback xmlns="">
            <p:pic>
              <p:nvPicPr>
                <p:cNvPr id="39" name="Ink 38">
                  <a:extLst>
                    <a:ext uri="{FF2B5EF4-FFF2-40B4-BE49-F238E27FC236}">
                      <a16:creationId xmlns:a16="http://schemas.microsoft.com/office/drawing/2014/main" id="{E4AB53DB-22D7-8C4B-AFF6-A93BAAFE026A}"/>
                    </a:ext>
                  </a:extLst>
                </p:cNvPr>
                <p:cNvPicPr/>
                <p:nvPr/>
              </p:nvPicPr>
              <p:blipFill>
                <a:blip r:embed="rId57"/>
                <a:stretch>
                  <a:fillRect/>
                </a:stretch>
              </p:blipFill>
              <p:spPr>
                <a:xfrm>
                  <a:off x="5488577" y="1790006"/>
                  <a:ext cx="24948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0" name="Ink 39">
                  <a:extLst>
                    <a:ext uri="{FF2B5EF4-FFF2-40B4-BE49-F238E27FC236}">
                      <a16:creationId xmlns:a16="http://schemas.microsoft.com/office/drawing/2014/main" id="{5F0E8C9E-568F-0E46-BD2D-EA2FB2C7397F}"/>
                    </a:ext>
                  </a:extLst>
                </p14:cNvPr>
                <p14:cNvContentPartPr/>
                <p14:nvPr/>
              </p14:nvContentPartPr>
              <p14:xfrm>
                <a:off x="5787737" y="1429286"/>
                <a:ext cx="146520" cy="327960"/>
              </p14:xfrm>
            </p:contentPart>
          </mc:Choice>
          <mc:Fallback xmlns="">
            <p:pic>
              <p:nvPicPr>
                <p:cNvPr id="40" name="Ink 39">
                  <a:extLst>
                    <a:ext uri="{FF2B5EF4-FFF2-40B4-BE49-F238E27FC236}">
                      <a16:creationId xmlns:a16="http://schemas.microsoft.com/office/drawing/2014/main" id="{5F0E8C9E-568F-0E46-BD2D-EA2FB2C7397F}"/>
                    </a:ext>
                  </a:extLst>
                </p:cNvPr>
                <p:cNvPicPr/>
                <p:nvPr/>
              </p:nvPicPr>
              <p:blipFill>
                <a:blip r:embed="rId59"/>
                <a:stretch>
                  <a:fillRect/>
                </a:stretch>
              </p:blipFill>
              <p:spPr>
                <a:xfrm>
                  <a:off x="5772617" y="1414166"/>
                  <a:ext cx="177120" cy="3585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1" name="Ink 40">
                  <a:extLst>
                    <a:ext uri="{FF2B5EF4-FFF2-40B4-BE49-F238E27FC236}">
                      <a16:creationId xmlns:a16="http://schemas.microsoft.com/office/drawing/2014/main" id="{0117CE5A-4E20-CD45-949F-AE327A94783A}"/>
                    </a:ext>
                  </a:extLst>
                </p14:cNvPr>
                <p14:cNvContentPartPr/>
                <p14:nvPr/>
              </p14:nvContentPartPr>
              <p14:xfrm>
                <a:off x="5695217" y="1595966"/>
                <a:ext cx="181080" cy="38160"/>
              </p14:xfrm>
            </p:contentPart>
          </mc:Choice>
          <mc:Fallback xmlns="">
            <p:pic>
              <p:nvPicPr>
                <p:cNvPr id="41" name="Ink 40">
                  <a:extLst>
                    <a:ext uri="{FF2B5EF4-FFF2-40B4-BE49-F238E27FC236}">
                      <a16:creationId xmlns:a16="http://schemas.microsoft.com/office/drawing/2014/main" id="{0117CE5A-4E20-CD45-949F-AE327A94783A}"/>
                    </a:ext>
                  </a:extLst>
                </p:cNvPr>
                <p:cNvPicPr/>
                <p:nvPr/>
              </p:nvPicPr>
              <p:blipFill>
                <a:blip r:embed="rId61"/>
                <a:stretch>
                  <a:fillRect/>
                </a:stretch>
              </p:blipFill>
              <p:spPr>
                <a:xfrm>
                  <a:off x="5680097" y="1580486"/>
                  <a:ext cx="211680" cy="68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2">
            <p14:nvContentPartPr>
              <p14:cNvPr id="43" name="Ink 42">
                <a:extLst>
                  <a:ext uri="{FF2B5EF4-FFF2-40B4-BE49-F238E27FC236}">
                    <a16:creationId xmlns:a16="http://schemas.microsoft.com/office/drawing/2014/main" id="{8E96F209-04A2-1A45-A2B4-BD32D7F83C15}"/>
                  </a:ext>
                </a:extLst>
              </p14:cNvPr>
              <p14:cNvContentPartPr/>
              <p14:nvPr/>
            </p14:nvContentPartPr>
            <p14:xfrm>
              <a:off x="774737" y="1899806"/>
              <a:ext cx="959040" cy="122040"/>
            </p14:xfrm>
          </p:contentPart>
        </mc:Choice>
        <mc:Fallback xmlns="">
          <p:pic>
            <p:nvPicPr>
              <p:cNvPr id="43" name="Ink 42">
                <a:extLst>
                  <a:ext uri="{FF2B5EF4-FFF2-40B4-BE49-F238E27FC236}">
                    <a16:creationId xmlns:a16="http://schemas.microsoft.com/office/drawing/2014/main" id="{8E96F209-04A2-1A45-A2B4-BD32D7F83C15}"/>
                  </a:ext>
                </a:extLst>
              </p:cNvPr>
              <p:cNvPicPr/>
              <p:nvPr/>
            </p:nvPicPr>
            <p:blipFill>
              <a:blip r:embed="rId63"/>
              <a:stretch>
                <a:fillRect/>
              </a:stretch>
            </p:blipFill>
            <p:spPr>
              <a:xfrm>
                <a:off x="759617" y="1884686"/>
                <a:ext cx="98964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4" name="Ink 43">
                <a:extLst>
                  <a:ext uri="{FF2B5EF4-FFF2-40B4-BE49-F238E27FC236}">
                    <a16:creationId xmlns:a16="http://schemas.microsoft.com/office/drawing/2014/main" id="{C9C83F89-B4F5-9742-9431-53BA3BE96011}"/>
                  </a:ext>
                </a:extLst>
              </p14:cNvPr>
              <p14:cNvContentPartPr/>
              <p14:nvPr/>
            </p14:nvContentPartPr>
            <p14:xfrm>
              <a:off x="1636937" y="2463926"/>
              <a:ext cx="167760" cy="15120"/>
            </p14:xfrm>
          </p:contentPart>
        </mc:Choice>
        <mc:Fallback xmlns="">
          <p:pic>
            <p:nvPicPr>
              <p:cNvPr id="44" name="Ink 43">
                <a:extLst>
                  <a:ext uri="{FF2B5EF4-FFF2-40B4-BE49-F238E27FC236}">
                    <a16:creationId xmlns:a16="http://schemas.microsoft.com/office/drawing/2014/main" id="{C9C83F89-B4F5-9742-9431-53BA3BE96011}"/>
                  </a:ext>
                </a:extLst>
              </p:cNvPr>
              <p:cNvPicPr/>
              <p:nvPr/>
            </p:nvPicPr>
            <p:blipFill>
              <a:blip r:embed="rId65"/>
              <a:stretch>
                <a:fillRect/>
              </a:stretch>
            </p:blipFill>
            <p:spPr>
              <a:xfrm>
                <a:off x="1621817" y="2448446"/>
                <a:ext cx="19836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5" name="Ink 44">
                <a:extLst>
                  <a:ext uri="{FF2B5EF4-FFF2-40B4-BE49-F238E27FC236}">
                    <a16:creationId xmlns:a16="http://schemas.microsoft.com/office/drawing/2014/main" id="{4DE6E48B-3C55-6245-A387-9CC6CD3F844B}"/>
                  </a:ext>
                </a:extLst>
              </p14:cNvPr>
              <p14:cNvContentPartPr/>
              <p14:nvPr/>
            </p14:nvContentPartPr>
            <p14:xfrm>
              <a:off x="1654577" y="2575166"/>
              <a:ext cx="252000" cy="27000"/>
            </p14:xfrm>
          </p:contentPart>
        </mc:Choice>
        <mc:Fallback xmlns="">
          <p:pic>
            <p:nvPicPr>
              <p:cNvPr id="45" name="Ink 44">
                <a:extLst>
                  <a:ext uri="{FF2B5EF4-FFF2-40B4-BE49-F238E27FC236}">
                    <a16:creationId xmlns:a16="http://schemas.microsoft.com/office/drawing/2014/main" id="{4DE6E48B-3C55-6245-A387-9CC6CD3F844B}"/>
                  </a:ext>
                </a:extLst>
              </p:cNvPr>
              <p:cNvPicPr/>
              <p:nvPr/>
            </p:nvPicPr>
            <p:blipFill>
              <a:blip r:embed="rId67"/>
              <a:stretch>
                <a:fillRect/>
              </a:stretch>
            </p:blipFill>
            <p:spPr>
              <a:xfrm>
                <a:off x="1639097" y="2560046"/>
                <a:ext cx="282600" cy="57600"/>
              </a:xfrm>
              <a:prstGeom prst="rect">
                <a:avLst/>
              </a:prstGeom>
            </p:spPr>
          </p:pic>
        </mc:Fallback>
      </mc:AlternateContent>
      <p:grpSp>
        <p:nvGrpSpPr>
          <p:cNvPr id="63" name="Group 62">
            <a:extLst>
              <a:ext uri="{FF2B5EF4-FFF2-40B4-BE49-F238E27FC236}">
                <a16:creationId xmlns:a16="http://schemas.microsoft.com/office/drawing/2014/main" id="{B5CEBA2E-910E-C74F-ABDF-8CBF0DB14FBF}"/>
              </a:ext>
            </a:extLst>
          </p:cNvPr>
          <p:cNvGrpSpPr/>
          <p:nvPr/>
        </p:nvGrpSpPr>
        <p:grpSpPr>
          <a:xfrm>
            <a:off x="2115737" y="2097446"/>
            <a:ext cx="2633040" cy="694440"/>
            <a:chOff x="2115737" y="2097446"/>
            <a:chExt cx="2633040" cy="694440"/>
          </a:xfrm>
        </p:grpSpPr>
        <mc:AlternateContent xmlns:mc="http://schemas.openxmlformats.org/markup-compatibility/2006" xmlns:p14="http://schemas.microsoft.com/office/powerpoint/2010/main">
          <mc:Choice Requires="p14">
            <p:contentPart p14:bwMode="auto" r:id="rId68">
              <p14:nvContentPartPr>
                <p14:cNvPr id="47" name="Ink 46">
                  <a:extLst>
                    <a:ext uri="{FF2B5EF4-FFF2-40B4-BE49-F238E27FC236}">
                      <a16:creationId xmlns:a16="http://schemas.microsoft.com/office/drawing/2014/main" id="{4051F801-004A-714C-A8BC-63FE5DE95F09}"/>
                    </a:ext>
                  </a:extLst>
                </p14:cNvPr>
                <p14:cNvContentPartPr/>
                <p14:nvPr/>
              </p14:nvContentPartPr>
              <p14:xfrm>
                <a:off x="2183417" y="2204366"/>
                <a:ext cx="220320" cy="587520"/>
              </p14:xfrm>
            </p:contentPart>
          </mc:Choice>
          <mc:Fallback xmlns="">
            <p:pic>
              <p:nvPicPr>
                <p:cNvPr id="47" name="Ink 46">
                  <a:extLst>
                    <a:ext uri="{FF2B5EF4-FFF2-40B4-BE49-F238E27FC236}">
                      <a16:creationId xmlns:a16="http://schemas.microsoft.com/office/drawing/2014/main" id="{4051F801-004A-714C-A8BC-63FE5DE95F09}"/>
                    </a:ext>
                  </a:extLst>
                </p:cNvPr>
                <p:cNvPicPr/>
                <p:nvPr/>
              </p:nvPicPr>
              <p:blipFill>
                <a:blip r:embed="rId69"/>
                <a:stretch>
                  <a:fillRect/>
                </a:stretch>
              </p:blipFill>
              <p:spPr>
                <a:xfrm>
                  <a:off x="2167937" y="2189246"/>
                  <a:ext cx="250560" cy="6181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8" name="Ink 47">
                  <a:extLst>
                    <a:ext uri="{FF2B5EF4-FFF2-40B4-BE49-F238E27FC236}">
                      <a16:creationId xmlns:a16="http://schemas.microsoft.com/office/drawing/2014/main" id="{78595BE3-DC7B-7E4E-AE52-2E80C5C348DD}"/>
                    </a:ext>
                  </a:extLst>
                </p14:cNvPr>
                <p14:cNvContentPartPr/>
                <p14:nvPr/>
              </p14:nvContentPartPr>
              <p14:xfrm>
                <a:off x="2115737" y="2503886"/>
                <a:ext cx="271080" cy="108720"/>
              </p14:xfrm>
            </p:contentPart>
          </mc:Choice>
          <mc:Fallback xmlns="">
            <p:pic>
              <p:nvPicPr>
                <p:cNvPr id="48" name="Ink 47">
                  <a:extLst>
                    <a:ext uri="{FF2B5EF4-FFF2-40B4-BE49-F238E27FC236}">
                      <a16:creationId xmlns:a16="http://schemas.microsoft.com/office/drawing/2014/main" id="{78595BE3-DC7B-7E4E-AE52-2E80C5C348DD}"/>
                    </a:ext>
                  </a:extLst>
                </p:cNvPr>
                <p:cNvPicPr/>
                <p:nvPr/>
              </p:nvPicPr>
              <p:blipFill>
                <a:blip r:embed="rId71"/>
                <a:stretch>
                  <a:fillRect/>
                </a:stretch>
              </p:blipFill>
              <p:spPr>
                <a:xfrm>
                  <a:off x="2100617" y="2488766"/>
                  <a:ext cx="3016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9" name="Ink 48">
                  <a:extLst>
                    <a:ext uri="{FF2B5EF4-FFF2-40B4-BE49-F238E27FC236}">
                      <a16:creationId xmlns:a16="http://schemas.microsoft.com/office/drawing/2014/main" id="{4FDF5E5D-AB3C-764C-8F3D-77F080905947}"/>
                    </a:ext>
                  </a:extLst>
                </p14:cNvPr>
                <p14:cNvContentPartPr/>
                <p14:nvPr/>
              </p14:nvContentPartPr>
              <p14:xfrm>
                <a:off x="2538737" y="2202926"/>
                <a:ext cx="277920" cy="386280"/>
              </p14:xfrm>
            </p:contentPart>
          </mc:Choice>
          <mc:Fallback xmlns="">
            <p:pic>
              <p:nvPicPr>
                <p:cNvPr id="49" name="Ink 48">
                  <a:extLst>
                    <a:ext uri="{FF2B5EF4-FFF2-40B4-BE49-F238E27FC236}">
                      <a16:creationId xmlns:a16="http://schemas.microsoft.com/office/drawing/2014/main" id="{4FDF5E5D-AB3C-764C-8F3D-77F080905947}"/>
                    </a:ext>
                  </a:extLst>
                </p:cNvPr>
                <p:cNvPicPr/>
                <p:nvPr/>
              </p:nvPicPr>
              <p:blipFill>
                <a:blip r:embed="rId73"/>
                <a:stretch>
                  <a:fillRect/>
                </a:stretch>
              </p:blipFill>
              <p:spPr>
                <a:xfrm>
                  <a:off x="2523257" y="2187806"/>
                  <a:ext cx="308160" cy="4168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0" name="Ink 49">
                  <a:extLst>
                    <a:ext uri="{FF2B5EF4-FFF2-40B4-BE49-F238E27FC236}">
                      <a16:creationId xmlns:a16="http://schemas.microsoft.com/office/drawing/2014/main" id="{17BA2078-CE98-164F-AE04-21AC424D1D1B}"/>
                    </a:ext>
                  </a:extLst>
                </p14:cNvPr>
                <p14:cNvContentPartPr/>
                <p14:nvPr/>
              </p14:nvContentPartPr>
              <p14:xfrm>
                <a:off x="2928977" y="2292206"/>
                <a:ext cx="136440" cy="256320"/>
              </p14:xfrm>
            </p:contentPart>
          </mc:Choice>
          <mc:Fallback xmlns="">
            <p:pic>
              <p:nvPicPr>
                <p:cNvPr id="50" name="Ink 49">
                  <a:extLst>
                    <a:ext uri="{FF2B5EF4-FFF2-40B4-BE49-F238E27FC236}">
                      <a16:creationId xmlns:a16="http://schemas.microsoft.com/office/drawing/2014/main" id="{17BA2078-CE98-164F-AE04-21AC424D1D1B}"/>
                    </a:ext>
                  </a:extLst>
                </p:cNvPr>
                <p:cNvPicPr/>
                <p:nvPr/>
              </p:nvPicPr>
              <p:blipFill>
                <a:blip r:embed="rId75"/>
                <a:stretch>
                  <a:fillRect/>
                </a:stretch>
              </p:blipFill>
              <p:spPr>
                <a:xfrm>
                  <a:off x="2913857" y="2277086"/>
                  <a:ext cx="16704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2" name="Ink 51">
                  <a:extLst>
                    <a:ext uri="{FF2B5EF4-FFF2-40B4-BE49-F238E27FC236}">
                      <a16:creationId xmlns:a16="http://schemas.microsoft.com/office/drawing/2014/main" id="{0D83DF6F-587A-ED4D-9C69-62B621827BF7}"/>
                    </a:ext>
                  </a:extLst>
                </p14:cNvPr>
                <p14:cNvContentPartPr/>
                <p14:nvPr/>
              </p14:nvContentPartPr>
              <p14:xfrm>
                <a:off x="2891177" y="2353766"/>
                <a:ext cx="179640" cy="145440"/>
              </p14:xfrm>
            </p:contentPart>
          </mc:Choice>
          <mc:Fallback xmlns="">
            <p:pic>
              <p:nvPicPr>
                <p:cNvPr id="52" name="Ink 51">
                  <a:extLst>
                    <a:ext uri="{FF2B5EF4-FFF2-40B4-BE49-F238E27FC236}">
                      <a16:creationId xmlns:a16="http://schemas.microsoft.com/office/drawing/2014/main" id="{0D83DF6F-587A-ED4D-9C69-62B621827BF7}"/>
                    </a:ext>
                  </a:extLst>
                </p:cNvPr>
                <p:cNvPicPr/>
                <p:nvPr/>
              </p:nvPicPr>
              <p:blipFill>
                <a:blip r:embed="rId77"/>
                <a:stretch>
                  <a:fillRect/>
                </a:stretch>
              </p:blipFill>
              <p:spPr>
                <a:xfrm>
                  <a:off x="2876057" y="2338646"/>
                  <a:ext cx="20988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4" name="Ink 53">
                  <a:extLst>
                    <a:ext uri="{FF2B5EF4-FFF2-40B4-BE49-F238E27FC236}">
                      <a16:creationId xmlns:a16="http://schemas.microsoft.com/office/drawing/2014/main" id="{2E7ECB04-D06D-E443-8FD9-2E0D2525409F}"/>
                    </a:ext>
                  </a:extLst>
                </p14:cNvPr>
                <p14:cNvContentPartPr/>
                <p14:nvPr/>
              </p14:nvContentPartPr>
              <p14:xfrm>
                <a:off x="3193217" y="2246486"/>
                <a:ext cx="146520" cy="253800"/>
              </p14:xfrm>
            </p:contentPart>
          </mc:Choice>
          <mc:Fallback xmlns="">
            <p:pic>
              <p:nvPicPr>
                <p:cNvPr id="54" name="Ink 53">
                  <a:extLst>
                    <a:ext uri="{FF2B5EF4-FFF2-40B4-BE49-F238E27FC236}">
                      <a16:creationId xmlns:a16="http://schemas.microsoft.com/office/drawing/2014/main" id="{2E7ECB04-D06D-E443-8FD9-2E0D2525409F}"/>
                    </a:ext>
                  </a:extLst>
                </p:cNvPr>
                <p:cNvPicPr/>
                <p:nvPr/>
              </p:nvPicPr>
              <p:blipFill>
                <a:blip r:embed="rId79"/>
                <a:stretch>
                  <a:fillRect/>
                </a:stretch>
              </p:blipFill>
              <p:spPr>
                <a:xfrm>
                  <a:off x="3178097" y="2231366"/>
                  <a:ext cx="17712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5" name="Ink 54">
                  <a:extLst>
                    <a:ext uri="{FF2B5EF4-FFF2-40B4-BE49-F238E27FC236}">
                      <a16:creationId xmlns:a16="http://schemas.microsoft.com/office/drawing/2014/main" id="{98EDFB8C-6E2B-7646-91CB-D5DCB1E395AE}"/>
                    </a:ext>
                  </a:extLst>
                </p14:cNvPr>
                <p14:cNvContentPartPr/>
                <p14:nvPr/>
              </p14:nvContentPartPr>
              <p14:xfrm>
                <a:off x="3375017" y="2296526"/>
                <a:ext cx="86040" cy="163080"/>
              </p14:xfrm>
            </p:contentPart>
          </mc:Choice>
          <mc:Fallback xmlns="">
            <p:pic>
              <p:nvPicPr>
                <p:cNvPr id="55" name="Ink 54">
                  <a:extLst>
                    <a:ext uri="{FF2B5EF4-FFF2-40B4-BE49-F238E27FC236}">
                      <a16:creationId xmlns:a16="http://schemas.microsoft.com/office/drawing/2014/main" id="{98EDFB8C-6E2B-7646-91CB-D5DCB1E395AE}"/>
                    </a:ext>
                  </a:extLst>
                </p:cNvPr>
                <p:cNvPicPr/>
                <p:nvPr/>
              </p:nvPicPr>
              <p:blipFill>
                <a:blip r:embed="rId81"/>
                <a:stretch>
                  <a:fillRect/>
                </a:stretch>
              </p:blipFill>
              <p:spPr>
                <a:xfrm>
                  <a:off x="3359897" y="2281406"/>
                  <a:ext cx="11664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6" name="Ink 55">
                  <a:extLst>
                    <a:ext uri="{FF2B5EF4-FFF2-40B4-BE49-F238E27FC236}">
                      <a16:creationId xmlns:a16="http://schemas.microsoft.com/office/drawing/2014/main" id="{6C3ADD20-60D4-FE4E-9375-AF27FAD8FB0D}"/>
                    </a:ext>
                  </a:extLst>
                </p14:cNvPr>
                <p14:cNvContentPartPr/>
                <p14:nvPr/>
              </p14:nvContentPartPr>
              <p14:xfrm>
                <a:off x="3327857" y="2392646"/>
                <a:ext cx="175320" cy="37440"/>
              </p14:xfrm>
            </p:contentPart>
          </mc:Choice>
          <mc:Fallback xmlns="">
            <p:pic>
              <p:nvPicPr>
                <p:cNvPr id="56" name="Ink 55">
                  <a:extLst>
                    <a:ext uri="{FF2B5EF4-FFF2-40B4-BE49-F238E27FC236}">
                      <a16:creationId xmlns:a16="http://schemas.microsoft.com/office/drawing/2014/main" id="{6C3ADD20-60D4-FE4E-9375-AF27FAD8FB0D}"/>
                    </a:ext>
                  </a:extLst>
                </p:cNvPr>
                <p:cNvPicPr/>
                <p:nvPr/>
              </p:nvPicPr>
              <p:blipFill>
                <a:blip r:embed="rId83"/>
                <a:stretch>
                  <a:fillRect/>
                </a:stretch>
              </p:blipFill>
              <p:spPr>
                <a:xfrm>
                  <a:off x="3312737" y="2377166"/>
                  <a:ext cx="20592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7" name="Ink 56">
                  <a:extLst>
                    <a:ext uri="{FF2B5EF4-FFF2-40B4-BE49-F238E27FC236}">
                      <a16:creationId xmlns:a16="http://schemas.microsoft.com/office/drawing/2014/main" id="{A8782D0B-BF55-0547-AE7A-9EACEEAE74DA}"/>
                    </a:ext>
                  </a:extLst>
                </p14:cNvPr>
                <p14:cNvContentPartPr/>
                <p14:nvPr/>
              </p14:nvContentPartPr>
              <p14:xfrm>
                <a:off x="3474737" y="2237846"/>
                <a:ext cx="140760" cy="323640"/>
              </p14:xfrm>
            </p:contentPart>
          </mc:Choice>
          <mc:Fallback xmlns="">
            <p:pic>
              <p:nvPicPr>
                <p:cNvPr id="57" name="Ink 56">
                  <a:extLst>
                    <a:ext uri="{FF2B5EF4-FFF2-40B4-BE49-F238E27FC236}">
                      <a16:creationId xmlns:a16="http://schemas.microsoft.com/office/drawing/2014/main" id="{A8782D0B-BF55-0547-AE7A-9EACEEAE74DA}"/>
                    </a:ext>
                  </a:extLst>
                </p:cNvPr>
                <p:cNvPicPr/>
                <p:nvPr/>
              </p:nvPicPr>
              <p:blipFill>
                <a:blip r:embed="rId85"/>
                <a:stretch>
                  <a:fillRect/>
                </a:stretch>
              </p:blipFill>
              <p:spPr>
                <a:xfrm>
                  <a:off x="3459257" y="2222726"/>
                  <a:ext cx="17136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8" name="Ink 57">
                  <a:extLst>
                    <a:ext uri="{FF2B5EF4-FFF2-40B4-BE49-F238E27FC236}">
                      <a16:creationId xmlns:a16="http://schemas.microsoft.com/office/drawing/2014/main" id="{1464D8DE-9F7F-4444-BB69-8902D3938711}"/>
                    </a:ext>
                  </a:extLst>
                </p14:cNvPr>
                <p14:cNvContentPartPr/>
                <p14:nvPr/>
              </p14:nvContentPartPr>
              <p14:xfrm>
                <a:off x="3753017" y="2507846"/>
                <a:ext cx="42120" cy="138240"/>
              </p14:xfrm>
            </p:contentPart>
          </mc:Choice>
          <mc:Fallback xmlns="">
            <p:pic>
              <p:nvPicPr>
                <p:cNvPr id="58" name="Ink 57">
                  <a:extLst>
                    <a:ext uri="{FF2B5EF4-FFF2-40B4-BE49-F238E27FC236}">
                      <a16:creationId xmlns:a16="http://schemas.microsoft.com/office/drawing/2014/main" id="{1464D8DE-9F7F-4444-BB69-8902D3938711}"/>
                    </a:ext>
                  </a:extLst>
                </p:cNvPr>
                <p:cNvPicPr/>
                <p:nvPr/>
              </p:nvPicPr>
              <p:blipFill>
                <a:blip r:embed="rId87"/>
                <a:stretch>
                  <a:fillRect/>
                </a:stretch>
              </p:blipFill>
              <p:spPr>
                <a:xfrm>
                  <a:off x="3737897" y="2492726"/>
                  <a:ext cx="7236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9" name="Ink 58">
                  <a:extLst>
                    <a:ext uri="{FF2B5EF4-FFF2-40B4-BE49-F238E27FC236}">
                      <a16:creationId xmlns:a16="http://schemas.microsoft.com/office/drawing/2014/main" id="{A536A862-8C69-6B44-80A0-EC27545A2341}"/>
                    </a:ext>
                  </a:extLst>
                </p14:cNvPr>
                <p14:cNvContentPartPr/>
                <p14:nvPr/>
              </p14:nvContentPartPr>
              <p14:xfrm>
                <a:off x="3972977" y="2366366"/>
                <a:ext cx="258120" cy="209160"/>
              </p14:xfrm>
            </p:contentPart>
          </mc:Choice>
          <mc:Fallback xmlns="">
            <p:pic>
              <p:nvPicPr>
                <p:cNvPr id="59" name="Ink 58">
                  <a:extLst>
                    <a:ext uri="{FF2B5EF4-FFF2-40B4-BE49-F238E27FC236}">
                      <a16:creationId xmlns:a16="http://schemas.microsoft.com/office/drawing/2014/main" id="{A536A862-8C69-6B44-80A0-EC27545A2341}"/>
                    </a:ext>
                  </a:extLst>
                </p:cNvPr>
                <p:cNvPicPr/>
                <p:nvPr/>
              </p:nvPicPr>
              <p:blipFill>
                <a:blip r:embed="rId89"/>
                <a:stretch>
                  <a:fillRect/>
                </a:stretch>
              </p:blipFill>
              <p:spPr>
                <a:xfrm>
                  <a:off x="3957497" y="2351246"/>
                  <a:ext cx="28836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0" name="Ink 59">
                  <a:extLst>
                    <a:ext uri="{FF2B5EF4-FFF2-40B4-BE49-F238E27FC236}">
                      <a16:creationId xmlns:a16="http://schemas.microsoft.com/office/drawing/2014/main" id="{3426E42A-E318-D649-BEF5-752711C5104E}"/>
                    </a:ext>
                  </a:extLst>
                </p14:cNvPr>
                <p14:cNvContentPartPr/>
                <p14:nvPr/>
              </p14:nvContentPartPr>
              <p14:xfrm>
                <a:off x="4375817" y="2194286"/>
                <a:ext cx="158040" cy="300960"/>
              </p14:xfrm>
            </p:contentPart>
          </mc:Choice>
          <mc:Fallback xmlns="">
            <p:pic>
              <p:nvPicPr>
                <p:cNvPr id="60" name="Ink 59">
                  <a:extLst>
                    <a:ext uri="{FF2B5EF4-FFF2-40B4-BE49-F238E27FC236}">
                      <a16:creationId xmlns:a16="http://schemas.microsoft.com/office/drawing/2014/main" id="{3426E42A-E318-D649-BEF5-752711C5104E}"/>
                    </a:ext>
                  </a:extLst>
                </p:cNvPr>
                <p:cNvPicPr/>
                <p:nvPr/>
              </p:nvPicPr>
              <p:blipFill>
                <a:blip r:embed="rId91"/>
                <a:stretch>
                  <a:fillRect/>
                </a:stretch>
              </p:blipFill>
              <p:spPr>
                <a:xfrm>
                  <a:off x="4360337" y="2179166"/>
                  <a:ext cx="1886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1" name="Ink 60">
                  <a:extLst>
                    <a:ext uri="{FF2B5EF4-FFF2-40B4-BE49-F238E27FC236}">
                      <a16:creationId xmlns:a16="http://schemas.microsoft.com/office/drawing/2014/main" id="{34EB1F1D-8C19-1842-9A80-30D4C74F4EA4}"/>
                    </a:ext>
                  </a:extLst>
                </p14:cNvPr>
                <p14:cNvContentPartPr/>
                <p14:nvPr/>
              </p14:nvContentPartPr>
              <p14:xfrm>
                <a:off x="4248737" y="2361326"/>
                <a:ext cx="273600" cy="42480"/>
              </p14:xfrm>
            </p:contentPart>
          </mc:Choice>
          <mc:Fallback xmlns="">
            <p:pic>
              <p:nvPicPr>
                <p:cNvPr id="61" name="Ink 60">
                  <a:extLst>
                    <a:ext uri="{FF2B5EF4-FFF2-40B4-BE49-F238E27FC236}">
                      <a16:creationId xmlns:a16="http://schemas.microsoft.com/office/drawing/2014/main" id="{34EB1F1D-8C19-1842-9A80-30D4C74F4EA4}"/>
                    </a:ext>
                  </a:extLst>
                </p:cNvPr>
                <p:cNvPicPr/>
                <p:nvPr/>
              </p:nvPicPr>
              <p:blipFill>
                <a:blip r:embed="rId93"/>
                <a:stretch>
                  <a:fillRect/>
                </a:stretch>
              </p:blipFill>
              <p:spPr>
                <a:xfrm>
                  <a:off x="4233257" y="2346206"/>
                  <a:ext cx="30420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2" name="Ink 61">
                  <a:extLst>
                    <a:ext uri="{FF2B5EF4-FFF2-40B4-BE49-F238E27FC236}">
                      <a16:creationId xmlns:a16="http://schemas.microsoft.com/office/drawing/2014/main" id="{4B1A7436-6B26-3F43-8CAF-EADD475D6697}"/>
                    </a:ext>
                  </a:extLst>
                </p14:cNvPr>
                <p14:cNvContentPartPr/>
                <p14:nvPr/>
              </p14:nvContentPartPr>
              <p14:xfrm>
                <a:off x="4539977" y="2097446"/>
                <a:ext cx="208800" cy="618840"/>
              </p14:xfrm>
            </p:contentPart>
          </mc:Choice>
          <mc:Fallback xmlns="">
            <p:pic>
              <p:nvPicPr>
                <p:cNvPr id="62" name="Ink 61">
                  <a:extLst>
                    <a:ext uri="{FF2B5EF4-FFF2-40B4-BE49-F238E27FC236}">
                      <a16:creationId xmlns:a16="http://schemas.microsoft.com/office/drawing/2014/main" id="{4B1A7436-6B26-3F43-8CAF-EADD475D6697}"/>
                    </a:ext>
                  </a:extLst>
                </p:cNvPr>
                <p:cNvPicPr/>
                <p:nvPr/>
              </p:nvPicPr>
              <p:blipFill>
                <a:blip r:embed="rId95"/>
                <a:stretch>
                  <a:fillRect/>
                </a:stretch>
              </p:blipFill>
              <p:spPr>
                <a:xfrm>
                  <a:off x="4524857" y="2082326"/>
                  <a:ext cx="239040" cy="649080"/>
                </a:xfrm>
                <a:prstGeom prst="rect">
                  <a:avLst/>
                </a:prstGeom>
              </p:spPr>
            </p:pic>
          </mc:Fallback>
        </mc:AlternateContent>
      </p:grpSp>
      <p:grpSp>
        <p:nvGrpSpPr>
          <p:cNvPr id="66" name="Group 65">
            <a:extLst>
              <a:ext uri="{FF2B5EF4-FFF2-40B4-BE49-F238E27FC236}">
                <a16:creationId xmlns:a16="http://schemas.microsoft.com/office/drawing/2014/main" id="{62211A5C-1312-8A47-BAB2-B88F4130C07E}"/>
              </a:ext>
            </a:extLst>
          </p:cNvPr>
          <p:cNvGrpSpPr/>
          <p:nvPr/>
        </p:nvGrpSpPr>
        <p:grpSpPr>
          <a:xfrm>
            <a:off x="659177" y="2830046"/>
            <a:ext cx="235800" cy="471960"/>
            <a:chOff x="659177" y="2830046"/>
            <a:chExt cx="235800" cy="471960"/>
          </a:xfrm>
        </p:grpSpPr>
        <mc:AlternateContent xmlns:mc="http://schemas.openxmlformats.org/markup-compatibility/2006" xmlns:p14="http://schemas.microsoft.com/office/powerpoint/2010/main">
          <mc:Choice Requires="p14">
            <p:contentPart p14:bwMode="auto" r:id="rId96">
              <p14:nvContentPartPr>
                <p14:cNvPr id="64" name="Ink 63">
                  <a:extLst>
                    <a:ext uri="{FF2B5EF4-FFF2-40B4-BE49-F238E27FC236}">
                      <a16:creationId xmlns:a16="http://schemas.microsoft.com/office/drawing/2014/main" id="{B7FE0D74-40A8-D94E-98C3-08B608987C85}"/>
                    </a:ext>
                  </a:extLst>
                </p14:cNvPr>
                <p14:cNvContentPartPr/>
                <p14:nvPr/>
              </p14:nvContentPartPr>
              <p14:xfrm>
                <a:off x="660617" y="2830046"/>
                <a:ext cx="174240" cy="471960"/>
              </p14:xfrm>
            </p:contentPart>
          </mc:Choice>
          <mc:Fallback xmlns="">
            <p:pic>
              <p:nvPicPr>
                <p:cNvPr id="64" name="Ink 63">
                  <a:extLst>
                    <a:ext uri="{FF2B5EF4-FFF2-40B4-BE49-F238E27FC236}">
                      <a16:creationId xmlns:a16="http://schemas.microsoft.com/office/drawing/2014/main" id="{B7FE0D74-40A8-D94E-98C3-08B608987C85}"/>
                    </a:ext>
                  </a:extLst>
                </p:cNvPr>
                <p:cNvPicPr/>
                <p:nvPr/>
              </p:nvPicPr>
              <p:blipFill>
                <a:blip r:embed="rId97"/>
                <a:stretch>
                  <a:fillRect/>
                </a:stretch>
              </p:blipFill>
              <p:spPr>
                <a:xfrm>
                  <a:off x="645137" y="2814926"/>
                  <a:ext cx="204840" cy="5025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5" name="Ink 64">
                  <a:extLst>
                    <a:ext uri="{FF2B5EF4-FFF2-40B4-BE49-F238E27FC236}">
                      <a16:creationId xmlns:a16="http://schemas.microsoft.com/office/drawing/2014/main" id="{2B7FAC08-A169-1649-8CB1-57800698186B}"/>
                    </a:ext>
                  </a:extLst>
                </p14:cNvPr>
                <p14:cNvContentPartPr/>
                <p14:nvPr/>
              </p14:nvContentPartPr>
              <p14:xfrm>
                <a:off x="659177" y="2860646"/>
                <a:ext cx="235800" cy="230040"/>
              </p14:xfrm>
            </p:contentPart>
          </mc:Choice>
          <mc:Fallback xmlns="">
            <p:pic>
              <p:nvPicPr>
                <p:cNvPr id="65" name="Ink 64">
                  <a:extLst>
                    <a:ext uri="{FF2B5EF4-FFF2-40B4-BE49-F238E27FC236}">
                      <a16:creationId xmlns:a16="http://schemas.microsoft.com/office/drawing/2014/main" id="{2B7FAC08-A169-1649-8CB1-57800698186B}"/>
                    </a:ext>
                  </a:extLst>
                </p:cNvPr>
                <p:cNvPicPr/>
                <p:nvPr/>
              </p:nvPicPr>
              <p:blipFill>
                <a:blip r:embed="rId99"/>
                <a:stretch>
                  <a:fillRect/>
                </a:stretch>
              </p:blipFill>
              <p:spPr>
                <a:xfrm>
                  <a:off x="643697" y="2845526"/>
                  <a:ext cx="266400" cy="260640"/>
                </a:xfrm>
                <a:prstGeom prst="rect">
                  <a:avLst/>
                </a:prstGeom>
              </p:spPr>
            </p:pic>
          </mc:Fallback>
        </mc:AlternateContent>
      </p:grpSp>
      <p:grpSp>
        <p:nvGrpSpPr>
          <p:cNvPr id="72" name="Group 71">
            <a:extLst>
              <a:ext uri="{FF2B5EF4-FFF2-40B4-BE49-F238E27FC236}">
                <a16:creationId xmlns:a16="http://schemas.microsoft.com/office/drawing/2014/main" id="{EA04D201-D49B-6549-B8A3-114A5E187D68}"/>
              </a:ext>
            </a:extLst>
          </p:cNvPr>
          <p:cNvGrpSpPr/>
          <p:nvPr/>
        </p:nvGrpSpPr>
        <p:grpSpPr>
          <a:xfrm>
            <a:off x="304217" y="3479846"/>
            <a:ext cx="2073960" cy="319320"/>
            <a:chOff x="304217" y="3479846"/>
            <a:chExt cx="2073960" cy="319320"/>
          </a:xfrm>
        </p:grpSpPr>
        <mc:AlternateContent xmlns:mc="http://schemas.openxmlformats.org/markup-compatibility/2006" xmlns:p14="http://schemas.microsoft.com/office/powerpoint/2010/main">
          <mc:Choice Requires="p14">
            <p:contentPart p14:bwMode="auto" r:id="rId100">
              <p14:nvContentPartPr>
                <p14:cNvPr id="67" name="Ink 66">
                  <a:extLst>
                    <a:ext uri="{FF2B5EF4-FFF2-40B4-BE49-F238E27FC236}">
                      <a16:creationId xmlns:a16="http://schemas.microsoft.com/office/drawing/2014/main" id="{42ABF7E4-6DB1-7442-8DB6-2A13C5C5458D}"/>
                    </a:ext>
                  </a:extLst>
                </p14:cNvPr>
                <p14:cNvContentPartPr/>
                <p14:nvPr/>
              </p14:nvContentPartPr>
              <p14:xfrm>
                <a:off x="304217" y="3532046"/>
                <a:ext cx="223560" cy="213840"/>
              </p14:xfrm>
            </p:contentPart>
          </mc:Choice>
          <mc:Fallback xmlns="">
            <p:pic>
              <p:nvPicPr>
                <p:cNvPr id="67" name="Ink 66">
                  <a:extLst>
                    <a:ext uri="{FF2B5EF4-FFF2-40B4-BE49-F238E27FC236}">
                      <a16:creationId xmlns:a16="http://schemas.microsoft.com/office/drawing/2014/main" id="{42ABF7E4-6DB1-7442-8DB6-2A13C5C5458D}"/>
                    </a:ext>
                  </a:extLst>
                </p:cNvPr>
                <p:cNvPicPr/>
                <p:nvPr/>
              </p:nvPicPr>
              <p:blipFill>
                <a:blip r:embed="rId101"/>
                <a:stretch>
                  <a:fillRect/>
                </a:stretch>
              </p:blipFill>
              <p:spPr>
                <a:xfrm>
                  <a:off x="288737" y="3516926"/>
                  <a:ext cx="25380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8" name="Ink 67">
                  <a:extLst>
                    <a:ext uri="{FF2B5EF4-FFF2-40B4-BE49-F238E27FC236}">
                      <a16:creationId xmlns:a16="http://schemas.microsoft.com/office/drawing/2014/main" id="{0315601C-0FC6-1C46-B21C-980D4B863752}"/>
                    </a:ext>
                  </a:extLst>
                </p14:cNvPr>
                <p14:cNvContentPartPr/>
                <p14:nvPr/>
              </p14:nvContentPartPr>
              <p14:xfrm>
                <a:off x="590777" y="3550406"/>
                <a:ext cx="447120" cy="150480"/>
              </p14:xfrm>
            </p:contentPart>
          </mc:Choice>
          <mc:Fallback xmlns="">
            <p:pic>
              <p:nvPicPr>
                <p:cNvPr id="68" name="Ink 67">
                  <a:extLst>
                    <a:ext uri="{FF2B5EF4-FFF2-40B4-BE49-F238E27FC236}">
                      <a16:creationId xmlns:a16="http://schemas.microsoft.com/office/drawing/2014/main" id="{0315601C-0FC6-1C46-B21C-980D4B863752}"/>
                    </a:ext>
                  </a:extLst>
                </p:cNvPr>
                <p:cNvPicPr/>
                <p:nvPr/>
              </p:nvPicPr>
              <p:blipFill>
                <a:blip r:embed="rId103"/>
                <a:stretch>
                  <a:fillRect/>
                </a:stretch>
              </p:blipFill>
              <p:spPr>
                <a:xfrm>
                  <a:off x="575657" y="3534926"/>
                  <a:ext cx="47772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9" name="Ink 68">
                  <a:extLst>
                    <a:ext uri="{FF2B5EF4-FFF2-40B4-BE49-F238E27FC236}">
                      <a16:creationId xmlns:a16="http://schemas.microsoft.com/office/drawing/2014/main" id="{23796C32-2536-9E44-A8C9-81A77A7548EB}"/>
                    </a:ext>
                  </a:extLst>
                </p14:cNvPr>
                <p14:cNvContentPartPr/>
                <p14:nvPr/>
              </p14:nvContentPartPr>
              <p14:xfrm>
                <a:off x="1258217" y="3568046"/>
                <a:ext cx="387360" cy="231120"/>
              </p14:xfrm>
            </p:contentPart>
          </mc:Choice>
          <mc:Fallback xmlns="">
            <p:pic>
              <p:nvPicPr>
                <p:cNvPr id="69" name="Ink 68">
                  <a:extLst>
                    <a:ext uri="{FF2B5EF4-FFF2-40B4-BE49-F238E27FC236}">
                      <a16:creationId xmlns:a16="http://schemas.microsoft.com/office/drawing/2014/main" id="{23796C32-2536-9E44-A8C9-81A77A7548EB}"/>
                    </a:ext>
                  </a:extLst>
                </p:cNvPr>
                <p:cNvPicPr/>
                <p:nvPr/>
              </p:nvPicPr>
              <p:blipFill>
                <a:blip r:embed="rId105"/>
                <a:stretch>
                  <a:fillRect/>
                </a:stretch>
              </p:blipFill>
              <p:spPr>
                <a:xfrm>
                  <a:off x="1243097" y="3552926"/>
                  <a:ext cx="41760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0" name="Ink 69">
                  <a:extLst>
                    <a:ext uri="{FF2B5EF4-FFF2-40B4-BE49-F238E27FC236}">
                      <a16:creationId xmlns:a16="http://schemas.microsoft.com/office/drawing/2014/main" id="{D739F625-0C8D-E847-9288-C17C4FA1C40C}"/>
                    </a:ext>
                  </a:extLst>
                </p14:cNvPr>
                <p14:cNvContentPartPr/>
                <p14:nvPr/>
              </p14:nvContentPartPr>
              <p14:xfrm>
                <a:off x="1497617" y="3676046"/>
                <a:ext cx="120600" cy="77760"/>
              </p14:xfrm>
            </p:contentPart>
          </mc:Choice>
          <mc:Fallback xmlns="">
            <p:pic>
              <p:nvPicPr>
                <p:cNvPr id="70" name="Ink 69">
                  <a:extLst>
                    <a:ext uri="{FF2B5EF4-FFF2-40B4-BE49-F238E27FC236}">
                      <a16:creationId xmlns:a16="http://schemas.microsoft.com/office/drawing/2014/main" id="{D739F625-0C8D-E847-9288-C17C4FA1C40C}"/>
                    </a:ext>
                  </a:extLst>
                </p:cNvPr>
                <p:cNvPicPr/>
                <p:nvPr/>
              </p:nvPicPr>
              <p:blipFill>
                <a:blip r:embed="rId107"/>
                <a:stretch>
                  <a:fillRect/>
                </a:stretch>
              </p:blipFill>
              <p:spPr>
                <a:xfrm>
                  <a:off x="1482497" y="3660566"/>
                  <a:ext cx="15120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1" name="Ink 70">
                  <a:extLst>
                    <a:ext uri="{FF2B5EF4-FFF2-40B4-BE49-F238E27FC236}">
                      <a16:creationId xmlns:a16="http://schemas.microsoft.com/office/drawing/2014/main" id="{2C464648-C633-4D4A-A297-6637C6E94C53}"/>
                    </a:ext>
                  </a:extLst>
                </p14:cNvPr>
                <p14:cNvContentPartPr/>
                <p14:nvPr/>
              </p14:nvContentPartPr>
              <p14:xfrm>
                <a:off x="1689137" y="3479846"/>
                <a:ext cx="689040" cy="278280"/>
              </p14:xfrm>
            </p:contentPart>
          </mc:Choice>
          <mc:Fallback xmlns="">
            <p:pic>
              <p:nvPicPr>
                <p:cNvPr id="71" name="Ink 70">
                  <a:extLst>
                    <a:ext uri="{FF2B5EF4-FFF2-40B4-BE49-F238E27FC236}">
                      <a16:creationId xmlns:a16="http://schemas.microsoft.com/office/drawing/2014/main" id="{2C464648-C633-4D4A-A297-6637C6E94C53}"/>
                    </a:ext>
                  </a:extLst>
                </p:cNvPr>
                <p:cNvPicPr/>
                <p:nvPr/>
              </p:nvPicPr>
              <p:blipFill>
                <a:blip r:embed="rId109"/>
                <a:stretch>
                  <a:fillRect/>
                </a:stretch>
              </p:blipFill>
              <p:spPr>
                <a:xfrm>
                  <a:off x="1674017" y="3464366"/>
                  <a:ext cx="719640" cy="308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0">
            <p14:nvContentPartPr>
              <p14:cNvPr id="94" name="Ink 93">
                <a:extLst>
                  <a:ext uri="{FF2B5EF4-FFF2-40B4-BE49-F238E27FC236}">
                    <a16:creationId xmlns:a16="http://schemas.microsoft.com/office/drawing/2014/main" id="{233AAB20-05B2-8C4D-87C0-A72031B753BC}"/>
                  </a:ext>
                </a:extLst>
              </p14:cNvPr>
              <p14:cNvContentPartPr/>
              <p14:nvPr/>
            </p14:nvContentPartPr>
            <p14:xfrm>
              <a:off x="3416417" y="2849486"/>
              <a:ext cx="4340160" cy="1200240"/>
            </p14:xfrm>
          </p:contentPart>
        </mc:Choice>
        <mc:Fallback xmlns="">
          <p:pic>
            <p:nvPicPr>
              <p:cNvPr id="94" name="Ink 93">
                <a:extLst>
                  <a:ext uri="{FF2B5EF4-FFF2-40B4-BE49-F238E27FC236}">
                    <a16:creationId xmlns:a16="http://schemas.microsoft.com/office/drawing/2014/main" id="{233AAB20-05B2-8C4D-87C0-A72031B753BC}"/>
                  </a:ext>
                </a:extLst>
              </p:cNvPr>
              <p:cNvPicPr/>
              <p:nvPr/>
            </p:nvPicPr>
            <p:blipFill>
              <a:blip r:embed="rId111"/>
              <a:stretch>
                <a:fillRect/>
              </a:stretch>
            </p:blipFill>
            <p:spPr>
              <a:xfrm>
                <a:off x="3400937" y="2834366"/>
                <a:ext cx="4370760" cy="1230480"/>
              </a:xfrm>
              <a:prstGeom prst="rect">
                <a:avLst/>
              </a:prstGeom>
            </p:spPr>
          </p:pic>
        </mc:Fallback>
      </mc:AlternateContent>
      <p:grpSp>
        <p:nvGrpSpPr>
          <p:cNvPr id="98" name="Group 97">
            <a:extLst>
              <a:ext uri="{FF2B5EF4-FFF2-40B4-BE49-F238E27FC236}">
                <a16:creationId xmlns:a16="http://schemas.microsoft.com/office/drawing/2014/main" id="{3C0AAC37-6F5A-1A43-9B5E-EED20EA116DC}"/>
              </a:ext>
            </a:extLst>
          </p:cNvPr>
          <p:cNvGrpSpPr/>
          <p:nvPr/>
        </p:nvGrpSpPr>
        <p:grpSpPr>
          <a:xfrm>
            <a:off x="3692177" y="3127406"/>
            <a:ext cx="4017960" cy="893520"/>
            <a:chOff x="3692177" y="3127406"/>
            <a:chExt cx="4017960" cy="893520"/>
          </a:xfrm>
        </p:grpSpPr>
        <mc:AlternateContent xmlns:mc="http://schemas.openxmlformats.org/markup-compatibility/2006" xmlns:p14="http://schemas.microsoft.com/office/powerpoint/2010/main">
          <mc:Choice Requires="p14">
            <p:contentPart p14:bwMode="auto" r:id="rId112">
              <p14:nvContentPartPr>
                <p14:cNvPr id="73" name="Ink 72">
                  <a:extLst>
                    <a:ext uri="{FF2B5EF4-FFF2-40B4-BE49-F238E27FC236}">
                      <a16:creationId xmlns:a16="http://schemas.microsoft.com/office/drawing/2014/main" id="{CBCAD636-E8CD-B04E-9074-273C6F646638}"/>
                    </a:ext>
                  </a:extLst>
                </p14:cNvPr>
                <p14:cNvContentPartPr/>
                <p14:nvPr/>
              </p14:nvContentPartPr>
              <p14:xfrm>
                <a:off x="3722777" y="3335126"/>
                <a:ext cx="153000" cy="341640"/>
              </p14:xfrm>
            </p:contentPart>
          </mc:Choice>
          <mc:Fallback xmlns="">
            <p:pic>
              <p:nvPicPr>
                <p:cNvPr id="73" name="Ink 72">
                  <a:extLst>
                    <a:ext uri="{FF2B5EF4-FFF2-40B4-BE49-F238E27FC236}">
                      <a16:creationId xmlns:a16="http://schemas.microsoft.com/office/drawing/2014/main" id="{CBCAD636-E8CD-B04E-9074-273C6F646638}"/>
                    </a:ext>
                  </a:extLst>
                </p:cNvPr>
                <p:cNvPicPr/>
                <p:nvPr/>
              </p:nvPicPr>
              <p:blipFill>
                <a:blip r:embed="rId113"/>
                <a:stretch>
                  <a:fillRect/>
                </a:stretch>
              </p:blipFill>
              <p:spPr>
                <a:xfrm>
                  <a:off x="3707297" y="3320006"/>
                  <a:ext cx="183240" cy="3718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4" name="Ink 73">
                  <a:extLst>
                    <a:ext uri="{FF2B5EF4-FFF2-40B4-BE49-F238E27FC236}">
                      <a16:creationId xmlns:a16="http://schemas.microsoft.com/office/drawing/2014/main" id="{4E312223-6806-C047-95D9-5A21A09ABEA6}"/>
                    </a:ext>
                  </a:extLst>
                </p14:cNvPr>
                <p14:cNvContentPartPr/>
                <p14:nvPr/>
              </p14:nvContentPartPr>
              <p14:xfrm>
                <a:off x="3874697" y="3302726"/>
                <a:ext cx="144000" cy="315360"/>
              </p14:xfrm>
            </p:contentPart>
          </mc:Choice>
          <mc:Fallback xmlns="">
            <p:pic>
              <p:nvPicPr>
                <p:cNvPr id="74" name="Ink 73">
                  <a:extLst>
                    <a:ext uri="{FF2B5EF4-FFF2-40B4-BE49-F238E27FC236}">
                      <a16:creationId xmlns:a16="http://schemas.microsoft.com/office/drawing/2014/main" id="{4E312223-6806-C047-95D9-5A21A09ABEA6}"/>
                    </a:ext>
                  </a:extLst>
                </p:cNvPr>
                <p:cNvPicPr/>
                <p:nvPr/>
              </p:nvPicPr>
              <p:blipFill>
                <a:blip r:embed="rId115"/>
                <a:stretch>
                  <a:fillRect/>
                </a:stretch>
              </p:blipFill>
              <p:spPr>
                <a:xfrm>
                  <a:off x="3859217" y="3287606"/>
                  <a:ext cx="17460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5" name="Ink 74">
                  <a:extLst>
                    <a:ext uri="{FF2B5EF4-FFF2-40B4-BE49-F238E27FC236}">
                      <a16:creationId xmlns:a16="http://schemas.microsoft.com/office/drawing/2014/main" id="{9C6B40D5-6ED1-BA43-BB9A-2AAAA352F7CC}"/>
                    </a:ext>
                  </a:extLst>
                </p14:cNvPr>
                <p14:cNvContentPartPr/>
                <p14:nvPr/>
              </p14:nvContentPartPr>
              <p14:xfrm>
                <a:off x="3753377" y="3576326"/>
                <a:ext cx="365040" cy="84240"/>
              </p14:xfrm>
            </p:contentPart>
          </mc:Choice>
          <mc:Fallback xmlns="">
            <p:pic>
              <p:nvPicPr>
                <p:cNvPr id="75" name="Ink 74">
                  <a:extLst>
                    <a:ext uri="{FF2B5EF4-FFF2-40B4-BE49-F238E27FC236}">
                      <a16:creationId xmlns:a16="http://schemas.microsoft.com/office/drawing/2014/main" id="{9C6B40D5-6ED1-BA43-BB9A-2AAAA352F7CC}"/>
                    </a:ext>
                  </a:extLst>
                </p:cNvPr>
                <p:cNvPicPr/>
                <p:nvPr/>
              </p:nvPicPr>
              <p:blipFill>
                <a:blip r:embed="rId117"/>
                <a:stretch>
                  <a:fillRect/>
                </a:stretch>
              </p:blipFill>
              <p:spPr>
                <a:xfrm>
                  <a:off x="3737897" y="3561206"/>
                  <a:ext cx="39564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6" name="Ink 75">
                  <a:extLst>
                    <a:ext uri="{FF2B5EF4-FFF2-40B4-BE49-F238E27FC236}">
                      <a16:creationId xmlns:a16="http://schemas.microsoft.com/office/drawing/2014/main" id="{22E30D5C-14A2-D146-8E12-93369334825E}"/>
                    </a:ext>
                  </a:extLst>
                </p14:cNvPr>
                <p14:cNvContentPartPr/>
                <p14:nvPr/>
              </p14:nvContentPartPr>
              <p14:xfrm>
                <a:off x="4218137" y="3300206"/>
                <a:ext cx="110160" cy="284400"/>
              </p14:xfrm>
            </p:contentPart>
          </mc:Choice>
          <mc:Fallback xmlns="">
            <p:pic>
              <p:nvPicPr>
                <p:cNvPr id="76" name="Ink 75">
                  <a:extLst>
                    <a:ext uri="{FF2B5EF4-FFF2-40B4-BE49-F238E27FC236}">
                      <a16:creationId xmlns:a16="http://schemas.microsoft.com/office/drawing/2014/main" id="{22E30D5C-14A2-D146-8E12-93369334825E}"/>
                    </a:ext>
                  </a:extLst>
                </p:cNvPr>
                <p:cNvPicPr/>
                <p:nvPr/>
              </p:nvPicPr>
              <p:blipFill>
                <a:blip r:embed="rId119"/>
                <a:stretch>
                  <a:fillRect/>
                </a:stretch>
              </p:blipFill>
              <p:spPr>
                <a:xfrm>
                  <a:off x="4202657" y="3285086"/>
                  <a:ext cx="140760"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7" name="Ink 76">
                  <a:extLst>
                    <a:ext uri="{FF2B5EF4-FFF2-40B4-BE49-F238E27FC236}">
                      <a16:creationId xmlns:a16="http://schemas.microsoft.com/office/drawing/2014/main" id="{7F3120D0-56DA-1B4E-A593-564981BE7ABD}"/>
                    </a:ext>
                  </a:extLst>
                </p14:cNvPr>
                <p14:cNvContentPartPr/>
                <p14:nvPr/>
              </p14:nvContentPartPr>
              <p14:xfrm>
                <a:off x="4116617" y="3361406"/>
                <a:ext cx="306720" cy="182880"/>
              </p14:xfrm>
            </p:contentPart>
          </mc:Choice>
          <mc:Fallback xmlns="">
            <p:pic>
              <p:nvPicPr>
                <p:cNvPr id="77" name="Ink 76">
                  <a:extLst>
                    <a:ext uri="{FF2B5EF4-FFF2-40B4-BE49-F238E27FC236}">
                      <a16:creationId xmlns:a16="http://schemas.microsoft.com/office/drawing/2014/main" id="{7F3120D0-56DA-1B4E-A593-564981BE7ABD}"/>
                    </a:ext>
                  </a:extLst>
                </p:cNvPr>
                <p:cNvPicPr/>
                <p:nvPr/>
              </p:nvPicPr>
              <p:blipFill>
                <a:blip r:embed="rId121"/>
                <a:stretch>
                  <a:fillRect/>
                </a:stretch>
              </p:blipFill>
              <p:spPr>
                <a:xfrm>
                  <a:off x="4101137" y="3346286"/>
                  <a:ext cx="33732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8" name="Ink 77">
                  <a:extLst>
                    <a:ext uri="{FF2B5EF4-FFF2-40B4-BE49-F238E27FC236}">
                      <a16:creationId xmlns:a16="http://schemas.microsoft.com/office/drawing/2014/main" id="{68D5831C-4410-B34F-8E24-29D98959A747}"/>
                    </a:ext>
                  </a:extLst>
                </p14:cNvPr>
                <p14:cNvContentPartPr/>
                <p14:nvPr/>
              </p14:nvContentPartPr>
              <p14:xfrm>
                <a:off x="4615217" y="3398846"/>
                <a:ext cx="166320" cy="7200"/>
              </p14:xfrm>
            </p:contentPart>
          </mc:Choice>
          <mc:Fallback xmlns="">
            <p:pic>
              <p:nvPicPr>
                <p:cNvPr id="78" name="Ink 77">
                  <a:extLst>
                    <a:ext uri="{FF2B5EF4-FFF2-40B4-BE49-F238E27FC236}">
                      <a16:creationId xmlns:a16="http://schemas.microsoft.com/office/drawing/2014/main" id="{68D5831C-4410-B34F-8E24-29D98959A747}"/>
                    </a:ext>
                  </a:extLst>
                </p:cNvPr>
                <p:cNvPicPr/>
                <p:nvPr/>
              </p:nvPicPr>
              <p:blipFill>
                <a:blip r:embed="rId123"/>
                <a:stretch>
                  <a:fillRect/>
                </a:stretch>
              </p:blipFill>
              <p:spPr>
                <a:xfrm>
                  <a:off x="4600097" y="3383366"/>
                  <a:ext cx="19656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79" name="Ink 78">
                  <a:extLst>
                    <a:ext uri="{FF2B5EF4-FFF2-40B4-BE49-F238E27FC236}">
                      <a16:creationId xmlns:a16="http://schemas.microsoft.com/office/drawing/2014/main" id="{3626AD6D-8AFB-1C40-8041-4AEB686EA340}"/>
                    </a:ext>
                  </a:extLst>
                </p14:cNvPr>
                <p14:cNvContentPartPr/>
                <p14:nvPr/>
              </p14:nvContentPartPr>
              <p14:xfrm>
                <a:off x="4624217" y="3513326"/>
                <a:ext cx="212760" cy="16560"/>
              </p14:xfrm>
            </p:contentPart>
          </mc:Choice>
          <mc:Fallback xmlns="">
            <p:pic>
              <p:nvPicPr>
                <p:cNvPr id="79" name="Ink 78">
                  <a:extLst>
                    <a:ext uri="{FF2B5EF4-FFF2-40B4-BE49-F238E27FC236}">
                      <a16:creationId xmlns:a16="http://schemas.microsoft.com/office/drawing/2014/main" id="{3626AD6D-8AFB-1C40-8041-4AEB686EA340}"/>
                    </a:ext>
                  </a:extLst>
                </p:cNvPr>
                <p:cNvPicPr/>
                <p:nvPr/>
              </p:nvPicPr>
              <p:blipFill>
                <a:blip r:embed="rId125"/>
                <a:stretch>
                  <a:fillRect/>
                </a:stretch>
              </p:blipFill>
              <p:spPr>
                <a:xfrm>
                  <a:off x="4608737" y="3497846"/>
                  <a:ext cx="24336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1" name="Ink 80">
                  <a:extLst>
                    <a:ext uri="{FF2B5EF4-FFF2-40B4-BE49-F238E27FC236}">
                      <a16:creationId xmlns:a16="http://schemas.microsoft.com/office/drawing/2014/main" id="{13476B16-E0E8-E244-A370-00DEFB70E079}"/>
                    </a:ext>
                  </a:extLst>
                </p14:cNvPr>
                <p14:cNvContentPartPr/>
                <p14:nvPr/>
              </p14:nvContentPartPr>
              <p14:xfrm>
                <a:off x="5233697" y="3248006"/>
                <a:ext cx="63000" cy="372240"/>
              </p14:xfrm>
            </p:contentPart>
          </mc:Choice>
          <mc:Fallback xmlns="">
            <p:pic>
              <p:nvPicPr>
                <p:cNvPr id="81" name="Ink 80">
                  <a:extLst>
                    <a:ext uri="{FF2B5EF4-FFF2-40B4-BE49-F238E27FC236}">
                      <a16:creationId xmlns:a16="http://schemas.microsoft.com/office/drawing/2014/main" id="{13476B16-E0E8-E244-A370-00DEFB70E079}"/>
                    </a:ext>
                  </a:extLst>
                </p:cNvPr>
                <p:cNvPicPr/>
                <p:nvPr/>
              </p:nvPicPr>
              <p:blipFill>
                <a:blip r:embed="rId127"/>
                <a:stretch>
                  <a:fillRect/>
                </a:stretch>
              </p:blipFill>
              <p:spPr>
                <a:xfrm>
                  <a:off x="5218577" y="3232886"/>
                  <a:ext cx="9360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2" name="Ink 81">
                  <a:extLst>
                    <a:ext uri="{FF2B5EF4-FFF2-40B4-BE49-F238E27FC236}">
                      <a16:creationId xmlns:a16="http://schemas.microsoft.com/office/drawing/2014/main" id="{B12586FE-B1A5-3A43-BA52-398DE028F17A}"/>
                    </a:ext>
                  </a:extLst>
                </p14:cNvPr>
                <p14:cNvContentPartPr/>
                <p14:nvPr/>
              </p14:nvContentPartPr>
              <p14:xfrm>
                <a:off x="5180777" y="3127406"/>
                <a:ext cx="345600" cy="525960"/>
              </p14:xfrm>
            </p:contentPart>
          </mc:Choice>
          <mc:Fallback xmlns="">
            <p:pic>
              <p:nvPicPr>
                <p:cNvPr id="82" name="Ink 81">
                  <a:extLst>
                    <a:ext uri="{FF2B5EF4-FFF2-40B4-BE49-F238E27FC236}">
                      <a16:creationId xmlns:a16="http://schemas.microsoft.com/office/drawing/2014/main" id="{B12586FE-B1A5-3A43-BA52-398DE028F17A}"/>
                    </a:ext>
                  </a:extLst>
                </p:cNvPr>
                <p:cNvPicPr/>
                <p:nvPr/>
              </p:nvPicPr>
              <p:blipFill>
                <a:blip r:embed="rId129"/>
                <a:stretch>
                  <a:fillRect/>
                </a:stretch>
              </p:blipFill>
              <p:spPr>
                <a:xfrm>
                  <a:off x="5165657" y="3112286"/>
                  <a:ext cx="375840" cy="5562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3" name="Ink 82">
                  <a:extLst>
                    <a:ext uri="{FF2B5EF4-FFF2-40B4-BE49-F238E27FC236}">
                      <a16:creationId xmlns:a16="http://schemas.microsoft.com/office/drawing/2014/main" id="{7B2581E2-D4B7-C740-B8B9-DEB6F48B833A}"/>
                    </a:ext>
                  </a:extLst>
                </p14:cNvPr>
                <p14:cNvContentPartPr/>
                <p14:nvPr/>
              </p14:nvContentPartPr>
              <p14:xfrm>
                <a:off x="5582897" y="3413606"/>
                <a:ext cx="69120" cy="43560"/>
              </p14:xfrm>
            </p:contentPart>
          </mc:Choice>
          <mc:Fallback xmlns="">
            <p:pic>
              <p:nvPicPr>
                <p:cNvPr id="83" name="Ink 82">
                  <a:extLst>
                    <a:ext uri="{FF2B5EF4-FFF2-40B4-BE49-F238E27FC236}">
                      <a16:creationId xmlns:a16="http://schemas.microsoft.com/office/drawing/2014/main" id="{7B2581E2-D4B7-C740-B8B9-DEB6F48B833A}"/>
                    </a:ext>
                  </a:extLst>
                </p:cNvPr>
                <p:cNvPicPr/>
                <p:nvPr/>
              </p:nvPicPr>
              <p:blipFill>
                <a:blip r:embed="rId131"/>
                <a:stretch>
                  <a:fillRect/>
                </a:stretch>
              </p:blipFill>
              <p:spPr>
                <a:xfrm>
                  <a:off x="5567777" y="3398486"/>
                  <a:ext cx="9972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5" name="Ink 84">
                  <a:extLst>
                    <a:ext uri="{FF2B5EF4-FFF2-40B4-BE49-F238E27FC236}">
                      <a16:creationId xmlns:a16="http://schemas.microsoft.com/office/drawing/2014/main" id="{86B1841A-BCE1-EF4C-B5B1-AF8D19211F56}"/>
                    </a:ext>
                  </a:extLst>
                </p14:cNvPr>
                <p14:cNvContentPartPr/>
                <p14:nvPr/>
              </p14:nvContentPartPr>
              <p14:xfrm>
                <a:off x="5915537" y="3273206"/>
                <a:ext cx="155520" cy="310320"/>
              </p14:xfrm>
            </p:contentPart>
          </mc:Choice>
          <mc:Fallback xmlns="">
            <p:pic>
              <p:nvPicPr>
                <p:cNvPr id="85" name="Ink 84">
                  <a:extLst>
                    <a:ext uri="{FF2B5EF4-FFF2-40B4-BE49-F238E27FC236}">
                      <a16:creationId xmlns:a16="http://schemas.microsoft.com/office/drawing/2014/main" id="{86B1841A-BCE1-EF4C-B5B1-AF8D19211F56}"/>
                    </a:ext>
                  </a:extLst>
                </p:cNvPr>
                <p:cNvPicPr/>
                <p:nvPr/>
              </p:nvPicPr>
              <p:blipFill>
                <a:blip r:embed="rId133"/>
                <a:stretch>
                  <a:fillRect/>
                </a:stretch>
              </p:blipFill>
              <p:spPr>
                <a:xfrm>
                  <a:off x="5900417" y="3257726"/>
                  <a:ext cx="186120" cy="3409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6" name="Ink 85">
                  <a:extLst>
                    <a:ext uri="{FF2B5EF4-FFF2-40B4-BE49-F238E27FC236}">
                      <a16:creationId xmlns:a16="http://schemas.microsoft.com/office/drawing/2014/main" id="{9E64A3D2-29C7-1B4A-85CE-5E3767BFE7A2}"/>
                    </a:ext>
                  </a:extLst>
                </p14:cNvPr>
                <p14:cNvContentPartPr/>
                <p14:nvPr/>
              </p14:nvContentPartPr>
              <p14:xfrm>
                <a:off x="5874497" y="3282926"/>
                <a:ext cx="310680" cy="243360"/>
              </p14:xfrm>
            </p:contentPart>
          </mc:Choice>
          <mc:Fallback xmlns="">
            <p:pic>
              <p:nvPicPr>
                <p:cNvPr id="86" name="Ink 85">
                  <a:extLst>
                    <a:ext uri="{FF2B5EF4-FFF2-40B4-BE49-F238E27FC236}">
                      <a16:creationId xmlns:a16="http://schemas.microsoft.com/office/drawing/2014/main" id="{9E64A3D2-29C7-1B4A-85CE-5E3767BFE7A2}"/>
                    </a:ext>
                  </a:extLst>
                </p:cNvPr>
                <p:cNvPicPr/>
                <p:nvPr/>
              </p:nvPicPr>
              <p:blipFill>
                <a:blip r:embed="rId135"/>
                <a:stretch>
                  <a:fillRect/>
                </a:stretch>
              </p:blipFill>
              <p:spPr>
                <a:xfrm>
                  <a:off x="5859017" y="3267446"/>
                  <a:ext cx="34128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7" name="Ink 86">
                  <a:extLst>
                    <a:ext uri="{FF2B5EF4-FFF2-40B4-BE49-F238E27FC236}">
                      <a16:creationId xmlns:a16="http://schemas.microsoft.com/office/drawing/2014/main" id="{63CBF5F5-119B-BD40-A9F0-A488F4D63ED4}"/>
                    </a:ext>
                  </a:extLst>
                </p14:cNvPr>
                <p14:cNvContentPartPr/>
                <p14:nvPr/>
              </p14:nvContentPartPr>
              <p14:xfrm>
                <a:off x="6246017" y="3385886"/>
                <a:ext cx="60480" cy="26280"/>
              </p14:xfrm>
            </p:contentPart>
          </mc:Choice>
          <mc:Fallback xmlns="">
            <p:pic>
              <p:nvPicPr>
                <p:cNvPr id="87" name="Ink 86">
                  <a:extLst>
                    <a:ext uri="{FF2B5EF4-FFF2-40B4-BE49-F238E27FC236}">
                      <a16:creationId xmlns:a16="http://schemas.microsoft.com/office/drawing/2014/main" id="{63CBF5F5-119B-BD40-A9F0-A488F4D63ED4}"/>
                    </a:ext>
                  </a:extLst>
                </p:cNvPr>
                <p:cNvPicPr/>
                <p:nvPr/>
              </p:nvPicPr>
              <p:blipFill>
                <a:blip r:embed="rId137"/>
                <a:stretch>
                  <a:fillRect/>
                </a:stretch>
              </p:blipFill>
              <p:spPr>
                <a:xfrm>
                  <a:off x="6230897" y="3370766"/>
                  <a:ext cx="9108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88" name="Ink 87">
                  <a:extLst>
                    <a:ext uri="{FF2B5EF4-FFF2-40B4-BE49-F238E27FC236}">
                      <a16:creationId xmlns:a16="http://schemas.microsoft.com/office/drawing/2014/main" id="{16D59CFA-A4EF-424B-94EB-CB667458AA8E}"/>
                    </a:ext>
                  </a:extLst>
                </p14:cNvPr>
                <p14:cNvContentPartPr/>
                <p14:nvPr/>
              </p14:nvContentPartPr>
              <p14:xfrm>
                <a:off x="6567137" y="3317846"/>
                <a:ext cx="246240" cy="234360"/>
              </p14:xfrm>
            </p:contentPart>
          </mc:Choice>
          <mc:Fallback xmlns="">
            <p:pic>
              <p:nvPicPr>
                <p:cNvPr id="88" name="Ink 87">
                  <a:extLst>
                    <a:ext uri="{FF2B5EF4-FFF2-40B4-BE49-F238E27FC236}">
                      <a16:creationId xmlns:a16="http://schemas.microsoft.com/office/drawing/2014/main" id="{16D59CFA-A4EF-424B-94EB-CB667458AA8E}"/>
                    </a:ext>
                  </a:extLst>
                </p:cNvPr>
                <p:cNvPicPr/>
                <p:nvPr/>
              </p:nvPicPr>
              <p:blipFill>
                <a:blip r:embed="rId139"/>
                <a:stretch>
                  <a:fillRect/>
                </a:stretch>
              </p:blipFill>
              <p:spPr>
                <a:xfrm>
                  <a:off x="6552017" y="3302366"/>
                  <a:ext cx="27684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89" name="Ink 88">
                  <a:extLst>
                    <a:ext uri="{FF2B5EF4-FFF2-40B4-BE49-F238E27FC236}">
                      <a16:creationId xmlns:a16="http://schemas.microsoft.com/office/drawing/2014/main" id="{AD428EA8-11D5-A54B-8D8D-210A0790F40A}"/>
                    </a:ext>
                  </a:extLst>
                </p14:cNvPr>
                <p14:cNvContentPartPr/>
                <p14:nvPr/>
              </p14:nvContentPartPr>
              <p14:xfrm>
                <a:off x="6967457" y="3169886"/>
                <a:ext cx="192600" cy="360000"/>
              </p14:xfrm>
            </p:contentPart>
          </mc:Choice>
          <mc:Fallback xmlns="">
            <p:pic>
              <p:nvPicPr>
                <p:cNvPr id="89" name="Ink 88">
                  <a:extLst>
                    <a:ext uri="{FF2B5EF4-FFF2-40B4-BE49-F238E27FC236}">
                      <a16:creationId xmlns:a16="http://schemas.microsoft.com/office/drawing/2014/main" id="{AD428EA8-11D5-A54B-8D8D-210A0790F40A}"/>
                    </a:ext>
                  </a:extLst>
                </p:cNvPr>
                <p:cNvPicPr/>
                <p:nvPr/>
              </p:nvPicPr>
              <p:blipFill>
                <a:blip r:embed="rId141"/>
                <a:stretch>
                  <a:fillRect/>
                </a:stretch>
              </p:blipFill>
              <p:spPr>
                <a:xfrm>
                  <a:off x="6952337" y="3154406"/>
                  <a:ext cx="223200" cy="3906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0" name="Ink 89">
                  <a:extLst>
                    <a:ext uri="{FF2B5EF4-FFF2-40B4-BE49-F238E27FC236}">
                      <a16:creationId xmlns:a16="http://schemas.microsoft.com/office/drawing/2014/main" id="{972661DA-517B-3747-BC1A-761A102AA43B}"/>
                    </a:ext>
                  </a:extLst>
                </p14:cNvPr>
                <p14:cNvContentPartPr/>
                <p14:nvPr/>
              </p14:nvContentPartPr>
              <p14:xfrm>
                <a:off x="6832097" y="3276806"/>
                <a:ext cx="345600" cy="41400"/>
              </p14:xfrm>
            </p:contentPart>
          </mc:Choice>
          <mc:Fallback xmlns="">
            <p:pic>
              <p:nvPicPr>
                <p:cNvPr id="90" name="Ink 89">
                  <a:extLst>
                    <a:ext uri="{FF2B5EF4-FFF2-40B4-BE49-F238E27FC236}">
                      <a16:creationId xmlns:a16="http://schemas.microsoft.com/office/drawing/2014/main" id="{972661DA-517B-3747-BC1A-761A102AA43B}"/>
                    </a:ext>
                  </a:extLst>
                </p:cNvPr>
                <p:cNvPicPr/>
                <p:nvPr/>
              </p:nvPicPr>
              <p:blipFill>
                <a:blip r:embed="rId143"/>
                <a:stretch>
                  <a:fillRect/>
                </a:stretch>
              </p:blipFill>
              <p:spPr>
                <a:xfrm>
                  <a:off x="6816977" y="3261686"/>
                  <a:ext cx="37620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3" name="Ink 92">
                  <a:extLst>
                    <a:ext uri="{FF2B5EF4-FFF2-40B4-BE49-F238E27FC236}">
                      <a16:creationId xmlns:a16="http://schemas.microsoft.com/office/drawing/2014/main" id="{435D884E-C564-1548-BC70-A0DE3629EC22}"/>
                    </a:ext>
                  </a:extLst>
                </p14:cNvPr>
                <p14:cNvContentPartPr/>
                <p14:nvPr/>
              </p14:nvContentPartPr>
              <p14:xfrm>
                <a:off x="3692177" y="3787286"/>
                <a:ext cx="4017960" cy="233640"/>
              </p14:xfrm>
            </p:contentPart>
          </mc:Choice>
          <mc:Fallback xmlns="">
            <p:pic>
              <p:nvPicPr>
                <p:cNvPr id="93" name="Ink 92">
                  <a:extLst>
                    <a:ext uri="{FF2B5EF4-FFF2-40B4-BE49-F238E27FC236}">
                      <a16:creationId xmlns:a16="http://schemas.microsoft.com/office/drawing/2014/main" id="{435D884E-C564-1548-BC70-A0DE3629EC22}"/>
                    </a:ext>
                  </a:extLst>
                </p:cNvPr>
                <p:cNvPicPr/>
                <p:nvPr/>
              </p:nvPicPr>
              <p:blipFill>
                <a:blip r:embed="rId145"/>
                <a:stretch>
                  <a:fillRect/>
                </a:stretch>
              </p:blipFill>
              <p:spPr>
                <a:xfrm>
                  <a:off x="3677057" y="3772166"/>
                  <a:ext cx="40485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6" name="Ink 95">
                  <a:extLst>
                    <a:ext uri="{FF2B5EF4-FFF2-40B4-BE49-F238E27FC236}">
                      <a16:creationId xmlns:a16="http://schemas.microsoft.com/office/drawing/2014/main" id="{FDE39F79-1FBE-C04A-898B-3FAA0248AB0A}"/>
                    </a:ext>
                  </a:extLst>
                </p14:cNvPr>
                <p14:cNvContentPartPr/>
                <p14:nvPr/>
              </p14:nvContentPartPr>
              <p14:xfrm>
                <a:off x="5608097" y="3622766"/>
                <a:ext cx="3960" cy="2520"/>
              </p14:xfrm>
            </p:contentPart>
          </mc:Choice>
          <mc:Fallback xmlns="">
            <p:pic>
              <p:nvPicPr>
                <p:cNvPr id="96" name="Ink 95">
                  <a:extLst>
                    <a:ext uri="{FF2B5EF4-FFF2-40B4-BE49-F238E27FC236}">
                      <a16:creationId xmlns:a16="http://schemas.microsoft.com/office/drawing/2014/main" id="{FDE39F79-1FBE-C04A-898B-3FAA0248AB0A}"/>
                    </a:ext>
                  </a:extLst>
                </p:cNvPr>
                <p:cNvPicPr/>
                <p:nvPr/>
              </p:nvPicPr>
              <p:blipFill>
                <a:blip r:embed="rId147"/>
                <a:stretch>
                  <a:fillRect/>
                </a:stretch>
              </p:blipFill>
              <p:spPr>
                <a:xfrm>
                  <a:off x="5592977" y="3607286"/>
                  <a:ext cx="3456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7" name="Ink 96">
                  <a:extLst>
                    <a:ext uri="{FF2B5EF4-FFF2-40B4-BE49-F238E27FC236}">
                      <a16:creationId xmlns:a16="http://schemas.microsoft.com/office/drawing/2014/main" id="{149B25F5-3F5C-4A46-91FE-2538F8EA1E33}"/>
                    </a:ext>
                  </a:extLst>
                </p14:cNvPr>
                <p14:cNvContentPartPr/>
                <p14:nvPr/>
              </p14:nvContentPartPr>
              <p14:xfrm>
                <a:off x="5582177" y="3608366"/>
                <a:ext cx="104400" cy="97560"/>
              </p14:xfrm>
            </p:contentPart>
          </mc:Choice>
          <mc:Fallback xmlns="">
            <p:pic>
              <p:nvPicPr>
                <p:cNvPr id="97" name="Ink 96">
                  <a:extLst>
                    <a:ext uri="{FF2B5EF4-FFF2-40B4-BE49-F238E27FC236}">
                      <a16:creationId xmlns:a16="http://schemas.microsoft.com/office/drawing/2014/main" id="{149B25F5-3F5C-4A46-91FE-2538F8EA1E33}"/>
                    </a:ext>
                  </a:extLst>
                </p:cNvPr>
                <p:cNvPicPr/>
                <p:nvPr/>
              </p:nvPicPr>
              <p:blipFill>
                <a:blip r:embed="rId149"/>
                <a:stretch>
                  <a:fillRect/>
                </a:stretch>
              </p:blipFill>
              <p:spPr>
                <a:xfrm>
                  <a:off x="5566697" y="3592886"/>
                  <a:ext cx="135000" cy="128160"/>
                </a:xfrm>
                <a:prstGeom prst="rect">
                  <a:avLst/>
                </a:prstGeom>
              </p:spPr>
            </p:pic>
          </mc:Fallback>
        </mc:AlternateContent>
      </p:grpSp>
      <p:grpSp>
        <p:nvGrpSpPr>
          <p:cNvPr id="101" name="Group 100">
            <a:extLst>
              <a:ext uri="{FF2B5EF4-FFF2-40B4-BE49-F238E27FC236}">
                <a16:creationId xmlns:a16="http://schemas.microsoft.com/office/drawing/2014/main" id="{44600B7E-A4BB-7C42-AAA7-12CC5833A311}"/>
              </a:ext>
            </a:extLst>
          </p:cNvPr>
          <p:cNvGrpSpPr/>
          <p:nvPr/>
        </p:nvGrpSpPr>
        <p:grpSpPr>
          <a:xfrm>
            <a:off x="5267897" y="4028126"/>
            <a:ext cx="234360" cy="436680"/>
            <a:chOff x="5267897" y="4028126"/>
            <a:chExt cx="234360" cy="436680"/>
          </a:xfrm>
        </p:grpSpPr>
        <mc:AlternateContent xmlns:mc="http://schemas.openxmlformats.org/markup-compatibility/2006" xmlns:p14="http://schemas.microsoft.com/office/powerpoint/2010/main">
          <mc:Choice Requires="p14">
            <p:contentPart p14:bwMode="auto" r:id="rId150">
              <p14:nvContentPartPr>
                <p14:cNvPr id="99" name="Ink 98">
                  <a:extLst>
                    <a:ext uri="{FF2B5EF4-FFF2-40B4-BE49-F238E27FC236}">
                      <a16:creationId xmlns:a16="http://schemas.microsoft.com/office/drawing/2014/main" id="{F33FD0D3-69AE-9241-AF52-0A449D173E39}"/>
                    </a:ext>
                  </a:extLst>
                </p14:cNvPr>
                <p14:cNvContentPartPr/>
                <p14:nvPr/>
              </p14:nvContentPartPr>
              <p14:xfrm>
                <a:off x="5365097" y="4028126"/>
                <a:ext cx="16920" cy="328680"/>
              </p14:xfrm>
            </p:contentPart>
          </mc:Choice>
          <mc:Fallback xmlns="">
            <p:pic>
              <p:nvPicPr>
                <p:cNvPr id="99" name="Ink 98">
                  <a:extLst>
                    <a:ext uri="{FF2B5EF4-FFF2-40B4-BE49-F238E27FC236}">
                      <a16:creationId xmlns:a16="http://schemas.microsoft.com/office/drawing/2014/main" id="{F33FD0D3-69AE-9241-AF52-0A449D173E39}"/>
                    </a:ext>
                  </a:extLst>
                </p:cNvPr>
                <p:cNvPicPr/>
                <p:nvPr/>
              </p:nvPicPr>
              <p:blipFill>
                <a:blip r:embed="rId151"/>
                <a:stretch>
                  <a:fillRect/>
                </a:stretch>
              </p:blipFill>
              <p:spPr>
                <a:xfrm>
                  <a:off x="5349617" y="4013006"/>
                  <a:ext cx="47520" cy="3592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00" name="Ink 99">
                  <a:extLst>
                    <a:ext uri="{FF2B5EF4-FFF2-40B4-BE49-F238E27FC236}">
                      <a16:creationId xmlns:a16="http://schemas.microsoft.com/office/drawing/2014/main" id="{81E3C0C7-6BF0-054F-A0D8-D5A4B90E34BA}"/>
                    </a:ext>
                  </a:extLst>
                </p14:cNvPr>
                <p14:cNvContentPartPr/>
                <p14:nvPr/>
              </p14:nvContentPartPr>
              <p14:xfrm>
                <a:off x="5267897" y="4278686"/>
                <a:ext cx="234360" cy="186120"/>
              </p14:xfrm>
            </p:contentPart>
          </mc:Choice>
          <mc:Fallback xmlns="">
            <p:pic>
              <p:nvPicPr>
                <p:cNvPr id="100" name="Ink 99">
                  <a:extLst>
                    <a:ext uri="{FF2B5EF4-FFF2-40B4-BE49-F238E27FC236}">
                      <a16:creationId xmlns:a16="http://schemas.microsoft.com/office/drawing/2014/main" id="{81E3C0C7-6BF0-054F-A0D8-D5A4B90E34BA}"/>
                    </a:ext>
                  </a:extLst>
                </p:cNvPr>
                <p:cNvPicPr/>
                <p:nvPr/>
              </p:nvPicPr>
              <p:blipFill>
                <a:blip r:embed="rId153"/>
                <a:stretch>
                  <a:fillRect/>
                </a:stretch>
              </p:blipFill>
              <p:spPr>
                <a:xfrm>
                  <a:off x="5252777" y="4263566"/>
                  <a:ext cx="264960" cy="216360"/>
                </a:xfrm>
                <a:prstGeom prst="rect">
                  <a:avLst/>
                </a:prstGeom>
              </p:spPr>
            </p:pic>
          </mc:Fallback>
        </mc:AlternateContent>
      </p:grpSp>
      <p:grpSp>
        <p:nvGrpSpPr>
          <p:cNvPr id="145" name="Group 144">
            <a:extLst>
              <a:ext uri="{FF2B5EF4-FFF2-40B4-BE49-F238E27FC236}">
                <a16:creationId xmlns:a16="http://schemas.microsoft.com/office/drawing/2014/main" id="{054343E3-BF0E-6A48-BB95-6F0DC104735D}"/>
              </a:ext>
            </a:extLst>
          </p:cNvPr>
          <p:cNvGrpSpPr/>
          <p:nvPr/>
        </p:nvGrpSpPr>
        <p:grpSpPr>
          <a:xfrm>
            <a:off x="1445417" y="5300006"/>
            <a:ext cx="276840" cy="537120"/>
            <a:chOff x="1445417" y="5300006"/>
            <a:chExt cx="276840" cy="537120"/>
          </a:xfrm>
        </p:grpSpPr>
        <mc:AlternateContent xmlns:mc="http://schemas.openxmlformats.org/markup-compatibility/2006" xmlns:p14="http://schemas.microsoft.com/office/powerpoint/2010/main">
          <mc:Choice Requires="p14">
            <p:contentPart p14:bwMode="auto" r:id="rId154">
              <p14:nvContentPartPr>
                <p14:cNvPr id="142" name="Ink 141">
                  <a:extLst>
                    <a:ext uri="{FF2B5EF4-FFF2-40B4-BE49-F238E27FC236}">
                      <a16:creationId xmlns:a16="http://schemas.microsoft.com/office/drawing/2014/main" id="{0861EF02-C7F5-9F44-9515-10B7E2D8170D}"/>
                    </a:ext>
                  </a:extLst>
                </p14:cNvPr>
                <p14:cNvContentPartPr/>
                <p14:nvPr/>
              </p14:nvContentPartPr>
              <p14:xfrm>
                <a:off x="1541177" y="5538326"/>
                <a:ext cx="151560" cy="298800"/>
              </p14:xfrm>
            </p:contentPart>
          </mc:Choice>
          <mc:Fallback xmlns="">
            <p:pic>
              <p:nvPicPr>
                <p:cNvPr id="142" name="Ink 141">
                  <a:extLst>
                    <a:ext uri="{FF2B5EF4-FFF2-40B4-BE49-F238E27FC236}">
                      <a16:creationId xmlns:a16="http://schemas.microsoft.com/office/drawing/2014/main" id="{0861EF02-C7F5-9F44-9515-10B7E2D8170D}"/>
                    </a:ext>
                  </a:extLst>
                </p:cNvPr>
                <p:cNvPicPr/>
                <p:nvPr/>
              </p:nvPicPr>
              <p:blipFill>
                <a:blip r:embed="rId155"/>
                <a:stretch>
                  <a:fillRect/>
                </a:stretch>
              </p:blipFill>
              <p:spPr>
                <a:xfrm>
                  <a:off x="1525697" y="5523206"/>
                  <a:ext cx="18180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43" name="Ink 142">
                  <a:extLst>
                    <a:ext uri="{FF2B5EF4-FFF2-40B4-BE49-F238E27FC236}">
                      <a16:creationId xmlns:a16="http://schemas.microsoft.com/office/drawing/2014/main" id="{D96C9069-3532-8F48-8DD3-F4356BD93A0D}"/>
                    </a:ext>
                  </a:extLst>
                </p14:cNvPr>
                <p14:cNvContentPartPr/>
                <p14:nvPr/>
              </p14:nvContentPartPr>
              <p14:xfrm>
                <a:off x="1445417" y="5616806"/>
                <a:ext cx="265680" cy="132120"/>
              </p14:xfrm>
            </p:contentPart>
          </mc:Choice>
          <mc:Fallback xmlns="">
            <p:pic>
              <p:nvPicPr>
                <p:cNvPr id="143" name="Ink 142">
                  <a:extLst>
                    <a:ext uri="{FF2B5EF4-FFF2-40B4-BE49-F238E27FC236}">
                      <a16:creationId xmlns:a16="http://schemas.microsoft.com/office/drawing/2014/main" id="{D96C9069-3532-8F48-8DD3-F4356BD93A0D}"/>
                    </a:ext>
                  </a:extLst>
                </p:cNvPr>
                <p:cNvPicPr/>
                <p:nvPr/>
              </p:nvPicPr>
              <p:blipFill>
                <a:blip r:embed="rId157"/>
                <a:stretch>
                  <a:fillRect/>
                </a:stretch>
              </p:blipFill>
              <p:spPr>
                <a:xfrm>
                  <a:off x="1430297" y="5601686"/>
                  <a:ext cx="29628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44" name="Ink 143">
                  <a:extLst>
                    <a:ext uri="{FF2B5EF4-FFF2-40B4-BE49-F238E27FC236}">
                      <a16:creationId xmlns:a16="http://schemas.microsoft.com/office/drawing/2014/main" id="{50F42EB4-B619-3948-BD08-CCF673424E19}"/>
                    </a:ext>
                  </a:extLst>
                </p14:cNvPr>
                <p14:cNvContentPartPr/>
                <p14:nvPr/>
              </p14:nvContentPartPr>
              <p14:xfrm>
                <a:off x="1668257" y="5300006"/>
                <a:ext cx="54000" cy="178200"/>
              </p14:xfrm>
            </p:contentPart>
          </mc:Choice>
          <mc:Fallback xmlns="">
            <p:pic>
              <p:nvPicPr>
                <p:cNvPr id="144" name="Ink 143">
                  <a:extLst>
                    <a:ext uri="{FF2B5EF4-FFF2-40B4-BE49-F238E27FC236}">
                      <a16:creationId xmlns:a16="http://schemas.microsoft.com/office/drawing/2014/main" id="{50F42EB4-B619-3948-BD08-CCF673424E19}"/>
                    </a:ext>
                  </a:extLst>
                </p:cNvPr>
                <p:cNvPicPr/>
                <p:nvPr/>
              </p:nvPicPr>
              <p:blipFill>
                <a:blip r:embed="rId159"/>
                <a:stretch>
                  <a:fillRect/>
                </a:stretch>
              </p:blipFill>
              <p:spPr>
                <a:xfrm>
                  <a:off x="1653137" y="5284886"/>
                  <a:ext cx="84600" cy="208800"/>
                </a:xfrm>
                <a:prstGeom prst="rect">
                  <a:avLst/>
                </a:prstGeom>
              </p:spPr>
            </p:pic>
          </mc:Fallback>
        </mc:AlternateContent>
      </p:grpSp>
      <p:grpSp>
        <p:nvGrpSpPr>
          <p:cNvPr id="171" name="Group 170">
            <a:extLst>
              <a:ext uri="{FF2B5EF4-FFF2-40B4-BE49-F238E27FC236}">
                <a16:creationId xmlns:a16="http://schemas.microsoft.com/office/drawing/2014/main" id="{903757B3-7ACA-CE4D-8A53-1B08834366B0}"/>
              </a:ext>
            </a:extLst>
          </p:cNvPr>
          <p:cNvGrpSpPr/>
          <p:nvPr/>
        </p:nvGrpSpPr>
        <p:grpSpPr>
          <a:xfrm>
            <a:off x="2085137" y="4687286"/>
            <a:ext cx="5733360" cy="1731240"/>
            <a:chOff x="2085137" y="4687286"/>
            <a:chExt cx="5733360" cy="1731240"/>
          </a:xfrm>
        </p:grpSpPr>
        <mc:AlternateContent xmlns:mc="http://schemas.openxmlformats.org/markup-compatibility/2006" xmlns:p14="http://schemas.microsoft.com/office/powerpoint/2010/main">
          <mc:Choice Requires="p14">
            <p:contentPart p14:bwMode="auto" r:id="rId160">
              <p14:nvContentPartPr>
                <p14:cNvPr id="114" name="Ink 113">
                  <a:extLst>
                    <a:ext uri="{FF2B5EF4-FFF2-40B4-BE49-F238E27FC236}">
                      <a16:creationId xmlns:a16="http://schemas.microsoft.com/office/drawing/2014/main" id="{49CFD5DF-C883-1946-9A61-3DCEFB3B54C9}"/>
                    </a:ext>
                  </a:extLst>
                </p14:cNvPr>
                <p14:cNvContentPartPr/>
                <p14:nvPr/>
              </p14:nvContentPartPr>
              <p14:xfrm>
                <a:off x="5451497" y="4841726"/>
                <a:ext cx="86400" cy="282240"/>
              </p14:xfrm>
            </p:contentPart>
          </mc:Choice>
          <mc:Fallback xmlns="">
            <p:pic>
              <p:nvPicPr>
                <p:cNvPr id="114" name="Ink 113">
                  <a:extLst>
                    <a:ext uri="{FF2B5EF4-FFF2-40B4-BE49-F238E27FC236}">
                      <a16:creationId xmlns:a16="http://schemas.microsoft.com/office/drawing/2014/main" id="{49CFD5DF-C883-1946-9A61-3DCEFB3B54C9}"/>
                    </a:ext>
                  </a:extLst>
                </p:cNvPr>
                <p:cNvPicPr/>
                <p:nvPr/>
              </p:nvPicPr>
              <p:blipFill>
                <a:blip r:embed="rId161"/>
                <a:stretch>
                  <a:fillRect/>
                </a:stretch>
              </p:blipFill>
              <p:spPr>
                <a:xfrm>
                  <a:off x="5436017" y="4826606"/>
                  <a:ext cx="117000"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15" name="Ink 114">
                  <a:extLst>
                    <a:ext uri="{FF2B5EF4-FFF2-40B4-BE49-F238E27FC236}">
                      <a16:creationId xmlns:a16="http://schemas.microsoft.com/office/drawing/2014/main" id="{7BD41895-0BAC-CA47-9002-2C286FD0EEF0}"/>
                    </a:ext>
                  </a:extLst>
                </p14:cNvPr>
                <p14:cNvContentPartPr/>
                <p14:nvPr/>
              </p14:nvContentPartPr>
              <p14:xfrm>
                <a:off x="5433857" y="4803206"/>
                <a:ext cx="294480" cy="378360"/>
              </p14:xfrm>
            </p:contentPart>
          </mc:Choice>
          <mc:Fallback xmlns="">
            <p:pic>
              <p:nvPicPr>
                <p:cNvPr id="115" name="Ink 114">
                  <a:extLst>
                    <a:ext uri="{FF2B5EF4-FFF2-40B4-BE49-F238E27FC236}">
                      <a16:creationId xmlns:a16="http://schemas.microsoft.com/office/drawing/2014/main" id="{7BD41895-0BAC-CA47-9002-2C286FD0EEF0}"/>
                    </a:ext>
                  </a:extLst>
                </p:cNvPr>
                <p:cNvPicPr/>
                <p:nvPr/>
              </p:nvPicPr>
              <p:blipFill>
                <a:blip r:embed="rId163"/>
                <a:stretch>
                  <a:fillRect/>
                </a:stretch>
              </p:blipFill>
              <p:spPr>
                <a:xfrm>
                  <a:off x="5418737" y="4788086"/>
                  <a:ext cx="325080" cy="40896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16" name="Ink 115">
                  <a:extLst>
                    <a:ext uri="{FF2B5EF4-FFF2-40B4-BE49-F238E27FC236}">
                      <a16:creationId xmlns:a16="http://schemas.microsoft.com/office/drawing/2014/main" id="{8A32AE79-E959-4C48-A77F-14A6FDC5953B}"/>
                    </a:ext>
                  </a:extLst>
                </p14:cNvPr>
                <p14:cNvContentPartPr/>
                <p14:nvPr/>
              </p14:nvContentPartPr>
              <p14:xfrm>
                <a:off x="5773697" y="5069246"/>
                <a:ext cx="145080" cy="102240"/>
              </p14:xfrm>
            </p:contentPart>
          </mc:Choice>
          <mc:Fallback xmlns="">
            <p:pic>
              <p:nvPicPr>
                <p:cNvPr id="116" name="Ink 115">
                  <a:extLst>
                    <a:ext uri="{FF2B5EF4-FFF2-40B4-BE49-F238E27FC236}">
                      <a16:creationId xmlns:a16="http://schemas.microsoft.com/office/drawing/2014/main" id="{8A32AE79-E959-4C48-A77F-14A6FDC5953B}"/>
                    </a:ext>
                  </a:extLst>
                </p:cNvPr>
                <p:cNvPicPr/>
                <p:nvPr/>
              </p:nvPicPr>
              <p:blipFill>
                <a:blip r:embed="rId165"/>
                <a:stretch>
                  <a:fillRect/>
                </a:stretch>
              </p:blipFill>
              <p:spPr>
                <a:xfrm>
                  <a:off x="5758577" y="5054126"/>
                  <a:ext cx="17532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19" name="Ink 118">
                  <a:extLst>
                    <a:ext uri="{FF2B5EF4-FFF2-40B4-BE49-F238E27FC236}">
                      <a16:creationId xmlns:a16="http://schemas.microsoft.com/office/drawing/2014/main" id="{709F79AB-844D-2E48-9C9A-6093857BDAAB}"/>
                    </a:ext>
                  </a:extLst>
                </p14:cNvPr>
                <p14:cNvContentPartPr/>
                <p14:nvPr/>
              </p14:nvContentPartPr>
              <p14:xfrm>
                <a:off x="6025337" y="4833086"/>
                <a:ext cx="124200" cy="239400"/>
              </p14:xfrm>
            </p:contentPart>
          </mc:Choice>
          <mc:Fallback xmlns="">
            <p:pic>
              <p:nvPicPr>
                <p:cNvPr id="119" name="Ink 118">
                  <a:extLst>
                    <a:ext uri="{FF2B5EF4-FFF2-40B4-BE49-F238E27FC236}">
                      <a16:creationId xmlns:a16="http://schemas.microsoft.com/office/drawing/2014/main" id="{709F79AB-844D-2E48-9C9A-6093857BDAAB}"/>
                    </a:ext>
                  </a:extLst>
                </p:cNvPr>
                <p:cNvPicPr/>
                <p:nvPr/>
              </p:nvPicPr>
              <p:blipFill>
                <a:blip r:embed="rId167"/>
                <a:stretch>
                  <a:fillRect/>
                </a:stretch>
              </p:blipFill>
              <p:spPr>
                <a:xfrm>
                  <a:off x="6010217" y="4817966"/>
                  <a:ext cx="15480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0" name="Ink 119">
                  <a:extLst>
                    <a:ext uri="{FF2B5EF4-FFF2-40B4-BE49-F238E27FC236}">
                      <a16:creationId xmlns:a16="http://schemas.microsoft.com/office/drawing/2014/main" id="{E4D35751-A642-D34E-B503-63B43F601B55}"/>
                    </a:ext>
                  </a:extLst>
                </p14:cNvPr>
                <p14:cNvContentPartPr/>
                <p14:nvPr/>
              </p14:nvContentPartPr>
              <p14:xfrm>
                <a:off x="6000137" y="4876646"/>
                <a:ext cx="248760" cy="152280"/>
              </p14:xfrm>
            </p:contentPart>
          </mc:Choice>
          <mc:Fallback xmlns="">
            <p:pic>
              <p:nvPicPr>
                <p:cNvPr id="120" name="Ink 119">
                  <a:extLst>
                    <a:ext uri="{FF2B5EF4-FFF2-40B4-BE49-F238E27FC236}">
                      <a16:creationId xmlns:a16="http://schemas.microsoft.com/office/drawing/2014/main" id="{E4D35751-A642-D34E-B503-63B43F601B55}"/>
                    </a:ext>
                  </a:extLst>
                </p:cNvPr>
                <p:cNvPicPr/>
                <p:nvPr/>
              </p:nvPicPr>
              <p:blipFill>
                <a:blip r:embed="rId169"/>
                <a:stretch>
                  <a:fillRect/>
                </a:stretch>
              </p:blipFill>
              <p:spPr>
                <a:xfrm>
                  <a:off x="5984657" y="4861526"/>
                  <a:ext cx="2793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2" name="Ink 121">
                  <a:extLst>
                    <a:ext uri="{FF2B5EF4-FFF2-40B4-BE49-F238E27FC236}">
                      <a16:creationId xmlns:a16="http://schemas.microsoft.com/office/drawing/2014/main" id="{2B812F9A-BF02-8A47-977B-BE5D5A188C6F}"/>
                    </a:ext>
                  </a:extLst>
                </p14:cNvPr>
                <p14:cNvContentPartPr/>
                <p14:nvPr/>
              </p14:nvContentPartPr>
              <p14:xfrm>
                <a:off x="6364097" y="4789526"/>
                <a:ext cx="182160" cy="258480"/>
              </p14:xfrm>
            </p:contentPart>
          </mc:Choice>
          <mc:Fallback xmlns="">
            <p:pic>
              <p:nvPicPr>
                <p:cNvPr id="122" name="Ink 121">
                  <a:extLst>
                    <a:ext uri="{FF2B5EF4-FFF2-40B4-BE49-F238E27FC236}">
                      <a16:creationId xmlns:a16="http://schemas.microsoft.com/office/drawing/2014/main" id="{2B812F9A-BF02-8A47-977B-BE5D5A188C6F}"/>
                    </a:ext>
                  </a:extLst>
                </p:cNvPr>
                <p:cNvPicPr/>
                <p:nvPr/>
              </p:nvPicPr>
              <p:blipFill>
                <a:blip r:embed="rId171"/>
                <a:stretch>
                  <a:fillRect/>
                </a:stretch>
              </p:blipFill>
              <p:spPr>
                <a:xfrm>
                  <a:off x="6348977" y="4774406"/>
                  <a:ext cx="21240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23" name="Ink 122">
                  <a:extLst>
                    <a:ext uri="{FF2B5EF4-FFF2-40B4-BE49-F238E27FC236}">
                      <a16:creationId xmlns:a16="http://schemas.microsoft.com/office/drawing/2014/main" id="{7B01A7B9-1C6F-E54B-A8A7-A0AA81E7F4AB}"/>
                    </a:ext>
                  </a:extLst>
                </p14:cNvPr>
                <p14:cNvContentPartPr/>
                <p14:nvPr/>
              </p14:nvContentPartPr>
              <p14:xfrm>
                <a:off x="6572897" y="4789526"/>
                <a:ext cx="162360" cy="224280"/>
              </p14:xfrm>
            </p:contentPart>
          </mc:Choice>
          <mc:Fallback xmlns="">
            <p:pic>
              <p:nvPicPr>
                <p:cNvPr id="123" name="Ink 122">
                  <a:extLst>
                    <a:ext uri="{FF2B5EF4-FFF2-40B4-BE49-F238E27FC236}">
                      <a16:creationId xmlns:a16="http://schemas.microsoft.com/office/drawing/2014/main" id="{7B01A7B9-1C6F-E54B-A8A7-A0AA81E7F4AB}"/>
                    </a:ext>
                  </a:extLst>
                </p:cNvPr>
                <p:cNvPicPr/>
                <p:nvPr/>
              </p:nvPicPr>
              <p:blipFill>
                <a:blip r:embed="rId173"/>
                <a:stretch>
                  <a:fillRect/>
                </a:stretch>
              </p:blipFill>
              <p:spPr>
                <a:xfrm>
                  <a:off x="6557777" y="4774406"/>
                  <a:ext cx="19260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24" name="Ink 123">
                  <a:extLst>
                    <a:ext uri="{FF2B5EF4-FFF2-40B4-BE49-F238E27FC236}">
                      <a16:creationId xmlns:a16="http://schemas.microsoft.com/office/drawing/2014/main" id="{DA493A0C-A314-DE42-88A6-7B9A2417E916}"/>
                    </a:ext>
                  </a:extLst>
                </p14:cNvPr>
                <p14:cNvContentPartPr/>
                <p14:nvPr/>
              </p14:nvContentPartPr>
              <p14:xfrm>
                <a:off x="6498737" y="4907246"/>
                <a:ext cx="169560" cy="21960"/>
              </p14:xfrm>
            </p:contentPart>
          </mc:Choice>
          <mc:Fallback xmlns="">
            <p:pic>
              <p:nvPicPr>
                <p:cNvPr id="124" name="Ink 123">
                  <a:extLst>
                    <a:ext uri="{FF2B5EF4-FFF2-40B4-BE49-F238E27FC236}">
                      <a16:creationId xmlns:a16="http://schemas.microsoft.com/office/drawing/2014/main" id="{DA493A0C-A314-DE42-88A6-7B9A2417E916}"/>
                    </a:ext>
                  </a:extLst>
                </p:cNvPr>
                <p:cNvPicPr/>
                <p:nvPr/>
              </p:nvPicPr>
              <p:blipFill>
                <a:blip r:embed="rId175"/>
                <a:stretch>
                  <a:fillRect/>
                </a:stretch>
              </p:blipFill>
              <p:spPr>
                <a:xfrm>
                  <a:off x="6483257" y="4892126"/>
                  <a:ext cx="20016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25" name="Ink 124">
                  <a:extLst>
                    <a:ext uri="{FF2B5EF4-FFF2-40B4-BE49-F238E27FC236}">
                      <a16:creationId xmlns:a16="http://schemas.microsoft.com/office/drawing/2014/main" id="{9A469952-B1AE-EF4F-875E-69CFCF7DE401}"/>
                    </a:ext>
                  </a:extLst>
                </p14:cNvPr>
                <p14:cNvContentPartPr/>
                <p14:nvPr/>
              </p14:nvContentPartPr>
              <p14:xfrm>
                <a:off x="6696737" y="4728686"/>
                <a:ext cx="166680" cy="434520"/>
              </p14:xfrm>
            </p:contentPart>
          </mc:Choice>
          <mc:Fallback xmlns="">
            <p:pic>
              <p:nvPicPr>
                <p:cNvPr id="125" name="Ink 124">
                  <a:extLst>
                    <a:ext uri="{FF2B5EF4-FFF2-40B4-BE49-F238E27FC236}">
                      <a16:creationId xmlns:a16="http://schemas.microsoft.com/office/drawing/2014/main" id="{9A469952-B1AE-EF4F-875E-69CFCF7DE401}"/>
                    </a:ext>
                  </a:extLst>
                </p:cNvPr>
                <p:cNvPicPr/>
                <p:nvPr/>
              </p:nvPicPr>
              <p:blipFill>
                <a:blip r:embed="rId177"/>
                <a:stretch>
                  <a:fillRect/>
                </a:stretch>
              </p:blipFill>
              <p:spPr>
                <a:xfrm>
                  <a:off x="6681617" y="4713206"/>
                  <a:ext cx="196920" cy="46512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2" name="Ink 111">
                  <a:extLst>
                    <a:ext uri="{FF2B5EF4-FFF2-40B4-BE49-F238E27FC236}">
                      <a16:creationId xmlns:a16="http://schemas.microsoft.com/office/drawing/2014/main" id="{8D28DFDB-5884-ED43-9B13-9C30E3FD53E4}"/>
                    </a:ext>
                  </a:extLst>
                </p14:cNvPr>
                <p14:cNvContentPartPr/>
                <p14:nvPr/>
              </p14:nvContentPartPr>
              <p14:xfrm>
                <a:off x="4789457" y="4988246"/>
                <a:ext cx="216720" cy="5400"/>
              </p14:xfrm>
            </p:contentPart>
          </mc:Choice>
          <mc:Fallback xmlns="">
            <p:pic>
              <p:nvPicPr>
                <p:cNvPr id="112" name="Ink 111">
                  <a:extLst>
                    <a:ext uri="{FF2B5EF4-FFF2-40B4-BE49-F238E27FC236}">
                      <a16:creationId xmlns:a16="http://schemas.microsoft.com/office/drawing/2014/main" id="{8D28DFDB-5884-ED43-9B13-9C30E3FD53E4}"/>
                    </a:ext>
                  </a:extLst>
                </p:cNvPr>
                <p:cNvPicPr/>
                <p:nvPr/>
              </p:nvPicPr>
              <p:blipFill>
                <a:blip r:embed="rId179"/>
                <a:stretch>
                  <a:fillRect/>
                </a:stretch>
              </p:blipFill>
              <p:spPr>
                <a:xfrm>
                  <a:off x="4774337" y="4973126"/>
                  <a:ext cx="2469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3" name="Ink 112">
                  <a:extLst>
                    <a:ext uri="{FF2B5EF4-FFF2-40B4-BE49-F238E27FC236}">
                      <a16:creationId xmlns:a16="http://schemas.microsoft.com/office/drawing/2014/main" id="{0812B2B4-2C04-D048-9B0B-2FAA667CDD56}"/>
                    </a:ext>
                  </a:extLst>
                </p14:cNvPr>
                <p14:cNvContentPartPr/>
                <p14:nvPr/>
              </p14:nvContentPartPr>
              <p14:xfrm>
                <a:off x="4859297" y="5076806"/>
                <a:ext cx="206280" cy="29160"/>
              </p14:xfrm>
            </p:contentPart>
          </mc:Choice>
          <mc:Fallback xmlns="">
            <p:pic>
              <p:nvPicPr>
                <p:cNvPr id="113" name="Ink 112">
                  <a:extLst>
                    <a:ext uri="{FF2B5EF4-FFF2-40B4-BE49-F238E27FC236}">
                      <a16:creationId xmlns:a16="http://schemas.microsoft.com/office/drawing/2014/main" id="{0812B2B4-2C04-D048-9B0B-2FAA667CDD56}"/>
                    </a:ext>
                  </a:extLst>
                </p:cNvPr>
                <p:cNvPicPr/>
                <p:nvPr/>
              </p:nvPicPr>
              <p:blipFill>
                <a:blip r:embed="rId181"/>
                <a:stretch>
                  <a:fillRect/>
                </a:stretch>
              </p:blipFill>
              <p:spPr>
                <a:xfrm>
                  <a:off x="4843817" y="5061326"/>
                  <a:ext cx="23688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02" name="Ink 101">
                  <a:extLst>
                    <a:ext uri="{FF2B5EF4-FFF2-40B4-BE49-F238E27FC236}">
                      <a16:creationId xmlns:a16="http://schemas.microsoft.com/office/drawing/2014/main" id="{2A1BEC0D-FA83-154D-84AE-BD2BFA017C36}"/>
                    </a:ext>
                  </a:extLst>
                </p14:cNvPr>
                <p14:cNvContentPartPr/>
                <p14:nvPr/>
              </p14:nvContentPartPr>
              <p14:xfrm>
                <a:off x="3910697" y="4702406"/>
                <a:ext cx="104400" cy="241920"/>
              </p14:xfrm>
            </p:contentPart>
          </mc:Choice>
          <mc:Fallback xmlns="">
            <p:pic>
              <p:nvPicPr>
                <p:cNvPr id="102" name="Ink 101">
                  <a:extLst>
                    <a:ext uri="{FF2B5EF4-FFF2-40B4-BE49-F238E27FC236}">
                      <a16:creationId xmlns:a16="http://schemas.microsoft.com/office/drawing/2014/main" id="{2A1BEC0D-FA83-154D-84AE-BD2BFA017C36}"/>
                    </a:ext>
                  </a:extLst>
                </p:cNvPr>
                <p:cNvPicPr/>
                <p:nvPr/>
              </p:nvPicPr>
              <p:blipFill>
                <a:blip r:embed="rId183"/>
                <a:stretch>
                  <a:fillRect/>
                </a:stretch>
              </p:blipFill>
              <p:spPr>
                <a:xfrm>
                  <a:off x="3895577" y="4687286"/>
                  <a:ext cx="13500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03" name="Ink 102">
                  <a:extLst>
                    <a:ext uri="{FF2B5EF4-FFF2-40B4-BE49-F238E27FC236}">
                      <a16:creationId xmlns:a16="http://schemas.microsoft.com/office/drawing/2014/main" id="{9C72EC72-7957-204E-AAFB-0F0931F8C6AA}"/>
                    </a:ext>
                  </a:extLst>
                </p14:cNvPr>
                <p14:cNvContentPartPr/>
                <p14:nvPr/>
              </p14:nvContentPartPr>
              <p14:xfrm>
                <a:off x="3964697" y="4697006"/>
                <a:ext cx="150480" cy="285840"/>
              </p14:xfrm>
            </p:contentPart>
          </mc:Choice>
          <mc:Fallback xmlns="">
            <p:pic>
              <p:nvPicPr>
                <p:cNvPr id="103" name="Ink 102">
                  <a:extLst>
                    <a:ext uri="{FF2B5EF4-FFF2-40B4-BE49-F238E27FC236}">
                      <a16:creationId xmlns:a16="http://schemas.microsoft.com/office/drawing/2014/main" id="{9C72EC72-7957-204E-AAFB-0F0931F8C6AA}"/>
                    </a:ext>
                  </a:extLst>
                </p:cNvPr>
                <p:cNvPicPr/>
                <p:nvPr/>
              </p:nvPicPr>
              <p:blipFill>
                <a:blip r:embed="rId185"/>
                <a:stretch>
                  <a:fillRect/>
                </a:stretch>
              </p:blipFill>
              <p:spPr>
                <a:xfrm>
                  <a:off x="3949217" y="4681526"/>
                  <a:ext cx="1810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04" name="Ink 103">
                  <a:extLst>
                    <a:ext uri="{FF2B5EF4-FFF2-40B4-BE49-F238E27FC236}">
                      <a16:creationId xmlns:a16="http://schemas.microsoft.com/office/drawing/2014/main" id="{922FE478-C751-F54B-A3B1-53B0F21FAEA3}"/>
                    </a:ext>
                  </a:extLst>
                </p14:cNvPr>
                <p14:cNvContentPartPr/>
                <p14:nvPr/>
              </p14:nvContentPartPr>
              <p14:xfrm>
                <a:off x="4216697" y="4687286"/>
                <a:ext cx="102960" cy="233280"/>
              </p14:xfrm>
            </p:contentPart>
          </mc:Choice>
          <mc:Fallback xmlns="">
            <p:pic>
              <p:nvPicPr>
                <p:cNvPr id="104" name="Ink 103">
                  <a:extLst>
                    <a:ext uri="{FF2B5EF4-FFF2-40B4-BE49-F238E27FC236}">
                      <a16:creationId xmlns:a16="http://schemas.microsoft.com/office/drawing/2014/main" id="{922FE478-C751-F54B-A3B1-53B0F21FAEA3}"/>
                    </a:ext>
                  </a:extLst>
                </p:cNvPr>
                <p:cNvPicPr/>
                <p:nvPr/>
              </p:nvPicPr>
              <p:blipFill>
                <a:blip r:embed="rId187"/>
                <a:stretch>
                  <a:fillRect/>
                </a:stretch>
              </p:blipFill>
              <p:spPr>
                <a:xfrm>
                  <a:off x="4201577" y="4672166"/>
                  <a:ext cx="13320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05" name="Ink 104">
                  <a:extLst>
                    <a:ext uri="{FF2B5EF4-FFF2-40B4-BE49-F238E27FC236}">
                      <a16:creationId xmlns:a16="http://schemas.microsoft.com/office/drawing/2014/main" id="{F68D413F-4CCD-5947-B290-C1FEBE7507F1}"/>
                    </a:ext>
                  </a:extLst>
                </p14:cNvPr>
                <p14:cNvContentPartPr/>
                <p14:nvPr/>
              </p14:nvContentPartPr>
              <p14:xfrm>
                <a:off x="4197257" y="4728686"/>
                <a:ext cx="172800" cy="172440"/>
              </p14:xfrm>
            </p:contentPart>
          </mc:Choice>
          <mc:Fallback xmlns="">
            <p:pic>
              <p:nvPicPr>
                <p:cNvPr id="105" name="Ink 104">
                  <a:extLst>
                    <a:ext uri="{FF2B5EF4-FFF2-40B4-BE49-F238E27FC236}">
                      <a16:creationId xmlns:a16="http://schemas.microsoft.com/office/drawing/2014/main" id="{F68D413F-4CCD-5947-B290-C1FEBE7507F1}"/>
                    </a:ext>
                  </a:extLst>
                </p:cNvPr>
                <p:cNvPicPr/>
                <p:nvPr/>
              </p:nvPicPr>
              <p:blipFill>
                <a:blip r:embed="rId189"/>
                <a:stretch>
                  <a:fillRect/>
                </a:stretch>
              </p:blipFill>
              <p:spPr>
                <a:xfrm>
                  <a:off x="4182137" y="4713206"/>
                  <a:ext cx="20340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06" name="Ink 105">
                  <a:extLst>
                    <a:ext uri="{FF2B5EF4-FFF2-40B4-BE49-F238E27FC236}">
                      <a16:creationId xmlns:a16="http://schemas.microsoft.com/office/drawing/2014/main" id="{BCDE2813-2400-1A47-B816-1FF90C39FF29}"/>
                    </a:ext>
                  </a:extLst>
                </p14:cNvPr>
                <p14:cNvContentPartPr/>
                <p14:nvPr/>
              </p14:nvContentPartPr>
              <p14:xfrm>
                <a:off x="3962177" y="5057366"/>
                <a:ext cx="432720" cy="59400"/>
              </p14:xfrm>
            </p:contentPart>
          </mc:Choice>
          <mc:Fallback xmlns="">
            <p:pic>
              <p:nvPicPr>
                <p:cNvPr id="106" name="Ink 105">
                  <a:extLst>
                    <a:ext uri="{FF2B5EF4-FFF2-40B4-BE49-F238E27FC236}">
                      <a16:creationId xmlns:a16="http://schemas.microsoft.com/office/drawing/2014/main" id="{BCDE2813-2400-1A47-B816-1FF90C39FF29}"/>
                    </a:ext>
                  </a:extLst>
                </p:cNvPr>
                <p:cNvPicPr/>
                <p:nvPr/>
              </p:nvPicPr>
              <p:blipFill>
                <a:blip r:embed="rId191"/>
                <a:stretch>
                  <a:fillRect/>
                </a:stretch>
              </p:blipFill>
              <p:spPr>
                <a:xfrm>
                  <a:off x="3947057" y="5042246"/>
                  <a:ext cx="46332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07" name="Ink 106">
                  <a:extLst>
                    <a:ext uri="{FF2B5EF4-FFF2-40B4-BE49-F238E27FC236}">
                      <a16:creationId xmlns:a16="http://schemas.microsoft.com/office/drawing/2014/main" id="{92D15744-F86F-8D48-AB8A-0B4A51ADCD06}"/>
                    </a:ext>
                  </a:extLst>
                </p14:cNvPr>
                <p14:cNvContentPartPr/>
                <p14:nvPr/>
              </p14:nvContentPartPr>
              <p14:xfrm>
                <a:off x="4021937" y="5294606"/>
                <a:ext cx="90000" cy="163080"/>
              </p14:xfrm>
            </p:contentPart>
          </mc:Choice>
          <mc:Fallback xmlns="">
            <p:pic>
              <p:nvPicPr>
                <p:cNvPr id="107" name="Ink 106">
                  <a:extLst>
                    <a:ext uri="{FF2B5EF4-FFF2-40B4-BE49-F238E27FC236}">
                      <a16:creationId xmlns:a16="http://schemas.microsoft.com/office/drawing/2014/main" id="{92D15744-F86F-8D48-AB8A-0B4A51ADCD06}"/>
                    </a:ext>
                  </a:extLst>
                </p:cNvPr>
                <p:cNvPicPr/>
                <p:nvPr/>
              </p:nvPicPr>
              <p:blipFill>
                <a:blip r:embed="rId193"/>
                <a:stretch>
                  <a:fillRect/>
                </a:stretch>
              </p:blipFill>
              <p:spPr>
                <a:xfrm>
                  <a:off x="4006817" y="5279486"/>
                  <a:ext cx="12060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08" name="Ink 107">
                  <a:extLst>
                    <a:ext uri="{FF2B5EF4-FFF2-40B4-BE49-F238E27FC236}">
                      <a16:creationId xmlns:a16="http://schemas.microsoft.com/office/drawing/2014/main" id="{E9E961F3-3010-2741-9549-935B1EAC360E}"/>
                    </a:ext>
                  </a:extLst>
                </p14:cNvPr>
                <p14:cNvContentPartPr/>
                <p14:nvPr/>
              </p14:nvContentPartPr>
              <p14:xfrm>
                <a:off x="4039937" y="5251046"/>
                <a:ext cx="212400" cy="220680"/>
              </p14:xfrm>
            </p:contentPart>
          </mc:Choice>
          <mc:Fallback xmlns="">
            <p:pic>
              <p:nvPicPr>
                <p:cNvPr id="108" name="Ink 107">
                  <a:extLst>
                    <a:ext uri="{FF2B5EF4-FFF2-40B4-BE49-F238E27FC236}">
                      <a16:creationId xmlns:a16="http://schemas.microsoft.com/office/drawing/2014/main" id="{E9E961F3-3010-2741-9549-935B1EAC360E}"/>
                    </a:ext>
                  </a:extLst>
                </p:cNvPr>
                <p:cNvPicPr/>
                <p:nvPr/>
              </p:nvPicPr>
              <p:blipFill>
                <a:blip r:embed="rId195"/>
                <a:stretch>
                  <a:fillRect/>
                </a:stretch>
              </p:blipFill>
              <p:spPr>
                <a:xfrm>
                  <a:off x="4024817" y="5235926"/>
                  <a:ext cx="24264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09" name="Ink 108">
                  <a:extLst>
                    <a:ext uri="{FF2B5EF4-FFF2-40B4-BE49-F238E27FC236}">
                      <a16:creationId xmlns:a16="http://schemas.microsoft.com/office/drawing/2014/main" id="{F36206BC-6B2A-F64C-B695-F9B75778C704}"/>
                    </a:ext>
                  </a:extLst>
                </p14:cNvPr>
                <p14:cNvContentPartPr/>
                <p14:nvPr/>
              </p14:nvContentPartPr>
              <p14:xfrm>
                <a:off x="4414697" y="5155286"/>
                <a:ext cx="112680" cy="265320"/>
              </p14:xfrm>
            </p:contentPart>
          </mc:Choice>
          <mc:Fallback xmlns="">
            <p:pic>
              <p:nvPicPr>
                <p:cNvPr id="109" name="Ink 108">
                  <a:extLst>
                    <a:ext uri="{FF2B5EF4-FFF2-40B4-BE49-F238E27FC236}">
                      <a16:creationId xmlns:a16="http://schemas.microsoft.com/office/drawing/2014/main" id="{F36206BC-6B2A-F64C-B695-F9B75778C704}"/>
                    </a:ext>
                  </a:extLst>
                </p:cNvPr>
                <p:cNvPicPr/>
                <p:nvPr/>
              </p:nvPicPr>
              <p:blipFill>
                <a:blip r:embed="rId197"/>
                <a:stretch>
                  <a:fillRect/>
                </a:stretch>
              </p:blipFill>
              <p:spPr>
                <a:xfrm>
                  <a:off x="4399217" y="5140166"/>
                  <a:ext cx="14328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10" name="Ink 109">
                  <a:extLst>
                    <a:ext uri="{FF2B5EF4-FFF2-40B4-BE49-F238E27FC236}">
                      <a16:creationId xmlns:a16="http://schemas.microsoft.com/office/drawing/2014/main" id="{7FBA08C6-42F6-894E-A3C4-AD2F7B7E5241}"/>
                    </a:ext>
                  </a:extLst>
                </p14:cNvPr>
                <p14:cNvContentPartPr/>
                <p14:nvPr/>
              </p14:nvContentPartPr>
              <p14:xfrm>
                <a:off x="4342697" y="5256446"/>
                <a:ext cx="212400" cy="47160"/>
              </p14:xfrm>
            </p:contentPart>
          </mc:Choice>
          <mc:Fallback xmlns="">
            <p:pic>
              <p:nvPicPr>
                <p:cNvPr id="110" name="Ink 109">
                  <a:extLst>
                    <a:ext uri="{FF2B5EF4-FFF2-40B4-BE49-F238E27FC236}">
                      <a16:creationId xmlns:a16="http://schemas.microsoft.com/office/drawing/2014/main" id="{7FBA08C6-42F6-894E-A3C4-AD2F7B7E5241}"/>
                    </a:ext>
                  </a:extLst>
                </p:cNvPr>
                <p:cNvPicPr/>
                <p:nvPr/>
              </p:nvPicPr>
              <p:blipFill>
                <a:blip r:embed="rId199"/>
                <a:stretch>
                  <a:fillRect/>
                </a:stretch>
              </p:blipFill>
              <p:spPr>
                <a:xfrm>
                  <a:off x="4327577" y="5241326"/>
                  <a:ext cx="24300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27" name="Ink 126">
                  <a:extLst>
                    <a:ext uri="{FF2B5EF4-FFF2-40B4-BE49-F238E27FC236}">
                      <a16:creationId xmlns:a16="http://schemas.microsoft.com/office/drawing/2014/main" id="{3DED4844-A68B-8E4B-B2CE-4919B691C8D6}"/>
                    </a:ext>
                  </a:extLst>
                </p14:cNvPr>
                <p14:cNvContentPartPr/>
                <p14:nvPr/>
              </p14:nvContentPartPr>
              <p14:xfrm>
                <a:off x="3359177" y="5120366"/>
                <a:ext cx="380880" cy="87480"/>
              </p14:xfrm>
            </p:contentPart>
          </mc:Choice>
          <mc:Fallback xmlns="">
            <p:pic>
              <p:nvPicPr>
                <p:cNvPr id="127" name="Ink 126">
                  <a:extLst>
                    <a:ext uri="{FF2B5EF4-FFF2-40B4-BE49-F238E27FC236}">
                      <a16:creationId xmlns:a16="http://schemas.microsoft.com/office/drawing/2014/main" id="{3DED4844-A68B-8E4B-B2CE-4919B691C8D6}"/>
                    </a:ext>
                  </a:extLst>
                </p:cNvPr>
                <p:cNvPicPr/>
                <p:nvPr/>
              </p:nvPicPr>
              <p:blipFill>
                <a:blip r:embed="rId201"/>
                <a:stretch>
                  <a:fillRect/>
                </a:stretch>
              </p:blipFill>
              <p:spPr>
                <a:xfrm>
                  <a:off x="3344057" y="5105246"/>
                  <a:ext cx="41148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28" name="Ink 127">
                  <a:extLst>
                    <a:ext uri="{FF2B5EF4-FFF2-40B4-BE49-F238E27FC236}">
                      <a16:creationId xmlns:a16="http://schemas.microsoft.com/office/drawing/2014/main" id="{F1A10506-7371-AF49-8D59-5823E347C8C9}"/>
                    </a:ext>
                  </a:extLst>
                </p14:cNvPr>
                <p14:cNvContentPartPr/>
                <p14:nvPr/>
              </p14:nvContentPartPr>
              <p14:xfrm>
                <a:off x="3416417" y="5118206"/>
                <a:ext cx="6480" cy="11160"/>
              </p14:xfrm>
            </p:contentPart>
          </mc:Choice>
          <mc:Fallback xmlns="">
            <p:pic>
              <p:nvPicPr>
                <p:cNvPr id="128" name="Ink 127">
                  <a:extLst>
                    <a:ext uri="{FF2B5EF4-FFF2-40B4-BE49-F238E27FC236}">
                      <a16:creationId xmlns:a16="http://schemas.microsoft.com/office/drawing/2014/main" id="{F1A10506-7371-AF49-8D59-5823E347C8C9}"/>
                    </a:ext>
                  </a:extLst>
                </p:cNvPr>
                <p:cNvPicPr/>
                <p:nvPr/>
              </p:nvPicPr>
              <p:blipFill>
                <a:blip r:embed="rId203"/>
                <a:stretch>
                  <a:fillRect/>
                </a:stretch>
              </p:blipFill>
              <p:spPr>
                <a:xfrm>
                  <a:off x="3400937" y="5103086"/>
                  <a:ext cx="3672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29" name="Ink 128">
                  <a:extLst>
                    <a:ext uri="{FF2B5EF4-FFF2-40B4-BE49-F238E27FC236}">
                      <a16:creationId xmlns:a16="http://schemas.microsoft.com/office/drawing/2014/main" id="{B7BDA5DA-21E9-AC42-ADD9-063860895955}"/>
                    </a:ext>
                  </a:extLst>
                </p14:cNvPr>
                <p14:cNvContentPartPr/>
                <p14:nvPr/>
              </p14:nvContentPartPr>
              <p14:xfrm>
                <a:off x="3345857" y="5077526"/>
                <a:ext cx="387000" cy="69480"/>
              </p14:xfrm>
            </p:contentPart>
          </mc:Choice>
          <mc:Fallback xmlns="">
            <p:pic>
              <p:nvPicPr>
                <p:cNvPr id="129" name="Ink 128">
                  <a:extLst>
                    <a:ext uri="{FF2B5EF4-FFF2-40B4-BE49-F238E27FC236}">
                      <a16:creationId xmlns:a16="http://schemas.microsoft.com/office/drawing/2014/main" id="{B7BDA5DA-21E9-AC42-ADD9-063860895955}"/>
                    </a:ext>
                  </a:extLst>
                </p:cNvPr>
                <p:cNvPicPr/>
                <p:nvPr/>
              </p:nvPicPr>
              <p:blipFill>
                <a:blip r:embed="rId205"/>
                <a:stretch>
                  <a:fillRect/>
                </a:stretch>
              </p:blipFill>
              <p:spPr>
                <a:xfrm>
                  <a:off x="3330737" y="5062046"/>
                  <a:ext cx="41760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31" name="Ink 130">
                  <a:extLst>
                    <a:ext uri="{FF2B5EF4-FFF2-40B4-BE49-F238E27FC236}">
                      <a16:creationId xmlns:a16="http://schemas.microsoft.com/office/drawing/2014/main" id="{60F8AF17-C506-2E45-804D-2CA4612F91D3}"/>
                    </a:ext>
                  </a:extLst>
                </p14:cNvPr>
                <p14:cNvContentPartPr/>
                <p14:nvPr/>
              </p14:nvContentPartPr>
              <p14:xfrm>
                <a:off x="2625497" y="4940726"/>
                <a:ext cx="171000" cy="319320"/>
              </p14:xfrm>
            </p:contentPart>
          </mc:Choice>
          <mc:Fallback xmlns="">
            <p:pic>
              <p:nvPicPr>
                <p:cNvPr id="131" name="Ink 130">
                  <a:extLst>
                    <a:ext uri="{FF2B5EF4-FFF2-40B4-BE49-F238E27FC236}">
                      <a16:creationId xmlns:a16="http://schemas.microsoft.com/office/drawing/2014/main" id="{60F8AF17-C506-2E45-804D-2CA4612F91D3}"/>
                    </a:ext>
                  </a:extLst>
                </p:cNvPr>
                <p:cNvPicPr/>
                <p:nvPr/>
              </p:nvPicPr>
              <p:blipFill>
                <a:blip r:embed="rId207"/>
                <a:stretch>
                  <a:fillRect/>
                </a:stretch>
              </p:blipFill>
              <p:spPr>
                <a:xfrm>
                  <a:off x="2610377" y="4925606"/>
                  <a:ext cx="201600" cy="34956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32" name="Ink 131">
                  <a:extLst>
                    <a:ext uri="{FF2B5EF4-FFF2-40B4-BE49-F238E27FC236}">
                      <a16:creationId xmlns:a16="http://schemas.microsoft.com/office/drawing/2014/main" id="{2099C0CD-8988-334C-B553-EEAC507F80F2}"/>
                    </a:ext>
                  </a:extLst>
                </p14:cNvPr>
                <p14:cNvContentPartPr/>
                <p14:nvPr/>
              </p14:nvContentPartPr>
              <p14:xfrm>
                <a:off x="2885417" y="4998686"/>
                <a:ext cx="79560" cy="203040"/>
              </p14:xfrm>
            </p:contentPart>
          </mc:Choice>
          <mc:Fallback xmlns="">
            <p:pic>
              <p:nvPicPr>
                <p:cNvPr id="132" name="Ink 131">
                  <a:extLst>
                    <a:ext uri="{FF2B5EF4-FFF2-40B4-BE49-F238E27FC236}">
                      <a16:creationId xmlns:a16="http://schemas.microsoft.com/office/drawing/2014/main" id="{2099C0CD-8988-334C-B553-EEAC507F80F2}"/>
                    </a:ext>
                  </a:extLst>
                </p:cNvPr>
                <p:cNvPicPr/>
                <p:nvPr/>
              </p:nvPicPr>
              <p:blipFill>
                <a:blip r:embed="rId209"/>
                <a:stretch>
                  <a:fillRect/>
                </a:stretch>
              </p:blipFill>
              <p:spPr>
                <a:xfrm>
                  <a:off x="2869937" y="4983206"/>
                  <a:ext cx="11016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33" name="Ink 132">
                  <a:extLst>
                    <a:ext uri="{FF2B5EF4-FFF2-40B4-BE49-F238E27FC236}">
                      <a16:creationId xmlns:a16="http://schemas.microsoft.com/office/drawing/2014/main" id="{906B0FC3-5107-494E-A523-066B1C4A124B}"/>
                    </a:ext>
                  </a:extLst>
                </p14:cNvPr>
                <p14:cNvContentPartPr/>
                <p14:nvPr/>
              </p14:nvContentPartPr>
              <p14:xfrm>
                <a:off x="2785697" y="5054846"/>
                <a:ext cx="208440" cy="114840"/>
              </p14:xfrm>
            </p:contentPart>
          </mc:Choice>
          <mc:Fallback xmlns="">
            <p:pic>
              <p:nvPicPr>
                <p:cNvPr id="133" name="Ink 132">
                  <a:extLst>
                    <a:ext uri="{FF2B5EF4-FFF2-40B4-BE49-F238E27FC236}">
                      <a16:creationId xmlns:a16="http://schemas.microsoft.com/office/drawing/2014/main" id="{906B0FC3-5107-494E-A523-066B1C4A124B}"/>
                    </a:ext>
                  </a:extLst>
                </p:cNvPr>
                <p:cNvPicPr/>
                <p:nvPr/>
              </p:nvPicPr>
              <p:blipFill>
                <a:blip r:embed="rId211"/>
                <a:stretch>
                  <a:fillRect/>
                </a:stretch>
              </p:blipFill>
              <p:spPr>
                <a:xfrm>
                  <a:off x="2770217" y="5039726"/>
                  <a:ext cx="23868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34" name="Ink 133">
                  <a:extLst>
                    <a:ext uri="{FF2B5EF4-FFF2-40B4-BE49-F238E27FC236}">
                      <a16:creationId xmlns:a16="http://schemas.microsoft.com/office/drawing/2014/main" id="{1317779B-ACB3-A94C-8165-291FE0556D0A}"/>
                    </a:ext>
                  </a:extLst>
                </p14:cNvPr>
                <p14:cNvContentPartPr/>
                <p14:nvPr/>
              </p14:nvContentPartPr>
              <p14:xfrm>
                <a:off x="2641697" y="5326286"/>
                <a:ext cx="396720" cy="90360"/>
              </p14:xfrm>
            </p:contentPart>
          </mc:Choice>
          <mc:Fallback xmlns="">
            <p:pic>
              <p:nvPicPr>
                <p:cNvPr id="134" name="Ink 133">
                  <a:extLst>
                    <a:ext uri="{FF2B5EF4-FFF2-40B4-BE49-F238E27FC236}">
                      <a16:creationId xmlns:a16="http://schemas.microsoft.com/office/drawing/2014/main" id="{1317779B-ACB3-A94C-8165-291FE0556D0A}"/>
                    </a:ext>
                  </a:extLst>
                </p:cNvPr>
                <p:cNvPicPr/>
                <p:nvPr/>
              </p:nvPicPr>
              <p:blipFill>
                <a:blip r:embed="rId213"/>
                <a:stretch>
                  <a:fillRect/>
                </a:stretch>
              </p:blipFill>
              <p:spPr>
                <a:xfrm>
                  <a:off x="2626577" y="5311166"/>
                  <a:ext cx="42732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36" name="Ink 135">
                  <a:extLst>
                    <a:ext uri="{FF2B5EF4-FFF2-40B4-BE49-F238E27FC236}">
                      <a16:creationId xmlns:a16="http://schemas.microsoft.com/office/drawing/2014/main" id="{B09B871A-CC28-4B47-A8EE-FDC5BF6731F7}"/>
                    </a:ext>
                  </a:extLst>
                </p14:cNvPr>
                <p14:cNvContentPartPr/>
                <p14:nvPr/>
              </p14:nvContentPartPr>
              <p14:xfrm>
                <a:off x="2725577" y="5515286"/>
                <a:ext cx="229680" cy="272160"/>
              </p14:xfrm>
            </p:contentPart>
          </mc:Choice>
          <mc:Fallback xmlns="">
            <p:pic>
              <p:nvPicPr>
                <p:cNvPr id="136" name="Ink 135">
                  <a:extLst>
                    <a:ext uri="{FF2B5EF4-FFF2-40B4-BE49-F238E27FC236}">
                      <a16:creationId xmlns:a16="http://schemas.microsoft.com/office/drawing/2014/main" id="{B09B871A-CC28-4B47-A8EE-FDC5BF6731F7}"/>
                    </a:ext>
                  </a:extLst>
                </p:cNvPr>
                <p:cNvPicPr/>
                <p:nvPr/>
              </p:nvPicPr>
              <p:blipFill>
                <a:blip r:embed="rId215"/>
                <a:stretch>
                  <a:fillRect/>
                </a:stretch>
              </p:blipFill>
              <p:spPr>
                <a:xfrm>
                  <a:off x="2710457" y="5499806"/>
                  <a:ext cx="25992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37" name="Ink 136">
                  <a:extLst>
                    <a:ext uri="{FF2B5EF4-FFF2-40B4-BE49-F238E27FC236}">
                      <a16:creationId xmlns:a16="http://schemas.microsoft.com/office/drawing/2014/main" id="{E94A3CFA-C9FC-D448-AC35-F2AADACA1B1B}"/>
                    </a:ext>
                  </a:extLst>
                </p14:cNvPr>
                <p14:cNvContentPartPr/>
                <p14:nvPr/>
              </p14:nvContentPartPr>
              <p14:xfrm>
                <a:off x="3039137" y="5477486"/>
                <a:ext cx="156960" cy="223920"/>
              </p14:xfrm>
            </p:contentPart>
          </mc:Choice>
          <mc:Fallback xmlns="">
            <p:pic>
              <p:nvPicPr>
                <p:cNvPr id="137" name="Ink 136">
                  <a:extLst>
                    <a:ext uri="{FF2B5EF4-FFF2-40B4-BE49-F238E27FC236}">
                      <a16:creationId xmlns:a16="http://schemas.microsoft.com/office/drawing/2014/main" id="{E94A3CFA-C9FC-D448-AC35-F2AADACA1B1B}"/>
                    </a:ext>
                  </a:extLst>
                </p:cNvPr>
                <p:cNvPicPr/>
                <p:nvPr/>
              </p:nvPicPr>
              <p:blipFill>
                <a:blip r:embed="rId217"/>
                <a:stretch>
                  <a:fillRect/>
                </a:stretch>
              </p:blipFill>
              <p:spPr>
                <a:xfrm>
                  <a:off x="3024017" y="5462366"/>
                  <a:ext cx="18756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38" name="Ink 137">
                  <a:extLst>
                    <a:ext uri="{FF2B5EF4-FFF2-40B4-BE49-F238E27FC236}">
                      <a16:creationId xmlns:a16="http://schemas.microsoft.com/office/drawing/2014/main" id="{A5B6368A-F892-F04C-98B9-32C92CA027AD}"/>
                    </a:ext>
                  </a:extLst>
                </p14:cNvPr>
                <p14:cNvContentPartPr/>
                <p14:nvPr/>
              </p14:nvContentPartPr>
              <p14:xfrm>
                <a:off x="3022937" y="5518886"/>
                <a:ext cx="196200" cy="72360"/>
              </p14:xfrm>
            </p:contentPart>
          </mc:Choice>
          <mc:Fallback xmlns="">
            <p:pic>
              <p:nvPicPr>
                <p:cNvPr id="138" name="Ink 137">
                  <a:extLst>
                    <a:ext uri="{FF2B5EF4-FFF2-40B4-BE49-F238E27FC236}">
                      <a16:creationId xmlns:a16="http://schemas.microsoft.com/office/drawing/2014/main" id="{A5B6368A-F892-F04C-98B9-32C92CA027AD}"/>
                    </a:ext>
                  </a:extLst>
                </p:cNvPr>
                <p:cNvPicPr/>
                <p:nvPr/>
              </p:nvPicPr>
              <p:blipFill>
                <a:blip r:embed="rId219"/>
                <a:stretch>
                  <a:fillRect/>
                </a:stretch>
              </p:blipFill>
              <p:spPr>
                <a:xfrm>
                  <a:off x="3007817" y="5503766"/>
                  <a:ext cx="2268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40" name="Ink 139">
                  <a:extLst>
                    <a:ext uri="{FF2B5EF4-FFF2-40B4-BE49-F238E27FC236}">
                      <a16:creationId xmlns:a16="http://schemas.microsoft.com/office/drawing/2014/main" id="{626C8DB9-1009-3F46-BA5C-55DEA32B4D9D}"/>
                    </a:ext>
                  </a:extLst>
                </p14:cNvPr>
                <p14:cNvContentPartPr/>
                <p14:nvPr/>
              </p14:nvContentPartPr>
              <p14:xfrm>
                <a:off x="2085137" y="5474966"/>
                <a:ext cx="279360" cy="63720"/>
              </p14:xfrm>
            </p:contentPart>
          </mc:Choice>
          <mc:Fallback xmlns="">
            <p:pic>
              <p:nvPicPr>
                <p:cNvPr id="140" name="Ink 139">
                  <a:extLst>
                    <a:ext uri="{FF2B5EF4-FFF2-40B4-BE49-F238E27FC236}">
                      <a16:creationId xmlns:a16="http://schemas.microsoft.com/office/drawing/2014/main" id="{626C8DB9-1009-3F46-BA5C-55DEA32B4D9D}"/>
                    </a:ext>
                  </a:extLst>
                </p:cNvPr>
                <p:cNvPicPr/>
                <p:nvPr/>
              </p:nvPicPr>
              <p:blipFill>
                <a:blip r:embed="rId221"/>
                <a:stretch>
                  <a:fillRect/>
                </a:stretch>
              </p:blipFill>
              <p:spPr>
                <a:xfrm>
                  <a:off x="2070017" y="5459846"/>
                  <a:ext cx="3099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41" name="Ink 140">
                  <a:extLst>
                    <a:ext uri="{FF2B5EF4-FFF2-40B4-BE49-F238E27FC236}">
                      <a16:creationId xmlns:a16="http://schemas.microsoft.com/office/drawing/2014/main" id="{9A12573B-DF3B-054B-8879-A9501B6BFD72}"/>
                    </a:ext>
                  </a:extLst>
                </p14:cNvPr>
                <p14:cNvContentPartPr/>
                <p14:nvPr/>
              </p14:nvContentPartPr>
              <p14:xfrm>
                <a:off x="2211857" y="5580446"/>
                <a:ext cx="153000" cy="39600"/>
              </p14:xfrm>
            </p:contentPart>
          </mc:Choice>
          <mc:Fallback xmlns="">
            <p:pic>
              <p:nvPicPr>
                <p:cNvPr id="141" name="Ink 140">
                  <a:extLst>
                    <a:ext uri="{FF2B5EF4-FFF2-40B4-BE49-F238E27FC236}">
                      <a16:creationId xmlns:a16="http://schemas.microsoft.com/office/drawing/2014/main" id="{9A12573B-DF3B-054B-8879-A9501B6BFD72}"/>
                    </a:ext>
                  </a:extLst>
                </p:cNvPr>
                <p:cNvPicPr/>
                <p:nvPr/>
              </p:nvPicPr>
              <p:blipFill>
                <a:blip r:embed="rId223"/>
                <a:stretch>
                  <a:fillRect/>
                </a:stretch>
              </p:blipFill>
              <p:spPr>
                <a:xfrm>
                  <a:off x="2196377" y="5565326"/>
                  <a:ext cx="18324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49" name="Ink 148">
                  <a:extLst>
                    <a:ext uri="{FF2B5EF4-FFF2-40B4-BE49-F238E27FC236}">
                      <a16:creationId xmlns:a16="http://schemas.microsoft.com/office/drawing/2014/main" id="{638F4E03-F61D-8045-9621-97A564F15BAD}"/>
                    </a:ext>
                  </a:extLst>
                </p14:cNvPr>
                <p14:cNvContentPartPr/>
                <p14:nvPr/>
              </p14:nvContentPartPr>
              <p14:xfrm>
                <a:off x="5371577" y="5634446"/>
                <a:ext cx="108360" cy="172440"/>
              </p14:xfrm>
            </p:contentPart>
          </mc:Choice>
          <mc:Fallback xmlns="">
            <p:pic>
              <p:nvPicPr>
                <p:cNvPr id="149" name="Ink 148">
                  <a:extLst>
                    <a:ext uri="{FF2B5EF4-FFF2-40B4-BE49-F238E27FC236}">
                      <a16:creationId xmlns:a16="http://schemas.microsoft.com/office/drawing/2014/main" id="{638F4E03-F61D-8045-9621-97A564F15BAD}"/>
                    </a:ext>
                  </a:extLst>
                </p:cNvPr>
                <p:cNvPicPr/>
                <p:nvPr/>
              </p:nvPicPr>
              <p:blipFill>
                <a:blip r:embed="rId225"/>
                <a:stretch>
                  <a:fillRect/>
                </a:stretch>
              </p:blipFill>
              <p:spPr>
                <a:xfrm>
                  <a:off x="5356457" y="5618966"/>
                  <a:ext cx="13896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47" name="Ink 146">
                  <a:extLst>
                    <a:ext uri="{FF2B5EF4-FFF2-40B4-BE49-F238E27FC236}">
                      <a16:creationId xmlns:a16="http://schemas.microsoft.com/office/drawing/2014/main" id="{E5CA7475-28E2-9D42-801A-44C4AF5AD8D5}"/>
                    </a:ext>
                  </a:extLst>
                </p14:cNvPr>
                <p14:cNvContentPartPr/>
                <p14:nvPr/>
              </p14:nvContentPartPr>
              <p14:xfrm>
                <a:off x="5220737" y="5930366"/>
                <a:ext cx="162720" cy="260280"/>
              </p14:xfrm>
            </p:contentPart>
          </mc:Choice>
          <mc:Fallback xmlns="">
            <p:pic>
              <p:nvPicPr>
                <p:cNvPr id="147" name="Ink 146">
                  <a:extLst>
                    <a:ext uri="{FF2B5EF4-FFF2-40B4-BE49-F238E27FC236}">
                      <a16:creationId xmlns:a16="http://schemas.microsoft.com/office/drawing/2014/main" id="{E5CA7475-28E2-9D42-801A-44C4AF5AD8D5}"/>
                    </a:ext>
                  </a:extLst>
                </p:cNvPr>
                <p:cNvPicPr/>
                <p:nvPr/>
              </p:nvPicPr>
              <p:blipFill>
                <a:blip r:embed="rId227"/>
                <a:stretch>
                  <a:fillRect/>
                </a:stretch>
              </p:blipFill>
              <p:spPr>
                <a:xfrm>
                  <a:off x="5205617" y="5915246"/>
                  <a:ext cx="19332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48" name="Ink 147">
                  <a:extLst>
                    <a:ext uri="{FF2B5EF4-FFF2-40B4-BE49-F238E27FC236}">
                      <a16:creationId xmlns:a16="http://schemas.microsoft.com/office/drawing/2014/main" id="{1172D8F0-033D-0140-A768-53E9FB85A412}"/>
                    </a:ext>
                  </a:extLst>
                </p14:cNvPr>
                <p14:cNvContentPartPr/>
                <p14:nvPr/>
              </p14:nvContentPartPr>
              <p14:xfrm>
                <a:off x="5190137" y="5973926"/>
                <a:ext cx="209160" cy="168840"/>
              </p14:xfrm>
            </p:contentPart>
          </mc:Choice>
          <mc:Fallback xmlns="">
            <p:pic>
              <p:nvPicPr>
                <p:cNvPr id="148" name="Ink 147">
                  <a:extLst>
                    <a:ext uri="{FF2B5EF4-FFF2-40B4-BE49-F238E27FC236}">
                      <a16:creationId xmlns:a16="http://schemas.microsoft.com/office/drawing/2014/main" id="{1172D8F0-033D-0140-A768-53E9FB85A412}"/>
                    </a:ext>
                  </a:extLst>
                </p:cNvPr>
                <p:cNvPicPr/>
                <p:nvPr/>
              </p:nvPicPr>
              <p:blipFill>
                <a:blip r:embed="rId229"/>
                <a:stretch>
                  <a:fillRect/>
                </a:stretch>
              </p:blipFill>
              <p:spPr>
                <a:xfrm>
                  <a:off x="5175017" y="5958806"/>
                  <a:ext cx="23940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51" name="Ink 150">
                  <a:extLst>
                    <a:ext uri="{FF2B5EF4-FFF2-40B4-BE49-F238E27FC236}">
                      <a16:creationId xmlns:a16="http://schemas.microsoft.com/office/drawing/2014/main" id="{9885DEBD-5C4A-F246-B2DB-EA4B47392053}"/>
                    </a:ext>
                  </a:extLst>
                </p14:cNvPr>
                <p14:cNvContentPartPr/>
                <p14:nvPr/>
              </p14:nvContentPartPr>
              <p14:xfrm>
                <a:off x="5573177" y="6026126"/>
                <a:ext cx="191520" cy="8640"/>
              </p14:xfrm>
            </p:contentPart>
          </mc:Choice>
          <mc:Fallback xmlns="">
            <p:pic>
              <p:nvPicPr>
                <p:cNvPr id="151" name="Ink 150">
                  <a:extLst>
                    <a:ext uri="{FF2B5EF4-FFF2-40B4-BE49-F238E27FC236}">
                      <a16:creationId xmlns:a16="http://schemas.microsoft.com/office/drawing/2014/main" id="{9885DEBD-5C4A-F246-B2DB-EA4B47392053}"/>
                    </a:ext>
                  </a:extLst>
                </p:cNvPr>
                <p:cNvPicPr/>
                <p:nvPr/>
              </p:nvPicPr>
              <p:blipFill>
                <a:blip r:embed="rId231"/>
                <a:stretch>
                  <a:fillRect/>
                </a:stretch>
              </p:blipFill>
              <p:spPr>
                <a:xfrm>
                  <a:off x="5558057" y="6011006"/>
                  <a:ext cx="22212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52" name="Ink 151">
                  <a:extLst>
                    <a:ext uri="{FF2B5EF4-FFF2-40B4-BE49-F238E27FC236}">
                      <a16:creationId xmlns:a16="http://schemas.microsoft.com/office/drawing/2014/main" id="{A0B4FE42-D27F-644E-8EAB-8C1C410B8F7A}"/>
                    </a:ext>
                  </a:extLst>
                </p14:cNvPr>
                <p14:cNvContentPartPr/>
                <p14:nvPr/>
              </p14:nvContentPartPr>
              <p14:xfrm>
                <a:off x="5608097" y="6101366"/>
                <a:ext cx="227160" cy="21960"/>
              </p14:xfrm>
            </p:contentPart>
          </mc:Choice>
          <mc:Fallback xmlns="">
            <p:pic>
              <p:nvPicPr>
                <p:cNvPr id="152" name="Ink 151">
                  <a:extLst>
                    <a:ext uri="{FF2B5EF4-FFF2-40B4-BE49-F238E27FC236}">
                      <a16:creationId xmlns:a16="http://schemas.microsoft.com/office/drawing/2014/main" id="{A0B4FE42-D27F-644E-8EAB-8C1C410B8F7A}"/>
                    </a:ext>
                  </a:extLst>
                </p:cNvPr>
                <p:cNvPicPr/>
                <p:nvPr/>
              </p:nvPicPr>
              <p:blipFill>
                <a:blip r:embed="rId233"/>
                <a:stretch>
                  <a:fillRect/>
                </a:stretch>
              </p:blipFill>
              <p:spPr>
                <a:xfrm>
                  <a:off x="5592977" y="6086246"/>
                  <a:ext cx="25740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60" name="Ink 159">
                  <a:extLst>
                    <a:ext uri="{FF2B5EF4-FFF2-40B4-BE49-F238E27FC236}">
                      <a16:creationId xmlns:a16="http://schemas.microsoft.com/office/drawing/2014/main" id="{65D3185D-A0A2-1B4A-8609-C550FEC02172}"/>
                    </a:ext>
                  </a:extLst>
                </p14:cNvPr>
                <p14:cNvContentPartPr/>
                <p14:nvPr/>
              </p14:nvContentPartPr>
              <p14:xfrm>
                <a:off x="5432417" y="5991206"/>
                <a:ext cx="91440" cy="185400"/>
              </p14:xfrm>
            </p:contentPart>
          </mc:Choice>
          <mc:Fallback xmlns="">
            <p:pic>
              <p:nvPicPr>
                <p:cNvPr id="160" name="Ink 159">
                  <a:extLst>
                    <a:ext uri="{FF2B5EF4-FFF2-40B4-BE49-F238E27FC236}">
                      <a16:creationId xmlns:a16="http://schemas.microsoft.com/office/drawing/2014/main" id="{65D3185D-A0A2-1B4A-8609-C550FEC02172}"/>
                    </a:ext>
                  </a:extLst>
                </p:cNvPr>
                <p:cNvPicPr/>
                <p:nvPr/>
              </p:nvPicPr>
              <p:blipFill>
                <a:blip r:embed="rId235"/>
                <a:stretch>
                  <a:fillRect/>
                </a:stretch>
              </p:blipFill>
              <p:spPr>
                <a:xfrm>
                  <a:off x="5417297" y="5976086"/>
                  <a:ext cx="121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61" name="Ink 160">
                  <a:extLst>
                    <a:ext uri="{FF2B5EF4-FFF2-40B4-BE49-F238E27FC236}">
                      <a16:creationId xmlns:a16="http://schemas.microsoft.com/office/drawing/2014/main" id="{756DEEA9-CF38-6B49-AB64-695FCB94BC7F}"/>
                    </a:ext>
                  </a:extLst>
                </p14:cNvPr>
                <p14:cNvContentPartPr/>
                <p14:nvPr/>
              </p14:nvContentPartPr>
              <p14:xfrm>
                <a:off x="5492897" y="6067886"/>
                <a:ext cx="75600" cy="75240"/>
              </p14:xfrm>
            </p:contentPart>
          </mc:Choice>
          <mc:Fallback xmlns="">
            <p:pic>
              <p:nvPicPr>
                <p:cNvPr id="161" name="Ink 160">
                  <a:extLst>
                    <a:ext uri="{FF2B5EF4-FFF2-40B4-BE49-F238E27FC236}">
                      <a16:creationId xmlns:a16="http://schemas.microsoft.com/office/drawing/2014/main" id="{756DEEA9-CF38-6B49-AB64-695FCB94BC7F}"/>
                    </a:ext>
                  </a:extLst>
                </p:cNvPr>
                <p:cNvPicPr/>
                <p:nvPr/>
              </p:nvPicPr>
              <p:blipFill>
                <a:blip r:embed="rId237"/>
                <a:stretch>
                  <a:fillRect/>
                </a:stretch>
              </p:blipFill>
              <p:spPr>
                <a:xfrm>
                  <a:off x="5477777" y="6052766"/>
                  <a:ext cx="10584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62" name="Ink 161">
                  <a:extLst>
                    <a:ext uri="{FF2B5EF4-FFF2-40B4-BE49-F238E27FC236}">
                      <a16:creationId xmlns:a16="http://schemas.microsoft.com/office/drawing/2014/main" id="{3D178E1A-B21E-B74B-8184-B373258111E3}"/>
                    </a:ext>
                  </a:extLst>
                </p14:cNvPr>
                <p14:cNvContentPartPr/>
                <p14:nvPr/>
              </p14:nvContentPartPr>
              <p14:xfrm>
                <a:off x="5503697" y="6101366"/>
                <a:ext cx="68040" cy="22680"/>
              </p14:xfrm>
            </p:contentPart>
          </mc:Choice>
          <mc:Fallback xmlns="">
            <p:pic>
              <p:nvPicPr>
                <p:cNvPr id="162" name="Ink 161">
                  <a:extLst>
                    <a:ext uri="{FF2B5EF4-FFF2-40B4-BE49-F238E27FC236}">
                      <a16:creationId xmlns:a16="http://schemas.microsoft.com/office/drawing/2014/main" id="{3D178E1A-B21E-B74B-8184-B373258111E3}"/>
                    </a:ext>
                  </a:extLst>
                </p:cNvPr>
                <p:cNvPicPr/>
                <p:nvPr/>
              </p:nvPicPr>
              <p:blipFill>
                <a:blip r:embed="rId239"/>
                <a:stretch>
                  <a:fillRect/>
                </a:stretch>
              </p:blipFill>
              <p:spPr>
                <a:xfrm>
                  <a:off x="5488217" y="6086246"/>
                  <a:ext cx="9864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63" name="Ink 162">
                  <a:extLst>
                    <a:ext uri="{FF2B5EF4-FFF2-40B4-BE49-F238E27FC236}">
                      <a16:creationId xmlns:a16="http://schemas.microsoft.com/office/drawing/2014/main" id="{9D38ABDF-7A46-3C48-8121-2A3B02942778}"/>
                    </a:ext>
                  </a:extLst>
                </p14:cNvPr>
                <p14:cNvContentPartPr/>
                <p14:nvPr/>
              </p14:nvContentPartPr>
              <p14:xfrm>
                <a:off x="5495057" y="5982566"/>
                <a:ext cx="120600" cy="279000"/>
              </p14:xfrm>
            </p:contentPart>
          </mc:Choice>
          <mc:Fallback xmlns="">
            <p:pic>
              <p:nvPicPr>
                <p:cNvPr id="163" name="Ink 162">
                  <a:extLst>
                    <a:ext uri="{FF2B5EF4-FFF2-40B4-BE49-F238E27FC236}">
                      <a16:creationId xmlns:a16="http://schemas.microsoft.com/office/drawing/2014/main" id="{9D38ABDF-7A46-3C48-8121-2A3B02942778}"/>
                    </a:ext>
                  </a:extLst>
                </p:cNvPr>
                <p:cNvPicPr/>
                <p:nvPr/>
              </p:nvPicPr>
              <p:blipFill>
                <a:blip r:embed="rId241"/>
                <a:stretch>
                  <a:fillRect/>
                </a:stretch>
              </p:blipFill>
              <p:spPr>
                <a:xfrm>
                  <a:off x="5479577" y="5967446"/>
                  <a:ext cx="15120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53" name="Ink 152">
                  <a:extLst>
                    <a:ext uri="{FF2B5EF4-FFF2-40B4-BE49-F238E27FC236}">
                      <a16:creationId xmlns:a16="http://schemas.microsoft.com/office/drawing/2014/main" id="{24552436-086E-1242-A576-19D0FDE8ED74}"/>
                    </a:ext>
                  </a:extLst>
                </p14:cNvPr>
                <p14:cNvContentPartPr/>
                <p14:nvPr/>
              </p14:nvContentPartPr>
              <p14:xfrm>
                <a:off x="6235217" y="5878166"/>
                <a:ext cx="50040" cy="284760"/>
              </p14:xfrm>
            </p:contentPart>
          </mc:Choice>
          <mc:Fallback xmlns="">
            <p:pic>
              <p:nvPicPr>
                <p:cNvPr id="153" name="Ink 152">
                  <a:extLst>
                    <a:ext uri="{FF2B5EF4-FFF2-40B4-BE49-F238E27FC236}">
                      <a16:creationId xmlns:a16="http://schemas.microsoft.com/office/drawing/2014/main" id="{24552436-086E-1242-A576-19D0FDE8ED74}"/>
                    </a:ext>
                  </a:extLst>
                </p:cNvPr>
                <p:cNvPicPr/>
                <p:nvPr/>
              </p:nvPicPr>
              <p:blipFill>
                <a:blip r:embed="rId243"/>
                <a:stretch>
                  <a:fillRect/>
                </a:stretch>
              </p:blipFill>
              <p:spPr>
                <a:xfrm>
                  <a:off x="6219737" y="5862686"/>
                  <a:ext cx="80640"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54" name="Ink 153">
                  <a:extLst>
                    <a:ext uri="{FF2B5EF4-FFF2-40B4-BE49-F238E27FC236}">
                      <a16:creationId xmlns:a16="http://schemas.microsoft.com/office/drawing/2014/main" id="{86745D3C-CF92-074A-A9F6-205160150059}"/>
                    </a:ext>
                  </a:extLst>
                </p14:cNvPr>
                <p14:cNvContentPartPr/>
                <p14:nvPr/>
              </p14:nvContentPartPr>
              <p14:xfrm>
                <a:off x="6190577" y="5847926"/>
                <a:ext cx="284400" cy="288000"/>
              </p14:xfrm>
            </p:contentPart>
          </mc:Choice>
          <mc:Fallback xmlns="">
            <p:pic>
              <p:nvPicPr>
                <p:cNvPr id="154" name="Ink 153">
                  <a:extLst>
                    <a:ext uri="{FF2B5EF4-FFF2-40B4-BE49-F238E27FC236}">
                      <a16:creationId xmlns:a16="http://schemas.microsoft.com/office/drawing/2014/main" id="{86745D3C-CF92-074A-A9F6-205160150059}"/>
                    </a:ext>
                  </a:extLst>
                </p:cNvPr>
                <p:cNvPicPr/>
                <p:nvPr/>
              </p:nvPicPr>
              <p:blipFill>
                <a:blip r:embed="rId245"/>
                <a:stretch>
                  <a:fillRect/>
                </a:stretch>
              </p:blipFill>
              <p:spPr>
                <a:xfrm>
                  <a:off x="6175097" y="5832806"/>
                  <a:ext cx="31500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55" name="Ink 154">
                  <a:extLst>
                    <a:ext uri="{FF2B5EF4-FFF2-40B4-BE49-F238E27FC236}">
                      <a16:creationId xmlns:a16="http://schemas.microsoft.com/office/drawing/2014/main" id="{6A136906-291B-094D-893A-5808DA205543}"/>
                    </a:ext>
                  </a:extLst>
                </p14:cNvPr>
                <p14:cNvContentPartPr/>
                <p14:nvPr/>
              </p14:nvContentPartPr>
              <p14:xfrm>
                <a:off x="6513497" y="6071126"/>
                <a:ext cx="182160" cy="82080"/>
              </p14:xfrm>
            </p:contentPart>
          </mc:Choice>
          <mc:Fallback xmlns="">
            <p:pic>
              <p:nvPicPr>
                <p:cNvPr id="155" name="Ink 154">
                  <a:extLst>
                    <a:ext uri="{FF2B5EF4-FFF2-40B4-BE49-F238E27FC236}">
                      <a16:creationId xmlns:a16="http://schemas.microsoft.com/office/drawing/2014/main" id="{6A136906-291B-094D-893A-5808DA205543}"/>
                    </a:ext>
                  </a:extLst>
                </p:cNvPr>
                <p:cNvPicPr/>
                <p:nvPr/>
              </p:nvPicPr>
              <p:blipFill>
                <a:blip r:embed="rId247"/>
                <a:stretch>
                  <a:fillRect/>
                </a:stretch>
              </p:blipFill>
              <p:spPr>
                <a:xfrm>
                  <a:off x="6498377" y="6055646"/>
                  <a:ext cx="21240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57" name="Ink 156">
                  <a:extLst>
                    <a:ext uri="{FF2B5EF4-FFF2-40B4-BE49-F238E27FC236}">
                      <a16:creationId xmlns:a16="http://schemas.microsoft.com/office/drawing/2014/main" id="{F52F314D-F718-1847-A7E4-3FC6314758C6}"/>
                    </a:ext>
                  </a:extLst>
                </p14:cNvPr>
                <p14:cNvContentPartPr/>
                <p14:nvPr/>
              </p14:nvContentPartPr>
              <p14:xfrm>
                <a:off x="6836417" y="5895446"/>
                <a:ext cx="103680" cy="226080"/>
              </p14:xfrm>
            </p:contentPart>
          </mc:Choice>
          <mc:Fallback xmlns="">
            <p:pic>
              <p:nvPicPr>
                <p:cNvPr id="157" name="Ink 156">
                  <a:extLst>
                    <a:ext uri="{FF2B5EF4-FFF2-40B4-BE49-F238E27FC236}">
                      <a16:creationId xmlns:a16="http://schemas.microsoft.com/office/drawing/2014/main" id="{F52F314D-F718-1847-A7E4-3FC6314758C6}"/>
                    </a:ext>
                  </a:extLst>
                </p:cNvPr>
                <p:cNvPicPr/>
                <p:nvPr/>
              </p:nvPicPr>
              <p:blipFill>
                <a:blip r:embed="rId249"/>
                <a:stretch>
                  <a:fillRect/>
                </a:stretch>
              </p:blipFill>
              <p:spPr>
                <a:xfrm>
                  <a:off x="6820937" y="5880326"/>
                  <a:ext cx="13392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58" name="Ink 157">
                  <a:extLst>
                    <a:ext uri="{FF2B5EF4-FFF2-40B4-BE49-F238E27FC236}">
                      <a16:creationId xmlns:a16="http://schemas.microsoft.com/office/drawing/2014/main" id="{0D1B4D9C-CF55-0343-AFD5-36C6571F075B}"/>
                    </a:ext>
                  </a:extLst>
                </p14:cNvPr>
                <p14:cNvContentPartPr/>
                <p14:nvPr/>
              </p14:nvContentPartPr>
              <p14:xfrm>
                <a:off x="6787817" y="5929646"/>
                <a:ext cx="271080" cy="162360"/>
              </p14:xfrm>
            </p:contentPart>
          </mc:Choice>
          <mc:Fallback xmlns="">
            <p:pic>
              <p:nvPicPr>
                <p:cNvPr id="158" name="Ink 157">
                  <a:extLst>
                    <a:ext uri="{FF2B5EF4-FFF2-40B4-BE49-F238E27FC236}">
                      <a16:creationId xmlns:a16="http://schemas.microsoft.com/office/drawing/2014/main" id="{0D1B4D9C-CF55-0343-AFD5-36C6571F075B}"/>
                    </a:ext>
                  </a:extLst>
                </p:cNvPr>
                <p:cNvPicPr/>
                <p:nvPr/>
              </p:nvPicPr>
              <p:blipFill>
                <a:blip r:embed="rId251"/>
                <a:stretch>
                  <a:fillRect/>
                </a:stretch>
              </p:blipFill>
              <p:spPr>
                <a:xfrm>
                  <a:off x="6772337" y="5914526"/>
                  <a:ext cx="30168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65" name="Ink 164">
                  <a:extLst>
                    <a:ext uri="{FF2B5EF4-FFF2-40B4-BE49-F238E27FC236}">
                      <a16:creationId xmlns:a16="http://schemas.microsoft.com/office/drawing/2014/main" id="{FD6ED766-FE92-1042-9C70-11833F0A8663}"/>
                    </a:ext>
                  </a:extLst>
                </p14:cNvPr>
                <p14:cNvContentPartPr/>
                <p14:nvPr/>
              </p14:nvContentPartPr>
              <p14:xfrm>
                <a:off x="7103177" y="5860526"/>
                <a:ext cx="169560" cy="230400"/>
              </p14:xfrm>
            </p:contentPart>
          </mc:Choice>
          <mc:Fallback xmlns="">
            <p:pic>
              <p:nvPicPr>
                <p:cNvPr id="165" name="Ink 164">
                  <a:extLst>
                    <a:ext uri="{FF2B5EF4-FFF2-40B4-BE49-F238E27FC236}">
                      <a16:creationId xmlns:a16="http://schemas.microsoft.com/office/drawing/2014/main" id="{FD6ED766-FE92-1042-9C70-11833F0A8663}"/>
                    </a:ext>
                  </a:extLst>
                </p:cNvPr>
                <p:cNvPicPr/>
                <p:nvPr/>
              </p:nvPicPr>
              <p:blipFill>
                <a:blip r:embed="rId253"/>
                <a:stretch>
                  <a:fillRect/>
                </a:stretch>
              </p:blipFill>
              <p:spPr>
                <a:xfrm>
                  <a:off x="7087697" y="5845406"/>
                  <a:ext cx="20016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66" name="Ink 165">
                  <a:extLst>
                    <a:ext uri="{FF2B5EF4-FFF2-40B4-BE49-F238E27FC236}">
                      <a16:creationId xmlns:a16="http://schemas.microsoft.com/office/drawing/2014/main" id="{CE145FE6-179D-9946-8427-CF1CD1B2F837}"/>
                    </a:ext>
                  </a:extLst>
                </p14:cNvPr>
                <p14:cNvContentPartPr/>
                <p14:nvPr/>
              </p14:nvContentPartPr>
              <p14:xfrm>
                <a:off x="7272377" y="5923886"/>
                <a:ext cx="85320" cy="138600"/>
              </p14:xfrm>
            </p:contentPart>
          </mc:Choice>
          <mc:Fallback xmlns="">
            <p:pic>
              <p:nvPicPr>
                <p:cNvPr id="166" name="Ink 165">
                  <a:extLst>
                    <a:ext uri="{FF2B5EF4-FFF2-40B4-BE49-F238E27FC236}">
                      <a16:creationId xmlns:a16="http://schemas.microsoft.com/office/drawing/2014/main" id="{CE145FE6-179D-9946-8427-CF1CD1B2F837}"/>
                    </a:ext>
                  </a:extLst>
                </p:cNvPr>
                <p:cNvPicPr/>
                <p:nvPr/>
              </p:nvPicPr>
              <p:blipFill>
                <a:blip r:embed="rId255"/>
                <a:stretch>
                  <a:fillRect/>
                </a:stretch>
              </p:blipFill>
              <p:spPr>
                <a:xfrm>
                  <a:off x="7257257" y="5908766"/>
                  <a:ext cx="11592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67" name="Ink 166">
                  <a:extLst>
                    <a:ext uri="{FF2B5EF4-FFF2-40B4-BE49-F238E27FC236}">
                      <a16:creationId xmlns:a16="http://schemas.microsoft.com/office/drawing/2014/main" id="{CE466358-3F43-2244-83DA-C0FB099A5C6C}"/>
                    </a:ext>
                  </a:extLst>
                </p14:cNvPr>
                <p14:cNvContentPartPr/>
                <p14:nvPr/>
              </p14:nvContentPartPr>
              <p14:xfrm>
                <a:off x="7184537" y="6013166"/>
                <a:ext cx="139320" cy="4680"/>
              </p14:xfrm>
            </p:contentPart>
          </mc:Choice>
          <mc:Fallback xmlns="">
            <p:pic>
              <p:nvPicPr>
                <p:cNvPr id="167" name="Ink 166">
                  <a:extLst>
                    <a:ext uri="{FF2B5EF4-FFF2-40B4-BE49-F238E27FC236}">
                      <a16:creationId xmlns:a16="http://schemas.microsoft.com/office/drawing/2014/main" id="{CE466358-3F43-2244-83DA-C0FB099A5C6C}"/>
                    </a:ext>
                  </a:extLst>
                </p:cNvPr>
                <p:cNvPicPr/>
                <p:nvPr/>
              </p:nvPicPr>
              <p:blipFill>
                <a:blip r:embed="rId257"/>
                <a:stretch>
                  <a:fillRect/>
                </a:stretch>
              </p:blipFill>
              <p:spPr>
                <a:xfrm>
                  <a:off x="7169057" y="5997686"/>
                  <a:ext cx="16992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68" name="Ink 167">
                  <a:extLst>
                    <a:ext uri="{FF2B5EF4-FFF2-40B4-BE49-F238E27FC236}">
                      <a16:creationId xmlns:a16="http://schemas.microsoft.com/office/drawing/2014/main" id="{F49E9BC2-3410-9F49-AE66-0CD2078B6665}"/>
                    </a:ext>
                  </a:extLst>
                </p14:cNvPr>
                <p14:cNvContentPartPr/>
                <p14:nvPr/>
              </p14:nvContentPartPr>
              <p14:xfrm>
                <a:off x="7341137" y="5834606"/>
                <a:ext cx="141840" cy="283680"/>
              </p14:xfrm>
            </p:contentPart>
          </mc:Choice>
          <mc:Fallback xmlns="">
            <p:pic>
              <p:nvPicPr>
                <p:cNvPr id="168" name="Ink 167">
                  <a:extLst>
                    <a:ext uri="{FF2B5EF4-FFF2-40B4-BE49-F238E27FC236}">
                      <a16:creationId xmlns:a16="http://schemas.microsoft.com/office/drawing/2014/main" id="{F49E9BC2-3410-9F49-AE66-0CD2078B6665}"/>
                    </a:ext>
                  </a:extLst>
                </p:cNvPr>
                <p:cNvPicPr/>
                <p:nvPr/>
              </p:nvPicPr>
              <p:blipFill>
                <a:blip r:embed="rId259"/>
                <a:stretch>
                  <a:fillRect/>
                </a:stretch>
              </p:blipFill>
              <p:spPr>
                <a:xfrm>
                  <a:off x="7326017" y="5819486"/>
                  <a:ext cx="17208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70" name="Ink 169">
                  <a:extLst>
                    <a:ext uri="{FF2B5EF4-FFF2-40B4-BE49-F238E27FC236}">
                      <a16:creationId xmlns:a16="http://schemas.microsoft.com/office/drawing/2014/main" id="{786EBCCB-4E7E-5B4D-9224-B7C6D4D39E6F}"/>
                    </a:ext>
                  </a:extLst>
                </p14:cNvPr>
                <p14:cNvContentPartPr/>
                <p14:nvPr/>
              </p14:nvContentPartPr>
              <p14:xfrm>
                <a:off x="4785137" y="5356166"/>
                <a:ext cx="3033360" cy="1062360"/>
              </p14:xfrm>
            </p:contentPart>
          </mc:Choice>
          <mc:Fallback xmlns="">
            <p:pic>
              <p:nvPicPr>
                <p:cNvPr id="170" name="Ink 169">
                  <a:extLst>
                    <a:ext uri="{FF2B5EF4-FFF2-40B4-BE49-F238E27FC236}">
                      <a16:creationId xmlns:a16="http://schemas.microsoft.com/office/drawing/2014/main" id="{786EBCCB-4E7E-5B4D-9224-B7C6D4D39E6F}"/>
                    </a:ext>
                  </a:extLst>
                </p:cNvPr>
                <p:cNvPicPr/>
                <p:nvPr/>
              </p:nvPicPr>
              <p:blipFill>
                <a:blip r:embed="rId261"/>
                <a:stretch>
                  <a:fillRect/>
                </a:stretch>
              </p:blipFill>
              <p:spPr>
                <a:xfrm>
                  <a:off x="4770017" y="5340686"/>
                  <a:ext cx="3063600" cy="1092960"/>
                </a:xfrm>
                <a:prstGeom prst="rect">
                  <a:avLst/>
                </a:prstGeom>
              </p:spPr>
            </p:pic>
          </mc:Fallback>
        </mc:AlternateContent>
      </p:grpSp>
      <p:grpSp>
        <p:nvGrpSpPr>
          <p:cNvPr id="34" name="Group 33">
            <a:extLst>
              <a:ext uri="{FF2B5EF4-FFF2-40B4-BE49-F238E27FC236}">
                <a16:creationId xmlns:a16="http://schemas.microsoft.com/office/drawing/2014/main" id="{506CF113-1C35-4A46-9BC2-D58912C200BC}"/>
              </a:ext>
            </a:extLst>
          </p:cNvPr>
          <p:cNvGrpSpPr/>
          <p:nvPr/>
        </p:nvGrpSpPr>
        <p:grpSpPr>
          <a:xfrm>
            <a:off x="5943103" y="1557446"/>
            <a:ext cx="614520" cy="172080"/>
            <a:chOff x="5943103" y="1557446"/>
            <a:chExt cx="614520" cy="172080"/>
          </a:xfrm>
        </p:grpSpPr>
        <mc:AlternateContent xmlns:mc="http://schemas.openxmlformats.org/markup-compatibility/2006" xmlns:p14="http://schemas.microsoft.com/office/powerpoint/2010/main">
          <mc:Choice Requires="p14">
            <p:contentPart p14:bwMode="auto" r:id="rId262">
              <p14:nvContentPartPr>
                <p14:cNvPr id="3" name="Ink 2">
                  <a:extLst>
                    <a:ext uri="{FF2B5EF4-FFF2-40B4-BE49-F238E27FC236}">
                      <a16:creationId xmlns:a16="http://schemas.microsoft.com/office/drawing/2014/main" id="{EA20B470-C524-0F43-824F-3A48A4CFC34F}"/>
                    </a:ext>
                  </a:extLst>
                </p14:cNvPr>
                <p14:cNvContentPartPr/>
                <p14:nvPr/>
              </p14:nvContentPartPr>
              <p14:xfrm>
                <a:off x="6107983" y="1557446"/>
                <a:ext cx="56520" cy="9360"/>
              </p14:xfrm>
            </p:contentPart>
          </mc:Choice>
          <mc:Fallback xmlns="">
            <p:pic>
              <p:nvPicPr>
                <p:cNvPr id="3" name="Ink 2">
                  <a:extLst>
                    <a:ext uri="{FF2B5EF4-FFF2-40B4-BE49-F238E27FC236}">
                      <a16:creationId xmlns:a16="http://schemas.microsoft.com/office/drawing/2014/main" id="{EA20B470-C524-0F43-824F-3A48A4CFC34F}"/>
                    </a:ext>
                  </a:extLst>
                </p:cNvPr>
                <p:cNvPicPr/>
                <p:nvPr/>
              </p:nvPicPr>
              <p:blipFill>
                <a:blip r:embed="rId263"/>
                <a:stretch>
                  <a:fillRect/>
                </a:stretch>
              </p:blipFill>
              <p:spPr>
                <a:xfrm>
                  <a:off x="6092863" y="1541966"/>
                  <a:ext cx="8712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4" name="Ink 3">
                  <a:extLst>
                    <a:ext uri="{FF2B5EF4-FFF2-40B4-BE49-F238E27FC236}">
                      <a16:creationId xmlns:a16="http://schemas.microsoft.com/office/drawing/2014/main" id="{8C1D3180-25C9-A744-9602-3232E8D3EA45}"/>
                    </a:ext>
                  </a:extLst>
                </p14:cNvPr>
                <p14:cNvContentPartPr/>
                <p14:nvPr/>
              </p14:nvContentPartPr>
              <p14:xfrm>
                <a:off x="5978383" y="1567166"/>
                <a:ext cx="579240" cy="73080"/>
              </p14:xfrm>
            </p:contentPart>
          </mc:Choice>
          <mc:Fallback xmlns="">
            <p:pic>
              <p:nvPicPr>
                <p:cNvPr id="4" name="Ink 3">
                  <a:extLst>
                    <a:ext uri="{FF2B5EF4-FFF2-40B4-BE49-F238E27FC236}">
                      <a16:creationId xmlns:a16="http://schemas.microsoft.com/office/drawing/2014/main" id="{8C1D3180-25C9-A744-9602-3232E8D3EA45}"/>
                    </a:ext>
                  </a:extLst>
                </p:cNvPr>
                <p:cNvPicPr/>
                <p:nvPr/>
              </p:nvPicPr>
              <p:blipFill>
                <a:blip r:embed="rId265"/>
                <a:stretch>
                  <a:fillRect/>
                </a:stretch>
              </p:blipFill>
              <p:spPr>
                <a:xfrm>
                  <a:off x="5962903" y="1551686"/>
                  <a:ext cx="60984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7" name="Ink 6">
                  <a:extLst>
                    <a:ext uri="{FF2B5EF4-FFF2-40B4-BE49-F238E27FC236}">
                      <a16:creationId xmlns:a16="http://schemas.microsoft.com/office/drawing/2014/main" id="{2D636434-C21D-3245-B692-6D83D9862BD9}"/>
                    </a:ext>
                  </a:extLst>
                </p14:cNvPr>
                <p14:cNvContentPartPr/>
                <p14:nvPr/>
              </p14:nvContentPartPr>
              <p14:xfrm>
                <a:off x="5943103" y="1567526"/>
                <a:ext cx="169560" cy="162000"/>
              </p14:xfrm>
            </p:contentPart>
          </mc:Choice>
          <mc:Fallback xmlns="">
            <p:pic>
              <p:nvPicPr>
                <p:cNvPr id="7" name="Ink 6">
                  <a:extLst>
                    <a:ext uri="{FF2B5EF4-FFF2-40B4-BE49-F238E27FC236}">
                      <a16:creationId xmlns:a16="http://schemas.microsoft.com/office/drawing/2014/main" id="{2D636434-C21D-3245-B692-6D83D9862BD9}"/>
                    </a:ext>
                  </a:extLst>
                </p:cNvPr>
                <p:cNvPicPr/>
                <p:nvPr/>
              </p:nvPicPr>
              <p:blipFill>
                <a:blip r:embed="rId267"/>
                <a:stretch>
                  <a:fillRect/>
                </a:stretch>
              </p:blipFill>
              <p:spPr>
                <a:xfrm>
                  <a:off x="5927623" y="1552046"/>
                  <a:ext cx="200160" cy="19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8">
            <p14:nvContentPartPr>
              <p14:cNvPr id="35" name="Ink 34">
                <a:extLst>
                  <a:ext uri="{FF2B5EF4-FFF2-40B4-BE49-F238E27FC236}">
                    <a16:creationId xmlns:a16="http://schemas.microsoft.com/office/drawing/2014/main" id="{3622D673-FB4C-9E45-BCB9-72127625C277}"/>
                  </a:ext>
                </a:extLst>
              </p14:cNvPr>
              <p14:cNvContentPartPr/>
              <p14:nvPr/>
            </p14:nvContentPartPr>
            <p14:xfrm>
              <a:off x="-2124857" y="464126"/>
              <a:ext cx="15120" cy="4680"/>
            </p14:xfrm>
          </p:contentPart>
        </mc:Choice>
        <mc:Fallback xmlns="">
          <p:pic>
            <p:nvPicPr>
              <p:cNvPr id="35" name="Ink 34">
                <a:extLst>
                  <a:ext uri="{FF2B5EF4-FFF2-40B4-BE49-F238E27FC236}">
                    <a16:creationId xmlns:a16="http://schemas.microsoft.com/office/drawing/2014/main" id="{3622D673-FB4C-9E45-BCB9-72127625C277}"/>
                  </a:ext>
                </a:extLst>
              </p:cNvPr>
              <p:cNvPicPr/>
              <p:nvPr/>
            </p:nvPicPr>
            <p:blipFill>
              <a:blip r:embed="rId269"/>
              <a:stretch>
                <a:fillRect/>
              </a:stretch>
            </p:blipFill>
            <p:spPr>
              <a:xfrm>
                <a:off x="-2129177" y="459806"/>
                <a:ext cx="23760" cy="13320"/>
              </a:xfrm>
              <a:prstGeom prst="rect">
                <a:avLst/>
              </a:prstGeom>
            </p:spPr>
          </p:pic>
        </mc:Fallback>
      </mc:AlternateContent>
      <p:grpSp>
        <p:nvGrpSpPr>
          <p:cNvPr id="84" name="Group 83">
            <a:extLst>
              <a:ext uri="{FF2B5EF4-FFF2-40B4-BE49-F238E27FC236}">
                <a16:creationId xmlns:a16="http://schemas.microsoft.com/office/drawing/2014/main" id="{4363B8AC-47CA-C049-83FA-46ABA7F79AA2}"/>
              </a:ext>
            </a:extLst>
          </p:cNvPr>
          <p:cNvGrpSpPr/>
          <p:nvPr/>
        </p:nvGrpSpPr>
        <p:grpSpPr>
          <a:xfrm>
            <a:off x="6551503" y="1466726"/>
            <a:ext cx="794880" cy="264960"/>
            <a:chOff x="6551503" y="1466726"/>
            <a:chExt cx="794880" cy="264960"/>
          </a:xfrm>
        </p:grpSpPr>
        <mc:AlternateContent xmlns:mc="http://schemas.openxmlformats.org/markup-compatibility/2006" xmlns:p14="http://schemas.microsoft.com/office/powerpoint/2010/main">
          <mc:Choice Requires="p14">
            <p:contentPart p14:bwMode="auto" r:id="rId270">
              <p14:nvContentPartPr>
                <p14:cNvPr id="36" name="Ink 35">
                  <a:extLst>
                    <a:ext uri="{FF2B5EF4-FFF2-40B4-BE49-F238E27FC236}">
                      <a16:creationId xmlns:a16="http://schemas.microsoft.com/office/drawing/2014/main" id="{E32FA063-5363-BE47-9053-52228B01047F}"/>
                    </a:ext>
                  </a:extLst>
                </p14:cNvPr>
                <p14:cNvContentPartPr/>
                <p14:nvPr/>
              </p14:nvContentPartPr>
              <p14:xfrm>
                <a:off x="6644023" y="1466726"/>
                <a:ext cx="75600" cy="246960"/>
              </p14:xfrm>
            </p:contentPart>
          </mc:Choice>
          <mc:Fallback xmlns="">
            <p:pic>
              <p:nvPicPr>
                <p:cNvPr id="36" name="Ink 35">
                  <a:extLst>
                    <a:ext uri="{FF2B5EF4-FFF2-40B4-BE49-F238E27FC236}">
                      <a16:creationId xmlns:a16="http://schemas.microsoft.com/office/drawing/2014/main" id="{E32FA063-5363-BE47-9053-52228B01047F}"/>
                    </a:ext>
                  </a:extLst>
                </p:cNvPr>
                <p:cNvPicPr/>
                <p:nvPr/>
              </p:nvPicPr>
              <p:blipFill>
                <a:blip r:embed="rId271"/>
                <a:stretch>
                  <a:fillRect/>
                </a:stretch>
              </p:blipFill>
              <p:spPr>
                <a:xfrm>
                  <a:off x="6636463" y="1459166"/>
                  <a:ext cx="9072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46" name="Ink 45">
                  <a:extLst>
                    <a:ext uri="{FF2B5EF4-FFF2-40B4-BE49-F238E27FC236}">
                      <a16:creationId xmlns:a16="http://schemas.microsoft.com/office/drawing/2014/main" id="{CA60C633-07DD-D948-BFD0-7C0B024CB33E}"/>
                    </a:ext>
                  </a:extLst>
                </p14:cNvPr>
                <p14:cNvContentPartPr/>
                <p14:nvPr/>
              </p14:nvContentPartPr>
              <p14:xfrm>
                <a:off x="6551503" y="1583366"/>
                <a:ext cx="204120" cy="36720"/>
              </p14:xfrm>
            </p:contentPart>
          </mc:Choice>
          <mc:Fallback xmlns="">
            <p:pic>
              <p:nvPicPr>
                <p:cNvPr id="46" name="Ink 45">
                  <a:extLst>
                    <a:ext uri="{FF2B5EF4-FFF2-40B4-BE49-F238E27FC236}">
                      <a16:creationId xmlns:a16="http://schemas.microsoft.com/office/drawing/2014/main" id="{CA60C633-07DD-D948-BFD0-7C0B024CB33E}"/>
                    </a:ext>
                  </a:extLst>
                </p:cNvPr>
                <p:cNvPicPr/>
                <p:nvPr/>
              </p:nvPicPr>
              <p:blipFill>
                <a:blip r:embed="rId273"/>
                <a:stretch>
                  <a:fillRect/>
                </a:stretch>
              </p:blipFill>
              <p:spPr>
                <a:xfrm>
                  <a:off x="6543943" y="1575806"/>
                  <a:ext cx="21924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51" name="Ink 50">
                  <a:extLst>
                    <a:ext uri="{FF2B5EF4-FFF2-40B4-BE49-F238E27FC236}">
                      <a16:creationId xmlns:a16="http://schemas.microsoft.com/office/drawing/2014/main" id="{64222E35-4FD3-2F4E-86C8-6407A903588F}"/>
                    </a:ext>
                  </a:extLst>
                </p14:cNvPr>
                <p14:cNvContentPartPr/>
                <p14:nvPr/>
              </p14:nvContentPartPr>
              <p14:xfrm>
                <a:off x="6805663" y="1549886"/>
                <a:ext cx="7200" cy="131040"/>
              </p14:xfrm>
            </p:contentPart>
          </mc:Choice>
          <mc:Fallback xmlns="">
            <p:pic>
              <p:nvPicPr>
                <p:cNvPr id="51" name="Ink 50">
                  <a:extLst>
                    <a:ext uri="{FF2B5EF4-FFF2-40B4-BE49-F238E27FC236}">
                      <a16:creationId xmlns:a16="http://schemas.microsoft.com/office/drawing/2014/main" id="{64222E35-4FD3-2F4E-86C8-6407A903588F}"/>
                    </a:ext>
                  </a:extLst>
                </p:cNvPr>
                <p:cNvPicPr/>
                <p:nvPr/>
              </p:nvPicPr>
              <p:blipFill>
                <a:blip r:embed="rId275"/>
                <a:stretch>
                  <a:fillRect/>
                </a:stretch>
              </p:blipFill>
              <p:spPr>
                <a:xfrm>
                  <a:off x="6798103" y="1542326"/>
                  <a:ext cx="223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53" name="Ink 52">
                  <a:extLst>
                    <a:ext uri="{FF2B5EF4-FFF2-40B4-BE49-F238E27FC236}">
                      <a16:creationId xmlns:a16="http://schemas.microsoft.com/office/drawing/2014/main" id="{378F2042-CDAB-9B40-B3A8-5F9FF61615C8}"/>
                    </a:ext>
                  </a:extLst>
                </p14:cNvPr>
                <p14:cNvContentPartPr/>
                <p14:nvPr/>
              </p14:nvContentPartPr>
              <p14:xfrm>
                <a:off x="6788023" y="1480406"/>
                <a:ext cx="28800" cy="3240"/>
              </p14:xfrm>
            </p:contentPart>
          </mc:Choice>
          <mc:Fallback xmlns="">
            <p:pic>
              <p:nvPicPr>
                <p:cNvPr id="53" name="Ink 52">
                  <a:extLst>
                    <a:ext uri="{FF2B5EF4-FFF2-40B4-BE49-F238E27FC236}">
                      <a16:creationId xmlns:a16="http://schemas.microsoft.com/office/drawing/2014/main" id="{378F2042-CDAB-9B40-B3A8-5F9FF61615C8}"/>
                    </a:ext>
                  </a:extLst>
                </p:cNvPr>
                <p:cNvPicPr/>
                <p:nvPr/>
              </p:nvPicPr>
              <p:blipFill>
                <a:blip r:embed="rId277"/>
                <a:stretch>
                  <a:fillRect/>
                </a:stretch>
              </p:blipFill>
              <p:spPr>
                <a:xfrm>
                  <a:off x="6780463" y="1472846"/>
                  <a:ext cx="4392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80" name="Ink 79">
                  <a:extLst>
                    <a:ext uri="{FF2B5EF4-FFF2-40B4-BE49-F238E27FC236}">
                      <a16:creationId xmlns:a16="http://schemas.microsoft.com/office/drawing/2014/main" id="{2DFCC97A-CC6F-DB46-9470-956F66C3E679}"/>
                    </a:ext>
                  </a:extLst>
                </p14:cNvPr>
                <p14:cNvContentPartPr/>
                <p14:nvPr/>
              </p14:nvContentPartPr>
              <p14:xfrm>
                <a:off x="6910783" y="1541246"/>
                <a:ext cx="435600" cy="190440"/>
              </p14:xfrm>
            </p:contentPart>
          </mc:Choice>
          <mc:Fallback xmlns="">
            <p:pic>
              <p:nvPicPr>
                <p:cNvPr id="80" name="Ink 79">
                  <a:extLst>
                    <a:ext uri="{FF2B5EF4-FFF2-40B4-BE49-F238E27FC236}">
                      <a16:creationId xmlns:a16="http://schemas.microsoft.com/office/drawing/2014/main" id="{2DFCC97A-CC6F-DB46-9470-956F66C3E679}"/>
                    </a:ext>
                  </a:extLst>
                </p:cNvPr>
                <p:cNvPicPr/>
                <p:nvPr/>
              </p:nvPicPr>
              <p:blipFill>
                <a:blip r:embed="rId279"/>
                <a:stretch>
                  <a:fillRect/>
                </a:stretch>
              </p:blipFill>
              <p:spPr>
                <a:xfrm>
                  <a:off x="6903223" y="1533686"/>
                  <a:ext cx="450720" cy="205560"/>
                </a:xfrm>
                <a:prstGeom prst="rect">
                  <a:avLst/>
                </a:prstGeom>
              </p:spPr>
            </p:pic>
          </mc:Fallback>
        </mc:AlternateContent>
      </p:grpSp>
      <p:grpSp>
        <p:nvGrpSpPr>
          <p:cNvPr id="130" name="Group 129">
            <a:extLst>
              <a:ext uri="{FF2B5EF4-FFF2-40B4-BE49-F238E27FC236}">
                <a16:creationId xmlns:a16="http://schemas.microsoft.com/office/drawing/2014/main" id="{12FA6D4D-547C-7640-85BA-EF530A61CA70}"/>
              </a:ext>
            </a:extLst>
          </p:cNvPr>
          <p:cNvGrpSpPr/>
          <p:nvPr/>
        </p:nvGrpSpPr>
        <p:grpSpPr>
          <a:xfrm>
            <a:off x="7585423" y="1506326"/>
            <a:ext cx="1086120" cy="290520"/>
            <a:chOff x="7585423" y="1506326"/>
            <a:chExt cx="1086120" cy="290520"/>
          </a:xfrm>
        </p:grpSpPr>
        <mc:AlternateContent xmlns:mc="http://schemas.openxmlformats.org/markup-compatibility/2006" xmlns:p14="http://schemas.microsoft.com/office/powerpoint/2010/main">
          <mc:Choice Requires="p14">
            <p:contentPart p14:bwMode="auto" r:id="rId280">
              <p14:nvContentPartPr>
                <p14:cNvPr id="91" name="Ink 90">
                  <a:extLst>
                    <a:ext uri="{FF2B5EF4-FFF2-40B4-BE49-F238E27FC236}">
                      <a16:creationId xmlns:a16="http://schemas.microsoft.com/office/drawing/2014/main" id="{894EFE54-1A4D-5C45-8860-9C90D6F810FC}"/>
                    </a:ext>
                  </a:extLst>
                </p14:cNvPr>
                <p14:cNvContentPartPr/>
                <p14:nvPr/>
              </p14:nvContentPartPr>
              <p14:xfrm>
                <a:off x="7585423" y="1619726"/>
                <a:ext cx="10440" cy="125280"/>
              </p14:xfrm>
            </p:contentPart>
          </mc:Choice>
          <mc:Fallback xmlns="">
            <p:pic>
              <p:nvPicPr>
                <p:cNvPr id="91" name="Ink 90">
                  <a:extLst>
                    <a:ext uri="{FF2B5EF4-FFF2-40B4-BE49-F238E27FC236}">
                      <a16:creationId xmlns:a16="http://schemas.microsoft.com/office/drawing/2014/main" id="{894EFE54-1A4D-5C45-8860-9C90D6F810FC}"/>
                    </a:ext>
                  </a:extLst>
                </p:cNvPr>
                <p:cNvPicPr/>
                <p:nvPr/>
              </p:nvPicPr>
              <p:blipFill>
                <a:blip r:embed="rId281"/>
                <a:stretch>
                  <a:fillRect/>
                </a:stretch>
              </p:blipFill>
              <p:spPr>
                <a:xfrm>
                  <a:off x="7577863" y="1612166"/>
                  <a:ext cx="2520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92" name="Ink 91">
                  <a:extLst>
                    <a:ext uri="{FF2B5EF4-FFF2-40B4-BE49-F238E27FC236}">
                      <a16:creationId xmlns:a16="http://schemas.microsoft.com/office/drawing/2014/main" id="{3D770FC3-EA24-574D-BFFC-B1026F7836D7}"/>
                    </a:ext>
                  </a:extLst>
                </p14:cNvPr>
                <p14:cNvContentPartPr/>
                <p14:nvPr/>
              </p14:nvContentPartPr>
              <p14:xfrm>
                <a:off x="7650223" y="1602086"/>
                <a:ext cx="123480" cy="148680"/>
              </p14:xfrm>
            </p:contentPart>
          </mc:Choice>
          <mc:Fallback xmlns="">
            <p:pic>
              <p:nvPicPr>
                <p:cNvPr id="92" name="Ink 91">
                  <a:extLst>
                    <a:ext uri="{FF2B5EF4-FFF2-40B4-BE49-F238E27FC236}">
                      <a16:creationId xmlns:a16="http://schemas.microsoft.com/office/drawing/2014/main" id="{3D770FC3-EA24-574D-BFFC-B1026F7836D7}"/>
                    </a:ext>
                  </a:extLst>
                </p:cNvPr>
                <p:cNvPicPr/>
                <p:nvPr/>
              </p:nvPicPr>
              <p:blipFill>
                <a:blip r:embed="rId283"/>
                <a:stretch>
                  <a:fillRect/>
                </a:stretch>
              </p:blipFill>
              <p:spPr>
                <a:xfrm>
                  <a:off x="7642663" y="1594526"/>
                  <a:ext cx="1386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95" name="Ink 94">
                  <a:extLst>
                    <a:ext uri="{FF2B5EF4-FFF2-40B4-BE49-F238E27FC236}">
                      <a16:creationId xmlns:a16="http://schemas.microsoft.com/office/drawing/2014/main" id="{E6180C46-ABF9-3744-B09B-2641683C661C}"/>
                    </a:ext>
                  </a:extLst>
                </p14:cNvPr>
                <p14:cNvContentPartPr/>
                <p14:nvPr/>
              </p14:nvContentPartPr>
              <p14:xfrm>
                <a:off x="7842823" y="1506326"/>
                <a:ext cx="17640" cy="290520"/>
              </p14:xfrm>
            </p:contentPart>
          </mc:Choice>
          <mc:Fallback xmlns="">
            <p:pic>
              <p:nvPicPr>
                <p:cNvPr id="95" name="Ink 94">
                  <a:extLst>
                    <a:ext uri="{FF2B5EF4-FFF2-40B4-BE49-F238E27FC236}">
                      <a16:creationId xmlns:a16="http://schemas.microsoft.com/office/drawing/2014/main" id="{E6180C46-ABF9-3744-B09B-2641683C661C}"/>
                    </a:ext>
                  </a:extLst>
                </p:cNvPr>
                <p:cNvPicPr/>
                <p:nvPr/>
              </p:nvPicPr>
              <p:blipFill>
                <a:blip r:embed="rId285"/>
                <a:stretch>
                  <a:fillRect/>
                </a:stretch>
              </p:blipFill>
              <p:spPr>
                <a:xfrm>
                  <a:off x="7835263" y="1498766"/>
                  <a:ext cx="3276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111" name="Ink 110">
                  <a:extLst>
                    <a:ext uri="{FF2B5EF4-FFF2-40B4-BE49-F238E27FC236}">
                      <a16:creationId xmlns:a16="http://schemas.microsoft.com/office/drawing/2014/main" id="{56138DD7-54ED-784A-B174-67A8610A01CD}"/>
                    </a:ext>
                  </a:extLst>
                </p14:cNvPr>
                <p14:cNvContentPartPr/>
                <p14:nvPr/>
              </p14:nvContentPartPr>
              <p14:xfrm>
                <a:off x="7774423" y="1597406"/>
                <a:ext cx="406440" cy="150840"/>
              </p14:xfrm>
            </p:contentPart>
          </mc:Choice>
          <mc:Fallback xmlns="">
            <p:pic>
              <p:nvPicPr>
                <p:cNvPr id="111" name="Ink 110">
                  <a:extLst>
                    <a:ext uri="{FF2B5EF4-FFF2-40B4-BE49-F238E27FC236}">
                      <a16:creationId xmlns:a16="http://schemas.microsoft.com/office/drawing/2014/main" id="{56138DD7-54ED-784A-B174-67A8610A01CD}"/>
                    </a:ext>
                  </a:extLst>
                </p:cNvPr>
                <p:cNvPicPr/>
                <p:nvPr/>
              </p:nvPicPr>
              <p:blipFill>
                <a:blip r:embed="rId287"/>
                <a:stretch>
                  <a:fillRect/>
                </a:stretch>
              </p:blipFill>
              <p:spPr>
                <a:xfrm>
                  <a:off x="7766863" y="1589846"/>
                  <a:ext cx="42156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117" name="Ink 116">
                  <a:extLst>
                    <a:ext uri="{FF2B5EF4-FFF2-40B4-BE49-F238E27FC236}">
                      <a16:creationId xmlns:a16="http://schemas.microsoft.com/office/drawing/2014/main" id="{80E743F8-1E3A-F945-975D-511361478769}"/>
                    </a:ext>
                  </a:extLst>
                </p14:cNvPr>
                <p14:cNvContentPartPr/>
                <p14:nvPr/>
              </p14:nvContentPartPr>
              <p14:xfrm>
                <a:off x="8207143" y="1645646"/>
                <a:ext cx="102600" cy="79920"/>
              </p14:xfrm>
            </p:contentPart>
          </mc:Choice>
          <mc:Fallback xmlns="">
            <p:pic>
              <p:nvPicPr>
                <p:cNvPr id="117" name="Ink 116">
                  <a:extLst>
                    <a:ext uri="{FF2B5EF4-FFF2-40B4-BE49-F238E27FC236}">
                      <a16:creationId xmlns:a16="http://schemas.microsoft.com/office/drawing/2014/main" id="{80E743F8-1E3A-F945-975D-511361478769}"/>
                    </a:ext>
                  </a:extLst>
                </p:cNvPr>
                <p:cNvPicPr/>
                <p:nvPr/>
              </p:nvPicPr>
              <p:blipFill>
                <a:blip r:embed="rId289"/>
                <a:stretch>
                  <a:fillRect/>
                </a:stretch>
              </p:blipFill>
              <p:spPr>
                <a:xfrm>
                  <a:off x="8199583" y="1638086"/>
                  <a:ext cx="11772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118" name="Ink 117">
                  <a:extLst>
                    <a:ext uri="{FF2B5EF4-FFF2-40B4-BE49-F238E27FC236}">
                      <a16:creationId xmlns:a16="http://schemas.microsoft.com/office/drawing/2014/main" id="{C87C61B1-8036-4E41-8B5D-A26BAD8FB9A4}"/>
                    </a:ext>
                  </a:extLst>
                </p14:cNvPr>
                <p14:cNvContentPartPr/>
                <p14:nvPr/>
              </p14:nvContentPartPr>
              <p14:xfrm>
                <a:off x="8336743" y="1602086"/>
                <a:ext cx="116640" cy="165960"/>
              </p14:xfrm>
            </p:contentPart>
          </mc:Choice>
          <mc:Fallback xmlns="">
            <p:pic>
              <p:nvPicPr>
                <p:cNvPr id="118" name="Ink 117">
                  <a:extLst>
                    <a:ext uri="{FF2B5EF4-FFF2-40B4-BE49-F238E27FC236}">
                      <a16:creationId xmlns:a16="http://schemas.microsoft.com/office/drawing/2014/main" id="{C87C61B1-8036-4E41-8B5D-A26BAD8FB9A4}"/>
                    </a:ext>
                  </a:extLst>
                </p:cNvPr>
                <p:cNvPicPr/>
                <p:nvPr/>
              </p:nvPicPr>
              <p:blipFill>
                <a:blip r:embed="rId291"/>
                <a:stretch>
                  <a:fillRect/>
                </a:stretch>
              </p:blipFill>
              <p:spPr>
                <a:xfrm>
                  <a:off x="8329183" y="1594526"/>
                  <a:ext cx="13176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121" name="Ink 120">
                  <a:extLst>
                    <a:ext uri="{FF2B5EF4-FFF2-40B4-BE49-F238E27FC236}">
                      <a16:creationId xmlns:a16="http://schemas.microsoft.com/office/drawing/2014/main" id="{5E0F1103-8DB8-074B-A650-203BBDA5A632}"/>
                    </a:ext>
                  </a:extLst>
                </p14:cNvPr>
                <p14:cNvContentPartPr/>
                <p14:nvPr/>
              </p14:nvContentPartPr>
              <p14:xfrm>
                <a:off x="8325943" y="1688126"/>
                <a:ext cx="121680" cy="10080"/>
              </p14:xfrm>
            </p:contentPart>
          </mc:Choice>
          <mc:Fallback xmlns="">
            <p:pic>
              <p:nvPicPr>
                <p:cNvPr id="121" name="Ink 120">
                  <a:extLst>
                    <a:ext uri="{FF2B5EF4-FFF2-40B4-BE49-F238E27FC236}">
                      <a16:creationId xmlns:a16="http://schemas.microsoft.com/office/drawing/2014/main" id="{5E0F1103-8DB8-074B-A650-203BBDA5A632}"/>
                    </a:ext>
                  </a:extLst>
                </p:cNvPr>
                <p:cNvPicPr/>
                <p:nvPr/>
              </p:nvPicPr>
              <p:blipFill>
                <a:blip r:embed="rId293"/>
                <a:stretch>
                  <a:fillRect/>
                </a:stretch>
              </p:blipFill>
              <p:spPr>
                <a:xfrm>
                  <a:off x="8318383" y="1680566"/>
                  <a:ext cx="1368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126" name="Ink 125">
                  <a:extLst>
                    <a:ext uri="{FF2B5EF4-FFF2-40B4-BE49-F238E27FC236}">
                      <a16:creationId xmlns:a16="http://schemas.microsoft.com/office/drawing/2014/main" id="{DD0F8125-448F-D244-91E9-AB9B6E3A394E}"/>
                    </a:ext>
                  </a:extLst>
                </p14:cNvPr>
                <p14:cNvContentPartPr/>
                <p14:nvPr/>
              </p14:nvContentPartPr>
              <p14:xfrm>
                <a:off x="8495143" y="1541246"/>
                <a:ext cx="176400" cy="217080"/>
              </p14:xfrm>
            </p:contentPart>
          </mc:Choice>
          <mc:Fallback xmlns="">
            <p:pic>
              <p:nvPicPr>
                <p:cNvPr id="126" name="Ink 125">
                  <a:extLst>
                    <a:ext uri="{FF2B5EF4-FFF2-40B4-BE49-F238E27FC236}">
                      <a16:creationId xmlns:a16="http://schemas.microsoft.com/office/drawing/2014/main" id="{DD0F8125-448F-D244-91E9-AB9B6E3A394E}"/>
                    </a:ext>
                  </a:extLst>
                </p:cNvPr>
                <p:cNvPicPr/>
                <p:nvPr/>
              </p:nvPicPr>
              <p:blipFill>
                <a:blip r:embed="rId295"/>
                <a:stretch>
                  <a:fillRect/>
                </a:stretch>
              </p:blipFill>
              <p:spPr>
                <a:xfrm>
                  <a:off x="8487583" y="1533686"/>
                  <a:ext cx="191160" cy="232200"/>
                </a:xfrm>
                <a:prstGeom prst="rect">
                  <a:avLst/>
                </a:prstGeom>
              </p:spPr>
            </p:pic>
          </mc:Fallback>
        </mc:AlternateContent>
      </p:grpSp>
      <p:grpSp>
        <p:nvGrpSpPr>
          <p:cNvPr id="146" name="Group 145">
            <a:extLst>
              <a:ext uri="{FF2B5EF4-FFF2-40B4-BE49-F238E27FC236}">
                <a16:creationId xmlns:a16="http://schemas.microsoft.com/office/drawing/2014/main" id="{4191D42C-EF40-7D45-BD05-0E076F47EB65}"/>
              </a:ext>
            </a:extLst>
          </p:cNvPr>
          <p:cNvGrpSpPr/>
          <p:nvPr/>
        </p:nvGrpSpPr>
        <p:grpSpPr>
          <a:xfrm>
            <a:off x="4478983" y="2544206"/>
            <a:ext cx="1286640" cy="731880"/>
            <a:chOff x="4478983" y="2544206"/>
            <a:chExt cx="1286640" cy="731880"/>
          </a:xfrm>
        </p:grpSpPr>
        <mc:AlternateContent xmlns:mc="http://schemas.openxmlformats.org/markup-compatibility/2006" xmlns:p14="http://schemas.microsoft.com/office/powerpoint/2010/main">
          <mc:Choice Requires="p14">
            <p:contentPart p14:bwMode="auto" r:id="rId296">
              <p14:nvContentPartPr>
                <p14:cNvPr id="135" name="Ink 134">
                  <a:extLst>
                    <a:ext uri="{FF2B5EF4-FFF2-40B4-BE49-F238E27FC236}">
                      <a16:creationId xmlns:a16="http://schemas.microsoft.com/office/drawing/2014/main" id="{4DF94A90-7D47-3B41-9E21-128A0E830A69}"/>
                    </a:ext>
                  </a:extLst>
                </p14:cNvPr>
                <p14:cNvContentPartPr/>
                <p14:nvPr/>
              </p14:nvContentPartPr>
              <p14:xfrm>
                <a:off x="4532623" y="2544206"/>
                <a:ext cx="1233000" cy="659520"/>
              </p14:xfrm>
            </p:contentPart>
          </mc:Choice>
          <mc:Fallback xmlns="">
            <p:pic>
              <p:nvPicPr>
                <p:cNvPr id="135" name="Ink 134">
                  <a:extLst>
                    <a:ext uri="{FF2B5EF4-FFF2-40B4-BE49-F238E27FC236}">
                      <a16:creationId xmlns:a16="http://schemas.microsoft.com/office/drawing/2014/main" id="{4DF94A90-7D47-3B41-9E21-128A0E830A69}"/>
                    </a:ext>
                  </a:extLst>
                </p:cNvPr>
                <p:cNvPicPr/>
                <p:nvPr/>
              </p:nvPicPr>
              <p:blipFill>
                <a:blip r:embed="rId297"/>
                <a:stretch>
                  <a:fillRect/>
                </a:stretch>
              </p:blipFill>
              <p:spPr>
                <a:xfrm>
                  <a:off x="4525063" y="2536646"/>
                  <a:ext cx="1248120" cy="67464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139" name="Ink 138">
                  <a:extLst>
                    <a:ext uri="{FF2B5EF4-FFF2-40B4-BE49-F238E27FC236}">
                      <a16:creationId xmlns:a16="http://schemas.microsoft.com/office/drawing/2014/main" id="{C918A9CE-CA56-2346-8AB0-E0E8A3A0582E}"/>
                    </a:ext>
                  </a:extLst>
                </p14:cNvPr>
                <p14:cNvContentPartPr/>
                <p14:nvPr/>
              </p14:nvContentPartPr>
              <p14:xfrm>
                <a:off x="4478983" y="3126326"/>
                <a:ext cx="151560" cy="149760"/>
              </p14:xfrm>
            </p:contentPart>
          </mc:Choice>
          <mc:Fallback xmlns="">
            <p:pic>
              <p:nvPicPr>
                <p:cNvPr id="139" name="Ink 138">
                  <a:extLst>
                    <a:ext uri="{FF2B5EF4-FFF2-40B4-BE49-F238E27FC236}">
                      <a16:creationId xmlns:a16="http://schemas.microsoft.com/office/drawing/2014/main" id="{C918A9CE-CA56-2346-8AB0-E0E8A3A0582E}"/>
                    </a:ext>
                  </a:extLst>
                </p:cNvPr>
                <p:cNvPicPr/>
                <p:nvPr/>
              </p:nvPicPr>
              <p:blipFill>
                <a:blip r:embed="rId299"/>
                <a:stretch>
                  <a:fillRect/>
                </a:stretch>
              </p:blipFill>
              <p:spPr>
                <a:xfrm>
                  <a:off x="4471423" y="3118766"/>
                  <a:ext cx="166680" cy="164520"/>
                </a:xfrm>
                <a:prstGeom prst="rect">
                  <a:avLst/>
                </a:prstGeom>
              </p:spPr>
            </p:pic>
          </mc:Fallback>
        </mc:AlternateContent>
      </p:grpSp>
      <p:grpSp>
        <p:nvGrpSpPr>
          <p:cNvPr id="182" name="Group 181">
            <a:extLst>
              <a:ext uri="{FF2B5EF4-FFF2-40B4-BE49-F238E27FC236}">
                <a16:creationId xmlns:a16="http://schemas.microsoft.com/office/drawing/2014/main" id="{4C824C48-E4DA-F740-9521-67537BC9AE9A}"/>
              </a:ext>
            </a:extLst>
          </p:cNvPr>
          <p:cNvGrpSpPr/>
          <p:nvPr/>
        </p:nvGrpSpPr>
        <p:grpSpPr>
          <a:xfrm>
            <a:off x="5797663" y="2371766"/>
            <a:ext cx="2205720" cy="239040"/>
            <a:chOff x="5797663" y="2371766"/>
            <a:chExt cx="2205720" cy="239040"/>
          </a:xfrm>
        </p:grpSpPr>
        <mc:AlternateContent xmlns:mc="http://schemas.openxmlformats.org/markup-compatibility/2006" xmlns:p14="http://schemas.microsoft.com/office/powerpoint/2010/main">
          <mc:Choice Requires="p14">
            <p:contentPart p14:bwMode="auto" r:id="rId300">
              <p14:nvContentPartPr>
                <p14:cNvPr id="150" name="Ink 149">
                  <a:extLst>
                    <a:ext uri="{FF2B5EF4-FFF2-40B4-BE49-F238E27FC236}">
                      <a16:creationId xmlns:a16="http://schemas.microsoft.com/office/drawing/2014/main" id="{49FA1D93-152F-8A4E-8861-4CDAD4D8914E}"/>
                    </a:ext>
                  </a:extLst>
                </p14:cNvPr>
                <p14:cNvContentPartPr/>
                <p14:nvPr/>
              </p14:nvContentPartPr>
              <p14:xfrm>
                <a:off x="5856343" y="2490566"/>
                <a:ext cx="27720" cy="116640"/>
              </p14:xfrm>
            </p:contentPart>
          </mc:Choice>
          <mc:Fallback xmlns="">
            <p:pic>
              <p:nvPicPr>
                <p:cNvPr id="150" name="Ink 149">
                  <a:extLst>
                    <a:ext uri="{FF2B5EF4-FFF2-40B4-BE49-F238E27FC236}">
                      <a16:creationId xmlns:a16="http://schemas.microsoft.com/office/drawing/2014/main" id="{49FA1D93-152F-8A4E-8861-4CDAD4D8914E}"/>
                    </a:ext>
                  </a:extLst>
                </p:cNvPr>
                <p:cNvPicPr/>
                <p:nvPr/>
              </p:nvPicPr>
              <p:blipFill>
                <a:blip r:embed="rId301"/>
                <a:stretch>
                  <a:fillRect/>
                </a:stretch>
              </p:blipFill>
              <p:spPr>
                <a:xfrm>
                  <a:off x="5848783" y="2483006"/>
                  <a:ext cx="4248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156" name="Ink 155">
                  <a:extLst>
                    <a:ext uri="{FF2B5EF4-FFF2-40B4-BE49-F238E27FC236}">
                      <a16:creationId xmlns:a16="http://schemas.microsoft.com/office/drawing/2014/main" id="{BADA5836-E40D-5F49-89C2-68329EBE9988}"/>
                    </a:ext>
                  </a:extLst>
                </p14:cNvPr>
                <p14:cNvContentPartPr/>
                <p14:nvPr/>
              </p14:nvContentPartPr>
              <p14:xfrm>
                <a:off x="5797663" y="2467526"/>
                <a:ext cx="153000" cy="36000"/>
              </p14:xfrm>
            </p:contentPart>
          </mc:Choice>
          <mc:Fallback xmlns="">
            <p:pic>
              <p:nvPicPr>
                <p:cNvPr id="156" name="Ink 155">
                  <a:extLst>
                    <a:ext uri="{FF2B5EF4-FFF2-40B4-BE49-F238E27FC236}">
                      <a16:creationId xmlns:a16="http://schemas.microsoft.com/office/drawing/2014/main" id="{BADA5836-E40D-5F49-89C2-68329EBE9988}"/>
                    </a:ext>
                  </a:extLst>
                </p:cNvPr>
                <p:cNvPicPr/>
                <p:nvPr/>
              </p:nvPicPr>
              <p:blipFill>
                <a:blip r:embed="rId303"/>
                <a:stretch>
                  <a:fillRect/>
                </a:stretch>
              </p:blipFill>
              <p:spPr>
                <a:xfrm>
                  <a:off x="5790103" y="2459966"/>
                  <a:ext cx="16812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159" name="Ink 158">
                  <a:extLst>
                    <a:ext uri="{FF2B5EF4-FFF2-40B4-BE49-F238E27FC236}">
                      <a16:creationId xmlns:a16="http://schemas.microsoft.com/office/drawing/2014/main" id="{22755C30-F36D-9B43-B654-73CF890087AC}"/>
                    </a:ext>
                  </a:extLst>
                </p14:cNvPr>
                <p14:cNvContentPartPr/>
                <p14:nvPr/>
              </p14:nvContentPartPr>
              <p14:xfrm>
                <a:off x="5969743" y="2455646"/>
                <a:ext cx="68760" cy="141840"/>
              </p14:xfrm>
            </p:contentPart>
          </mc:Choice>
          <mc:Fallback xmlns="">
            <p:pic>
              <p:nvPicPr>
                <p:cNvPr id="159" name="Ink 158">
                  <a:extLst>
                    <a:ext uri="{FF2B5EF4-FFF2-40B4-BE49-F238E27FC236}">
                      <a16:creationId xmlns:a16="http://schemas.microsoft.com/office/drawing/2014/main" id="{22755C30-F36D-9B43-B654-73CF890087AC}"/>
                    </a:ext>
                  </a:extLst>
                </p:cNvPr>
                <p:cNvPicPr/>
                <p:nvPr/>
              </p:nvPicPr>
              <p:blipFill>
                <a:blip r:embed="rId305"/>
                <a:stretch>
                  <a:fillRect/>
                </a:stretch>
              </p:blipFill>
              <p:spPr>
                <a:xfrm>
                  <a:off x="5962183" y="2448086"/>
                  <a:ext cx="8388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164" name="Ink 163">
                  <a:extLst>
                    <a:ext uri="{FF2B5EF4-FFF2-40B4-BE49-F238E27FC236}">
                      <a16:creationId xmlns:a16="http://schemas.microsoft.com/office/drawing/2014/main" id="{6F39F3B5-58D4-FA45-B6DA-BCB37D5CE947}"/>
                    </a:ext>
                  </a:extLst>
                </p14:cNvPr>
                <p14:cNvContentPartPr/>
                <p14:nvPr/>
              </p14:nvContentPartPr>
              <p14:xfrm>
                <a:off x="5987023" y="2539886"/>
                <a:ext cx="86760" cy="9360"/>
              </p14:xfrm>
            </p:contentPart>
          </mc:Choice>
          <mc:Fallback xmlns="">
            <p:pic>
              <p:nvPicPr>
                <p:cNvPr id="164" name="Ink 163">
                  <a:extLst>
                    <a:ext uri="{FF2B5EF4-FFF2-40B4-BE49-F238E27FC236}">
                      <a16:creationId xmlns:a16="http://schemas.microsoft.com/office/drawing/2014/main" id="{6F39F3B5-58D4-FA45-B6DA-BCB37D5CE947}"/>
                    </a:ext>
                  </a:extLst>
                </p:cNvPr>
                <p:cNvPicPr/>
                <p:nvPr/>
              </p:nvPicPr>
              <p:blipFill>
                <a:blip r:embed="rId307"/>
                <a:stretch>
                  <a:fillRect/>
                </a:stretch>
              </p:blipFill>
              <p:spPr>
                <a:xfrm>
                  <a:off x="5979463" y="2532326"/>
                  <a:ext cx="10188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169" name="Ink 168">
                  <a:extLst>
                    <a:ext uri="{FF2B5EF4-FFF2-40B4-BE49-F238E27FC236}">
                      <a16:creationId xmlns:a16="http://schemas.microsoft.com/office/drawing/2014/main" id="{63A8781E-6780-664F-939F-7211BC45AA91}"/>
                    </a:ext>
                  </a:extLst>
                </p14:cNvPr>
                <p14:cNvContentPartPr/>
                <p14:nvPr/>
              </p14:nvContentPartPr>
              <p14:xfrm>
                <a:off x="6073423" y="2472926"/>
                <a:ext cx="59760" cy="100800"/>
              </p14:xfrm>
            </p:contentPart>
          </mc:Choice>
          <mc:Fallback xmlns="">
            <p:pic>
              <p:nvPicPr>
                <p:cNvPr id="169" name="Ink 168">
                  <a:extLst>
                    <a:ext uri="{FF2B5EF4-FFF2-40B4-BE49-F238E27FC236}">
                      <a16:creationId xmlns:a16="http://schemas.microsoft.com/office/drawing/2014/main" id="{63A8781E-6780-664F-939F-7211BC45AA91}"/>
                    </a:ext>
                  </a:extLst>
                </p:cNvPr>
                <p:cNvPicPr/>
                <p:nvPr/>
              </p:nvPicPr>
              <p:blipFill>
                <a:blip r:embed="rId309"/>
                <a:stretch>
                  <a:fillRect/>
                </a:stretch>
              </p:blipFill>
              <p:spPr>
                <a:xfrm>
                  <a:off x="6065863" y="2465366"/>
                  <a:ext cx="7488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172" name="Ink 171">
                  <a:extLst>
                    <a:ext uri="{FF2B5EF4-FFF2-40B4-BE49-F238E27FC236}">
                      <a16:creationId xmlns:a16="http://schemas.microsoft.com/office/drawing/2014/main" id="{1EF369F8-C482-5941-9330-E5E25C59C563}"/>
                    </a:ext>
                  </a:extLst>
                </p14:cNvPr>
                <p14:cNvContentPartPr/>
                <p14:nvPr/>
              </p14:nvContentPartPr>
              <p14:xfrm>
                <a:off x="6193303" y="2472926"/>
                <a:ext cx="129240" cy="103320"/>
              </p14:xfrm>
            </p:contentPart>
          </mc:Choice>
          <mc:Fallback xmlns="">
            <p:pic>
              <p:nvPicPr>
                <p:cNvPr id="172" name="Ink 171">
                  <a:extLst>
                    <a:ext uri="{FF2B5EF4-FFF2-40B4-BE49-F238E27FC236}">
                      <a16:creationId xmlns:a16="http://schemas.microsoft.com/office/drawing/2014/main" id="{1EF369F8-C482-5941-9330-E5E25C59C563}"/>
                    </a:ext>
                  </a:extLst>
                </p:cNvPr>
                <p:cNvPicPr/>
                <p:nvPr/>
              </p:nvPicPr>
              <p:blipFill>
                <a:blip r:embed="rId311"/>
                <a:stretch>
                  <a:fillRect/>
                </a:stretch>
              </p:blipFill>
              <p:spPr>
                <a:xfrm>
                  <a:off x="6185743" y="2465366"/>
                  <a:ext cx="14436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173" name="Ink 172">
                  <a:extLst>
                    <a:ext uri="{FF2B5EF4-FFF2-40B4-BE49-F238E27FC236}">
                      <a16:creationId xmlns:a16="http://schemas.microsoft.com/office/drawing/2014/main" id="{0B5A0725-B0F1-184D-8869-D8C0E1880B37}"/>
                    </a:ext>
                  </a:extLst>
                </p14:cNvPr>
                <p14:cNvContentPartPr/>
                <p14:nvPr/>
              </p14:nvContentPartPr>
              <p14:xfrm>
                <a:off x="6239743" y="2512166"/>
                <a:ext cx="49680" cy="15120"/>
              </p14:xfrm>
            </p:contentPart>
          </mc:Choice>
          <mc:Fallback xmlns="">
            <p:pic>
              <p:nvPicPr>
                <p:cNvPr id="173" name="Ink 172">
                  <a:extLst>
                    <a:ext uri="{FF2B5EF4-FFF2-40B4-BE49-F238E27FC236}">
                      <a16:creationId xmlns:a16="http://schemas.microsoft.com/office/drawing/2014/main" id="{0B5A0725-B0F1-184D-8869-D8C0E1880B37}"/>
                    </a:ext>
                  </a:extLst>
                </p:cNvPr>
                <p:cNvPicPr/>
                <p:nvPr/>
              </p:nvPicPr>
              <p:blipFill>
                <a:blip r:embed="rId313"/>
                <a:stretch>
                  <a:fillRect/>
                </a:stretch>
              </p:blipFill>
              <p:spPr>
                <a:xfrm>
                  <a:off x="6232183" y="2504606"/>
                  <a:ext cx="6480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174" name="Ink 173">
                  <a:extLst>
                    <a:ext uri="{FF2B5EF4-FFF2-40B4-BE49-F238E27FC236}">
                      <a16:creationId xmlns:a16="http://schemas.microsoft.com/office/drawing/2014/main" id="{F2FB07D6-0A69-644B-9C65-F75FA610E438}"/>
                    </a:ext>
                  </a:extLst>
                </p14:cNvPr>
                <p14:cNvContentPartPr/>
                <p14:nvPr/>
              </p14:nvContentPartPr>
              <p14:xfrm>
                <a:off x="6156943" y="2449886"/>
                <a:ext cx="135720" cy="41040"/>
              </p14:xfrm>
            </p:contentPart>
          </mc:Choice>
          <mc:Fallback xmlns="">
            <p:pic>
              <p:nvPicPr>
                <p:cNvPr id="174" name="Ink 173">
                  <a:extLst>
                    <a:ext uri="{FF2B5EF4-FFF2-40B4-BE49-F238E27FC236}">
                      <a16:creationId xmlns:a16="http://schemas.microsoft.com/office/drawing/2014/main" id="{F2FB07D6-0A69-644B-9C65-F75FA610E438}"/>
                    </a:ext>
                  </a:extLst>
                </p:cNvPr>
                <p:cNvPicPr/>
                <p:nvPr/>
              </p:nvPicPr>
              <p:blipFill>
                <a:blip r:embed="rId315"/>
                <a:stretch>
                  <a:fillRect/>
                </a:stretch>
              </p:blipFill>
              <p:spPr>
                <a:xfrm>
                  <a:off x="6149383" y="2442326"/>
                  <a:ext cx="15084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175" name="Ink 174">
                  <a:extLst>
                    <a:ext uri="{FF2B5EF4-FFF2-40B4-BE49-F238E27FC236}">
                      <a16:creationId xmlns:a16="http://schemas.microsoft.com/office/drawing/2014/main" id="{29B466B6-2C4B-FF4E-9ABE-184F32C81341}"/>
                    </a:ext>
                  </a:extLst>
                </p14:cNvPr>
                <p14:cNvContentPartPr/>
                <p14:nvPr/>
              </p14:nvContentPartPr>
              <p14:xfrm>
                <a:off x="6511183" y="2475086"/>
                <a:ext cx="24480" cy="89640"/>
              </p14:xfrm>
            </p:contentPart>
          </mc:Choice>
          <mc:Fallback xmlns="">
            <p:pic>
              <p:nvPicPr>
                <p:cNvPr id="175" name="Ink 174">
                  <a:extLst>
                    <a:ext uri="{FF2B5EF4-FFF2-40B4-BE49-F238E27FC236}">
                      <a16:creationId xmlns:a16="http://schemas.microsoft.com/office/drawing/2014/main" id="{29B466B6-2C4B-FF4E-9ABE-184F32C81341}"/>
                    </a:ext>
                  </a:extLst>
                </p:cNvPr>
                <p:cNvPicPr/>
                <p:nvPr/>
              </p:nvPicPr>
              <p:blipFill>
                <a:blip r:embed="rId317"/>
                <a:stretch>
                  <a:fillRect/>
                </a:stretch>
              </p:blipFill>
              <p:spPr>
                <a:xfrm>
                  <a:off x="6503623" y="2467526"/>
                  <a:ext cx="3924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176" name="Ink 175">
                  <a:extLst>
                    <a:ext uri="{FF2B5EF4-FFF2-40B4-BE49-F238E27FC236}">
                      <a16:creationId xmlns:a16="http://schemas.microsoft.com/office/drawing/2014/main" id="{DB331E07-E13A-AA44-B382-9D39B0C52756}"/>
                    </a:ext>
                  </a:extLst>
                </p14:cNvPr>
                <p14:cNvContentPartPr/>
                <p14:nvPr/>
              </p14:nvContentPartPr>
              <p14:xfrm>
                <a:off x="6573103" y="2447726"/>
                <a:ext cx="156240" cy="102960"/>
              </p14:xfrm>
            </p:contentPart>
          </mc:Choice>
          <mc:Fallback xmlns="">
            <p:pic>
              <p:nvPicPr>
                <p:cNvPr id="176" name="Ink 175">
                  <a:extLst>
                    <a:ext uri="{FF2B5EF4-FFF2-40B4-BE49-F238E27FC236}">
                      <a16:creationId xmlns:a16="http://schemas.microsoft.com/office/drawing/2014/main" id="{DB331E07-E13A-AA44-B382-9D39B0C52756}"/>
                    </a:ext>
                  </a:extLst>
                </p:cNvPr>
                <p:cNvPicPr/>
                <p:nvPr/>
              </p:nvPicPr>
              <p:blipFill>
                <a:blip r:embed="rId319"/>
                <a:stretch>
                  <a:fillRect/>
                </a:stretch>
              </p:blipFill>
              <p:spPr>
                <a:xfrm>
                  <a:off x="6565543" y="2440166"/>
                  <a:ext cx="17136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177" name="Ink 176">
                  <a:extLst>
                    <a:ext uri="{FF2B5EF4-FFF2-40B4-BE49-F238E27FC236}">
                      <a16:creationId xmlns:a16="http://schemas.microsoft.com/office/drawing/2014/main" id="{8136636D-F834-0A41-93A1-C1D8E8D2A557}"/>
                    </a:ext>
                  </a:extLst>
                </p14:cNvPr>
                <p14:cNvContentPartPr/>
                <p14:nvPr/>
              </p14:nvContentPartPr>
              <p14:xfrm>
                <a:off x="6752023" y="2438366"/>
                <a:ext cx="170280" cy="107280"/>
              </p14:xfrm>
            </p:contentPart>
          </mc:Choice>
          <mc:Fallback xmlns="">
            <p:pic>
              <p:nvPicPr>
                <p:cNvPr id="177" name="Ink 176">
                  <a:extLst>
                    <a:ext uri="{FF2B5EF4-FFF2-40B4-BE49-F238E27FC236}">
                      <a16:creationId xmlns:a16="http://schemas.microsoft.com/office/drawing/2014/main" id="{8136636D-F834-0A41-93A1-C1D8E8D2A557}"/>
                    </a:ext>
                  </a:extLst>
                </p:cNvPr>
                <p:cNvPicPr/>
                <p:nvPr/>
              </p:nvPicPr>
              <p:blipFill>
                <a:blip r:embed="rId321"/>
                <a:stretch>
                  <a:fillRect/>
                </a:stretch>
              </p:blipFill>
              <p:spPr>
                <a:xfrm>
                  <a:off x="6744823" y="2430806"/>
                  <a:ext cx="18540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179" name="Ink 178">
                  <a:extLst>
                    <a:ext uri="{FF2B5EF4-FFF2-40B4-BE49-F238E27FC236}">
                      <a16:creationId xmlns:a16="http://schemas.microsoft.com/office/drawing/2014/main" id="{B97D343C-C3E7-E24C-AD5F-6804E0A228F1}"/>
                    </a:ext>
                  </a:extLst>
                </p14:cNvPr>
                <p14:cNvContentPartPr/>
                <p14:nvPr/>
              </p14:nvContentPartPr>
              <p14:xfrm>
                <a:off x="6948583" y="2371766"/>
                <a:ext cx="516240" cy="235080"/>
              </p14:xfrm>
            </p:contentPart>
          </mc:Choice>
          <mc:Fallback xmlns="">
            <p:pic>
              <p:nvPicPr>
                <p:cNvPr id="179" name="Ink 178">
                  <a:extLst>
                    <a:ext uri="{FF2B5EF4-FFF2-40B4-BE49-F238E27FC236}">
                      <a16:creationId xmlns:a16="http://schemas.microsoft.com/office/drawing/2014/main" id="{B97D343C-C3E7-E24C-AD5F-6804E0A228F1}"/>
                    </a:ext>
                  </a:extLst>
                </p:cNvPr>
                <p:cNvPicPr/>
                <p:nvPr/>
              </p:nvPicPr>
              <p:blipFill>
                <a:blip r:embed="rId323"/>
                <a:stretch>
                  <a:fillRect/>
                </a:stretch>
              </p:blipFill>
              <p:spPr>
                <a:xfrm>
                  <a:off x="6941023" y="2364206"/>
                  <a:ext cx="53136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180" name="Ink 179">
                  <a:extLst>
                    <a:ext uri="{FF2B5EF4-FFF2-40B4-BE49-F238E27FC236}">
                      <a16:creationId xmlns:a16="http://schemas.microsoft.com/office/drawing/2014/main" id="{A5F68644-6C68-854C-8A9F-3258A33BF670}"/>
                    </a:ext>
                  </a:extLst>
                </p14:cNvPr>
                <p14:cNvContentPartPr/>
                <p14:nvPr/>
              </p14:nvContentPartPr>
              <p14:xfrm>
                <a:off x="7277263" y="2530886"/>
                <a:ext cx="212400" cy="38160"/>
              </p14:xfrm>
            </p:contentPart>
          </mc:Choice>
          <mc:Fallback xmlns="">
            <p:pic>
              <p:nvPicPr>
                <p:cNvPr id="180" name="Ink 179">
                  <a:extLst>
                    <a:ext uri="{FF2B5EF4-FFF2-40B4-BE49-F238E27FC236}">
                      <a16:creationId xmlns:a16="http://schemas.microsoft.com/office/drawing/2014/main" id="{A5F68644-6C68-854C-8A9F-3258A33BF670}"/>
                    </a:ext>
                  </a:extLst>
                </p:cNvPr>
                <p:cNvPicPr/>
                <p:nvPr/>
              </p:nvPicPr>
              <p:blipFill>
                <a:blip r:embed="rId325"/>
                <a:stretch>
                  <a:fillRect/>
                </a:stretch>
              </p:blipFill>
              <p:spPr>
                <a:xfrm>
                  <a:off x="7269703" y="2523326"/>
                  <a:ext cx="22752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181" name="Ink 180">
                  <a:extLst>
                    <a:ext uri="{FF2B5EF4-FFF2-40B4-BE49-F238E27FC236}">
                      <a16:creationId xmlns:a16="http://schemas.microsoft.com/office/drawing/2014/main" id="{2F4048B3-4A70-A943-BD7B-9D34F19596F2}"/>
                    </a:ext>
                  </a:extLst>
                </p14:cNvPr>
                <p14:cNvContentPartPr/>
                <p14:nvPr/>
              </p14:nvContentPartPr>
              <p14:xfrm>
                <a:off x="7491103" y="2452046"/>
                <a:ext cx="512280" cy="158760"/>
              </p14:xfrm>
            </p:contentPart>
          </mc:Choice>
          <mc:Fallback xmlns="">
            <p:pic>
              <p:nvPicPr>
                <p:cNvPr id="181" name="Ink 180">
                  <a:extLst>
                    <a:ext uri="{FF2B5EF4-FFF2-40B4-BE49-F238E27FC236}">
                      <a16:creationId xmlns:a16="http://schemas.microsoft.com/office/drawing/2014/main" id="{2F4048B3-4A70-A943-BD7B-9D34F19596F2}"/>
                    </a:ext>
                  </a:extLst>
                </p:cNvPr>
                <p:cNvPicPr/>
                <p:nvPr/>
              </p:nvPicPr>
              <p:blipFill>
                <a:blip r:embed="rId327"/>
                <a:stretch>
                  <a:fillRect/>
                </a:stretch>
              </p:blipFill>
              <p:spPr>
                <a:xfrm>
                  <a:off x="7483543" y="2444486"/>
                  <a:ext cx="527400" cy="173880"/>
                </a:xfrm>
                <a:prstGeom prst="rect">
                  <a:avLst/>
                </a:prstGeom>
              </p:spPr>
            </p:pic>
          </mc:Fallback>
        </mc:AlternateContent>
      </p:grpSp>
      <p:grpSp>
        <p:nvGrpSpPr>
          <p:cNvPr id="194" name="Group 193">
            <a:extLst>
              <a:ext uri="{FF2B5EF4-FFF2-40B4-BE49-F238E27FC236}">
                <a16:creationId xmlns:a16="http://schemas.microsoft.com/office/drawing/2014/main" id="{C720E6A7-039B-9D4C-802B-2A5CE8E6677B}"/>
              </a:ext>
            </a:extLst>
          </p:cNvPr>
          <p:cNvGrpSpPr/>
          <p:nvPr/>
        </p:nvGrpSpPr>
        <p:grpSpPr>
          <a:xfrm>
            <a:off x="7569583" y="5218646"/>
            <a:ext cx="1448640" cy="331200"/>
            <a:chOff x="7569583" y="5218646"/>
            <a:chExt cx="1448640" cy="331200"/>
          </a:xfrm>
        </p:grpSpPr>
        <mc:AlternateContent xmlns:mc="http://schemas.openxmlformats.org/markup-compatibility/2006" xmlns:p14="http://schemas.microsoft.com/office/powerpoint/2010/main">
          <mc:Choice Requires="p14">
            <p:contentPart p14:bwMode="auto" r:id="rId328">
              <p14:nvContentPartPr>
                <p14:cNvPr id="183" name="Ink 182">
                  <a:extLst>
                    <a:ext uri="{FF2B5EF4-FFF2-40B4-BE49-F238E27FC236}">
                      <a16:creationId xmlns:a16="http://schemas.microsoft.com/office/drawing/2014/main" id="{A421C138-3C8A-8D41-B024-BF9E27F32065}"/>
                    </a:ext>
                  </a:extLst>
                </p14:cNvPr>
                <p14:cNvContentPartPr/>
                <p14:nvPr/>
              </p14:nvContentPartPr>
              <p14:xfrm>
                <a:off x="7616743" y="5368046"/>
                <a:ext cx="475200" cy="144720"/>
              </p14:xfrm>
            </p:contentPart>
          </mc:Choice>
          <mc:Fallback xmlns="">
            <p:pic>
              <p:nvPicPr>
                <p:cNvPr id="183" name="Ink 182">
                  <a:extLst>
                    <a:ext uri="{FF2B5EF4-FFF2-40B4-BE49-F238E27FC236}">
                      <a16:creationId xmlns:a16="http://schemas.microsoft.com/office/drawing/2014/main" id="{A421C138-3C8A-8D41-B024-BF9E27F32065}"/>
                    </a:ext>
                  </a:extLst>
                </p:cNvPr>
                <p:cNvPicPr/>
                <p:nvPr/>
              </p:nvPicPr>
              <p:blipFill>
                <a:blip r:embed="rId329"/>
                <a:stretch>
                  <a:fillRect/>
                </a:stretch>
              </p:blipFill>
              <p:spPr>
                <a:xfrm>
                  <a:off x="7609183" y="5360486"/>
                  <a:ext cx="49032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184" name="Ink 183">
                  <a:extLst>
                    <a:ext uri="{FF2B5EF4-FFF2-40B4-BE49-F238E27FC236}">
                      <a16:creationId xmlns:a16="http://schemas.microsoft.com/office/drawing/2014/main" id="{C13E1292-3886-EF4F-AF7D-5F380968E8C2}"/>
                    </a:ext>
                  </a:extLst>
                </p14:cNvPr>
                <p14:cNvContentPartPr/>
                <p14:nvPr/>
              </p14:nvContentPartPr>
              <p14:xfrm>
                <a:off x="7569583" y="5442566"/>
                <a:ext cx="135720" cy="107280"/>
              </p14:xfrm>
            </p:contentPart>
          </mc:Choice>
          <mc:Fallback xmlns="">
            <p:pic>
              <p:nvPicPr>
                <p:cNvPr id="184" name="Ink 183">
                  <a:extLst>
                    <a:ext uri="{FF2B5EF4-FFF2-40B4-BE49-F238E27FC236}">
                      <a16:creationId xmlns:a16="http://schemas.microsoft.com/office/drawing/2014/main" id="{C13E1292-3886-EF4F-AF7D-5F380968E8C2}"/>
                    </a:ext>
                  </a:extLst>
                </p:cNvPr>
                <p:cNvPicPr/>
                <p:nvPr/>
              </p:nvPicPr>
              <p:blipFill>
                <a:blip r:embed="rId331"/>
                <a:stretch>
                  <a:fillRect/>
                </a:stretch>
              </p:blipFill>
              <p:spPr>
                <a:xfrm>
                  <a:off x="7562023" y="5435006"/>
                  <a:ext cx="15084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186" name="Ink 185">
                  <a:extLst>
                    <a:ext uri="{FF2B5EF4-FFF2-40B4-BE49-F238E27FC236}">
                      <a16:creationId xmlns:a16="http://schemas.microsoft.com/office/drawing/2014/main" id="{DD838242-E3AF-F243-8C1C-6E7EC952C139}"/>
                    </a:ext>
                  </a:extLst>
                </p14:cNvPr>
                <p14:cNvContentPartPr/>
                <p14:nvPr/>
              </p14:nvContentPartPr>
              <p14:xfrm>
                <a:off x="8174383" y="5314406"/>
                <a:ext cx="192240" cy="135720"/>
              </p14:xfrm>
            </p:contentPart>
          </mc:Choice>
          <mc:Fallback xmlns="">
            <p:pic>
              <p:nvPicPr>
                <p:cNvPr id="186" name="Ink 185">
                  <a:extLst>
                    <a:ext uri="{FF2B5EF4-FFF2-40B4-BE49-F238E27FC236}">
                      <a16:creationId xmlns:a16="http://schemas.microsoft.com/office/drawing/2014/main" id="{DD838242-E3AF-F243-8C1C-6E7EC952C139}"/>
                    </a:ext>
                  </a:extLst>
                </p:cNvPr>
                <p:cNvPicPr/>
                <p:nvPr/>
              </p:nvPicPr>
              <p:blipFill>
                <a:blip r:embed="rId333"/>
                <a:stretch>
                  <a:fillRect/>
                </a:stretch>
              </p:blipFill>
              <p:spPr>
                <a:xfrm>
                  <a:off x="8166823" y="5306846"/>
                  <a:ext cx="20736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187" name="Ink 186">
                  <a:extLst>
                    <a:ext uri="{FF2B5EF4-FFF2-40B4-BE49-F238E27FC236}">
                      <a16:creationId xmlns:a16="http://schemas.microsoft.com/office/drawing/2014/main" id="{A101A159-6A76-9A41-82DC-D232CDCDEA1D}"/>
                    </a:ext>
                  </a:extLst>
                </p14:cNvPr>
                <p14:cNvContentPartPr/>
                <p14:nvPr/>
              </p14:nvContentPartPr>
              <p14:xfrm>
                <a:off x="8440063" y="5295326"/>
                <a:ext cx="60480" cy="158040"/>
              </p14:xfrm>
            </p:contentPart>
          </mc:Choice>
          <mc:Fallback xmlns="">
            <p:pic>
              <p:nvPicPr>
                <p:cNvPr id="187" name="Ink 186">
                  <a:extLst>
                    <a:ext uri="{FF2B5EF4-FFF2-40B4-BE49-F238E27FC236}">
                      <a16:creationId xmlns:a16="http://schemas.microsoft.com/office/drawing/2014/main" id="{A101A159-6A76-9A41-82DC-D232CDCDEA1D}"/>
                    </a:ext>
                  </a:extLst>
                </p:cNvPr>
                <p:cNvPicPr/>
                <p:nvPr/>
              </p:nvPicPr>
              <p:blipFill>
                <a:blip r:embed="rId335"/>
                <a:stretch>
                  <a:fillRect/>
                </a:stretch>
              </p:blipFill>
              <p:spPr>
                <a:xfrm>
                  <a:off x="8432503" y="5287766"/>
                  <a:ext cx="7560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188" name="Ink 187">
                  <a:extLst>
                    <a:ext uri="{FF2B5EF4-FFF2-40B4-BE49-F238E27FC236}">
                      <a16:creationId xmlns:a16="http://schemas.microsoft.com/office/drawing/2014/main" id="{DB73B82A-FFDD-9040-8D3C-6D0B88FDD877}"/>
                    </a:ext>
                  </a:extLst>
                </p14:cNvPr>
                <p14:cNvContentPartPr/>
                <p14:nvPr/>
              </p14:nvContentPartPr>
              <p14:xfrm>
                <a:off x="8436823" y="5287766"/>
                <a:ext cx="244440" cy="151920"/>
              </p14:xfrm>
            </p:contentPart>
          </mc:Choice>
          <mc:Fallback xmlns="">
            <p:pic>
              <p:nvPicPr>
                <p:cNvPr id="188" name="Ink 187">
                  <a:extLst>
                    <a:ext uri="{FF2B5EF4-FFF2-40B4-BE49-F238E27FC236}">
                      <a16:creationId xmlns:a16="http://schemas.microsoft.com/office/drawing/2014/main" id="{DB73B82A-FFDD-9040-8D3C-6D0B88FDD877}"/>
                    </a:ext>
                  </a:extLst>
                </p:cNvPr>
                <p:cNvPicPr/>
                <p:nvPr/>
              </p:nvPicPr>
              <p:blipFill>
                <a:blip r:embed="rId337"/>
                <a:stretch>
                  <a:fillRect/>
                </a:stretch>
              </p:blipFill>
              <p:spPr>
                <a:xfrm>
                  <a:off x="8429623" y="5280206"/>
                  <a:ext cx="25956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189" name="Ink 188">
                  <a:extLst>
                    <a:ext uri="{FF2B5EF4-FFF2-40B4-BE49-F238E27FC236}">
                      <a16:creationId xmlns:a16="http://schemas.microsoft.com/office/drawing/2014/main" id="{ED7EFFDB-71D1-3745-9B4A-08F4BEF068C1}"/>
                    </a:ext>
                  </a:extLst>
                </p14:cNvPr>
                <p14:cNvContentPartPr/>
                <p14:nvPr/>
              </p14:nvContentPartPr>
              <p14:xfrm>
                <a:off x="8727343" y="5259686"/>
                <a:ext cx="219240" cy="178560"/>
              </p14:xfrm>
            </p:contentPart>
          </mc:Choice>
          <mc:Fallback xmlns="">
            <p:pic>
              <p:nvPicPr>
                <p:cNvPr id="189" name="Ink 188">
                  <a:extLst>
                    <a:ext uri="{FF2B5EF4-FFF2-40B4-BE49-F238E27FC236}">
                      <a16:creationId xmlns:a16="http://schemas.microsoft.com/office/drawing/2014/main" id="{ED7EFFDB-71D1-3745-9B4A-08F4BEF068C1}"/>
                    </a:ext>
                  </a:extLst>
                </p:cNvPr>
                <p:cNvPicPr/>
                <p:nvPr/>
              </p:nvPicPr>
              <p:blipFill>
                <a:blip r:embed="rId339"/>
                <a:stretch>
                  <a:fillRect/>
                </a:stretch>
              </p:blipFill>
              <p:spPr>
                <a:xfrm>
                  <a:off x="8719783" y="5252126"/>
                  <a:ext cx="23436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190" name="Ink 189">
                  <a:extLst>
                    <a:ext uri="{FF2B5EF4-FFF2-40B4-BE49-F238E27FC236}">
                      <a16:creationId xmlns:a16="http://schemas.microsoft.com/office/drawing/2014/main" id="{E3821CED-6DC6-BC41-9AAF-3B5B111A2C34}"/>
                    </a:ext>
                  </a:extLst>
                </p14:cNvPr>
                <p14:cNvContentPartPr/>
                <p14:nvPr/>
              </p14:nvContentPartPr>
              <p14:xfrm>
                <a:off x="8733823" y="5308646"/>
                <a:ext cx="158760" cy="47160"/>
              </p14:xfrm>
            </p:contentPart>
          </mc:Choice>
          <mc:Fallback xmlns="">
            <p:pic>
              <p:nvPicPr>
                <p:cNvPr id="190" name="Ink 189">
                  <a:extLst>
                    <a:ext uri="{FF2B5EF4-FFF2-40B4-BE49-F238E27FC236}">
                      <a16:creationId xmlns:a16="http://schemas.microsoft.com/office/drawing/2014/main" id="{E3821CED-6DC6-BC41-9AAF-3B5B111A2C34}"/>
                    </a:ext>
                  </a:extLst>
                </p:cNvPr>
                <p:cNvPicPr/>
                <p:nvPr/>
              </p:nvPicPr>
              <p:blipFill>
                <a:blip r:embed="rId341"/>
                <a:stretch>
                  <a:fillRect/>
                </a:stretch>
              </p:blipFill>
              <p:spPr>
                <a:xfrm>
                  <a:off x="8726263" y="5301086"/>
                  <a:ext cx="17388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191" name="Ink 190">
                  <a:extLst>
                    <a:ext uri="{FF2B5EF4-FFF2-40B4-BE49-F238E27FC236}">
                      <a16:creationId xmlns:a16="http://schemas.microsoft.com/office/drawing/2014/main" id="{8ACAD90B-DDB4-A94D-923B-8945BBE55B35}"/>
                    </a:ext>
                  </a:extLst>
                </p14:cNvPr>
                <p14:cNvContentPartPr/>
                <p14:nvPr/>
              </p14:nvContentPartPr>
              <p14:xfrm>
                <a:off x="8721583" y="5218646"/>
                <a:ext cx="205920" cy="26280"/>
              </p14:xfrm>
            </p:contentPart>
          </mc:Choice>
          <mc:Fallback xmlns="">
            <p:pic>
              <p:nvPicPr>
                <p:cNvPr id="191" name="Ink 190">
                  <a:extLst>
                    <a:ext uri="{FF2B5EF4-FFF2-40B4-BE49-F238E27FC236}">
                      <a16:creationId xmlns:a16="http://schemas.microsoft.com/office/drawing/2014/main" id="{8ACAD90B-DDB4-A94D-923B-8945BBE55B35}"/>
                    </a:ext>
                  </a:extLst>
                </p:cNvPr>
                <p:cNvPicPr/>
                <p:nvPr/>
              </p:nvPicPr>
              <p:blipFill>
                <a:blip r:embed="rId343"/>
                <a:stretch>
                  <a:fillRect/>
                </a:stretch>
              </p:blipFill>
              <p:spPr>
                <a:xfrm>
                  <a:off x="8714023" y="5211086"/>
                  <a:ext cx="22104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193" name="Ink 192">
                  <a:extLst>
                    <a:ext uri="{FF2B5EF4-FFF2-40B4-BE49-F238E27FC236}">
                      <a16:creationId xmlns:a16="http://schemas.microsoft.com/office/drawing/2014/main" id="{19779A64-C974-3648-840D-B3E947F0D445}"/>
                    </a:ext>
                  </a:extLst>
                </p14:cNvPr>
                <p14:cNvContentPartPr/>
                <p14:nvPr/>
              </p14:nvContentPartPr>
              <p14:xfrm>
                <a:off x="9017503" y="5435726"/>
                <a:ext cx="720" cy="10080"/>
              </p14:xfrm>
            </p:contentPart>
          </mc:Choice>
          <mc:Fallback xmlns="">
            <p:pic>
              <p:nvPicPr>
                <p:cNvPr id="193" name="Ink 192">
                  <a:extLst>
                    <a:ext uri="{FF2B5EF4-FFF2-40B4-BE49-F238E27FC236}">
                      <a16:creationId xmlns:a16="http://schemas.microsoft.com/office/drawing/2014/main" id="{19779A64-C974-3648-840D-B3E947F0D445}"/>
                    </a:ext>
                  </a:extLst>
                </p:cNvPr>
                <p:cNvPicPr/>
                <p:nvPr/>
              </p:nvPicPr>
              <p:blipFill>
                <a:blip r:embed="rId345"/>
                <a:stretch>
                  <a:fillRect/>
                </a:stretch>
              </p:blipFill>
              <p:spPr>
                <a:xfrm>
                  <a:off x="9009943" y="5428166"/>
                  <a:ext cx="15840" cy="25200"/>
                </a:xfrm>
                <a:prstGeom prst="rect">
                  <a:avLst/>
                </a:prstGeom>
              </p:spPr>
            </p:pic>
          </mc:Fallback>
        </mc:AlternateContent>
      </p:grpSp>
    </p:spTree>
    <p:extLst>
      <p:ext uri="{BB962C8B-B14F-4D97-AF65-F5344CB8AC3E}">
        <p14:creationId xmlns:p14="http://schemas.microsoft.com/office/powerpoint/2010/main" val="306871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BD4C-05B9-8D42-8447-1E57A99E7020}"/>
              </a:ext>
            </a:extLst>
          </p:cNvPr>
          <p:cNvSpPr>
            <a:spLocks noGrp="1"/>
          </p:cNvSpPr>
          <p:nvPr>
            <p:ph type="title"/>
          </p:nvPr>
        </p:nvSpPr>
        <p:spPr/>
        <p:txBody>
          <a:bodyPr/>
          <a:lstStyle/>
          <a:p>
            <a:r>
              <a:rPr lang="en-US" dirty="0"/>
              <a:t>Check your first model</a:t>
            </a:r>
          </a:p>
        </p:txBody>
      </p:sp>
      <p:grpSp>
        <p:nvGrpSpPr>
          <p:cNvPr id="18" name="Group 17">
            <a:extLst>
              <a:ext uri="{FF2B5EF4-FFF2-40B4-BE49-F238E27FC236}">
                <a16:creationId xmlns:a16="http://schemas.microsoft.com/office/drawing/2014/main" id="{79E95371-01D4-3E45-A272-5E2795AC42D9}"/>
              </a:ext>
            </a:extLst>
          </p:cNvPr>
          <p:cNvGrpSpPr/>
          <p:nvPr/>
        </p:nvGrpSpPr>
        <p:grpSpPr>
          <a:xfrm>
            <a:off x="687617" y="1500206"/>
            <a:ext cx="1163160" cy="241920"/>
            <a:chOff x="687617" y="1500206"/>
            <a:chExt cx="1163160" cy="24192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F1C3382-EFCF-5E4F-BB9D-F0C21AEFD507}"/>
                    </a:ext>
                  </a:extLst>
                </p14:cNvPr>
                <p14:cNvContentPartPr/>
                <p14:nvPr/>
              </p14:nvContentPartPr>
              <p14:xfrm>
                <a:off x="687617" y="1512086"/>
                <a:ext cx="174600" cy="230040"/>
              </p14:xfrm>
            </p:contentPart>
          </mc:Choice>
          <mc:Fallback xmlns="">
            <p:pic>
              <p:nvPicPr>
                <p:cNvPr id="4" name="Ink 3">
                  <a:extLst>
                    <a:ext uri="{FF2B5EF4-FFF2-40B4-BE49-F238E27FC236}">
                      <a16:creationId xmlns:a16="http://schemas.microsoft.com/office/drawing/2014/main" id="{8F1C3382-EFCF-5E4F-BB9D-F0C21AEFD507}"/>
                    </a:ext>
                  </a:extLst>
                </p:cNvPr>
                <p:cNvPicPr/>
                <p:nvPr/>
              </p:nvPicPr>
              <p:blipFill>
                <a:blip r:embed="rId3"/>
                <a:stretch>
                  <a:fillRect/>
                </a:stretch>
              </p:blipFill>
              <p:spPr>
                <a:xfrm>
                  <a:off x="672137" y="1496606"/>
                  <a:ext cx="20520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93B0EE8B-9FC9-234E-AB3F-36AF2917D8B1}"/>
                    </a:ext>
                  </a:extLst>
                </p14:cNvPr>
                <p14:cNvContentPartPr/>
                <p14:nvPr/>
              </p14:nvContentPartPr>
              <p14:xfrm>
                <a:off x="943937" y="1593446"/>
                <a:ext cx="124920" cy="98280"/>
              </p14:xfrm>
            </p:contentPart>
          </mc:Choice>
          <mc:Fallback xmlns="">
            <p:pic>
              <p:nvPicPr>
                <p:cNvPr id="5" name="Ink 4">
                  <a:extLst>
                    <a:ext uri="{FF2B5EF4-FFF2-40B4-BE49-F238E27FC236}">
                      <a16:creationId xmlns:a16="http://schemas.microsoft.com/office/drawing/2014/main" id="{93B0EE8B-9FC9-234E-AB3F-36AF2917D8B1}"/>
                    </a:ext>
                  </a:extLst>
                </p:cNvPr>
                <p:cNvPicPr/>
                <p:nvPr/>
              </p:nvPicPr>
              <p:blipFill>
                <a:blip r:embed="rId5"/>
                <a:stretch>
                  <a:fillRect/>
                </a:stretch>
              </p:blipFill>
              <p:spPr>
                <a:xfrm>
                  <a:off x="928501" y="1577909"/>
                  <a:ext cx="155432" cy="12899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7B4B286-9223-C041-8841-3AEDCD7F3BA0}"/>
                    </a:ext>
                  </a:extLst>
                </p14:cNvPr>
                <p14:cNvContentPartPr/>
                <p14:nvPr/>
              </p14:nvContentPartPr>
              <p14:xfrm>
                <a:off x="1085057" y="1500206"/>
                <a:ext cx="458640" cy="196560"/>
              </p14:xfrm>
            </p:contentPart>
          </mc:Choice>
          <mc:Fallback xmlns="">
            <p:pic>
              <p:nvPicPr>
                <p:cNvPr id="6" name="Ink 5">
                  <a:extLst>
                    <a:ext uri="{FF2B5EF4-FFF2-40B4-BE49-F238E27FC236}">
                      <a16:creationId xmlns:a16="http://schemas.microsoft.com/office/drawing/2014/main" id="{B7B4B286-9223-C041-8841-3AEDCD7F3BA0}"/>
                    </a:ext>
                  </a:extLst>
                </p:cNvPr>
                <p:cNvPicPr/>
                <p:nvPr/>
              </p:nvPicPr>
              <p:blipFill>
                <a:blip r:embed="rId7"/>
                <a:stretch>
                  <a:fillRect/>
                </a:stretch>
              </p:blipFill>
              <p:spPr>
                <a:xfrm>
                  <a:off x="1069577" y="1484726"/>
                  <a:ext cx="4892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D310018-FEC5-3B4F-B2B1-223285F11951}"/>
                    </a:ext>
                  </a:extLst>
                </p14:cNvPr>
                <p14:cNvContentPartPr/>
                <p14:nvPr/>
              </p14:nvContentPartPr>
              <p14:xfrm>
                <a:off x="1584737" y="1544486"/>
                <a:ext cx="266040" cy="172080"/>
              </p14:xfrm>
            </p:contentPart>
          </mc:Choice>
          <mc:Fallback xmlns="">
            <p:pic>
              <p:nvPicPr>
                <p:cNvPr id="7" name="Ink 6">
                  <a:extLst>
                    <a:ext uri="{FF2B5EF4-FFF2-40B4-BE49-F238E27FC236}">
                      <a16:creationId xmlns:a16="http://schemas.microsoft.com/office/drawing/2014/main" id="{2D310018-FEC5-3B4F-B2B1-223285F11951}"/>
                    </a:ext>
                  </a:extLst>
                </p:cNvPr>
                <p:cNvPicPr/>
                <p:nvPr/>
              </p:nvPicPr>
              <p:blipFill>
                <a:blip r:embed="rId9"/>
                <a:stretch>
                  <a:fillRect/>
                </a:stretch>
              </p:blipFill>
              <p:spPr>
                <a:xfrm>
                  <a:off x="1569257" y="1529006"/>
                  <a:ext cx="296640" cy="202680"/>
                </a:xfrm>
                <a:prstGeom prst="rect">
                  <a:avLst/>
                </a:prstGeom>
              </p:spPr>
            </p:pic>
          </mc:Fallback>
        </mc:AlternateContent>
      </p:grpSp>
      <p:grpSp>
        <p:nvGrpSpPr>
          <p:cNvPr id="17" name="Group 16">
            <a:extLst>
              <a:ext uri="{FF2B5EF4-FFF2-40B4-BE49-F238E27FC236}">
                <a16:creationId xmlns:a16="http://schemas.microsoft.com/office/drawing/2014/main" id="{4684F444-6CE5-C44B-AC53-9D20918EDCAC}"/>
              </a:ext>
            </a:extLst>
          </p:cNvPr>
          <p:cNvGrpSpPr/>
          <p:nvPr/>
        </p:nvGrpSpPr>
        <p:grpSpPr>
          <a:xfrm>
            <a:off x="2386097" y="1341086"/>
            <a:ext cx="1634040" cy="440640"/>
            <a:chOff x="2386097" y="1341086"/>
            <a:chExt cx="1634040" cy="440640"/>
          </a:xfrm>
        </p:grpSpPr>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4D4CD29E-637D-9941-A257-D39AFC58566E}"/>
                    </a:ext>
                  </a:extLst>
                </p14:cNvPr>
                <p14:cNvContentPartPr/>
                <p14:nvPr/>
              </p14:nvContentPartPr>
              <p14:xfrm>
                <a:off x="2453057" y="1593446"/>
                <a:ext cx="120960" cy="188280"/>
              </p14:xfrm>
            </p:contentPart>
          </mc:Choice>
          <mc:Fallback xmlns="">
            <p:pic>
              <p:nvPicPr>
                <p:cNvPr id="8" name="Ink 7">
                  <a:extLst>
                    <a:ext uri="{FF2B5EF4-FFF2-40B4-BE49-F238E27FC236}">
                      <a16:creationId xmlns:a16="http://schemas.microsoft.com/office/drawing/2014/main" id="{4D4CD29E-637D-9941-A257-D39AFC58566E}"/>
                    </a:ext>
                  </a:extLst>
                </p:cNvPr>
                <p:cNvPicPr/>
                <p:nvPr/>
              </p:nvPicPr>
              <p:blipFill>
                <a:blip r:embed="rId11"/>
                <a:stretch>
                  <a:fillRect/>
                </a:stretch>
              </p:blipFill>
              <p:spPr>
                <a:xfrm>
                  <a:off x="2437577" y="1577936"/>
                  <a:ext cx="151560" cy="21893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8996355-C023-594B-B425-48BB11BC742E}"/>
                    </a:ext>
                  </a:extLst>
                </p14:cNvPr>
                <p14:cNvContentPartPr/>
                <p14:nvPr/>
              </p14:nvContentPartPr>
              <p14:xfrm>
                <a:off x="2386097" y="1593446"/>
                <a:ext cx="190800" cy="167400"/>
              </p14:xfrm>
            </p:contentPart>
          </mc:Choice>
          <mc:Fallback xmlns="">
            <p:pic>
              <p:nvPicPr>
                <p:cNvPr id="9" name="Ink 8">
                  <a:extLst>
                    <a:ext uri="{FF2B5EF4-FFF2-40B4-BE49-F238E27FC236}">
                      <a16:creationId xmlns:a16="http://schemas.microsoft.com/office/drawing/2014/main" id="{E8996355-C023-594B-B425-48BB11BC742E}"/>
                    </a:ext>
                  </a:extLst>
                </p:cNvPr>
                <p:cNvPicPr/>
                <p:nvPr/>
              </p:nvPicPr>
              <p:blipFill>
                <a:blip r:embed="rId13"/>
                <a:stretch>
                  <a:fillRect/>
                </a:stretch>
              </p:blipFill>
              <p:spPr>
                <a:xfrm>
                  <a:off x="2370617" y="1577933"/>
                  <a:ext cx="221400" cy="19806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E1432BE6-9F7B-634D-B1E0-1022F7B0C83D}"/>
                    </a:ext>
                  </a:extLst>
                </p14:cNvPr>
                <p14:cNvContentPartPr/>
                <p14:nvPr/>
              </p14:nvContentPartPr>
              <p14:xfrm>
                <a:off x="2660417" y="1341086"/>
                <a:ext cx="46800" cy="122760"/>
              </p14:xfrm>
            </p:contentPart>
          </mc:Choice>
          <mc:Fallback xmlns="">
            <p:pic>
              <p:nvPicPr>
                <p:cNvPr id="10" name="Ink 9">
                  <a:extLst>
                    <a:ext uri="{FF2B5EF4-FFF2-40B4-BE49-F238E27FC236}">
                      <a16:creationId xmlns:a16="http://schemas.microsoft.com/office/drawing/2014/main" id="{E1432BE6-9F7B-634D-B1E0-1022F7B0C83D}"/>
                    </a:ext>
                  </a:extLst>
                </p:cNvPr>
                <p:cNvPicPr/>
                <p:nvPr/>
              </p:nvPicPr>
              <p:blipFill>
                <a:blip r:embed="rId15"/>
                <a:stretch>
                  <a:fillRect/>
                </a:stretch>
              </p:blipFill>
              <p:spPr>
                <a:xfrm>
                  <a:off x="2644817" y="1325606"/>
                  <a:ext cx="77637"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A5851C9B-C7EE-B04C-A4CF-46426916DF59}"/>
                    </a:ext>
                  </a:extLst>
                </p14:cNvPr>
                <p14:cNvContentPartPr/>
                <p14:nvPr/>
              </p14:nvContentPartPr>
              <p14:xfrm>
                <a:off x="2829977" y="1612526"/>
                <a:ext cx="126360" cy="8640"/>
              </p14:xfrm>
            </p:contentPart>
          </mc:Choice>
          <mc:Fallback xmlns="">
            <p:pic>
              <p:nvPicPr>
                <p:cNvPr id="11" name="Ink 10">
                  <a:extLst>
                    <a:ext uri="{FF2B5EF4-FFF2-40B4-BE49-F238E27FC236}">
                      <a16:creationId xmlns:a16="http://schemas.microsoft.com/office/drawing/2014/main" id="{A5851C9B-C7EE-B04C-A4CF-46426916DF59}"/>
                    </a:ext>
                  </a:extLst>
                </p:cNvPr>
                <p:cNvPicPr/>
                <p:nvPr/>
              </p:nvPicPr>
              <p:blipFill>
                <a:blip r:embed="rId17"/>
                <a:stretch>
                  <a:fillRect/>
                </a:stretch>
              </p:blipFill>
              <p:spPr>
                <a:xfrm>
                  <a:off x="2814497" y="1596373"/>
                  <a:ext cx="156960" cy="4057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34131DDD-29D5-2444-9F17-64B122D206F9}"/>
                    </a:ext>
                  </a:extLst>
                </p14:cNvPr>
                <p14:cNvContentPartPr/>
                <p14:nvPr/>
              </p14:nvContentPartPr>
              <p14:xfrm>
                <a:off x="2847617" y="1670486"/>
                <a:ext cx="226080" cy="36000"/>
              </p14:xfrm>
            </p:contentPart>
          </mc:Choice>
          <mc:Fallback xmlns="">
            <p:pic>
              <p:nvPicPr>
                <p:cNvPr id="12" name="Ink 11">
                  <a:extLst>
                    <a:ext uri="{FF2B5EF4-FFF2-40B4-BE49-F238E27FC236}">
                      <a16:creationId xmlns:a16="http://schemas.microsoft.com/office/drawing/2014/main" id="{34131DDD-29D5-2444-9F17-64B122D206F9}"/>
                    </a:ext>
                  </a:extLst>
                </p:cNvPr>
                <p:cNvPicPr/>
                <p:nvPr/>
              </p:nvPicPr>
              <p:blipFill>
                <a:blip r:embed="rId19"/>
                <a:stretch>
                  <a:fillRect/>
                </a:stretch>
              </p:blipFill>
              <p:spPr>
                <a:xfrm>
                  <a:off x="2832137" y="1655006"/>
                  <a:ext cx="2566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323D2728-41E5-A047-8944-DF15A488C7D5}"/>
                    </a:ext>
                  </a:extLst>
                </p14:cNvPr>
                <p14:cNvContentPartPr/>
                <p14:nvPr/>
              </p14:nvContentPartPr>
              <p14:xfrm>
                <a:off x="3233177" y="1521086"/>
                <a:ext cx="199800" cy="235080"/>
              </p14:xfrm>
            </p:contentPart>
          </mc:Choice>
          <mc:Fallback xmlns="">
            <p:pic>
              <p:nvPicPr>
                <p:cNvPr id="13" name="Ink 12">
                  <a:extLst>
                    <a:ext uri="{FF2B5EF4-FFF2-40B4-BE49-F238E27FC236}">
                      <a16:creationId xmlns:a16="http://schemas.microsoft.com/office/drawing/2014/main" id="{323D2728-41E5-A047-8944-DF15A488C7D5}"/>
                    </a:ext>
                  </a:extLst>
                </p:cNvPr>
                <p:cNvPicPr/>
                <p:nvPr/>
              </p:nvPicPr>
              <p:blipFill>
                <a:blip r:embed="rId21"/>
                <a:stretch>
                  <a:fillRect/>
                </a:stretch>
              </p:blipFill>
              <p:spPr>
                <a:xfrm>
                  <a:off x="3217697" y="1505606"/>
                  <a:ext cx="23040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5BAB4782-C74E-8E40-B29B-AF4DE7B9D66A}"/>
                    </a:ext>
                  </a:extLst>
                </p14:cNvPr>
                <p14:cNvContentPartPr/>
                <p14:nvPr/>
              </p14:nvContentPartPr>
              <p14:xfrm>
                <a:off x="3474377" y="1677686"/>
                <a:ext cx="164520" cy="70200"/>
              </p14:xfrm>
            </p:contentPart>
          </mc:Choice>
          <mc:Fallback xmlns="">
            <p:pic>
              <p:nvPicPr>
                <p:cNvPr id="14" name="Ink 13">
                  <a:extLst>
                    <a:ext uri="{FF2B5EF4-FFF2-40B4-BE49-F238E27FC236}">
                      <a16:creationId xmlns:a16="http://schemas.microsoft.com/office/drawing/2014/main" id="{5BAB4782-C74E-8E40-B29B-AF4DE7B9D66A}"/>
                    </a:ext>
                  </a:extLst>
                </p:cNvPr>
                <p:cNvPicPr/>
                <p:nvPr/>
              </p:nvPicPr>
              <p:blipFill>
                <a:blip r:embed="rId23"/>
                <a:stretch>
                  <a:fillRect/>
                </a:stretch>
              </p:blipFill>
              <p:spPr>
                <a:xfrm>
                  <a:off x="3458897" y="1662285"/>
                  <a:ext cx="195120" cy="10064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B061345C-FD07-8C45-9C07-3BC3FB318374}"/>
                    </a:ext>
                  </a:extLst>
                </p14:cNvPr>
                <p14:cNvContentPartPr/>
                <p14:nvPr/>
              </p14:nvContentPartPr>
              <p14:xfrm>
                <a:off x="3791537" y="1584806"/>
                <a:ext cx="111960" cy="189720"/>
              </p14:xfrm>
            </p:contentPart>
          </mc:Choice>
          <mc:Fallback xmlns="">
            <p:pic>
              <p:nvPicPr>
                <p:cNvPr id="15" name="Ink 14">
                  <a:extLst>
                    <a:ext uri="{FF2B5EF4-FFF2-40B4-BE49-F238E27FC236}">
                      <a16:creationId xmlns:a16="http://schemas.microsoft.com/office/drawing/2014/main" id="{B061345C-FD07-8C45-9C07-3BC3FB318374}"/>
                    </a:ext>
                  </a:extLst>
                </p:cNvPr>
                <p:cNvPicPr/>
                <p:nvPr/>
              </p:nvPicPr>
              <p:blipFill>
                <a:blip r:embed="rId25"/>
                <a:stretch>
                  <a:fillRect/>
                </a:stretch>
              </p:blipFill>
              <p:spPr>
                <a:xfrm>
                  <a:off x="3776057" y="1569355"/>
                  <a:ext cx="142560" cy="22026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9463835D-6C81-4447-99B5-BA4B10EA6666}"/>
                    </a:ext>
                  </a:extLst>
                </p14:cNvPr>
                <p14:cNvContentPartPr/>
                <p14:nvPr/>
              </p14:nvContentPartPr>
              <p14:xfrm>
                <a:off x="3753017" y="1581206"/>
                <a:ext cx="267120" cy="160920"/>
              </p14:xfrm>
            </p:contentPart>
          </mc:Choice>
          <mc:Fallback xmlns="">
            <p:pic>
              <p:nvPicPr>
                <p:cNvPr id="16" name="Ink 15">
                  <a:extLst>
                    <a:ext uri="{FF2B5EF4-FFF2-40B4-BE49-F238E27FC236}">
                      <a16:creationId xmlns:a16="http://schemas.microsoft.com/office/drawing/2014/main" id="{9463835D-6C81-4447-99B5-BA4B10EA6666}"/>
                    </a:ext>
                  </a:extLst>
                </p:cNvPr>
                <p:cNvPicPr/>
                <p:nvPr/>
              </p:nvPicPr>
              <p:blipFill>
                <a:blip r:embed="rId27"/>
                <a:stretch>
                  <a:fillRect/>
                </a:stretch>
              </p:blipFill>
              <p:spPr>
                <a:xfrm>
                  <a:off x="3737537" y="1565726"/>
                  <a:ext cx="297720" cy="191520"/>
                </a:xfrm>
                <a:prstGeom prst="rect">
                  <a:avLst/>
                </a:prstGeom>
              </p:spPr>
            </p:pic>
          </mc:Fallback>
        </mc:AlternateContent>
      </p:grpSp>
      <p:grpSp>
        <p:nvGrpSpPr>
          <p:cNvPr id="234" name="Group 233">
            <a:extLst>
              <a:ext uri="{FF2B5EF4-FFF2-40B4-BE49-F238E27FC236}">
                <a16:creationId xmlns:a16="http://schemas.microsoft.com/office/drawing/2014/main" id="{97756995-10DF-9E4C-8D10-23DA0441FDA5}"/>
              </a:ext>
            </a:extLst>
          </p:cNvPr>
          <p:cNvGrpSpPr/>
          <p:nvPr/>
        </p:nvGrpSpPr>
        <p:grpSpPr>
          <a:xfrm>
            <a:off x="261017" y="940406"/>
            <a:ext cx="1750680" cy="406080"/>
            <a:chOff x="261017" y="940406"/>
            <a:chExt cx="1750680" cy="406080"/>
          </a:xfrm>
        </p:grpSpPr>
        <mc:AlternateContent xmlns:mc="http://schemas.openxmlformats.org/markup-compatibility/2006" xmlns:p14="http://schemas.microsoft.com/office/powerpoint/2010/main">
          <mc:Choice Requires="p14">
            <p:contentPart p14:bwMode="auto" r:id="rId28">
              <p14:nvContentPartPr>
                <p14:cNvPr id="225" name="Ink 224">
                  <a:extLst>
                    <a:ext uri="{FF2B5EF4-FFF2-40B4-BE49-F238E27FC236}">
                      <a16:creationId xmlns:a16="http://schemas.microsoft.com/office/drawing/2014/main" id="{4886B97E-4298-2C41-96A7-DE29CDFF241E}"/>
                    </a:ext>
                  </a:extLst>
                </p14:cNvPr>
                <p14:cNvContentPartPr/>
                <p14:nvPr/>
              </p14:nvContentPartPr>
              <p14:xfrm>
                <a:off x="294857" y="1018526"/>
                <a:ext cx="18720" cy="246240"/>
              </p14:xfrm>
            </p:contentPart>
          </mc:Choice>
          <mc:Fallback xmlns="">
            <p:pic>
              <p:nvPicPr>
                <p:cNvPr id="225" name="Ink 224">
                  <a:extLst>
                    <a:ext uri="{FF2B5EF4-FFF2-40B4-BE49-F238E27FC236}">
                      <a16:creationId xmlns:a16="http://schemas.microsoft.com/office/drawing/2014/main" id="{4886B97E-4298-2C41-96A7-DE29CDFF241E}"/>
                    </a:ext>
                  </a:extLst>
                </p:cNvPr>
                <p:cNvPicPr/>
                <p:nvPr/>
              </p:nvPicPr>
              <p:blipFill>
                <a:blip r:embed="rId29"/>
                <a:stretch>
                  <a:fillRect/>
                </a:stretch>
              </p:blipFill>
              <p:spPr>
                <a:xfrm>
                  <a:off x="279377" y="1003046"/>
                  <a:ext cx="4932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6" name="Ink 225">
                  <a:extLst>
                    <a:ext uri="{FF2B5EF4-FFF2-40B4-BE49-F238E27FC236}">
                      <a16:creationId xmlns:a16="http://schemas.microsoft.com/office/drawing/2014/main" id="{F9F6676F-3472-0644-A4FC-95F0C62AA59D}"/>
                    </a:ext>
                  </a:extLst>
                </p14:cNvPr>
                <p14:cNvContentPartPr/>
                <p14:nvPr/>
              </p14:nvContentPartPr>
              <p14:xfrm>
                <a:off x="261017" y="940406"/>
                <a:ext cx="193680" cy="203400"/>
              </p14:xfrm>
            </p:contentPart>
          </mc:Choice>
          <mc:Fallback xmlns="">
            <p:pic>
              <p:nvPicPr>
                <p:cNvPr id="226" name="Ink 225">
                  <a:extLst>
                    <a:ext uri="{FF2B5EF4-FFF2-40B4-BE49-F238E27FC236}">
                      <a16:creationId xmlns:a16="http://schemas.microsoft.com/office/drawing/2014/main" id="{F9F6676F-3472-0644-A4FC-95F0C62AA59D}"/>
                    </a:ext>
                  </a:extLst>
                </p:cNvPr>
                <p:cNvPicPr/>
                <p:nvPr/>
              </p:nvPicPr>
              <p:blipFill>
                <a:blip r:embed="rId31"/>
                <a:stretch>
                  <a:fillRect/>
                </a:stretch>
              </p:blipFill>
              <p:spPr>
                <a:xfrm>
                  <a:off x="245508" y="924953"/>
                  <a:ext cx="224337" cy="233946"/>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7" name="Ink 226">
                  <a:extLst>
                    <a:ext uri="{FF2B5EF4-FFF2-40B4-BE49-F238E27FC236}">
                      <a16:creationId xmlns:a16="http://schemas.microsoft.com/office/drawing/2014/main" id="{B0D01CCC-9D6C-5445-82CA-B2E5A81D5155}"/>
                    </a:ext>
                  </a:extLst>
                </p14:cNvPr>
                <p14:cNvContentPartPr/>
                <p14:nvPr/>
              </p14:nvContentPartPr>
              <p14:xfrm>
                <a:off x="488177" y="1149206"/>
                <a:ext cx="23400" cy="154080"/>
              </p14:xfrm>
            </p:contentPart>
          </mc:Choice>
          <mc:Fallback xmlns="">
            <p:pic>
              <p:nvPicPr>
                <p:cNvPr id="227" name="Ink 226">
                  <a:extLst>
                    <a:ext uri="{FF2B5EF4-FFF2-40B4-BE49-F238E27FC236}">
                      <a16:creationId xmlns:a16="http://schemas.microsoft.com/office/drawing/2014/main" id="{B0D01CCC-9D6C-5445-82CA-B2E5A81D5155}"/>
                    </a:ext>
                  </a:extLst>
                </p:cNvPr>
                <p:cNvPicPr/>
                <p:nvPr/>
              </p:nvPicPr>
              <p:blipFill>
                <a:blip r:embed="rId33"/>
                <a:stretch>
                  <a:fillRect/>
                </a:stretch>
              </p:blipFill>
              <p:spPr>
                <a:xfrm>
                  <a:off x="472932" y="1133690"/>
                  <a:ext cx="53536" cy="184752"/>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8" name="Ink 227">
                  <a:extLst>
                    <a:ext uri="{FF2B5EF4-FFF2-40B4-BE49-F238E27FC236}">
                      <a16:creationId xmlns:a16="http://schemas.microsoft.com/office/drawing/2014/main" id="{27B8D915-3BBA-5747-8B96-36150575E606}"/>
                    </a:ext>
                  </a:extLst>
                </p14:cNvPr>
                <p14:cNvContentPartPr/>
                <p14:nvPr/>
              </p14:nvContentPartPr>
              <p14:xfrm>
                <a:off x="478097" y="1107806"/>
                <a:ext cx="166320" cy="59400"/>
              </p14:xfrm>
            </p:contentPart>
          </mc:Choice>
          <mc:Fallback xmlns="">
            <p:pic>
              <p:nvPicPr>
                <p:cNvPr id="228" name="Ink 227">
                  <a:extLst>
                    <a:ext uri="{FF2B5EF4-FFF2-40B4-BE49-F238E27FC236}">
                      <a16:creationId xmlns:a16="http://schemas.microsoft.com/office/drawing/2014/main" id="{27B8D915-3BBA-5747-8B96-36150575E606}"/>
                    </a:ext>
                  </a:extLst>
                </p:cNvPr>
                <p:cNvPicPr/>
                <p:nvPr/>
              </p:nvPicPr>
              <p:blipFill>
                <a:blip r:embed="rId35"/>
                <a:stretch>
                  <a:fillRect/>
                </a:stretch>
              </p:blipFill>
              <p:spPr>
                <a:xfrm>
                  <a:off x="462617" y="1092232"/>
                  <a:ext cx="196920" cy="9018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29" name="Ink 228">
                  <a:extLst>
                    <a:ext uri="{FF2B5EF4-FFF2-40B4-BE49-F238E27FC236}">
                      <a16:creationId xmlns:a16="http://schemas.microsoft.com/office/drawing/2014/main" id="{656064D3-2D0B-8E4A-BA4A-BFEE92F22198}"/>
                    </a:ext>
                  </a:extLst>
                </p14:cNvPr>
                <p14:cNvContentPartPr/>
                <p14:nvPr/>
              </p14:nvContentPartPr>
              <p14:xfrm>
                <a:off x="732977" y="1146326"/>
                <a:ext cx="147960" cy="116280"/>
              </p14:xfrm>
            </p:contentPart>
          </mc:Choice>
          <mc:Fallback xmlns="">
            <p:pic>
              <p:nvPicPr>
                <p:cNvPr id="229" name="Ink 228">
                  <a:extLst>
                    <a:ext uri="{FF2B5EF4-FFF2-40B4-BE49-F238E27FC236}">
                      <a16:creationId xmlns:a16="http://schemas.microsoft.com/office/drawing/2014/main" id="{656064D3-2D0B-8E4A-BA4A-BFEE92F22198}"/>
                    </a:ext>
                  </a:extLst>
                </p:cNvPr>
                <p:cNvPicPr/>
                <p:nvPr/>
              </p:nvPicPr>
              <p:blipFill>
                <a:blip r:embed="rId37"/>
                <a:stretch>
                  <a:fillRect/>
                </a:stretch>
              </p:blipFill>
              <p:spPr>
                <a:xfrm>
                  <a:off x="717497" y="1130846"/>
                  <a:ext cx="17856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30" name="Ink 229">
                  <a:extLst>
                    <a:ext uri="{FF2B5EF4-FFF2-40B4-BE49-F238E27FC236}">
                      <a16:creationId xmlns:a16="http://schemas.microsoft.com/office/drawing/2014/main" id="{0E4A7C5E-5F64-1949-B0B4-FCBC0F7684ED}"/>
                    </a:ext>
                  </a:extLst>
                </p14:cNvPr>
                <p14:cNvContentPartPr/>
                <p14:nvPr/>
              </p14:nvContentPartPr>
              <p14:xfrm>
                <a:off x="1018097" y="968126"/>
                <a:ext cx="160920" cy="313920"/>
              </p14:xfrm>
            </p:contentPart>
          </mc:Choice>
          <mc:Fallback xmlns="">
            <p:pic>
              <p:nvPicPr>
                <p:cNvPr id="230" name="Ink 229">
                  <a:extLst>
                    <a:ext uri="{FF2B5EF4-FFF2-40B4-BE49-F238E27FC236}">
                      <a16:creationId xmlns:a16="http://schemas.microsoft.com/office/drawing/2014/main" id="{0E4A7C5E-5F64-1949-B0B4-FCBC0F7684ED}"/>
                    </a:ext>
                  </a:extLst>
                </p:cNvPr>
                <p:cNvPicPr/>
                <p:nvPr/>
              </p:nvPicPr>
              <p:blipFill>
                <a:blip r:embed="rId39"/>
                <a:stretch>
                  <a:fillRect/>
                </a:stretch>
              </p:blipFill>
              <p:spPr>
                <a:xfrm>
                  <a:off x="1002617" y="952664"/>
                  <a:ext cx="191520" cy="344485"/>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31" name="Ink 230">
                  <a:extLst>
                    <a:ext uri="{FF2B5EF4-FFF2-40B4-BE49-F238E27FC236}">
                      <a16:creationId xmlns:a16="http://schemas.microsoft.com/office/drawing/2014/main" id="{A0F4E4A1-2770-B446-9611-4E65C3772334}"/>
                    </a:ext>
                  </a:extLst>
                </p14:cNvPr>
                <p14:cNvContentPartPr/>
                <p14:nvPr/>
              </p14:nvContentPartPr>
              <p14:xfrm>
                <a:off x="1266857" y="992606"/>
                <a:ext cx="560880" cy="334080"/>
              </p14:xfrm>
            </p:contentPart>
          </mc:Choice>
          <mc:Fallback xmlns="">
            <p:pic>
              <p:nvPicPr>
                <p:cNvPr id="231" name="Ink 230">
                  <a:extLst>
                    <a:ext uri="{FF2B5EF4-FFF2-40B4-BE49-F238E27FC236}">
                      <a16:creationId xmlns:a16="http://schemas.microsoft.com/office/drawing/2014/main" id="{A0F4E4A1-2770-B446-9611-4E65C3772334}"/>
                    </a:ext>
                  </a:extLst>
                </p:cNvPr>
                <p:cNvPicPr/>
                <p:nvPr/>
              </p:nvPicPr>
              <p:blipFill>
                <a:blip r:embed="rId41"/>
                <a:stretch>
                  <a:fillRect/>
                </a:stretch>
              </p:blipFill>
              <p:spPr>
                <a:xfrm>
                  <a:off x="1251387" y="977126"/>
                  <a:ext cx="59146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32" name="Ink 231">
                  <a:extLst>
                    <a:ext uri="{FF2B5EF4-FFF2-40B4-BE49-F238E27FC236}">
                      <a16:creationId xmlns:a16="http://schemas.microsoft.com/office/drawing/2014/main" id="{62972CFC-6659-9C4A-BE5D-1DAB05A4EE48}"/>
                    </a:ext>
                  </a:extLst>
                </p14:cNvPr>
                <p14:cNvContentPartPr/>
                <p14:nvPr/>
              </p14:nvContentPartPr>
              <p14:xfrm>
                <a:off x="1959137" y="1140566"/>
                <a:ext cx="17280" cy="89280"/>
              </p14:xfrm>
            </p:contentPart>
          </mc:Choice>
          <mc:Fallback xmlns="">
            <p:pic>
              <p:nvPicPr>
                <p:cNvPr id="232" name="Ink 231">
                  <a:extLst>
                    <a:ext uri="{FF2B5EF4-FFF2-40B4-BE49-F238E27FC236}">
                      <a16:creationId xmlns:a16="http://schemas.microsoft.com/office/drawing/2014/main" id="{62972CFC-6659-9C4A-BE5D-1DAB05A4EE48}"/>
                    </a:ext>
                  </a:extLst>
                </p:cNvPr>
                <p:cNvPicPr/>
                <p:nvPr/>
              </p:nvPicPr>
              <p:blipFill>
                <a:blip r:embed="rId43"/>
                <a:stretch>
                  <a:fillRect/>
                </a:stretch>
              </p:blipFill>
              <p:spPr>
                <a:xfrm>
                  <a:off x="1943328" y="1125086"/>
                  <a:ext cx="48531"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33" name="Ink 232">
                  <a:extLst>
                    <a:ext uri="{FF2B5EF4-FFF2-40B4-BE49-F238E27FC236}">
                      <a16:creationId xmlns:a16="http://schemas.microsoft.com/office/drawing/2014/main" id="{71DC5E2E-C6E4-694F-A113-A8C58CD652D7}"/>
                    </a:ext>
                  </a:extLst>
                </p14:cNvPr>
                <p14:cNvContentPartPr/>
                <p14:nvPr/>
              </p14:nvContentPartPr>
              <p14:xfrm>
                <a:off x="2002697" y="1329926"/>
                <a:ext cx="9000" cy="16560"/>
              </p14:xfrm>
            </p:contentPart>
          </mc:Choice>
          <mc:Fallback xmlns="">
            <p:pic>
              <p:nvPicPr>
                <p:cNvPr id="233" name="Ink 232">
                  <a:extLst>
                    <a:ext uri="{FF2B5EF4-FFF2-40B4-BE49-F238E27FC236}">
                      <a16:creationId xmlns:a16="http://schemas.microsoft.com/office/drawing/2014/main" id="{71DC5E2E-C6E4-694F-A113-A8C58CD652D7}"/>
                    </a:ext>
                  </a:extLst>
                </p:cNvPr>
                <p:cNvPicPr/>
                <p:nvPr/>
              </p:nvPicPr>
              <p:blipFill>
                <a:blip r:embed="rId45"/>
                <a:stretch>
                  <a:fillRect/>
                </a:stretch>
              </p:blipFill>
              <p:spPr>
                <a:xfrm>
                  <a:off x="1987217" y="1314446"/>
                  <a:ext cx="39600" cy="47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6">
            <p14:nvContentPartPr>
              <p14:cNvPr id="235" name="Ink 234">
                <a:extLst>
                  <a:ext uri="{FF2B5EF4-FFF2-40B4-BE49-F238E27FC236}">
                    <a16:creationId xmlns:a16="http://schemas.microsoft.com/office/drawing/2014/main" id="{BF615EA7-8C2F-F645-8568-CE4FB0168398}"/>
                  </a:ext>
                </a:extLst>
              </p14:cNvPr>
              <p14:cNvContentPartPr/>
              <p14:nvPr/>
            </p14:nvContentPartPr>
            <p14:xfrm>
              <a:off x="121697" y="1933286"/>
              <a:ext cx="4195440" cy="61200"/>
            </p14:xfrm>
          </p:contentPart>
        </mc:Choice>
        <mc:Fallback xmlns="">
          <p:pic>
            <p:nvPicPr>
              <p:cNvPr id="235" name="Ink 234">
                <a:extLst>
                  <a:ext uri="{FF2B5EF4-FFF2-40B4-BE49-F238E27FC236}">
                    <a16:creationId xmlns:a16="http://schemas.microsoft.com/office/drawing/2014/main" id="{BF615EA7-8C2F-F645-8568-CE4FB0168398}"/>
                  </a:ext>
                </a:extLst>
              </p:cNvPr>
              <p:cNvPicPr/>
              <p:nvPr/>
            </p:nvPicPr>
            <p:blipFill>
              <a:blip r:embed="rId47"/>
              <a:stretch>
                <a:fillRect/>
              </a:stretch>
            </p:blipFill>
            <p:spPr>
              <a:xfrm>
                <a:off x="106217" y="1917806"/>
                <a:ext cx="422604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89" name="Ink 288">
                <a:extLst>
                  <a:ext uri="{FF2B5EF4-FFF2-40B4-BE49-F238E27FC236}">
                    <a16:creationId xmlns:a16="http://schemas.microsoft.com/office/drawing/2014/main" id="{4EA6C0C0-1A8C-3A4E-ABE3-32EE908FA43C}"/>
                  </a:ext>
                </a:extLst>
              </p14:cNvPr>
              <p14:cNvContentPartPr/>
              <p14:nvPr/>
            </p14:nvContentPartPr>
            <p14:xfrm>
              <a:off x="-1584703" y="297446"/>
              <a:ext cx="360" cy="360"/>
            </p14:xfrm>
          </p:contentPart>
        </mc:Choice>
        <mc:Fallback xmlns="">
          <p:pic>
            <p:nvPicPr>
              <p:cNvPr id="289" name="Ink 288">
                <a:extLst>
                  <a:ext uri="{FF2B5EF4-FFF2-40B4-BE49-F238E27FC236}">
                    <a16:creationId xmlns:a16="http://schemas.microsoft.com/office/drawing/2014/main" id="{4EA6C0C0-1A8C-3A4E-ABE3-32EE908FA43C}"/>
                  </a:ext>
                </a:extLst>
              </p:cNvPr>
              <p:cNvPicPr/>
              <p:nvPr/>
            </p:nvPicPr>
            <p:blipFill>
              <a:blip r:embed="rId49"/>
              <a:stretch>
                <a:fillRect/>
              </a:stretch>
            </p:blipFill>
            <p:spPr>
              <a:xfrm>
                <a:off x="-1589023" y="29312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93" name="Ink 292">
                <a:extLst>
                  <a:ext uri="{FF2B5EF4-FFF2-40B4-BE49-F238E27FC236}">
                    <a16:creationId xmlns:a16="http://schemas.microsoft.com/office/drawing/2014/main" id="{E6F02035-FDEC-0C41-AD6D-CA8360FA8E7F}"/>
                  </a:ext>
                </a:extLst>
              </p14:cNvPr>
              <p14:cNvContentPartPr/>
              <p14:nvPr/>
            </p14:nvContentPartPr>
            <p14:xfrm>
              <a:off x="-2143423" y="550166"/>
              <a:ext cx="13320" cy="2520"/>
            </p14:xfrm>
          </p:contentPart>
        </mc:Choice>
        <mc:Fallback xmlns="">
          <p:pic>
            <p:nvPicPr>
              <p:cNvPr id="293" name="Ink 292">
                <a:extLst>
                  <a:ext uri="{FF2B5EF4-FFF2-40B4-BE49-F238E27FC236}">
                    <a16:creationId xmlns:a16="http://schemas.microsoft.com/office/drawing/2014/main" id="{E6F02035-FDEC-0C41-AD6D-CA8360FA8E7F}"/>
                  </a:ext>
                </a:extLst>
              </p:cNvPr>
              <p:cNvPicPr/>
              <p:nvPr/>
            </p:nvPicPr>
            <p:blipFill>
              <a:blip r:embed="rId51"/>
              <a:stretch>
                <a:fillRect/>
              </a:stretch>
            </p:blipFill>
            <p:spPr>
              <a:xfrm>
                <a:off x="-2147743" y="545846"/>
                <a:ext cx="21960" cy="11160"/>
              </a:xfrm>
              <a:prstGeom prst="rect">
                <a:avLst/>
              </a:prstGeom>
            </p:spPr>
          </p:pic>
        </mc:Fallback>
      </mc:AlternateContent>
    </p:spTree>
    <p:extLst>
      <p:ext uri="{BB962C8B-B14F-4D97-AF65-F5344CB8AC3E}">
        <p14:creationId xmlns:p14="http://schemas.microsoft.com/office/powerpoint/2010/main" val="3216497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BD4C-05B9-8D42-8447-1E57A99E7020}"/>
              </a:ext>
            </a:extLst>
          </p:cNvPr>
          <p:cNvSpPr>
            <a:spLocks noGrp="1"/>
          </p:cNvSpPr>
          <p:nvPr>
            <p:ph type="title"/>
          </p:nvPr>
        </p:nvSpPr>
        <p:spPr/>
        <p:txBody>
          <a:bodyPr/>
          <a:lstStyle/>
          <a:p>
            <a:r>
              <a:rPr lang="en-US" dirty="0"/>
              <a:t>Check your first model</a:t>
            </a:r>
          </a:p>
        </p:txBody>
      </p:sp>
      <p:grpSp>
        <p:nvGrpSpPr>
          <p:cNvPr id="18" name="Group 17">
            <a:extLst>
              <a:ext uri="{FF2B5EF4-FFF2-40B4-BE49-F238E27FC236}">
                <a16:creationId xmlns:a16="http://schemas.microsoft.com/office/drawing/2014/main" id="{79E95371-01D4-3E45-A272-5E2795AC42D9}"/>
              </a:ext>
            </a:extLst>
          </p:cNvPr>
          <p:cNvGrpSpPr/>
          <p:nvPr/>
        </p:nvGrpSpPr>
        <p:grpSpPr>
          <a:xfrm>
            <a:off x="687617" y="1500206"/>
            <a:ext cx="1163160" cy="241920"/>
            <a:chOff x="687617" y="1500206"/>
            <a:chExt cx="1163160" cy="24192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F1C3382-EFCF-5E4F-BB9D-F0C21AEFD507}"/>
                    </a:ext>
                  </a:extLst>
                </p14:cNvPr>
                <p14:cNvContentPartPr/>
                <p14:nvPr/>
              </p14:nvContentPartPr>
              <p14:xfrm>
                <a:off x="687617" y="1512086"/>
                <a:ext cx="174600" cy="230040"/>
              </p14:xfrm>
            </p:contentPart>
          </mc:Choice>
          <mc:Fallback xmlns="">
            <p:pic>
              <p:nvPicPr>
                <p:cNvPr id="4" name="Ink 3">
                  <a:extLst>
                    <a:ext uri="{FF2B5EF4-FFF2-40B4-BE49-F238E27FC236}">
                      <a16:creationId xmlns:a16="http://schemas.microsoft.com/office/drawing/2014/main" id="{8F1C3382-EFCF-5E4F-BB9D-F0C21AEFD507}"/>
                    </a:ext>
                  </a:extLst>
                </p:cNvPr>
                <p:cNvPicPr/>
                <p:nvPr/>
              </p:nvPicPr>
              <p:blipFill>
                <a:blip r:embed="rId3"/>
                <a:stretch>
                  <a:fillRect/>
                </a:stretch>
              </p:blipFill>
              <p:spPr>
                <a:xfrm>
                  <a:off x="672137" y="1496606"/>
                  <a:ext cx="20520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93B0EE8B-9FC9-234E-AB3F-36AF2917D8B1}"/>
                    </a:ext>
                  </a:extLst>
                </p14:cNvPr>
                <p14:cNvContentPartPr/>
                <p14:nvPr/>
              </p14:nvContentPartPr>
              <p14:xfrm>
                <a:off x="943937" y="1593446"/>
                <a:ext cx="124920" cy="98280"/>
              </p14:xfrm>
            </p:contentPart>
          </mc:Choice>
          <mc:Fallback xmlns="">
            <p:pic>
              <p:nvPicPr>
                <p:cNvPr id="5" name="Ink 4">
                  <a:extLst>
                    <a:ext uri="{FF2B5EF4-FFF2-40B4-BE49-F238E27FC236}">
                      <a16:creationId xmlns:a16="http://schemas.microsoft.com/office/drawing/2014/main" id="{93B0EE8B-9FC9-234E-AB3F-36AF2917D8B1}"/>
                    </a:ext>
                  </a:extLst>
                </p:cNvPr>
                <p:cNvPicPr/>
                <p:nvPr/>
              </p:nvPicPr>
              <p:blipFill>
                <a:blip r:embed="rId5"/>
                <a:stretch>
                  <a:fillRect/>
                </a:stretch>
              </p:blipFill>
              <p:spPr>
                <a:xfrm>
                  <a:off x="928501" y="1577909"/>
                  <a:ext cx="155432" cy="12899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7B4B286-9223-C041-8841-3AEDCD7F3BA0}"/>
                    </a:ext>
                  </a:extLst>
                </p14:cNvPr>
                <p14:cNvContentPartPr/>
                <p14:nvPr/>
              </p14:nvContentPartPr>
              <p14:xfrm>
                <a:off x="1085057" y="1500206"/>
                <a:ext cx="458640" cy="196560"/>
              </p14:xfrm>
            </p:contentPart>
          </mc:Choice>
          <mc:Fallback xmlns="">
            <p:pic>
              <p:nvPicPr>
                <p:cNvPr id="6" name="Ink 5">
                  <a:extLst>
                    <a:ext uri="{FF2B5EF4-FFF2-40B4-BE49-F238E27FC236}">
                      <a16:creationId xmlns:a16="http://schemas.microsoft.com/office/drawing/2014/main" id="{B7B4B286-9223-C041-8841-3AEDCD7F3BA0}"/>
                    </a:ext>
                  </a:extLst>
                </p:cNvPr>
                <p:cNvPicPr/>
                <p:nvPr/>
              </p:nvPicPr>
              <p:blipFill>
                <a:blip r:embed="rId7"/>
                <a:stretch>
                  <a:fillRect/>
                </a:stretch>
              </p:blipFill>
              <p:spPr>
                <a:xfrm>
                  <a:off x="1069577" y="1484726"/>
                  <a:ext cx="4892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D310018-FEC5-3B4F-B2B1-223285F11951}"/>
                    </a:ext>
                  </a:extLst>
                </p14:cNvPr>
                <p14:cNvContentPartPr/>
                <p14:nvPr/>
              </p14:nvContentPartPr>
              <p14:xfrm>
                <a:off x="1584737" y="1544486"/>
                <a:ext cx="266040" cy="172080"/>
              </p14:xfrm>
            </p:contentPart>
          </mc:Choice>
          <mc:Fallback xmlns="">
            <p:pic>
              <p:nvPicPr>
                <p:cNvPr id="7" name="Ink 6">
                  <a:extLst>
                    <a:ext uri="{FF2B5EF4-FFF2-40B4-BE49-F238E27FC236}">
                      <a16:creationId xmlns:a16="http://schemas.microsoft.com/office/drawing/2014/main" id="{2D310018-FEC5-3B4F-B2B1-223285F11951}"/>
                    </a:ext>
                  </a:extLst>
                </p:cNvPr>
                <p:cNvPicPr/>
                <p:nvPr/>
              </p:nvPicPr>
              <p:blipFill>
                <a:blip r:embed="rId9"/>
                <a:stretch>
                  <a:fillRect/>
                </a:stretch>
              </p:blipFill>
              <p:spPr>
                <a:xfrm>
                  <a:off x="1569257" y="1529006"/>
                  <a:ext cx="296640" cy="202680"/>
                </a:xfrm>
                <a:prstGeom prst="rect">
                  <a:avLst/>
                </a:prstGeom>
              </p:spPr>
            </p:pic>
          </mc:Fallback>
        </mc:AlternateContent>
      </p:grpSp>
      <p:grpSp>
        <p:nvGrpSpPr>
          <p:cNvPr id="17" name="Group 16">
            <a:extLst>
              <a:ext uri="{FF2B5EF4-FFF2-40B4-BE49-F238E27FC236}">
                <a16:creationId xmlns:a16="http://schemas.microsoft.com/office/drawing/2014/main" id="{4684F444-6CE5-C44B-AC53-9D20918EDCAC}"/>
              </a:ext>
            </a:extLst>
          </p:cNvPr>
          <p:cNvGrpSpPr/>
          <p:nvPr/>
        </p:nvGrpSpPr>
        <p:grpSpPr>
          <a:xfrm>
            <a:off x="2386097" y="1341086"/>
            <a:ext cx="1634040" cy="440640"/>
            <a:chOff x="2386097" y="1341086"/>
            <a:chExt cx="1634040" cy="440640"/>
          </a:xfrm>
        </p:grpSpPr>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4D4CD29E-637D-9941-A257-D39AFC58566E}"/>
                    </a:ext>
                  </a:extLst>
                </p14:cNvPr>
                <p14:cNvContentPartPr/>
                <p14:nvPr/>
              </p14:nvContentPartPr>
              <p14:xfrm>
                <a:off x="2453057" y="1593446"/>
                <a:ext cx="120960" cy="188280"/>
              </p14:xfrm>
            </p:contentPart>
          </mc:Choice>
          <mc:Fallback xmlns="">
            <p:pic>
              <p:nvPicPr>
                <p:cNvPr id="8" name="Ink 7">
                  <a:extLst>
                    <a:ext uri="{FF2B5EF4-FFF2-40B4-BE49-F238E27FC236}">
                      <a16:creationId xmlns:a16="http://schemas.microsoft.com/office/drawing/2014/main" id="{4D4CD29E-637D-9941-A257-D39AFC58566E}"/>
                    </a:ext>
                  </a:extLst>
                </p:cNvPr>
                <p:cNvPicPr/>
                <p:nvPr/>
              </p:nvPicPr>
              <p:blipFill>
                <a:blip r:embed="rId11"/>
                <a:stretch>
                  <a:fillRect/>
                </a:stretch>
              </p:blipFill>
              <p:spPr>
                <a:xfrm>
                  <a:off x="2437577" y="1577936"/>
                  <a:ext cx="151560" cy="21893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8996355-C023-594B-B425-48BB11BC742E}"/>
                    </a:ext>
                  </a:extLst>
                </p14:cNvPr>
                <p14:cNvContentPartPr/>
                <p14:nvPr/>
              </p14:nvContentPartPr>
              <p14:xfrm>
                <a:off x="2386097" y="1593446"/>
                <a:ext cx="190800" cy="167400"/>
              </p14:xfrm>
            </p:contentPart>
          </mc:Choice>
          <mc:Fallback xmlns="">
            <p:pic>
              <p:nvPicPr>
                <p:cNvPr id="9" name="Ink 8">
                  <a:extLst>
                    <a:ext uri="{FF2B5EF4-FFF2-40B4-BE49-F238E27FC236}">
                      <a16:creationId xmlns:a16="http://schemas.microsoft.com/office/drawing/2014/main" id="{E8996355-C023-594B-B425-48BB11BC742E}"/>
                    </a:ext>
                  </a:extLst>
                </p:cNvPr>
                <p:cNvPicPr/>
                <p:nvPr/>
              </p:nvPicPr>
              <p:blipFill>
                <a:blip r:embed="rId13"/>
                <a:stretch>
                  <a:fillRect/>
                </a:stretch>
              </p:blipFill>
              <p:spPr>
                <a:xfrm>
                  <a:off x="2370617" y="1577933"/>
                  <a:ext cx="221400" cy="19806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E1432BE6-9F7B-634D-B1E0-1022F7B0C83D}"/>
                    </a:ext>
                  </a:extLst>
                </p14:cNvPr>
                <p14:cNvContentPartPr/>
                <p14:nvPr/>
              </p14:nvContentPartPr>
              <p14:xfrm>
                <a:off x="2660417" y="1341086"/>
                <a:ext cx="46800" cy="122760"/>
              </p14:xfrm>
            </p:contentPart>
          </mc:Choice>
          <mc:Fallback xmlns="">
            <p:pic>
              <p:nvPicPr>
                <p:cNvPr id="10" name="Ink 9">
                  <a:extLst>
                    <a:ext uri="{FF2B5EF4-FFF2-40B4-BE49-F238E27FC236}">
                      <a16:creationId xmlns:a16="http://schemas.microsoft.com/office/drawing/2014/main" id="{E1432BE6-9F7B-634D-B1E0-1022F7B0C83D}"/>
                    </a:ext>
                  </a:extLst>
                </p:cNvPr>
                <p:cNvPicPr/>
                <p:nvPr/>
              </p:nvPicPr>
              <p:blipFill>
                <a:blip r:embed="rId15"/>
                <a:stretch>
                  <a:fillRect/>
                </a:stretch>
              </p:blipFill>
              <p:spPr>
                <a:xfrm>
                  <a:off x="2644817" y="1325606"/>
                  <a:ext cx="77637"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A5851C9B-C7EE-B04C-A4CF-46426916DF59}"/>
                    </a:ext>
                  </a:extLst>
                </p14:cNvPr>
                <p14:cNvContentPartPr/>
                <p14:nvPr/>
              </p14:nvContentPartPr>
              <p14:xfrm>
                <a:off x="2829977" y="1612526"/>
                <a:ext cx="126360" cy="8640"/>
              </p14:xfrm>
            </p:contentPart>
          </mc:Choice>
          <mc:Fallback xmlns="">
            <p:pic>
              <p:nvPicPr>
                <p:cNvPr id="11" name="Ink 10">
                  <a:extLst>
                    <a:ext uri="{FF2B5EF4-FFF2-40B4-BE49-F238E27FC236}">
                      <a16:creationId xmlns:a16="http://schemas.microsoft.com/office/drawing/2014/main" id="{A5851C9B-C7EE-B04C-A4CF-46426916DF59}"/>
                    </a:ext>
                  </a:extLst>
                </p:cNvPr>
                <p:cNvPicPr/>
                <p:nvPr/>
              </p:nvPicPr>
              <p:blipFill>
                <a:blip r:embed="rId17"/>
                <a:stretch>
                  <a:fillRect/>
                </a:stretch>
              </p:blipFill>
              <p:spPr>
                <a:xfrm>
                  <a:off x="2814497" y="1596373"/>
                  <a:ext cx="156960" cy="4057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34131DDD-29D5-2444-9F17-64B122D206F9}"/>
                    </a:ext>
                  </a:extLst>
                </p14:cNvPr>
                <p14:cNvContentPartPr/>
                <p14:nvPr/>
              </p14:nvContentPartPr>
              <p14:xfrm>
                <a:off x="2847617" y="1670486"/>
                <a:ext cx="226080" cy="36000"/>
              </p14:xfrm>
            </p:contentPart>
          </mc:Choice>
          <mc:Fallback xmlns="">
            <p:pic>
              <p:nvPicPr>
                <p:cNvPr id="12" name="Ink 11">
                  <a:extLst>
                    <a:ext uri="{FF2B5EF4-FFF2-40B4-BE49-F238E27FC236}">
                      <a16:creationId xmlns:a16="http://schemas.microsoft.com/office/drawing/2014/main" id="{34131DDD-29D5-2444-9F17-64B122D206F9}"/>
                    </a:ext>
                  </a:extLst>
                </p:cNvPr>
                <p:cNvPicPr/>
                <p:nvPr/>
              </p:nvPicPr>
              <p:blipFill>
                <a:blip r:embed="rId19"/>
                <a:stretch>
                  <a:fillRect/>
                </a:stretch>
              </p:blipFill>
              <p:spPr>
                <a:xfrm>
                  <a:off x="2832137" y="1655006"/>
                  <a:ext cx="2566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323D2728-41E5-A047-8944-DF15A488C7D5}"/>
                    </a:ext>
                  </a:extLst>
                </p14:cNvPr>
                <p14:cNvContentPartPr/>
                <p14:nvPr/>
              </p14:nvContentPartPr>
              <p14:xfrm>
                <a:off x="3233177" y="1521086"/>
                <a:ext cx="199800" cy="235080"/>
              </p14:xfrm>
            </p:contentPart>
          </mc:Choice>
          <mc:Fallback xmlns="">
            <p:pic>
              <p:nvPicPr>
                <p:cNvPr id="13" name="Ink 12">
                  <a:extLst>
                    <a:ext uri="{FF2B5EF4-FFF2-40B4-BE49-F238E27FC236}">
                      <a16:creationId xmlns:a16="http://schemas.microsoft.com/office/drawing/2014/main" id="{323D2728-41E5-A047-8944-DF15A488C7D5}"/>
                    </a:ext>
                  </a:extLst>
                </p:cNvPr>
                <p:cNvPicPr/>
                <p:nvPr/>
              </p:nvPicPr>
              <p:blipFill>
                <a:blip r:embed="rId21"/>
                <a:stretch>
                  <a:fillRect/>
                </a:stretch>
              </p:blipFill>
              <p:spPr>
                <a:xfrm>
                  <a:off x="3217697" y="1505606"/>
                  <a:ext cx="23040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5BAB4782-C74E-8E40-B29B-AF4DE7B9D66A}"/>
                    </a:ext>
                  </a:extLst>
                </p14:cNvPr>
                <p14:cNvContentPartPr/>
                <p14:nvPr/>
              </p14:nvContentPartPr>
              <p14:xfrm>
                <a:off x="3474377" y="1677686"/>
                <a:ext cx="164520" cy="70200"/>
              </p14:xfrm>
            </p:contentPart>
          </mc:Choice>
          <mc:Fallback xmlns="">
            <p:pic>
              <p:nvPicPr>
                <p:cNvPr id="14" name="Ink 13">
                  <a:extLst>
                    <a:ext uri="{FF2B5EF4-FFF2-40B4-BE49-F238E27FC236}">
                      <a16:creationId xmlns:a16="http://schemas.microsoft.com/office/drawing/2014/main" id="{5BAB4782-C74E-8E40-B29B-AF4DE7B9D66A}"/>
                    </a:ext>
                  </a:extLst>
                </p:cNvPr>
                <p:cNvPicPr/>
                <p:nvPr/>
              </p:nvPicPr>
              <p:blipFill>
                <a:blip r:embed="rId23"/>
                <a:stretch>
                  <a:fillRect/>
                </a:stretch>
              </p:blipFill>
              <p:spPr>
                <a:xfrm>
                  <a:off x="3458897" y="1662285"/>
                  <a:ext cx="195120" cy="10064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B061345C-FD07-8C45-9C07-3BC3FB318374}"/>
                    </a:ext>
                  </a:extLst>
                </p14:cNvPr>
                <p14:cNvContentPartPr/>
                <p14:nvPr/>
              </p14:nvContentPartPr>
              <p14:xfrm>
                <a:off x="3791537" y="1584806"/>
                <a:ext cx="111960" cy="189720"/>
              </p14:xfrm>
            </p:contentPart>
          </mc:Choice>
          <mc:Fallback xmlns="">
            <p:pic>
              <p:nvPicPr>
                <p:cNvPr id="15" name="Ink 14">
                  <a:extLst>
                    <a:ext uri="{FF2B5EF4-FFF2-40B4-BE49-F238E27FC236}">
                      <a16:creationId xmlns:a16="http://schemas.microsoft.com/office/drawing/2014/main" id="{B061345C-FD07-8C45-9C07-3BC3FB318374}"/>
                    </a:ext>
                  </a:extLst>
                </p:cNvPr>
                <p:cNvPicPr/>
                <p:nvPr/>
              </p:nvPicPr>
              <p:blipFill>
                <a:blip r:embed="rId25"/>
                <a:stretch>
                  <a:fillRect/>
                </a:stretch>
              </p:blipFill>
              <p:spPr>
                <a:xfrm>
                  <a:off x="3776057" y="1569355"/>
                  <a:ext cx="142560" cy="22026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9463835D-6C81-4447-99B5-BA4B10EA6666}"/>
                    </a:ext>
                  </a:extLst>
                </p14:cNvPr>
                <p14:cNvContentPartPr/>
                <p14:nvPr/>
              </p14:nvContentPartPr>
              <p14:xfrm>
                <a:off x="3753017" y="1581206"/>
                <a:ext cx="267120" cy="160920"/>
              </p14:xfrm>
            </p:contentPart>
          </mc:Choice>
          <mc:Fallback xmlns="">
            <p:pic>
              <p:nvPicPr>
                <p:cNvPr id="16" name="Ink 15">
                  <a:extLst>
                    <a:ext uri="{FF2B5EF4-FFF2-40B4-BE49-F238E27FC236}">
                      <a16:creationId xmlns:a16="http://schemas.microsoft.com/office/drawing/2014/main" id="{9463835D-6C81-4447-99B5-BA4B10EA6666}"/>
                    </a:ext>
                  </a:extLst>
                </p:cNvPr>
                <p:cNvPicPr/>
                <p:nvPr/>
              </p:nvPicPr>
              <p:blipFill>
                <a:blip r:embed="rId27"/>
                <a:stretch>
                  <a:fillRect/>
                </a:stretch>
              </p:blipFill>
              <p:spPr>
                <a:xfrm>
                  <a:off x="3737537" y="1565726"/>
                  <a:ext cx="297720" cy="191520"/>
                </a:xfrm>
                <a:prstGeom prst="rect">
                  <a:avLst/>
                </a:prstGeom>
              </p:spPr>
            </p:pic>
          </mc:Fallback>
        </mc:AlternateContent>
      </p:grpSp>
      <p:grpSp>
        <p:nvGrpSpPr>
          <p:cNvPr id="45" name="Group 44">
            <a:extLst>
              <a:ext uri="{FF2B5EF4-FFF2-40B4-BE49-F238E27FC236}">
                <a16:creationId xmlns:a16="http://schemas.microsoft.com/office/drawing/2014/main" id="{20CEC3E0-F7D3-124D-8F8A-9B15F12ED779}"/>
              </a:ext>
            </a:extLst>
          </p:cNvPr>
          <p:cNvGrpSpPr/>
          <p:nvPr/>
        </p:nvGrpSpPr>
        <p:grpSpPr>
          <a:xfrm>
            <a:off x="4889177" y="1403726"/>
            <a:ext cx="1871280" cy="725040"/>
            <a:chOff x="4889177" y="1403726"/>
            <a:chExt cx="1871280" cy="725040"/>
          </a:xfrm>
        </p:grpSpPr>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id="{2D88EF8B-8780-4941-BA6D-BD376746AE13}"/>
                    </a:ext>
                  </a:extLst>
                </p14:cNvPr>
                <p14:cNvContentPartPr/>
                <p14:nvPr/>
              </p14:nvContentPartPr>
              <p14:xfrm>
                <a:off x="4889177" y="1403726"/>
                <a:ext cx="248040" cy="244080"/>
              </p14:xfrm>
            </p:contentPart>
          </mc:Choice>
          <mc:Fallback xmlns="">
            <p:pic>
              <p:nvPicPr>
                <p:cNvPr id="29" name="Ink 28">
                  <a:extLst>
                    <a:ext uri="{FF2B5EF4-FFF2-40B4-BE49-F238E27FC236}">
                      <a16:creationId xmlns:a16="http://schemas.microsoft.com/office/drawing/2014/main" id="{2D88EF8B-8780-4941-BA6D-BD376746AE13}"/>
                    </a:ext>
                  </a:extLst>
                </p:cNvPr>
                <p:cNvPicPr/>
                <p:nvPr/>
              </p:nvPicPr>
              <p:blipFill>
                <a:blip r:embed="rId29"/>
                <a:stretch>
                  <a:fillRect/>
                </a:stretch>
              </p:blipFill>
              <p:spPr>
                <a:xfrm>
                  <a:off x="4873697" y="1388269"/>
                  <a:ext cx="278640" cy="27463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E3663588-3B44-9B42-85F4-401CCC845273}"/>
                    </a:ext>
                  </a:extLst>
                </p14:cNvPr>
                <p14:cNvContentPartPr/>
                <p14:nvPr/>
              </p14:nvContentPartPr>
              <p14:xfrm>
                <a:off x="5220017" y="1462766"/>
                <a:ext cx="84600" cy="181440"/>
              </p14:xfrm>
            </p:contentPart>
          </mc:Choice>
          <mc:Fallback xmlns="">
            <p:pic>
              <p:nvPicPr>
                <p:cNvPr id="30" name="Ink 29">
                  <a:extLst>
                    <a:ext uri="{FF2B5EF4-FFF2-40B4-BE49-F238E27FC236}">
                      <a16:creationId xmlns:a16="http://schemas.microsoft.com/office/drawing/2014/main" id="{E3663588-3B44-9B42-85F4-401CCC845273}"/>
                    </a:ext>
                  </a:extLst>
                </p:cNvPr>
                <p:cNvPicPr/>
                <p:nvPr/>
              </p:nvPicPr>
              <p:blipFill>
                <a:blip r:embed="rId31"/>
                <a:stretch>
                  <a:fillRect/>
                </a:stretch>
              </p:blipFill>
              <p:spPr>
                <a:xfrm>
                  <a:off x="5204537" y="1447286"/>
                  <a:ext cx="1152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id="{E1DA993D-7D2C-024F-9629-83D7D646EF4D}"/>
                    </a:ext>
                  </a:extLst>
                </p14:cNvPr>
                <p14:cNvContentPartPr/>
                <p14:nvPr/>
              </p14:nvContentPartPr>
              <p14:xfrm>
                <a:off x="5173217" y="1489046"/>
                <a:ext cx="200880" cy="111240"/>
              </p14:xfrm>
            </p:contentPart>
          </mc:Choice>
          <mc:Fallback xmlns="">
            <p:pic>
              <p:nvPicPr>
                <p:cNvPr id="31" name="Ink 30">
                  <a:extLst>
                    <a:ext uri="{FF2B5EF4-FFF2-40B4-BE49-F238E27FC236}">
                      <a16:creationId xmlns:a16="http://schemas.microsoft.com/office/drawing/2014/main" id="{E1DA993D-7D2C-024F-9629-83D7D646EF4D}"/>
                    </a:ext>
                  </a:extLst>
                </p:cNvPr>
                <p:cNvPicPr/>
                <p:nvPr/>
              </p:nvPicPr>
              <p:blipFill>
                <a:blip r:embed="rId33"/>
                <a:stretch>
                  <a:fillRect/>
                </a:stretch>
              </p:blipFill>
              <p:spPr>
                <a:xfrm>
                  <a:off x="5157737" y="1473566"/>
                  <a:ext cx="23148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2" name="Ink 31">
                  <a:extLst>
                    <a:ext uri="{FF2B5EF4-FFF2-40B4-BE49-F238E27FC236}">
                      <a16:creationId xmlns:a16="http://schemas.microsoft.com/office/drawing/2014/main" id="{463B2425-6F16-C345-8B7F-D886E1C33A0F}"/>
                    </a:ext>
                  </a:extLst>
                </p14:cNvPr>
                <p14:cNvContentPartPr/>
                <p14:nvPr/>
              </p14:nvContentPartPr>
              <p14:xfrm>
                <a:off x="4972337" y="1758326"/>
                <a:ext cx="336600" cy="60480"/>
              </p14:xfrm>
            </p:contentPart>
          </mc:Choice>
          <mc:Fallback xmlns="">
            <p:pic>
              <p:nvPicPr>
                <p:cNvPr id="32" name="Ink 31">
                  <a:extLst>
                    <a:ext uri="{FF2B5EF4-FFF2-40B4-BE49-F238E27FC236}">
                      <a16:creationId xmlns:a16="http://schemas.microsoft.com/office/drawing/2014/main" id="{463B2425-6F16-C345-8B7F-D886E1C33A0F}"/>
                    </a:ext>
                  </a:extLst>
                </p:cNvPr>
                <p:cNvPicPr/>
                <p:nvPr/>
              </p:nvPicPr>
              <p:blipFill>
                <a:blip r:embed="rId35"/>
                <a:stretch>
                  <a:fillRect/>
                </a:stretch>
              </p:blipFill>
              <p:spPr>
                <a:xfrm>
                  <a:off x="4956840" y="1742846"/>
                  <a:ext cx="367233"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3" name="Ink 32">
                  <a:extLst>
                    <a:ext uri="{FF2B5EF4-FFF2-40B4-BE49-F238E27FC236}">
                      <a16:creationId xmlns:a16="http://schemas.microsoft.com/office/drawing/2014/main" id="{9360B79E-B3D7-B545-B0A5-AEA77A3AED6A}"/>
                    </a:ext>
                  </a:extLst>
                </p14:cNvPr>
                <p14:cNvContentPartPr/>
                <p14:nvPr/>
              </p14:nvContentPartPr>
              <p14:xfrm>
                <a:off x="4988177" y="1924286"/>
                <a:ext cx="152280" cy="204480"/>
              </p14:xfrm>
            </p:contentPart>
          </mc:Choice>
          <mc:Fallback xmlns="">
            <p:pic>
              <p:nvPicPr>
                <p:cNvPr id="33" name="Ink 32">
                  <a:extLst>
                    <a:ext uri="{FF2B5EF4-FFF2-40B4-BE49-F238E27FC236}">
                      <a16:creationId xmlns:a16="http://schemas.microsoft.com/office/drawing/2014/main" id="{9360B79E-B3D7-B545-B0A5-AEA77A3AED6A}"/>
                    </a:ext>
                  </a:extLst>
                </p:cNvPr>
                <p:cNvPicPr/>
                <p:nvPr/>
              </p:nvPicPr>
              <p:blipFill>
                <a:blip r:embed="rId37"/>
                <a:stretch>
                  <a:fillRect/>
                </a:stretch>
              </p:blipFill>
              <p:spPr>
                <a:xfrm>
                  <a:off x="4972697" y="1908779"/>
                  <a:ext cx="182880" cy="235134"/>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 name="Ink 33">
                  <a:extLst>
                    <a:ext uri="{FF2B5EF4-FFF2-40B4-BE49-F238E27FC236}">
                      <a16:creationId xmlns:a16="http://schemas.microsoft.com/office/drawing/2014/main" id="{BF144E71-DFBD-4E4F-8144-7A9A162004CB}"/>
                    </a:ext>
                  </a:extLst>
                </p14:cNvPr>
                <p14:cNvContentPartPr/>
                <p14:nvPr/>
              </p14:nvContentPartPr>
              <p14:xfrm>
                <a:off x="5256377" y="1863446"/>
                <a:ext cx="163080" cy="208800"/>
              </p14:xfrm>
            </p:contentPart>
          </mc:Choice>
          <mc:Fallback xmlns="">
            <p:pic>
              <p:nvPicPr>
                <p:cNvPr id="34" name="Ink 33">
                  <a:extLst>
                    <a:ext uri="{FF2B5EF4-FFF2-40B4-BE49-F238E27FC236}">
                      <a16:creationId xmlns:a16="http://schemas.microsoft.com/office/drawing/2014/main" id="{BF144E71-DFBD-4E4F-8144-7A9A162004CB}"/>
                    </a:ext>
                  </a:extLst>
                </p:cNvPr>
                <p:cNvPicPr/>
                <p:nvPr/>
              </p:nvPicPr>
              <p:blipFill>
                <a:blip r:embed="rId39"/>
                <a:stretch>
                  <a:fillRect/>
                </a:stretch>
              </p:blipFill>
              <p:spPr>
                <a:xfrm>
                  <a:off x="5240897" y="1847939"/>
                  <a:ext cx="193680" cy="23945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5" name="Ink 34">
                  <a:extLst>
                    <a:ext uri="{FF2B5EF4-FFF2-40B4-BE49-F238E27FC236}">
                      <a16:creationId xmlns:a16="http://schemas.microsoft.com/office/drawing/2014/main" id="{31D20DBA-2C97-C14B-A3E8-7D790316BFC9}"/>
                    </a:ext>
                  </a:extLst>
                </p14:cNvPr>
                <p14:cNvContentPartPr/>
                <p14:nvPr/>
              </p14:nvContentPartPr>
              <p14:xfrm>
                <a:off x="5176457" y="1935806"/>
                <a:ext cx="224280" cy="41040"/>
              </p14:xfrm>
            </p:contentPart>
          </mc:Choice>
          <mc:Fallback xmlns="">
            <p:pic>
              <p:nvPicPr>
                <p:cNvPr id="35" name="Ink 34">
                  <a:extLst>
                    <a:ext uri="{FF2B5EF4-FFF2-40B4-BE49-F238E27FC236}">
                      <a16:creationId xmlns:a16="http://schemas.microsoft.com/office/drawing/2014/main" id="{31D20DBA-2C97-C14B-A3E8-7D790316BFC9}"/>
                    </a:ext>
                  </a:extLst>
                </p:cNvPr>
                <p:cNvPicPr/>
                <p:nvPr/>
              </p:nvPicPr>
              <p:blipFill>
                <a:blip r:embed="rId41"/>
                <a:stretch>
                  <a:fillRect/>
                </a:stretch>
              </p:blipFill>
              <p:spPr>
                <a:xfrm>
                  <a:off x="5160977" y="1920326"/>
                  <a:ext cx="25488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 37">
                  <a:extLst>
                    <a:ext uri="{FF2B5EF4-FFF2-40B4-BE49-F238E27FC236}">
                      <a16:creationId xmlns:a16="http://schemas.microsoft.com/office/drawing/2014/main" id="{A5C11280-DC00-2C46-A213-8F31F8C37DAE}"/>
                    </a:ext>
                  </a:extLst>
                </p14:cNvPr>
                <p14:cNvContentPartPr/>
                <p14:nvPr/>
              </p14:nvContentPartPr>
              <p14:xfrm>
                <a:off x="5651657" y="1715486"/>
                <a:ext cx="155880" cy="8280"/>
              </p14:xfrm>
            </p:contentPart>
          </mc:Choice>
          <mc:Fallback xmlns="">
            <p:pic>
              <p:nvPicPr>
                <p:cNvPr id="38" name="Ink 37">
                  <a:extLst>
                    <a:ext uri="{FF2B5EF4-FFF2-40B4-BE49-F238E27FC236}">
                      <a16:creationId xmlns:a16="http://schemas.microsoft.com/office/drawing/2014/main" id="{A5C11280-DC00-2C46-A213-8F31F8C37DAE}"/>
                    </a:ext>
                  </a:extLst>
                </p:cNvPr>
                <p:cNvPicPr/>
                <p:nvPr/>
              </p:nvPicPr>
              <p:blipFill>
                <a:blip r:embed="rId43"/>
                <a:stretch>
                  <a:fillRect/>
                </a:stretch>
              </p:blipFill>
              <p:spPr>
                <a:xfrm>
                  <a:off x="5636177" y="1700006"/>
                  <a:ext cx="1864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 38">
                  <a:extLst>
                    <a:ext uri="{FF2B5EF4-FFF2-40B4-BE49-F238E27FC236}">
                      <a16:creationId xmlns:a16="http://schemas.microsoft.com/office/drawing/2014/main" id="{03AC7D78-F1B9-0146-B6A1-0A366DCD08BD}"/>
                    </a:ext>
                  </a:extLst>
                </p14:cNvPr>
                <p14:cNvContentPartPr/>
                <p14:nvPr/>
              </p14:nvContentPartPr>
              <p14:xfrm>
                <a:off x="5625737" y="1783526"/>
                <a:ext cx="177120" cy="10440"/>
              </p14:xfrm>
            </p:contentPart>
          </mc:Choice>
          <mc:Fallback xmlns="">
            <p:pic>
              <p:nvPicPr>
                <p:cNvPr id="39" name="Ink 38">
                  <a:extLst>
                    <a:ext uri="{FF2B5EF4-FFF2-40B4-BE49-F238E27FC236}">
                      <a16:creationId xmlns:a16="http://schemas.microsoft.com/office/drawing/2014/main" id="{03AC7D78-F1B9-0146-B6A1-0A366DCD08BD}"/>
                    </a:ext>
                  </a:extLst>
                </p:cNvPr>
                <p:cNvPicPr/>
                <p:nvPr/>
              </p:nvPicPr>
              <p:blipFill>
                <a:blip r:embed="rId45"/>
                <a:stretch>
                  <a:fillRect/>
                </a:stretch>
              </p:blipFill>
              <p:spPr>
                <a:xfrm>
                  <a:off x="5610257" y="1768046"/>
                  <a:ext cx="2077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Ink 39">
                  <a:extLst>
                    <a:ext uri="{FF2B5EF4-FFF2-40B4-BE49-F238E27FC236}">
                      <a16:creationId xmlns:a16="http://schemas.microsoft.com/office/drawing/2014/main" id="{E76E951B-CED5-D244-A79F-EB61B0C479BC}"/>
                    </a:ext>
                  </a:extLst>
                </p14:cNvPr>
                <p14:cNvContentPartPr/>
                <p14:nvPr/>
              </p14:nvContentPartPr>
              <p14:xfrm>
                <a:off x="6003737" y="1557446"/>
                <a:ext cx="227520" cy="270720"/>
              </p14:xfrm>
            </p:contentPart>
          </mc:Choice>
          <mc:Fallback xmlns="">
            <p:pic>
              <p:nvPicPr>
                <p:cNvPr id="40" name="Ink 39">
                  <a:extLst>
                    <a:ext uri="{FF2B5EF4-FFF2-40B4-BE49-F238E27FC236}">
                      <a16:creationId xmlns:a16="http://schemas.microsoft.com/office/drawing/2014/main" id="{E76E951B-CED5-D244-A79F-EB61B0C479BC}"/>
                    </a:ext>
                  </a:extLst>
                </p:cNvPr>
                <p:cNvPicPr/>
                <p:nvPr/>
              </p:nvPicPr>
              <p:blipFill>
                <a:blip r:embed="rId47"/>
                <a:stretch>
                  <a:fillRect/>
                </a:stretch>
              </p:blipFill>
              <p:spPr>
                <a:xfrm>
                  <a:off x="5988257" y="1541966"/>
                  <a:ext cx="25812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1" name="Ink 40">
                  <a:extLst>
                    <a:ext uri="{FF2B5EF4-FFF2-40B4-BE49-F238E27FC236}">
                      <a16:creationId xmlns:a16="http://schemas.microsoft.com/office/drawing/2014/main" id="{39570AA6-7CDD-4346-AE12-979FAEBB5510}"/>
                    </a:ext>
                  </a:extLst>
                </p14:cNvPr>
                <p14:cNvContentPartPr/>
                <p14:nvPr/>
              </p14:nvContentPartPr>
              <p14:xfrm>
                <a:off x="6295337" y="1772366"/>
                <a:ext cx="136800" cy="56160"/>
              </p14:xfrm>
            </p:contentPart>
          </mc:Choice>
          <mc:Fallback xmlns="">
            <p:pic>
              <p:nvPicPr>
                <p:cNvPr id="41" name="Ink 40">
                  <a:extLst>
                    <a:ext uri="{FF2B5EF4-FFF2-40B4-BE49-F238E27FC236}">
                      <a16:creationId xmlns:a16="http://schemas.microsoft.com/office/drawing/2014/main" id="{39570AA6-7CDD-4346-AE12-979FAEBB5510}"/>
                    </a:ext>
                  </a:extLst>
                </p:cNvPr>
                <p:cNvPicPr/>
                <p:nvPr/>
              </p:nvPicPr>
              <p:blipFill>
                <a:blip r:embed="rId49"/>
                <a:stretch>
                  <a:fillRect/>
                </a:stretch>
              </p:blipFill>
              <p:spPr>
                <a:xfrm>
                  <a:off x="6279857" y="1756886"/>
                  <a:ext cx="16740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3" name="Ink 42">
                  <a:extLst>
                    <a:ext uri="{FF2B5EF4-FFF2-40B4-BE49-F238E27FC236}">
                      <a16:creationId xmlns:a16="http://schemas.microsoft.com/office/drawing/2014/main" id="{59B32D50-7639-D943-B8BE-1F17A6ABFD7D}"/>
                    </a:ext>
                  </a:extLst>
                </p14:cNvPr>
                <p14:cNvContentPartPr/>
                <p14:nvPr/>
              </p14:nvContentPartPr>
              <p14:xfrm>
                <a:off x="6571097" y="1590926"/>
                <a:ext cx="108720" cy="183240"/>
              </p14:xfrm>
            </p:contentPart>
          </mc:Choice>
          <mc:Fallback xmlns="">
            <p:pic>
              <p:nvPicPr>
                <p:cNvPr id="43" name="Ink 42">
                  <a:extLst>
                    <a:ext uri="{FF2B5EF4-FFF2-40B4-BE49-F238E27FC236}">
                      <a16:creationId xmlns:a16="http://schemas.microsoft.com/office/drawing/2014/main" id="{59B32D50-7639-D943-B8BE-1F17A6ABFD7D}"/>
                    </a:ext>
                  </a:extLst>
                </p:cNvPr>
                <p:cNvPicPr/>
                <p:nvPr/>
              </p:nvPicPr>
              <p:blipFill>
                <a:blip r:embed="rId51"/>
                <a:stretch>
                  <a:fillRect/>
                </a:stretch>
              </p:blipFill>
              <p:spPr>
                <a:xfrm>
                  <a:off x="6555617" y="1575416"/>
                  <a:ext cx="139320" cy="2139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4" name="Ink 43">
                  <a:extLst>
                    <a:ext uri="{FF2B5EF4-FFF2-40B4-BE49-F238E27FC236}">
                      <a16:creationId xmlns:a16="http://schemas.microsoft.com/office/drawing/2014/main" id="{E9D786CA-F167-234D-A335-5C1ED0BA143C}"/>
                    </a:ext>
                  </a:extLst>
                </p14:cNvPr>
                <p14:cNvContentPartPr/>
                <p14:nvPr/>
              </p14:nvContentPartPr>
              <p14:xfrm>
                <a:off x="6522497" y="1619726"/>
                <a:ext cx="237960" cy="149400"/>
              </p14:xfrm>
            </p:contentPart>
          </mc:Choice>
          <mc:Fallback xmlns="">
            <p:pic>
              <p:nvPicPr>
                <p:cNvPr id="44" name="Ink 43">
                  <a:extLst>
                    <a:ext uri="{FF2B5EF4-FFF2-40B4-BE49-F238E27FC236}">
                      <a16:creationId xmlns:a16="http://schemas.microsoft.com/office/drawing/2014/main" id="{E9D786CA-F167-234D-A335-5C1ED0BA143C}"/>
                    </a:ext>
                  </a:extLst>
                </p:cNvPr>
                <p:cNvPicPr/>
                <p:nvPr/>
              </p:nvPicPr>
              <p:blipFill>
                <a:blip r:embed="rId53"/>
                <a:stretch>
                  <a:fillRect/>
                </a:stretch>
              </p:blipFill>
              <p:spPr>
                <a:xfrm>
                  <a:off x="6506994" y="1604246"/>
                  <a:ext cx="268606" cy="180000"/>
                </a:xfrm>
                <a:prstGeom prst="rect">
                  <a:avLst/>
                </a:prstGeom>
              </p:spPr>
            </p:pic>
          </mc:Fallback>
        </mc:AlternateContent>
      </p:grpSp>
      <p:grpSp>
        <p:nvGrpSpPr>
          <p:cNvPr id="234" name="Group 233">
            <a:extLst>
              <a:ext uri="{FF2B5EF4-FFF2-40B4-BE49-F238E27FC236}">
                <a16:creationId xmlns:a16="http://schemas.microsoft.com/office/drawing/2014/main" id="{97756995-10DF-9E4C-8D10-23DA0441FDA5}"/>
              </a:ext>
            </a:extLst>
          </p:cNvPr>
          <p:cNvGrpSpPr/>
          <p:nvPr/>
        </p:nvGrpSpPr>
        <p:grpSpPr>
          <a:xfrm>
            <a:off x="261017" y="940406"/>
            <a:ext cx="1750680" cy="406080"/>
            <a:chOff x="261017" y="940406"/>
            <a:chExt cx="1750680" cy="406080"/>
          </a:xfrm>
        </p:grpSpPr>
        <mc:AlternateContent xmlns:mc="http://schemas.openxmlformats.org/markup-compatibility/2006" xmlns:p14="http://schemas.microsoft.com/office/powerpoint/2010/main">
          <mc:Choice Requires="p14">
            <p:contentPart p14:bwMode="auto" r:id="rId54">
              <p14:nvContentPartPr>
                <p14:cNvPr id="225" name="Ink 224">
                  <a:extLst>
                    <a:ext uri="{FF2B5EF4-FFF2-40B4-BE49-F238E27FC236}">
                      <a16:creationId xmlns:a16="http://schemas.microsoft.com/office/drawing/2014/main" id="{4886B97E-4298-2C41-96A7-DE29CDFF241E}"/>
                    </a:ext>
                  </a:extLst>
                </p14:cNvPr>
                <p14:cNvContentPartPr/>
                <p14:nvPr/>
              </p14:nvContentPartPr>
              <p14:xfrm>
                <a:off x="294857" y="1018526"/>
                <a:ext cx="18720" cy="246240"/>
              </p14:xfrm>
            </p:contentPart>
          </mc:Choice>
          <mc:Fallback xmlns="">
            <p:pic>
              <p:nvPicPr>
                <p:cNvPr id="225" name="Ink 224">
                  <a:extLst>
                    <a:ext uri="{FF2B5EF4-FFF2-40B4-BE49-F238E27FC236}">
                      <a16:creationId xmlns:a16="http://schemas.microsoft.com/office/drawing/2014/main" id="{4886B97E-4298-2C41-96A7-DE29CDFF241E}"/>
                    </a:ext>
                  </a:extLst>
                </p:cNvPr>
                <p:cNvPicPr/>
                <p:nvPr/>
              </p:nvPicPr>
              <p:blipFill>
                <a:blip r:embed="rId55"/>
                <a:stretch>
                  <a:fillRect/>
                </a:stretch>
              </p:blipFill>
              <p:spPr>
                <a:xfrm>
                  <a:off x="279377" y="1003046"/>
                  <a:ext cx="4932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26" name="Ink 225">
                  <a:extLst>
                    <a:ext uri="{FF2B5EF4-FFF2-40B4-BE49-F238E27FC236}">
                      <a16:creationId xmlns:a16="http://schemas.microsoft.com/office/drawing/2014/main" id="{F9F6676F-3472-0644-A4FC-95F0C62AA59D}"/>
                    </a:ext>
                  </a:extLst>
                </p14:cNvPr>
                <p14:cNvContentPartPr/>
                <p14:nvPr/>
              </p14:nvContentPartPr>
              <p14:xfrm>
                <a:off x="261017" y="940406"/>
                <a:ext cx="193680" cy="203400"/>
              </p14:xfrm>
            </p:contentPart>
          </mc:Choice>
          <mc:Fallback xmlns="">
            <p:pic>
              <p:nvPicPr>
                <p:cNvPr id="226" name="Ink 225">
                  <a:extLst>
                    <a:ext uri="{FF2B5EF4-FFF2-40B4-BE49-F238E27FC236}">
                      <a16:creationId xmlns:a16="http://schemas.microsoft.com/office/drawing/2014/main" id="{F9F6676F-3472-0644-A4FC-95F0C62AA59D}"/>
                    </a:ext>
                  </a:extLst>
                </p:cNvPr>
                <p:cNvPicPr/>
                <p:nvPr/>
              </p:nvPicPr>
              <p:blipFill>
                <a:blip r:embed="rId57"/>
                <a:stretch>
                  <a:fillRect/>
                </a:stretch>
              </p:blipFill>
              <p:spPr>
                <a:xfrm>
                  <a:off x="245508" y="924953"/>
                  <a:ext cx="224337" cy="233946"/>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27" name="Ink 226">
                  <a:extLst>
                    <a:ext uri="{FF2B5EF4-FFF2-40B4-BE49-F238E27FC236}">
                      <a16:creationId xmlns:a16="http://schemas.microsoft.com/office/drawing/2014/main" id="{B0D01CCC-9D6C-5445-82CA-B2E5A81D5155}"/>
                    </a:ext>
                  </a:extLst>
                </p14:cNvPr>
                <p14:cNvContentPartPr/>
                <p14:nvPr/>
              </p14:nvContentPartPr>
              <p14:xfrm>
                <a:off x="488177" y="1149206"/>
                <a:ext cx="23400" cy="154080"/>
              </p14:xfrm>
            </p:contentPart>
          </mc:Choice>
          <mc:Fallback xmlns="">
            <p:pic>
              <p:nvPicPr>
                <p:cNvPr id="227" name="Ink 226">
                  <a:extLst>
                    <a:ext uri="{FF2B5EF4-FFF2-40B4-BE49-F238E27FC236}">
                      <a16:creationId xmlns:a16="http://schemas.microsoft.com/office/drawing/2014/main" id="{B0D01CCC-9D6C-5445-82CA-B2E5A81D5155}"/>
                    </a:ext>
                  </a:extLst>
                </p:cNvPr>
                <p:cNvPicPr/>
                <p:nvPr/>
              </p:nvPicPr>
              <p:blipFill>
                <a:blip r:embed="rId59"/>
                <a:stretch>
                  <a:fillRect/>
                </a:stretch>
              </p:blipFill>
              <p:spPr>
                <a:xfrm>
                  <a:off x="472932" y="1133690"/>
                  <a:ext cx="53536" cy="184752"/>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28" name="Ink 227">
                  <a:extLst>
                    <a:ext uri="{FF2B5EF4-FFF2-40B4-BE49-F238E27FC236}">
                      <a16:creationId xmlns:a16="http://schemas.microsoft.com/office/drawing/2014/main" id="{27B8D915-3BBA-5747-8B96-36150575E606}"/>
                    </a:ext>
                  </a:extLst>
                </p14:cNvPr>
                <p14:cNvContentPartPr/>
                <p14:nvPr/>
              </p14:nvContentPartPr>
              <p14:xfrm>
                <a:off x="478097" y="1107806"/>
                <a:ext cx="166320" cy="59400"/>
              </p14:xfrm>
            </p:contentPart>
          </mc:Choice>
          <mc:Fallback xmlns="">
            <p:pic>
              <p:nvPicPr>
                <p:cNvPr id="228" name="Ink 227">
                  <a:extLst>
                    <a:ext uri="{FF2B5EF4-FFF2-40B4-BE49-F238E27FC236}">
                      <a16:creationId xmlns:a16="http://schemas.microsoft.com/office/drawing/2014/main" id="{27B8D915-3BBA-5747-8B96-36150575E606}"/>
                    </a:ext>
                  </a:extLst>
                </p:cNvPr>
                <p:cNvPicPr/>
                <p:nvPr/>
              </p:nvPicPr>
              <p:blipFill>
                <a:blip r:embed="rId61"/>
                <a:stretch>
                  <a:fillRect/>
                </a:stretch>
              </p:blipFill>
              <p:spPr>
                <a:xfrm>
                  <a:off x="462617" y="1092232"/>
                  <a:ext cx="196920" cy="90187"/>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29" name="Ink 228">
                  <a:extLst>
                    <a:ext uri="{FF2B5EF4-FFF2-40B4-BE49-F238E27FC236}">
                      <a16:creationId xmlns:a16="http://schemas.microsoft.com/office/drawing/2014/main" id="{656064D3-2D0B-8E4A-BA4A-BFEE92F22198}"/>
                    </a:ext>
                  </a:extLst>
                </p14:cNvPr>
                <p14:cNvContentPartPr/>
                <p14:nvPr/>
              </p14:nvContentPartPr>
              <p14:xfrm>
                <a:off x="732977" y="1146326"/>
                <a:ext cx="147960" cy="116280"/>
              </p14:xfrm>
            </p:contentPart>
          </mc:Choice>
          <mc:Fallback xmlns="">
            <p:pic>
              <p:nvPicPr>
                <p:cNvPr id="229" name="Ink 228">
                  <a:extLst>
                    <a:ext uri="{FF2B5EF4-FFF2-40B4-BE49-F238E27FC236}">
                      <a16:creationId xmlns:a16="http://schemas.microsoft.com/office/drawing/2014/main" id="{656064D3-2D0B-8E4A-BA4A-BFEE92F22198}"/>
                    </a:ext>
                  </a:extLst>
                </p:cNvPr>
                <p:cNvPicPr/>
                <p:nvPr/>
              </p:nvPicPr>
              <p:blipFill>
                <a:blip r:embed="rId63"/>
                <a:stretch>
                  <a:fillRect/>
                </a:stretch>
              </p:blipFill>
              <p:spPr>
                <a:xfrm>
                  <a:off x="717497" y="1130846"/>
                  <a:ext cx="17856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230" name="Ink 229">
                  <a:extLst>
                    <a:ext uri="{FF2B5EF4-FFF2-40B4-BE49-F238E27FC236}">
                      <a16:creationId xmlns:a16="http://schemas.microsoft.com/office/drawing/2014/main" id="{0E4A7C5E-5F64-1949-B0B4-FCBC0F7684ED}"/>
                    </a:ext>
                  </a:extLst>
                </p14:cNvPr>
                <p14:cNvContentPartPr/>
                <p14:nvPr/>
              </p14:nvContentPartPr>
              <p14:xfrm>
                <a:off x="1018097" y="968126"/>
                <a:ext cx="160920" cy="313920"/>
              </p14:xfrm>
            </p:contentPart>
          </mc:Choice>
          <mc:Fallback xmlns="">
            <p:pic>
              <p:nvPicPr>
                <p:cNvPr id="230" name="Ink 229">
                  <a:extLst>
                    <a:ext uri="{FF2B5EF4-FFF2-40B4-BE49-F238E27FC236}">
                      <a16:creationId xmlns:a16="http://schemas.microsoft.com/office/drawing/2014/main" id="{0E4A7C5E-5F64-1949-B0B4-FCBC0F7684ED}"/>
                    </a:ext>
                  </a:extLst>
                </p:cNvPr>
                <p:cNvPicPr/>
                <p:nvPr/>
              </p:nvPicPr>
              <p:blipFill>
                <a:blip r:embed="rId65"/>
                <a:stretch>
                  <a:fillRect/>
                </a:stretch>
              </p:blipFill>
              <p:spPr>
                <a:xfrm>
                  <a:off x="1002617" y="952664"/>
                  <a:ext cx="191520" cy="344485"/>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231" name="Ink 230">
                  <a:extLst>
                    <a:ext uri="{FF2B5EF4-FFF2-40B4-BE49-F238E27FC236}">
                      <a16:creationId xmlns:a16="http://schemas.microsoft.com/office/drawing/2014/main" id="{A0F4E4A1-2770-B446-9611-4E65C3772334}"/>
                    </a:ext>
                  </a:extLst>
                </p14:cNvPr>
                <p14:cNvContentPartPr/>
                <p14:nvPr/>
              </p14:nvContentPartPr>
              <p14:xfrm>
                <a:off x="1266857" y="992606"/>
                <a:ext cx="560880" cy="334080"/>
              </p14:xfrm>
            </p:contentPart>
          </mc:Choice>
          <mc:Fallback xmlns="">
            <p:pic>
              <p:nvPicPr>
                <p:cNvPr id="231" name="Ink 230">
                  <a:extLst>
                    <a:ext uri="{FF2B5EF4-FFF2-40B4-BE49-F238E27FC236}">
                      <a16:creationId xmlns:a16="http://schemas.microsoft.com/office/drawing/2014/main" id="{A0F4E4A1-2770-B446-9611-4E65C3772334}"/>
                    </a:ext>
                  </a:extLst>
                </p:cNvPr>
                <p:cNvPicPr/>
                <p:nvPr/>
              </p:nvPicPr>
              <p:blipFill>
                <a:blip r:embed="rId67"/>
                <a:stretch>
                  <a:fillRect/>
                </a:stretch>
              </p:blipFill>
              <p:spPr>
                <a:xfrm>
                  <a:off x="1251387" y="977126"/>
                  <a:ext cx="59146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32" name="Ink 231">
                  <a:extLst>
                    <a:ext uri="{FF2B5EF4-FFF2-40B4-BE49-F238E27FC236}">
                      <a16:creationId xmlns:a16="http://schemas.microsoft.com/office/drawing/2014/main" id="{62972CFC-6659-9C4A-BE5D-1DAB05A4EE48}"/>
                    </a:ext>
                  </a:extLst>
                </p14:cNvPr>
                <p14:cNvContentPartPr/>
                <p14:nvPr/>
              </p14:nvContentPartPr>
              <p14:xfrm>
                <a:off x="1959137" y="1140566"/>
                <a:ext cx="17280" cy="89280"/>
              </p14:xfrm>
            </p:contentPart>
          </mc:Choice>
          <mc:Fallback xmlns="">
            <p:pic>
              <p:nvPicPr>
                <p:cNvPr id="232" name="Ink 231">
                  <a:extLst>
                    <a:ext uri="{FF2B5EF4-FFF2-40B4-BE49-F238E27FC236}">
                      <a16:creationId xmlns:a16="http://schemas.microsoft.com/office/drawing/2014/main" id="{62972CFC-6659-9C4A-BE5D-1DAB05A4EE48}"/>
                    </a:ext>
                  </a:extLst>
                </p:cNvPr>
                <p:cNvPicPr/>
                <p:nvPr/>
              </p:nvPicPr>
              <p:blipFill>
                <a:blip r:embed="rId69"/>
                <a:stretch>
                  <a:fillRect/>
                </a:stretch>
              </p:blipFill>
              <p:spPr>
                <a:xfrm>
                  <a:off x="1943328" y="1125086"/>
                  <a:ext cx="48531"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33" name="Ink 232">
                  <a:extLst>
                    <a:ext uri="{FF2B5EF4-FFF2-40B4-BE49-F238E27FC236}">
                      <a16:creationId xmlns:a16="http://schemas.microsoft.com/office/drawing/2014/main" id="{71DC5E2E-C6E4-694F-A113-A8C58CD652D7}"/>
                    </a:ext>
                  </a:extLst>
                </p14:cNvPr>
                <p14:cNvContentPartPr/>
                <p14:nvPr/>
              </p14:nvContentPartPr>
              <p14:xfrm>
                <a:off x="2002697" y="1329926"/>
                <a:ext cx="9000" cy="16560"/>
              </p14:xfrm>
            </p:contentPart>
          </mc:Choice>
          <mc:Fallback xmlns="">
            <p:pic>
              <p:nvPicPr>
                <p:cNvPr id="233" name="Ink 232">
                  <a:extLst>
                    <a:ext uri="{FF2B5EF4-FFF2-40B4-BE49-F238E27FC236}">
                      <a16:creationId xmlns:a16="http://schemas.microsoft.com/office/drawing/2014/main" id="{71DC5E2E-C6E4-694F-A113-A8C58CD652D7}"/>
                    </a:ext>
                  </a:extLst>
                </p:cNvPr>
                <p:cNvPicPr/>
                <p:nvPr/>
              </p:nvPicPr>
              <p:blipFill>
                <a:blip r:embed="rId71"/>
                <a:stretch>
                  <a:fillRect/>
                </a:stretch>
              </p:blipFill>
              <p:spPr>
                <a:xfrm>
                  <a:off x="1987217" y="1314446"/>
                  <a:ext cx="39600" cy="47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2">
            <p14:nvContentPartPr>
              <p14:cNvPr id="235" name="Ink 234">
                <a:extLst>
                  <a:ext uri="{FF2B5EF4-FFF2-40B4-BE49-F238E27FC236}">
                    <a16:creationId xmlns:a16="http://schemas.microsoft.com/office/drawing/2014/main" id="{BF615EA7-8C2F-F645-8568-CE4FB0168398}"/>
                  </a:ext>
                </a:extLst>
              </p14:cNvPr>
              <p14:cNvContentPartPr/>
              <p14:nvPr/>
            </p14:nvContentPartPr>
            <p14:xfrm>
              <a:off x="121697" y="1933286"/>
              <a:ext cx="4195440" cy="61200"/>
            </p14:xfrm>
          </p:contentPart>
        </mc:Choice>
        <mc:Fallback xmlns="">
          <p:pic>
            <p:nvPicPr>
              <p:cNvPr id="235" name="Ink 234">
                <a:extLst>
                  <a:ext uri="{FF2B5EF4-FFF2-40B4-BE49-F238E27FC236}">
                    <a16:creationId xmlns:a16="http://schemas.microsoft.com/office/drawing/2014/main" id="{BF615EA7-8C2F-F645-8568-CE4FB0168398}"/>
                  </a:ext>
                </a:extLst>
              </p:cNvPr>
              <p:cNvPicPr/>
              <p:nvPr/>
            </p:nvPicPr>
            <p:blipFill>
              <a:blip r:embed="rId73"/>
              <a:stretch>
                <a:fillRect/>
              </a:stretch>
            </p:blipFill>
            <p:spPr>
              <a:xfrm>
                <a:off x="106217" y="1917806"/>
                <a:ext cx="4226040" cy="91800"/>
              </a:xfrm>
              <a:prstGeom prst="rect">
                <a:avLst/>
              </a:prstGeom>
            </p:spPr>
          </p:pic>
        </mc:Fallback>
      </mc:AlternateContent>
      <p:grpSp>
        <p:nvGrpSpPr>
          <p:cNvPr id="242" name="Group 241">
            <a:extLst>
              <a:ext uri="{FF2B5EF4-FFF2-40B4-BE49-F238E27FC236}">
                <a16:creationId xmlns:a16="http://schemas.microsoft.com/office/drawing/2014/main" id="{98890FDA-02E7-5847-BC99-EE9980C74DCA}"/>
              </a:ext>
            </a:extLst>
          </p:cNvPr>
          <p:cNvGrpSpPr/>
          <p:nvPr/>
        </p:nvGrpSpPr>
        <p:grpSpPr>
          <a:xfrm>
            <a:off x="4491017" y="1216166"/>
            <a:ext cx="330840" cy="411480"/>
            <a:chOff x="4491017" y="1216166"/>
            <a:chExt cx="330840" cy="411480"/>
          </a:xfrm>
        </p:grpSpPr>
        <mc:AlternateContent xmlns:mc="http://schemas.openxmlformats.org/markup-compatibility/2006" xmlns:p14="http://schemas.microsoft.com/office/powerpoint/2010/main">
          <mc:Choice Requires="p14">
            <p:contentPart p14:bwMode="auto" r:id="rId74">
              <p14:nvContentPartPr>
                <p14:cNvPr id="239" name="Ink 238">
                  <a:extLst>
                    <a:ext uri="{FF2B5EF4-FFF2-40B4-BE49-F238E27FC236}">
                      <a16:creationId xmlns:a16="http://schemas.microsoft.com/office/drawing/2014/main" id="{66EC7A8E-048C-5B43-8E0A-8502DC825978}"/>
                    </a:ext>
                  </a:extLst>
                </p14:cNvPr>
                <p14:cNvContentPartPr/>
                <p14:nvPr/>
              </p14:nvContentPartPr>
              <p14:xfrm>
                <a:off x="4628177" y="1323446"/>
                <a:ext cx="22320" cy="172440"/>
              </p14:xfrm>
            </p:contentPart>
          </mc:Choice>
          <mc:Fallback xmlns="">
            <p:pic>
              <p:nvPicPr>
                <p:cNvPr id="239" name="Ink 238">
                  <a:extLst>
                    <a:ext uri="{FF2B5EF4-FFF2-40B4-BE49-F238E27FC236}">
                      <a16:creationId xmlns:a16="http://schemas.microsoft.com/office/drawing/2014/main" id="{66EC7A8E-048C-5B43-8E0A-8502DC825978}"/>
                    </a:ext>
                  </a:extLst>
                </p:cNvPr>
                <p:cNvPicPr/>
                <p:nvPr/>
              </p:nvPicPr>
              <p:blipFill>
                <a:blip r:embed="rId75"/>
                <a:stretch>
                  <a:fillRect/>
                </a:stretch>
              </p:blipFill>
              <p:spPr>
                <a:xfrm>
                  <a:off x="4612697" y="1307966"/>
                  <a:ext cx="529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40" name="Ink 239">
                  <a:extLst>
                    <a:ext uri="{FF2B5EF4-FFF2-40B4-BE49-F238E27FC236}">
                      <a16:creationId xmlns:a16="http://schemas.microsoft.com/office/drawing/2014/main" id="{2EE35C34-00D1-014D-835E-8378394530FA}"/>
                    </a:ext>
                  </a:extLst>
                </p14:cNvPr>
                <p14:cNvContentPartPr/>
                <p14:nvPr/>
              </p14:nvContentPartPr>
              <p14:xfrm>
                <a:off x="4491017" y="1244966"/>
                <a:ext cx="78840" cy="330480"/>
              </p14:xfrm>
            </p:contentPart>
          </mc:Choice>
          <mc:Fallback xmlns="">
            <p:pic>
              <p:nvPicPr>
                <p:cNvPr id="240" name="Ink 239">
                  <a:extLst>
                    <a:ext uri="{FF2B5EF4-FFF2-40B4-BE49-F238E27FC236}">
                      <a16:creationId xmlns:a16="http://schemas.microsoft.com/office/drawing/2014/main" id="{2EE35C34-00D1-014D-835E-8378394530FA}"/>
                    </a:ext>
                  </a:extLst>
                </p:cNvPr>
                <p:cNvPicPr/>
                <p:nvPr/>
              </p:nvPicPr>
              <p:blipFill>
                <a:blip r:embed="rId77"/>
                <a:stretch>
                  <a:fillRect/>
                </a:stretch>
              </p:blipFill>
              <p:spPr>
                <a:xfrm>
                  <a:off x="4475537" y="1229486"/>
                  <a:ext cx="10944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41" name="Ink 240">
                  <a:extLst>
                    <a:ext uri="{FF2B5EF4-FFF2-40B4-BE49-F238E27FC236}">
                      <a16:creationId xmlns:a16="http://schemas.microsoft.com/office/drawing/2014/main" id="{8106D6A4-A4C2-394D-9C42-77447C8B4FDD}"/>
                    </a:ext>
                  </a:extLst>
                </p14:cNvPr>
                <p14:cNvContentPartPr/>
                <p14:nvPr/>
              </p14:nvContentPartPr>
              <p14:xfrm>
                <a:off x="4684337" y="1216166"/>
                <a:ext cx="137520" cy="411480"/>
              </p14:xfrm>
            </p:contentPart>
          </mc:Choice>
          <mc:Fallback xmlns="">
            <p:pic>
              <p:nvPicPr>
                <p:cNvPr id="241" name="Ink 240">
                  <a:extLst>
                    <a:ext uri="{FF2B5EF4-FFF2-40B4-BE49-F238E27FC236}">
                      <a16:creationId xmlns:a16="http://schemas.microsoft.com/office/drawing/2014/main" id="{8106D6A4-A4C2-394D-9C42-77447C8B4FDD}"/>
                    </a:ext>
                  </a:extLst>
                </p:cNvPr>
                <p:cNvPicPr/>
                <p:nvPr/>
              </p:nvPicPr>
              <p:blipFill>
                <a:blip r:embed="rId79"/>
                <a:stretch>
                  <a:fillRect/>
                </a:stretch>
              </p:blipFill>
              <p:spPr>
                <a:xfrm>
                  <a:off x="4668816" y="1200672"/>
                  <a:ext cx="168200" cy="442107"/>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0">
            <p14:nvContentPartPr>
              <p14:cNvPr id="289" name="Ink 288">
                <a:extLst>
                  <a:ext uri="{FF2B5EF4-FFF2-40B4-BE49-F238E27FC236}">
                    <a16:creationId xmlns:a16="http://schemas.microsoft.com/office/drawing/2014/main" id="{4EA6C0C0-1A8C-3A4E-ABE3-32EE908FA43C}"/>
                  </a:ext>
                </a:extLst>
              </p14:cNvPr>
              <p14:cNvContentPartPr/>
              <p14:nvPr/>
            </p14:nvContentPartPr>
            <p14:xfrm>
              <a:off x="-1584703" y="297446"/>
              <a:ext cx="360" cy="360"/>
            </p14:xfrm>
          </p:contentPart>
        </mc:Choice>
        <mc:Fallback xmlns="">
          <p:pic>
            <p:nvPicPr>
              <p:cNvPr id="289" name="Ink 288">
                <a:extLst>
                  <a:ext uri="{FF2B5EF4-FFF2-40B4-BE49-F238E27FC236}">
                    <a16:creationId xmlns:a16="http://schemas.microsoft.com/office/drawing/2014/main" id="{4EA6C0C0-1A8C-3A4E-ABE3-32EE908FA43C}"/>
                  </a:ext>
                </a:extLst>
              </p:cNvPr>
              <p:cNvPicPr/>
              <p:nvPr/>
            </p:nvPicPr>
            <p:blipFill>
              <a:blip r:embed="rId81"/>
              <a:stretch>
                <a:fillRect/>
              </a:stretch>
            </p:blipFill>
            <p:spPr>
              <a:xfrm>
                <a:off x="-1589023" y="29312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93" name="Ink 292">
                <a:extLst>
                  <a:ext uri="{FF2B5EF4-FFF2-40B4-BE49-F238E27FC236}">
                    <a16:creationId xmlns:a16="http://schemas.microsoft.com/office/drawing/2014/main" id="{E6F02035-FDEC-0C41-AD6D-CA8360FA8E7F}"/>
                  </a:ext>
                </a:extLst>
              </p14:cNvPr>
              <p14:cNvContentPartPr/>
              <p14:nvPr/>
            </p14:nvContentPartPr>
            <p14:xfrm>
              <a:off x="-2143423" y="550166"/>
              <a:ext cx="13320" cy="2520"/>
            </p14:xfrm>
          </p:contentPart>
        </mc:Choice>
        <mc:Fallback xmlns="">
          <p:pic>
            <p:nvPicPr>
              <p:cNvPr id="293" name="Ink 292">
                <a:extLst>
                  <a:ext uri="{FF2B5EF4-FFF2-40B4-BE49-F238E27FC236}">
                    <a16:creationId xmlns:a16="http://schemas.microsoft.com/office/drawing/2014/main" id="{E6F02035-FDEC-0C41-AD6D-CA8360FA8E7F}"/>
                  </a:ext>
                </a:extLst>
              </p:cNvPr>
              <p:cNvPicPr/>
              <p:nvPr/>
            </p:nvPicPr>
            <p:blipFill>
              <a:blip r:embed="rId83"/>
              <a:stretch>
                <a:fillRect/>
              </a:stretch>
            </p:blipFill>
            <p:spPr>
              <a:xfrm>
                <a:off x="-2147743" y="545846"/>
                <a:ext cx="21960" cy="11160"/>
              </a:xfrm>
              <a:prstGeom prst="rect">
                <a:avLst/>
              </a:prstGeom>
            </p:spPr>
          </p:pic>
        </mc:Fallback>
      </mc:AlternateContent>
    </p:spTree>
    <p:extLst>
      <p:ext uri="{BB962C8B-B14F-4D97-AF65-F5344CB8AC3E}">
        <p14:creationId xmlns:p14="http://schemas.microsoft.com/office/powerpoint/2010/main" val="1667433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BD4C-05B9-8D42-8447-1E57A99E7020}"/>
              </a:ext>
            </a:extLst>
          </p:cNvPr>
          <p:cNvSpPr>
            <a:spLocks noGrp="1"/>
          </p:cNvSpPr>
          <p:nvPr>
            <p:ph type="title"/>
          </p:nvPr>
        </p:nvSpPr>
        <p:spPr/>
        <p:txBody>
          <a:bodyPr/>
          <a:lstStyle/>
          <a:p>
            <a:r>
              <a:rPr lang="en-US" dirty="0"/>
              <a:t>Check your first model</a:t>
            </a:r>
          </a:p>
        </p:txBody>
      </p:sp>
      <p:grpSp>
        <p:nvGrpSpPr>
          <p:cNvPr id="18" name="Group 17">
            <a:extLst>
              <a:ext uri="{FF2B5EF4-FFF2-40B4-BE49-F238E27FC236}">
                <a16:creationId xmlns:a16="http://schemas.microsoft.com/office/drawing/2014/main" id="{79E95371-01D4-3E45-A272-5E2795AC42D9}"/>
              </a:ext>
            </a:extLst>
          </p:cNvPr>
          <p:cNvGrpSpPr/>
          <p:nvPr/>
        </p:nvGrpSpPr>
        <p:grpSpPr>
          <a:xfrm>
            <a:off x="687617" y="1500206"/>
            <a:ext cx="1163160" cy="241920"/>
            <a:chOff x="687617" y="1500206"/>
            <a:chExt cx="1163160" cy="24192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F1C3382-EFCF-5E4F-BB9D-F0C21AEFD507}"/>
                    </a:ext>
                  </a:extLst>
                </p14:cNvPr>
                <p14:cNvContentPartPr/>
                <p14:nvPr/>
              </p14:nvContentPartPr>
              <p14:xfrm>
                <a:off x="687617" y="1512086"/>
                <a:ext cx="174600" cy="230040"/>
              </p14:xfrm>
            </p:contentPart>
          </mc:Choice>
          <mc:Fallback xmlns="">
            <p:pic>
              <p:nvPicPr>
                <p:cNvPr id="4" name="Ink 3">
                  <a:extLst>
                    <a:ext uri="{FF2B5EF4-FFF2-40B4-BE49-F238E27FC236}">
                      <a16:creationId xmlns:a16="http://schemas.microsoft.com/office/drawing/2014/main" id="{8F1C3382-EFCF-5E4F-BB9D-F0C21AEFD507}"/>
                    </a:ext>
                  </a:extLst>
                </p:cNvPr>
                <p:cNvPicPr/>
                <p:nvPr/>
              </p:nvPicPr>
              <p:blipFill>
                <a:blip r:embed="rId3"/>
                <a:stretch>
                  <a:fillRect/>
                </a:stretch>
              </p:blipFill>
              <p:spPr>
                <a:xfrm>
                  <a:off x="672137" y="1496606"/>
                  <a:ext cx="20520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93B0EE8B-9FC9-234E-AB3F-36AF2917D8B1}"/>
                    </a:ext>
                  </a:extLst>
                </p14:cNvPr>
                <p14:cNvContentPartPr/>
                <p14:nvPr/>
              </p14:nvContentPartPr>
              <p14:xfrm>
                <a:off x="943937" y="1593446"/>
                <a:ext cx="124920" cy="98280"/>
              </p14:xfrm>
            </p:contentPart>
          </mc:Choice>
          <mc:Fallback xmlns="">
            <p:pic>
              <p:nvPicPr>
                <p:cNvPr id="5" name="Ink 4">
                  <a:extLst>
                    <a:ext uri="{FF2B5EF4-FFF2-40B4-BE49-F238E27FC236}">
                      <a16:creationId xmlns:a16="http://schemas.microsoft.com/office/drawing/2014/main" id="{93B0EE8B-9FC9-234E-AB3F-36AF2917D8B1}"/>
                    </a:ext>
                  </a:extLst>
                </p:cNvPr>
                <p:cNvPicPr/>
                <p:nvPr/>
              </p:nvPicPr>
              <p:blipFill>
                <a:blip r:embed="rId5"/>
                <a:stretch>
                  <a:fillRect/>
                </a:stretch>
              </p:blipFill>
              <p:spPr>
                <a:xfrm>
                  <a:off x="928501" y="1577909"/>
                  <a:ext cx="155432" cy="12899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7B4B286-9223-C041-8841-3AEDCD7F3BA0}"/>
                    </a:ext>
                  </a:extLst>
                </p14:cNvPr>
                <p14:cNvContentPartPr/>
                <p14:nvPr/>
              </p14:nvContentPartPr>
              <p14:xfrm>
                <a:off x="1085057" y="1500206"/>
                <a:ext cx="458640" cy="196560"/>
              </p14:xfrm>
            </p:contentPart>
          </mc:Choice>
          <mc:Fallback xmlns="">
            <p:pic>
              <p:nvPicPr>
                <p:cNvPr id="6" name="Ink 5">
                  <a:extLst>
                    <a:ext uri="{FF2B5EF4-FFF2-40B4-BE49-F238E27FC236}">
                      <a16:creationId xmlns:a16="http://schemas.microsoft.com/office/drawing/2014/main" id="{B7B4B286-9223-C041-8841-3AEDCD7F3BA0}"/>
                    </a:ext>
                  </a:extLst>
                </p:cNvPr>
                <p:cNvPicPr/>
                <p:nvPr/>
              </p:nvPicPr>
              <p:blipFill>
                <a:blip r:embed="rId7"/>
                <a:stretch>
                  <a:fillRect/>
                </a:stretch>
              </p:blipFill>
              <p:spPr>
                <a:xfrm>
                  <a:off x="1069577" y="1484726"/>
                  <a:ext cx="4892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D310018-FEC5-3B4F-B2B1-223285F11951}"/>
                    </a:ext>
                  </a:extLst>
                </p14:cNvPr>
                <p14:cNvContentPartPr/>
                <p14:nvPr/>
              </p14:nvContentPartPr>
              <p14:xfrm>
                <a:off x="1584737" y="1544486"/>
                <a:ext cx="266040" cy="172080"/>
              </p14:xfrm>
            </p:contentPart>
          </mc:Choice>
          <mc:Fallback xmlns="">
            <p:pic>
              <p:nvPicPr>
                <p:cNvPr id="7" name="Ink 6">
                  <a:extLst>
                    <a:ext uri="{FF2B5EF4-FFF2-40B4-BE49-F238E27FC236}">
                      <a16:creationId xmlns:a16="http://schemas.microsoft.com/office/drawing/2014/main" id="{2D310018-FEC5-3B4F-B2B1-223285F11951}"/>
                    </a:ext>
                  </a:extLst>
                </p:cNvPr>
                <p:cNvPicPr/>
                <p:nvPr/>
              </p:nvPicPr>
              <p:blipFill>
                <a:blip r:embed="rId9"/>
                <a:stretch>
                  <a:fillRect/>
                </a:stretch>
              </p:blipFill>
              <p:spPr>
                <a:xfrm>
                  <a:off x="1569257" y="1529006"/>
                  <a:ext cx="296640" cy="202680"/>
                </a:xfrm>
                <a:prstGeom prst="rect">
                  <a:avLst/>
                </a:prstGeom>
              </p:spPr>
            </p:pic>
          </mc:Fallback>
        </mc:AlternateContent>
      </p:grpSp>
      <p:grpSp>
        <p:nvGrpSpPr>
          <p:cNvPr id="17" name="Group 16">
            <a:extLst>
              <a:ext uri="{FF2B5EF4-FFF2-40B4-BE49-F238E27FC236}">
                <a16:creationId xmlns:a16="http://schemas.microsoft.com/office/drawing/2014/main" id="{4684F444-6CE5-C44B-AC53-9D20918EDCAC}"/>
              </a:ext>
            </a:extLst>
          </p:cNvPr>
          <p:cNvGrpSpPr/>
          <p:nvPr/>
        </p:nvGrpSpPr>
        <p:grpSpPr>
          <a:xfrm>
            <a:off x="2386097" y="1341086"/>
            <a:ext cx="1634040" cy="440640"/>
            <a:chOff x="2386097" y="1341086"/>
            <a:chExt cx="1634040" cy="440640"/>
          </a:xfrm>
        </p:grpSpPr>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4D4CD29E-637D-9941-A257-D39AFC58566E}"/>
                    </a:ext>
                  </a:extLst>
                </p14:cNvPr>
                <p14:cNvContentPartPr/>
                <p14:nvPr/>
              </p14:nvContentPartPr>
              <p14:xfrm>
                <a:off x="2453057" y="1593446"/>
                <a:ext cx="120960" cy="188280"/>
              </p14:xfrm>
            </p:contentPart>
          </mc:Choice>
          <mc:Fallback xmlns="">
            <p:pic>
              <p:nvPicPr>
                <p:cNvPr id="8" name="Ink 7">
                  <a:extLst>
                    <a:ext uri="{FF2B5EF4-FFF2-40B4-BE49-F238E27FC236}">
                      <a16:creationId xmlns:a16="http://schemas.microsoft.com/office/drawing/2014/main" id="{4D4CD29E-637D-9941-A257-D39AFC58566E}"/>
                    </a:ext>
                  </a:extLst>
                </p:cNvPr>
                <p:cNvPicPr/>
                <p:nvPr/>
              </p:nvPicPr>
              <p:blipFill>
                <a:blip r:embed="rId11"/>
                <a:stretch>
                  <a:fillRect/>
                </a:stretch>
              </p:blipFill>
              <p:spPr>
                <a:xfrm>
                  <a:off x="2437577" y="1577936"/>
                  <a:ext cx="151560" cy="21893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8996355-C023-594B-B425-48BB11BC742E}"/>
                    </a:ext>
                  </a:extLst>
                </p14:cNvPr>
                <p14:cNvContentPartPr/>
                <p14:nvPr/>
              </p14:nvContentPartPr>
              <p14:xfrm>
                <a:off x="2386097" y="1593446"/>
                <a:ext cx="190800" cy="167400"/>
              </p14:xfrm>
            </p:contentPart>
          </mc:Choice>
          <mc:Fallback xmlns="">
            <p:pic>
              <p:nvPicPr>
                <p:cNvPr id="9" name="Ink 8">
                  <a:extLst>
                    <a:ext uri="{FF2B5EF4-FFF2-40B4-BE49-F238E27FC236}">
                      <a16:creationId xmlns:a16="http://schemas.microsoft.com/office/drawing/2014/main" id="{E8996355-C023-594B-B425-48BB11BC742E}"/>
                    </a:ext>
                  </a:extLst>
                </p:cNvPr>
                <p:cNvPicPr/>
                <p:nvPr/>
              </p:nvPicPr>
              <p:blipFill>
                <a:blip r:embed="rId13"/>
                <a:stretch>
                  <a:fillRect/>
                </a:stretch>
              </p:blipFill>
              <p:spPr>
                <a:xfrm>
                  <a:off x="2370617" y="1577933"/>
                  <a:ext cx="221400" cy="19806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E1432BE6-9F7B-634D-B1E0-1022F7B0C83D}"/>
                    </a:ext>
                  </a:extLst>
                </p14:cNvPr>
                <p14:cNvContentPartPr/>
                <p14:nvPr/>
              </p14:nvContentPartPr>
              <p14:xfrm>
                <a:off x="2660417" y="1341086"/>
                <a:ext cx="46800" cy="122760"/>
              </p14:xfrm>
            </p:contentPart>
          </mc:Choice>
          <mc:Fallback xmlns="">
            <p:pic>
              <p:nvPicPr>
                <p:cNvPr id="10" name="Ink 9">
                  <a:extLst>
                    <a:ext uri="{FF2B5EF4-FFF2-40B4-BE49-F238E27FC236}">
                      <a16:creationId xmlns:a16="http://schemas.microsoft.com/office/drawing/2014/main" id="{E1432BE6-9F7B-634D-B1E0-1022F7B0C83D}"/>
                    </a:ext>
                  </a:extLst>
                </p:cNvPr>
                <p:cNvPicPr/>
                <p:nvPr/>
              </p:nvPicPr>
              <p:blipFill>
                <a:blip r:embed="rId15"/>
                <a:stretch>
                  <a:fillRect/>
                </a:stretch>
              </p:blipFill>
              <p:spPr>
                <a:xfrm>
                  <a:off x="2644817" y="1325606"/>
                  <a:ext cx="77637"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A5851C9B-C7EE-B04C-A4CF-46426916DF59}"/>
                    </a:ext>
                  </a:extLst>
                </p14:cNvPr>
                <p14:cNvContentPartPr/>
                <p14:nvPr/>
              </p14:nvContentPartPr>
              <p14:xfrm>
                <a:off x="2829977" y="1612526"/>
                <a:ext cx="126360" cy="8640"/>
              </p14:xfrm>
            </p:contentPart>
          </mc:Choice>
          <mc:Fallback xmlns="">
            <p:pic>
              <p:nvPicPr>
                <p:cNvPr id="11" name="Ink 10">
                  <a:extLst>
                    <a:ext uri="{FF2B5EF4-FFF2-40B4-BE49-F238E27FC236}">
                      <a16:creationId xmlns:a16="http://schemas.microsoft.com/office/drawing/2014/main" id="{A5851C9B-C7EE-B04C-A4CF-46426916DF59}"/>
                    </a:ext>
                  </a:extLst>
                </p:cNvPr>
                <p:cNvPicPr/>
                <p:nvPr/>
              </p:nvPicPr>
              <p:blipFill>
                <a:blip r:embed="rId17"/>
                <a:stretch>
                  <a:fillRect/>
                </a:stretch>
              </p:blipFill>
              <p:spPr>
                <a:xfrm>
                  <a:off x="2814497" y="1596373"/>
                  <a:ext cx="156960" cy="4057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34131DDD-29D5-2444-9F17-64B122D206F9}"/>
                    </a:ext>
                  </a:extLst>
                </p14:cNvPr>
                <p14:cNvContentPartPr/>
                <p14:nvPr/>
              </p14:nvContentPartPr>
              <p14:xfrm>
                <a:off x="2847617" y="1670486"/>
                <a:ext cx="226080" cy="36000"/>
              </p14:xfrm>
            </p:contentPart>
          </mc:Choice>
          <mc:Fallback xmlns="">
            <p:pic>
              <p:nvPicPr>
                <p:cNvPr id="12" name="Ink 11">
                  <a:extLst>
                    <a:ext uri="{FF2B5EF4-FFF2-40B4-BE49-F238E27FC236}">
                      <a16:creationId xmlns:a16="http://schemas.microsoft.com/office/drawing/2014/main" id="{34131DDD-29D5-2444-9F17-64B122D206F9}"/>
                    </a:ext>
                  </a:extLst>
                </p:cNvPr>
                <p:cNvPicPr/>
                <p:nvPr/>
              </p:nvPicPr>
              <p:blipFill>
                <a:blip r:embed="rId19"/>
                <a:stretch>
                  <a:fillRect/>
                </a:stretch>
              </p:blipFill>
              <p:spPr>
                <a:xfrm>
                  <a:off x="2832137" y="1655006"/>
                  <a:ext cx="2566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323D2728-41E5-A047-8944-DF15A488C7D5}"/>
                    </a:ext>
                  </a:extLst>
                </p14:cNvPr>
                <p14:cNvContentPartPr/>
                <p14:nvPr/>
              </p14:nvContentPartPr>
              <p14:xfrm>
                <a:off x="3233177" y="1521086"/>
                <a:ext cx="199800" cy="235080"/>
              </p14:xfrm>
            </p:contentPart>
          </mc:Choice>
          <mc:Fallback xmlns="">
            <p:pic>
              <p:nvPicPr>
                <p:cNvPr id="13" name="Ink 12">
                  <a:extLst>
                    <a:ext uri="{FF2B5EF4-FFF2-40B4-BE49-F238E27FC236}">
                      <a16:creationId xmlns:a16="http://schemas.microsoft.com/office/drawing/2014/main" id="{323D2728-41E5-A047-8944-DF15A488C7D5}"/>
                    </a:ext>
                  </a:extLst>
                </p:cNvPr>
                <p:cNvPicPr/>
                <p:nvPr/>
              </p:nvPicPr>
              <p:blipFill>
                <a:blip r:embed="rId21"/>
                <a:stretch>
                  <a:fillRect/>
                </a:stretch>
              </p:blipFill>
              <p:spPr>
                <a:xfrm>
                  <a:off x="3217697" y="1505606"/>
                  <a:ext cx="23040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5BAB4782-C74E-8E40-B29B-AF4DE7B9D66A}"/>
                    </a:ext>
                  </a:extLst>
                </p14:cNvPr>
                <p14:cNvContentPartPr/>
                <p14:nvPr/>
              </p14:nvContentPartPr>
              <p14:xfrm>
                <a:off x="3474377" y="1677686"/>
                <a:ext cx="164520" cy="70200"/>
              </p14:xfrm>
            </p:contentPart>
          </mc:Choice>
          <mc:Fallback xmlns="">
            <p:pic>
              <p:nvPicPr>
                <p:cNvPr id="14" name="Ink 13">
                  <a:extLst>
                    <a:ext uri="{FF2B5EF4-FFF2-40B4-BE49-F238E27FC236}">
                      <a16:creationId xmlns:a16="http://schemas.microsoft.com/office/drawing/2014/main" id="{5BAB4782-C74E-8E40-B29B-AF4DE7B9D66A}"/>
                    </a:ext>
                  </a:extLst>
                </p:cNvPr>
                <p:cNvPicPr/>
                <p:nvPr/>
              </p:nvPicPr>
              <p:blipFill>
                <a:blip r:embed="rId23"/>
                <a:stretch>
                  <a:fillRect/>
                </a:stretch>
              </p:blipFill>
              <p:spPr>
                <a:xfrm>
                  <a:off x="3458897" y="1662285"/>
                  <a:ext cx="195120" cy="10064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B061345C-FD07-8C45-9C07-3BC3FB318374}"/>
                    </a:ext>
                  </a:extLst>
                </p14:cNvPr>
                <p14:cNvContentPartPr/>
                <p14:nvPr/>
              </p14:nvContentPartPr>
              <p14:xfrm>
                <a:off x="3791537" y="1584806"/>
                <a:ext cx="111960" cy="189720"/>
              </p14:xfrm>
            </p:contentPart>
          </mc:Choice>
          <mc:Fallback xmlns="">
            <p:pic>
              <p:nvPicPr>
                <p:cNvPr id="15" name="Ink 14">
                  <a:extLst>
                    <a:ext uri="{FF2B5EF4-FFF2-40B4-BE49-F238E27FC236}">
                      <a16:creationId xmlns:a16="http://schemas.microsoft.com/office/drawing/2014/main" id="{B061345C-FD07-8C45-9C07-3BC3FB318374}"/>
                    </a:ext>
                  </a:extLst>
                </p:cNvPr>
                <p:cNvPicPr/>
                <p:nvPr/>
              </p:nvPicPr>
              <p:blipFill>
                <a:blip r:embed="rId25"/>
                <a:stretch>
                  <a:fillRect/>
                </a:stretch>
              </p:blipFill>
              <p:spPr>
                <a:xfrm>
                  <a:off x="3776057" y="1569355"/>
                  <a:ext cx="142560" cy="22026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9463835D-6C81-4447-99B5-BA4B10EA6666}"/>
                    </a:ext>
                  </a:extLst>
                </p14:cNvPr>
                <p14:cNvContentPartPr/>
                <p14:nvPr/>
              </p14:nvContentPartPr>
              <p14:xfrm>
                <a:off x="3753017" y="1581206"/>
                <a:ext cx="267120" cy="160920"/>
              </p14:xfrm>
            </p:contentPart>
          </mc:Choice>
          <mc:Fallback xmlns="">
            <p:pic>
              <p:nvPicPr>
                <p:cNvPr id="16" name="Ink 15">
                  <a:extLst>
                    <a:ext uri="{FF2B5EF4-FFF2-40B4-BE49-F238E27FC236}">
                      <a16:creationId xmlns:a16="http://schemas.microsoft.com/office/drawing/2014/main" id="{9463835D-6C81-4447-99B5-BA4B10EA6666}"/>
                    </a:ext>
                  </a:extLst>
                </p:cNvPr>
                <p:cNvPicPr/>
                <p:nvPr/>
              </p:nvPicPr>
              <p:blipFill>
                <a:blip r:embed="rId27"/>
                <a:stretch>
                  <a:fillRect/>
                </a:stretch>
              </p:blipFill>
              <p:spPr>
                <a:xfrm>
                  <a:off x="3737537" y="1565726"/>
                  <a:ext cx="297720" cy="191520"/>
                </a:xfrm>
                <a:prstGeom prst="rect">
                  <a:avLst/>
                </a:prstGeom>
              </p:spPr>
            </p:pic>
          </mc:Fallback>
        </mc:AlternateContent>
      </p:grpSp>
      <p:grpSp>
        <p:nvGrpSpPr>
          <p:cNvPr id="45" name="Group 44">
            <a:extLst>
              <a:ext uri="{FF2B5EF4-FFF2-40B4-BE49-F238E27FC236}">
                <a16:creationId xmlns:a16="http://schemas.microsoft.com/office/drawing/2014/main" id="{20CEC3E0-F7D3-124D-8F8A-9B15F12ED779}"/>
              </a:ext>
            </a:extLst>
          </p:cNvPr>
          <p:cNvGrpSpPr/>
          <p:nvPr/>
        </p:nvGrpSpPr>
        <p:grpSpPr>
          <a:xfrm>
            <a:off x="4889177" y="1403726"/>
            <a:ext cx="1871280" cy="725040"/>
            <a:chOff x="4889177" y="1403726"/>
            <a:chExt cx="1871280" cy="725040"/>
          </a:xfrm>
        </p:grpSpPr>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id="{2D88EF8B-8780-4941-BA6D-BD376746AE13}"/>
                    </a:ext>
                  </a:extLst>
                </p14:cNvPr>
                <p14:cNvContentPartPr/>
                <p14:nvPr/>
              </p14:nvContentPartPr>
              <p14:xfrm>
                <a:off x="4889177" y="1403726"/>
                <a:ext cx="248040" cy="244080"/>
              </p14:xfrm>
            </p:contentPart>
          </mc:Choice>
          <mc:Fallback xmlns="">
            <p:pic>
              <p:nvPicPr>
                <p:cNvPr id="29" name="Ink 28">
                  <a:extLst>
                    <a:ext uri="{FF2B5EF4-FFF2-40B4-BE49-F238E27FC236}">
                      <a16:creationId xmlns:a16="http://schemas.microsoft.com/office/drawing/2014/main" id="{2D88EF8B-8780-4941-BA6D-BD376746AE13}"/>
                    </a:ext>
                  </a:extLst>
                </p:cNvPr>
                <p:cNvPicPr/>
                <p:nvPr/>
              </p:nvPicPr>
              <p:blipFill>
                <a:blip r:embed="rId29"/>
                <a:stretch>
                  <a:fillRect/>
                </a:stretch>
              </p:blipFill>
              <p:spPr>
                <a:xfrm>
                  <a:off x="4873697" y="1388269"/>
                  <a:ext cx="278640" cy="27463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E3663588-3B44-9B42-85F4-401CCC845273}"/>
                    </a:ext>
                  </a:extLst>
                </p14:cNvPr>
                <p14:cNvContentPartPr/>
                <p14:nvPr/>
              </p14:nvContentPartPr>
              <p14:xfrm>
                <a:off x="5220017" y="1462766"/>
                <a:ext cx="84600" cy="181440"/>
              </p14:xfrm>
            </p:contentPart>
          </mc:Choice>
          <mc:Fallback xmlns="">
            <p:pic>
              <p:nvPicPr>
                <p:cNvPr id="30" name="Ink 29">
                  <a:extLst>
                    <a:ext uri="{FF2B5EF4-FFF2-40B4-BE49-F238E27FC236}">
                      <a16:creationId xmlns:a16="http://schemas.microsoft.com/office/drawing/2014/main" id="{E3663588-3B44-9B42-85F4-401CCC845273}"/>
                    </a:ext>
                  </a:extLst>
                </p:cNvPr>
                <p:cNvPicPr/>
                <p:nvPr/>
              </p:nvPicPr>
              <p:blipFill>
                <a:blip r:embed="rId31"/>
                <a:stretch>
                  <a:fillRect/>
                </a:stretch>
              </p:blipFill>
              <p:spPr>
                <a:xfrm>
                  <a:off x="5204537" y="1447286"/>
                  <a:ext cx="1152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id="{E1DA993D-7D2C-024F-9629-83D7D646EF4D}"/>
                    </a:ext>
                  </a:extLst>
                </p14:cNvPr>
                <p14:cNvContentPartPr/>
                <p14:nvPr/>
              </p14:nvContentPartPr>
              <p14:xfrm>
                <a:off x="5173217" y="1489046"/>
                <a:ext cx="200880" cy="111240"/>
              </p14:xfrm>
            </p:contentPart>
          </mc:Choice>
          <mc:Fallback xmlns="">
            <p:pic>
              <p:nvPicPr>
                <p:cNvPr id="31" name="Ink 30">
                  <a:extLst>
                    <a:ext uri="{FF2B5EF4-FFF2-40B4-BE49-F238E27FC236}">
                      <a16:creationId xmlns:a16="http://schemas.microsoft.com/office/drawing/2014/main" id="{E1DA993D-7D2C-024F-9629-83D7D646EF4D}"/>
                    </a:ext>
                  </a:extLst>
                </p:cNvPr>
                <p:cNvPicPr/>
                <p:nvPr/>
              </p:nvPicPr>
              <p:blipFill>
                <a:blip r:embed="rId33"/>
                <a:stretch>
                  <a:fillRect/>
                </a:stretch>
              </p:blipFill>
              <p:spPr>
                <a:xfrm>
                  <a:off x="5157737" y="1473566"/>
                  <a:ext cx="23148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2" name="Ink 31">
                  <a:extLst>
                    <a:ext uri="{FF2B5EF4-FFF2-40B4-BE49-F238E27FC236}">
                      <a16:creationId xmlns:a16="http://schemas.microsoft.com/office/drawing/2014/main" id="{463B2425-6F16-C345-8B7F-D886E1C33A0F}"/>
                    </a:ext>
                  </a:extLst>
                </p14:cNvPr>
                <p14:cNvContentPartPr/>
                <p14:nvPr/>
              </p14:nvContentPartPr>
              <p14:xfrm>
                <a:off x="4972337" y="1758326"/>
                <a:ext cx="336600" cy="60480"/>
              </p14:xfrm>
            </p:contentPart>
          </mc:Choice>
          <mc:Fallback xmlns="">
            <p:pic>
              <p:nvPicPr>
                <p:cNvPr id="32" name="Ink 31">
                  <a:extLst>
                    <a:ext uri="{FF2B5EF4-FFF2-40B4-BE49-F238E27FC236}">
                      <a16:creationId xmlns:a16="http://schemas.microsoft.com/office/drawing/2014/main" id="{463B2425-6F16-C345-8B7F-D886E1C33A0F}"/>
                    </a:ext>
                  </a:extLst>
                </p:cNvPr>
                <p:cNvPicPr/>
                <p:nvPr/>
              </p:nvPicPr>
              <p:blipFill>
                <a:blip r:embed="rId35"/>
                <a:stretch>
                  <a:fillRect/>
                </a:stretch>
              </p:blipFill>
              <p:spPr>
                <a:xfrm>
                  <a:off x="4956840" y="1742846"/>
                  <a:ext cx="367233"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3" name="Ink 32">
                  <a:extLst>
                    <a:ext uri="{FF2B5EF4-FFF2-40B4-BE49-F238E27FC236}">
                      <a16:creationId xmlns:a16="http://schemas.microsoft.com/office/drawing/2014/main" id="{9360B79E-B3D7-B545-B0A5-AEA77A3AED6A}"/>
                    </a:ext>
                  </a:extLst>
                </p14:cNvPr>
                <p14:cNvContentPartPr/>
                <p14:nvPr/>
              </p14:nvContentPartPr>
              <p14:xfrm>
                <a:off x="4988177" y="1924286"/>
                <a:ext cx="152280" cy="204480"/>
              </p14:xfrm>
            </p:contentPart>
          </mc:Choice>
          <mc:Fallback xmlns="">
            <p:pic>
              <p:nvPicPr>
                <p:cNvPr id="33" name="Ink 32">
                  <a:extLst>
                    <a:ext uri="{FF2B5EF4-FFF2-40B4-BE49-F238E27FC236}">
                      <a16:creationId xmlns:a16="http://schemas.microsoft.com/office/drawing/2014/main" id="{9360B79E-B3D7-B545-B0A5-AEA77A3AED6A}"/>
                    </a:ext>
                  </a:extLst>
                </p:cNvPr>
                <p:cNvPicPr/>
                <p:nvPr/>
              </p:nvPicPr>
              <p:blipFill>
                <a:blip r:embed="rId37"/>
                <a:stretch>
                  <a:fillRect/>
                </a:stretch>
              </p:blipFill>
              <p:spPr>
                <a:xfrm>
                  <a:off x="4972697" y="1908779"/>
                  <a:ext cx="182880" cy="235134"/>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 name="Ink 33">
                  <a:extLst>
                    <a:ext uri="{FF2B5EF4-FFF2-40B4-BE49-F238E27FC236}">
                      <a16:creationId xmlns:a16="http://schemas.microsoft.com/office/drawing/2014/main" id="{BF144E71-DFBD-4E4F-8144-7A9A162004CB}"/>
                    </a:ext>
                  </a:extLst>
                </p14:cNvPr>
                <p14:cNvContentPartPr/>
                <p14:nvPr/>
              </p14:nvContentPartPr>
              <p14:xfrm>
                <a:off x="5256377" y="1863446"/>
                <a:ext cx="163080" cy="208800"/>
              </p14:xfrm>
            </p:contentPart>
          </mc:Choice>
          <mc:Fallback xmlns="">
            <p:pic>
              <p:nvPicPr>
                <p:cNvPr id="34" name="Ink 33">
                  <a:extLst>
                    <a:ext uri="{FF2B5EF4-FFF2-40B4-BE49-F238E27FC236}">
                      <a16:creationId xmlns:a16="http://schemas.microsoft.com/office/drawing/2014/main" id="{BF144E71-DFBD-4E4F-8144-7A9A162004CB}"/>
                    </a:ext>
                  </a:extLst>
                </p:cNvPr>
                <p:cNvPicPr/>
                <p:nvPr/>
              </p:nvPicPr>
              <p:blipFill>
                <a:blip r:embed="rId39"/>
                <a:stretch>
                  <a:fillRect/>
                </a:stretch>
              </p:blipFill>
              <p:spPr>
                <a:xfrm>
                  <a:off x="5240897" y="1847939"/>
                  <a:ext cx="193680" cy="23945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5" name="Ink 34">
                  <a:extLst>
                    <a:ext uri="{FF2B5EF4-FFF2-40B4-BE49-F238E27FC236}">
                      <a16:creationId xmlns:a16="http://schemas.microsoft.com/office/drawing/2014/main" id="{31D20DBA-2C97-C14B-A3E8-7D790316BFC9}"/>
                    </a:ext>
                  </a:extLst>
                </p14:cNvPr>
                <p14:cNvContentPartPr/>
                <p14:nvPr/>
              </p14:nvContentPartPr>
              <p14:xfrm>
                <a:off x="5176457" y="1935806"/>
                <a:ext cx="224280" cy="41040"/>
              </p14:xfrm>
            </p:contentPart>
          </mc:Choice>
          <mc:Fallback xmlns="">
            <p:pic>
              <p:nvPicPr>
                <p:cNvPr id="35" name="Ink 34">
                  <a:extLst>
                    <a:ext uri="{FF2B5EF4-FFF2-40B4-BE49-F238E27FC236}">
                      <a16:creationId xmlns:a16="http://schemas.microsoft.com/office/drawing/2014/main" id="{31D20DBA-2C97-C14B-A3E8-7D790316BFC9}"/>
                    </a:ext>
                  </a:extLst>
                </p:cNvPr>
                <p:cNvPicPr/>
                <p:nvPr/>
              </p:nvPicPr>
              <p:blipFill>
                <a:blip r:embed="rId41"/>
                <a:stretch>
                  <a:fillRect/>
                </a:stretch>
              </p:blipFill>
              <p:spPr>
                <a:xfrm>
                  <a:off x="5160977" y="1920326"/>
                  <a:ext cx="25488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 37">
                  <a:extLst>
                    <a:ext uri="{FF2B5EF4-FFF2-40B4-BE49-F238E27FC236}">
                      <a16:creationId xmlns:a16="http://schemas.microsoft.com/office/drawing/2014/main" id="{A5C11280-DC00-2C46-A213-8F31F8C37DAE}"/>
                    </a:ext>
                  </a:extLst>
                </p14:cNvPr>
                <p14:cNvContentPartPr/>
                <p14:nvPr/>
              </p14:nvContentPartPr>
              <p14:xfrm>
                <a:off x="5651657" y="1715486"/>
                <a:ext cx="155880" cy="8280"/>
              </p14:xfrm>
            </p:contentPart>
          </mc:Choice>
          <mc:Fallback xmlns="">
            <p:pic>
              <p:nvPicPr>
                <p:cNvPr id="38" name="Ink 37">
                  <a:extLst>
                    <a:ext uri="{FF2B5EF4-FFF2-40B4-BE49-F238E27FC236}">
                      <a16:creationId xmlns:a16="http://schemas.microsoft.com/office/drawing/2014/main" id="{A5C11280-DC00-2C46-A213-8F31F8C37DAE}"/>
                    </a:ext>
                  </a:extLst>
                </p:cNvPr>
                <p:cNvPicPr/>
                <p:nvPr/>
              </p:nvPicPr>
              <p:blipFill>
                <a:blip r:embed="rId43"/>
                <a:stretch>
                  <a:fillRect/>
                </a:stretch>
              </p:blipFill>
              <p:spPr>
                <a:xfrm>
                  <a:off x="5636177" y="1700006"/>
                  <a:ext cx="1864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 38">
                  <a:extLst>
                    <a:ext uri="{FF2B5EF4-FFF2-40B4-BE49-F238E27FC236}">
                      <a16:creationId xmlns:a16="http://schemas.microsoft.com/office/drawing/2014/main" id="{03AC7D78-F1B9-0146-B6A1-0A366DCD08BD}"/>
                    </a:ext>
                  </a:extLst>
                </p14:cNvPr>
                <p14:cNvContentPartPr/>
                <p14:nvPr/>
              </p14:nvContentPartPr>
              <p14:xfrm>
                <a:off x="5625737" y="1783526"/>
                <a:ext cx="177120" cy="10440"/>
              </p14:xfrm>
            </p:contentPart>
          </mc:Choice>
          <mc:Fallback xmlns="">
            <p:pic>
              <p:nvPicPr>
                <p:cNvPr id="39" name="Ink 38">
                  <a:extLst>
                    <a:ext uri="{FF2B5EF4-FFF2-40B4-BE49-F238E27FC236}">
                      <a16:creationId xmlns:a16="http://schemas.microsoft.com/office/drawing/2014/main" id="{03AC7D78-F1B9-0146-B6A1-0A366DCD08BD}"/>
                    </a:ext>
                  </a:extLst>
                </p:cNvPr>
                <p:cNvPicPr/>
                <p:nvPr/>
              </p:nvPicPr>
              <p:blipFill>
                <a:blip r:embed="rId45"/>
                <a:stretch>
                  <a:fillRect/>
                </a:stretch>
              </p:blipFill>
              <p:spPr>
                <a:xfrm>
                  <a:off x="5610257" y="1768046"/>
                  <a:ext cx="2077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Ink 39">
                  <a:extLst>
                    <a:ext uri="{FF2B5EF4-FFF2-40B4-BE49-F238E27FC236}">
                      <a16:creationId xmlns:a16="http://schemas.microsoft.com/office/drawing/2014/main" id="{E76E951B-CED5-D244-A79F-EB61B0C479BC}"/>
                    </a:ext>
                  </a:extLst>
                </p14:cNvPr>
                <p14:cNvContentPartPr/>
                <p14:nvPr/>
              </p14:nvContentPartPr>
              <p14:xfrm>
                <a:off x="6003737" y="1557446"/>
                <a:ext cx="227520" cy="270720"/>
              </p14:xfrm>
            </p:contentPart>
          </mc:Choice>
          <mc:Fallback xmlns="">
            <p:pic>
              <p:nvPicPr>
                <p:cNvPr id="40" name="Ink 39">
                  <a:extLst>
                    <a:ext uri="{FF2B5EF4-FFF2-40B4-BE49-F238E27FC236}">
                      <a16:creationId xmlns:a16="http://schemas.microsoft.com/office/drawing/2014/main" id="{E76E951B-CED5-D244-A79F-EB61B0C479BC}"/>
                    </a:ext>
                  </a:extLst>
                </p:cNvPr>
                <p:cNvPicPr/>
                <p:nvPr/>
              </p:nvPicPr>
              <p:blipFill>
                <a:blip r:embed="rId47"/>
                <a:stretch>
                  <a:fillRect/>
                </a:stretch>
              </p:blipFill>
              <p:spPr>
                <a:xfrm>
                  <a:off x="5988257" y="1541966"/>
                  <a:ext cx="25812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1" name="Ink 40">
                  <a:extLst>
                    <a:ext uri="{FF2B5EF4-FFF2-40B4-BE49-F238E27FC236}">
                      <a16:creationId xmlns:a16="http://schemas.microsoft.com/office/drawing/2014/main" id="{39570AA6-7CDD-4346-AE12-979FAEBB5510}"/>
                    </a:ext>
                  </a:extLst>
                </p14:cNvPr>
                <p14:cNvContentPartPr/>
                <p14:nvPr/>
              </p14:nvContentPartPr>
              <p14:xfrm>
                <a:off x="6295337" y="1772366"/>
                <a:ext cx="136800" cy="56160"/>
              </p14:xfrm>
            </p:contentPart>
          </mc:Choice>
          <mc:Fallback xmlns="">
            <p:pic>
              <p:nvPicPr>
                <p:cNvPr id="41" name="Ink 40">
                  <a:extLst>
                    <a:ext uri="{FF2B5EF4-FFF2-40B4-BE49-F238E27FC236}">
                      <a16:creationId xmlns:a16="http://schemas.microsoft.com/office/drawing/2014/main" id="{39570AA6-7CDD-4346-AE12-979FAEBB5510}"/>
                    </a:ext>
                  </a:extLst>
                </p:cNvPr>
                <p:cNvPicPr/>
                <p:nvPr/>
              </p:nvPicPr>
              <p:blipFill>
                <a:blip r:embed="rId49"/>
                <a:stretch>
                  <a:fillRect/>
                </a:stretch>
              </p:blipFill>
              <p:spPr>
                <a:xfrm>
                  <a:off x="6279857" y="1756886"/>
                  <a:ext cx="16740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3" name="Ink 42">
                  <a:extLst>
                    <a:ext uri="{FF2B5EF4-FFF2-40B4-BE49-F238E27FC236}">
                      <a16:creationId xmlns:a16="http://schemas.microsoft.com/office/drawing/2014/main" id="{59B32D50-7639-D943-B8BE-1F17A6ABFD7D}"/>
                    </a:ext>
                  </a:extLst>
                </p14:cNvPr>
                <p14:cNvContentPartPr/>
                <p14:nvPr/>
              </p14:nvContentPartPr>
              <p14:xfrm>
                <a:off x="6571097" y="1590926"/>
                <a:ext cx="108720" cy="183240"/>
              </p14:xfrm>
            </p:contentPart>
          </mc:Choice>
          <mc:Fallback xmlns="">
            <p:pic>
              <p:nvPicPr>
                <p:cNvPr id="43" name="Ink 42">
                  <a:extLst>
                    <a:ext uri="{FF2B5EF4-FFF2-40B4-BE49-F238E27FC236}">
                      <a16:creationId xmlns:a16="http://schemas.microsoft.com/office/drawing/2014/main" id="{59B32D50-7639-D943-B8BE-1F17A6ABFD7D}"/>
                    </a:ext>
                  </a:extLst>
                </p:cNvPr>
                <p:cNvPicPr/>
                <p:nvPr/>
              </p:nvPicPr>
              <p:blipFill>
                <a:blip r:embed="rId51"/>
                <a:stretch>
                  <a:fillRect/>
                </a:stretch>
              </p:blipFill>
              <p:spPr>
                <a:xfrm>
                  <a:off x="6555617" y="1575416"/>
                  <a:ext cx="139320" cy="2139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4" name="Ink 43">
                  <a:extLst>
                    <a:ext uri="{FF2B5EF4-FFF2-40B4-BE49-F238E27FC236}">
                      <a16:creationId xmlns:a16="http://schemas.microsoft.com/office/drawing/2014/main" id="{E9D786CA-F167-234D-A335-5C1ED0BA143C}"/>
                    </a:ext>
                  </a:extLst>
                </p14:cNvPr>
                <p14:cNvContentPartPr/>
                <p14:nvPr/>
              </p14:nvContentPartPr>
              <p14:xfrm>
                <a:off x="6522497" y="1619726"/>
                <a:ext cx="237960" cy="149400"/>
              </p14:xfrm>
            </p:contentPart>
          </mc:Choice>
          <mc:Fallback xmlns="">
            <p:pic>
              <p:nvPicPr>
                <p:cNvPr id="44" name="Ink 43">
                  <a:extLst>
                    <a:ext uri="{FF2B5EF4-FFF2-40B4-BE49-F238E27FC236}">
                      <a16:creationId xmlns:a16="http://schemas.microsoft.com/office/drawing/2014/main" id="{E9D786CA-F167-234D-A335-5C1ED0BA143C}"/>
                    </a:ext>
                  </a:extLst>
                </p:cNvPr>
                <p:cNvPicPr/>
                <p:nvPr/>
              </p:nvPicPr>
              <p:blipFill>
                <a:blip r:embed="rId53"/>
                <a:stretch>
                  <a:fillRect/>
                </a:stretch>
              </p:blipFill>
              <p:spPr>
                <a:xfrm>
                  <a:off x="6506994" y="1604246"/>
                  <a:ext cx="268606" cy="180000"/>
                </a:xfrm>
                <a:prstGeom prst="rect">
                  <a:avLst/>
                </a:prstGeom>
              </p:spPr>
            </p:pic>
          </mc:Fallback>
        </mc:AlternateContent>
      </p:grpSp>
      <p:grpSp>
        <p:nvGrpSpPr>
          <p:cNvPr id="85" name="Group 84">
            <a:extLst>
              <a:ext uri="{FF2B5EF4-FFF2-40B4-BE49-F238E27FC236}">
                <a16:creationId xmlns:a16="http://schemas.microsoft.com/office/drawing/2014/main" id="{DD38C0E0-1043-8F43-8B7B-927A8EBCF0F8}"/>
              </a:ext>
            </a:extLst>
          </p:cNvPr>
          <p:cNvGrpSpPr/>
          <p:nvPr/>
        </p:nvGrpSpPr>
        <p:grpSpPr>
          <a:xfrm>
            <a:off x="4205897" y="3051806"/>
            <a:ext cx="201960" cy="147960"/>
            <a:chOff x="4205897" y="3051806"/>
            <a:chExt cx="201960" cy="147960"/>
          </a:xfrm>
        </p:grpSpPr>
        <mc:AlternateContent xmlns:mc="http://schemas.openxmlformats.org/markup-compatibility/2006" xmlns:p14="http://schemas.microsoft.com/office/powerpoint/2010/main">
          <mc:Choice Requires="p14">
            <p:contentPart p14:bwMode="auto" r:id="rId54">
              <p14:nvContentPartPr>
                <p14:cNvPr id="83" name="Ink 82">
                  <a:extLst>
                    <a:ext uri="{FF2B5EF4-FFF2-40B4-BE49-F238E27FC236}">
                      <a16:creationId xmlns:a16="http://schemas.microsoft.com/office/drawing/2014/main" id="{42362022-C4BF-7A4F-BA24-9D9F4E534B93}"/>
                    </a:ext>
                  </a:extLst>
                </p14:cNvPr>
                <p14:cNvContentPartPr/>
                <p14:nvPr/>
              </p14:nvContentPartPr>
              <p14:xfrm>
                <a:off x="4205897" y="3051806"/>
                <a:ext cx="201960" cy="40680"/>
              </p14:xfrm>
            </p:contentPart>
          </mc:Choice>
          <mc:Fallback xmlns="">
            <p:pic>
              <p:nvPicPr>
                <p:cNvPr id="83" name="Ink 82">
                  <a:extLst>
                    <a:ext uri="{FF2B5EF4-FFF2-40B4-BE49-F238E27FC236}">
                      <a16:creationId xmlns:a16="http://schemas.microsoft.com/office/drawing/2014/main" id="{42362022-C4BF-7A4F-BA24-9D9F4E534B93}"/>
                    </a:ext>
                  </a:extLst>
                </p:cNvPr>
                <p:cNvPicPr/>
                <p:nvPr/>
              </p:nvPicPr>
              <p:blipFill>
                <a:blip r:embed="rId55"/>
                <a:stretch>
                  <a:fillRect/>
                </a:stretch>
              </p:blipFill>
              <p:spPr>
                <a:xfrm>
                  <a:off x="4190417" y="3036188"/>
                  <a:ext cx="232560" cy="71553"/>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4" name="Ink 83">
                  <a:extLst>
                    <a:ext uri="{FF2B5EF4-FFF2-40B4-BE49-F238E27FC236}">
                      <a16:creationId xmlns:a16="http://schemas.microsoft.com/office/drawing/2014/main" id="{48019585-B559-B044-B3D6-C666958BA322}"/>
                    </a:ext>
                  </a:extLst>
                </p14:cNvPr>
                <p14:cNvContentPartPr/>
                <p14:nvPr/>
              </p14:nvContentPartPr>
              <p14:xfrm>
                <a:off x="4232177" y="3172406"/>
                <a:ext cx="134640" cy="27360"/>
              </p14:xfrm>
            </p:contentPart>
          </mc:Choice>
          <mc:Fallback xmlns="">
            <p:pic>
              <p:nvPicPr>
                <p:cNvPr id="84" name="Ink 83">
                  <a:extLst>
                    <a:ext uri="{FF2B5EF4-FFF2-40B4-BE49-F238E27FC236}">
                      <a16:creationId xmlns:a16="http://schemas.microsoft.com/office/drawing/2014/main" id="{48019585-B559-B044-B3D6-C666958BA322}"/>
                    </a:ext>
                  </a:extLst>
                </p:cNvPr>
                <p:cNvPicPr/>
                <p:nvPr/>
              </p:nvPicPr>
              <p:blipFill>
                <a:blip r:embed="rId57"/>
                <a:stretch>
                  <a:fillRect/>
                </a:stretch>
              </p:blipFill>
              <p:spPr>
                <a:xfrm>
                  <a:off x="4216655" y="3156926"/>
                  <a:ext cx="165322" cy="57960"/>
                </a:xfrm>
                <a:prstGeom prst="rect">
                  <a:avLst/>
                </a:prstGeom>
              </p:spPr>
            </p:pic>
          </mc:Fallback>
        </mc:AlternateContent>
      </p:grpSp>
      <p:grpSp>
        <p:nvGrpSpPr>
          <p:cNvPr id="94" name="Group 93">
            <a:extLst>
              <a:ext uri="{FF2B5EF4-FFF2-40B4-BE49-F238E27FC236}">
                <a16:creationId xmlns:a16="http://schemas.microsoft.com/office/drawing/2014/main" id="{2488812F-8D41-7849-BF75-358ED7A92D3A}"/>
              </a:ext>
            </a:extLst>
          </p:cNvPr>
          <p:cNvGrpSpPr/>
          <p:nvPr/>
        </p:nvGrpSpPr>
        <p:grpSpPr>
          <a:xfrm>
            <a:off x="2728097" y="2950286"/>
            <a:ext cx="1122840" cy="877320"/>
            <a:chOff x="2728097" y="2950286"/>
            <a:chExt cx="1122840" cy="877320"/>
          </a:xfrm>
        </p:grpSpPr>
        <mc:AlternateContent xmlns:mc="http://schemas.openxmlformats.org/markup-compatibility/2006" xmlns:p14="http://schemas.microsoft.com/office/powerpoint/2010/main">
          <mc:Choice Requires="p14">
            <p:contentPart p14:bwMode="auto" r:id="rId58">
              <p14:nvContentPartPr>
                <p14:cNvPr id="86" name="Ink 85">
                  <a:extLst>
                    <a:ext uri="{FF2B5EF4-FFF2-40B4-BE49-F238E27FC236}">
                      <a16:creationId xmlns:a16="http://schemas.microsoft.com/office/drawing/2014/main" id="{CEF95CA3-7B07-2646-A04E-A6246EF404B5}"/>
                    </a:ext>
                  </a:extLst>
                </p14:cNvPr>
                <p14:cNvContentPartPr/>
                <p14:nvPr/>
              </p14:nvContentPartPr>
              <p14:xfrm>
                <a:off x="2728097" y="2950286"/>
                <a:ext cx="387360" cy="877320"/>
              </p14:xfrm>
            </p:contentPart>
          </mc:Choice>
          <mc:Fallback xmlns="">
            <p:pic>
              <p:nvPicPr>
                <p:cNvPr id="86" name="Ink 85">
                  <a:extLst>
                    <a:ext uri="{FF2B5EF4-FFF2-40B4-BE49-F238E27FC236}">
                      <a16:creationId xmlns:a16="http://schemas.microsoft.com/office/drawing/2014/main" id="{CEF95CA3-7B07-2646-A04E-A6246EF404B5}"/>
                    </a:ext>
                  </a:extLst>
                </p:cNvPr>
                <p:cNvPicPr/>
                <p:nvPr/>
              </p:nvPicPr>
              <p:blipFill>
                <a:blip r:embed="rId59"/>
                <a:stretch>
                  <a:fillRect/>
                </a:stretch>
              </p:blipFill>
              <p:spPr>
                <a:xfrm>
                  <a:off x="2712603" y="2934806"/>
                  <a:ext cx="417988" cy="9079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7" name="Ink 86">
                  <a:extLst>
                    <a:ext uri="{FF2B5EF4-FFF2-40B4-BE49-F238E27FC236}">
                      <a16:creationId xmlns:a16="http://schemas.microsoft.com/office/drawing/2014/main" id="{24A08F34-3F8E-B747-BC08-F9DFE94721F7}"/>
                    </a:ext>
                  </a:extLst>
                </p14:cNvPr>
                <p14:cNvContentPartPr/>
                <p14:nvPr/>
              </p14:nvContentPartPr>
              <p14:xfrm>
                <a:off x="3065777" y="3092846"/>
                <a:ext cx="144000" cy="205920"/>
              </p14:xfrm>
            </p:contentPart>
          </mc:Choice>
          <mc:Fallback xmlns="">
            <p:pic>
              <p:nvPicPr>
                <p:cNvPr id="87" name="Ink 86">
                  <a:extLst>
                    <a:ext uri="{FF2B5EF4-FFF2-40B4-BE49-F238E27FC236}">
                      <a16:creationId xmlns:a16="http://schemas.microsoft.com/office/drawing/2014/main" id="{24A08F34-3F8E-B747-BC08-F9DFE94721F7}"/>
                    </a:ext>
                  </a:extLst>
                </p:cNvPr>
                <p:cNvPicPr/>
                <p:nvPr/>
              </p:nvPicPr>
              <p:blipFill>
                <a:blip r:embed="rId61"/>
                <a:stretch>
                  <a:fillRect/>
                </a:stretch>
              </p:blipFill>
              <p:spPr>
                <a:xfrm>
                  <a:off x="3050297" y="3077339"/>
                  <a:ext cx="174600" cy="236574"/>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8" name="Ink 87">
                  <a:extLst>
                    <a:ext uri="{FF2B5EF4-FFF2-40B4-BE49-F238E27FC236}">
                      <a16:creationId xmlns:a16="http://schemas.microsoft.com/office/drawing/2014/main" id="{34B11198-340F-2748-B997-7EECFD0AEC3D}"/>
                    </a:ext>
                  </a:extLst>
                </p14:cNvPr>
                <p14:cNvContentPartPr/>
                <p14:nvPr/>
              </p14:nvContentPartPr>
              <p14:xfrm>
                <a:off x="3143537" y="3324326"/>
                <a:ext cx="209880" cy="90720"/>
              </p14:xfrm>
            </p:contentPart>
          </mc:Choice>
          <mc:Fallback xmlns="">
            <p:pic>
              <p:nvPicPr>
                <p:cNvPr id="88" name="Ink 87">
                  <a:extLst>
                    <a:ext uri="{FF2B5EF4-FFF2-40B4-BE49-F238E27FC236}">
                      <a16:creationId xmlns:a16="http://schemas.microsoft.com/office/drawing/2014/main" id="{34B11198-340F-2748-B997-7EECFD0AEC3D}"/>
                    </a:ext>
                  </a:extLst>
                </p:cNvPr>
                <p:cNvPicPr/>
                <p:nvPr/>
              </p:nvPicPr>
              <p:blipFill>
                <a:blip r:embed="rId63"/>
                <a:stretch>
                  <a:fillRect/>
                </a:stretch>
              </p:blipFill>
              <p:spPr>
                <a:xfrm>
                  <a:off x="3128057" y="3308846"/>
                  <a:ext cx="24048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9" name="Ink 88">
                  <a:extLst>
                    <a:ext uri="{FF2B5EF4-FFF2-40B4-BE49-F238E27FC236}">
                      <a16:creationId xmlns:a16="http://schemas.microsoft.com/office/drawing/2014/main" id="{EE4596C7-3B48-A449-9547-7D1F1A595D4C}"/>
                    </a:ext>
                  </a:extLst>
                </p14:cNvPr>
                <p14:cNvContentPartPr/>
                <p14:nvPr/>
              </p14:nvContentPartPr>
              <p14:xfrm>
                <a:off x="3371417" y="3474446"/>
                <a:ext cx="25200" cy="238320"/>
              </p14:xfrm>
            </p:contentPart>
          </mc:Choice>
          <mc:Fallback xmlns="">
            <p:pic>
              <p:nvPicPr>
                <p:cNvPr id="89" name="Ink 88">
                  <a:extLst>
                    <a:ext uri="{FF2B5EF4-FFF2-40B4-BE49-F238E27FC236}">
                      <a16:creationId xmlns:a16="http://schemas.microsoft.com/office/drawing/2014/main" id="{EE4596C7-3B48-A449-9547-7D1F1A595D4C}"/>
                    </a:ext>
                  </a:extLst>
                </p:cNvPr>
                <p:cNvPicPr/>
                <p:nvPr/>
              </p:nvPicPr>
              <p:blipFill>
                <a:blip r:embed="rId65"/>
                <a:stretch>
                  <a:fillRect/>
                </a:stretch>
              </p:blipFill>
              <p:spPr>
                <a:xfrm>
                  <a:off x="3355937" y="3458966"/>
                  <a:ext cx="5580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90" name="Ink 89">
                  <a:extLst>
                    <a:ext uri="{FF2B5EF4-FFF2-40B4-BE49-F238E27FC236}">
                      <a16:creationId xmlns:a16="http://schemas.microsoft.com/office/drawing/2014/main" id="{E8052C48-004B-124D-8F08-A4F81F5751C4}"/>
                    </a:ext>
                  </a:extLst>
                </p14:cNvPr>
                <p14:cNvContentPartPr/>
                <p14:nvPr/>
              </p14:nvContentPartPr>
              <p14:xfrm>
                <a:off x="3230657" y="3515846"/>
                <a:ext cx="319320" cy="68760"/>
              </p14:xfrm>
            </p:contentPart>
          </mc:Choice>
          <mc:Fallback xmlns="">
            <p:pic>
              <p:nvPicPr>
                <p:cNvPr id="90" name="Ink 89">
                  <a:extLst>
                    <a:ext uri="{FF2B5EF4-FFF2-40B4-BE49-F238E27FC236}">
                      <a16:creationId xmlns:a16="http://schemas.microsoft.com/office/drawing/2014/main" id="{E8052C48-004B-124D-8F08-A4F81F5751C4}"/>
                    </a:ext>
                  </a:extLst>
                </p:cNvPr>
                <p:cNvPicPr/>
                <p:nvPr/>
              </p:nvPicPr>
              <p:blipFill>
                <a:blip r:embed="rId67"/>
                <a:stretch>
                  <a:fillRect/>
                </a:stretch>
              </p:blipFill>
              <p:spPr>
                <a:xfrm>
                  <a:off x="3215177" y="3500366"/>
                  <a:ext cx="34992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91" name="Ink 90">
                  <a:extLst>
                    <a:ext uri="{FF2B5EF4-FFF2-40B4-BE49-F238E27FC236}">
                      <a16:creationId xmlns:a16="http://schemas.microsoft.com/office/drawing/2014/main" id="{2BA21A8A-DA9F-684C-B939-AB69F37DC503}"/>
                    </a:ext>
                  </a:extLst>
                </p14:cNvPr>
                <p14:cNvContentPartPr/>
                <p14:nvPr/>
              </p14:nvContentPartPr>
              <p14:xfrm>
                <a:off x="3458897" y="3057566"/>
                <a:ext cx="173160" cy="297000"/>
              </p14:xfrm>
            </p:contentPart>
          </mc:Choice>
          <mc:Fallback xmlns="">
            <p:pic>
              <p:nvPicPr>
                <p:cNvPr id="91" name="Ink 90">
                  <a:extLst>
                    <a:ext uri="{FF2B5EF4-FFF2-40B4-BE49-F238E27FC236}">
                      <a16:creationId xmlns:a16="http://schemas.microsoft.com/office/drawing/2014/main" id="{2BA21A8A-DA9F-684C-B939-AB69F37DC503}"/>
                    </a:ext>
                  </a:extLst>
                </p:cNvPr>
                <p:cNvPicPr/>
                <p:nvPr/>
              </p:nvPicPr>
              <p:blipFill>
                <a:blip r:embed="rId69"/>
                <a:stretch>
                  <a:fillRect/>
                </a:stretch>
              </p:blipFill>
              <p:spPr>
                <a:xfrm>
                  <a:off x="3443417" y="3042086"/>
                  <a:ext cx="20376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92" name="Ink 91">
                  <a:extLst>
                    <a:ext uri="{FF2B5EF4-FFF2-40B4-BE49-F238E27FC236}">
                      <a16:creationId xmlns:a16="http://schemas.microsoft.com/office/drawing/2014/main" id="{00EADF8E-BF92-B44C-9F4B-8EC3DB04F95A}"/>
                    </a:ext>
                  </a:extLst>
                </p14:cNvPr>
                <p14:cNvContentPartPr/>
                <p14:nvPr/>
              </p14:nvContentPartPr>
              <p14:xfrm>
                <a:off x="3734657" y="3056486"/>
                <a:ext cx="18360" cy="253440"/>
              </p14:xfrm>
            </p:contentPart>
          </mc:Choice>
          <mc:Fallback xmlns="">
            <p:pic>
              <p:nvPicPr>
                <p:cNvPr id="92" name="Ink 91">
                  <a:extLst>
                    <a:ext uri="{FF2B5EF4-FFF2-40B4-BE49-F238E27FC236}">
                      <a16:creationId xmlns:a16="http://schemas.microsoft.com/office/drawing/2014/main" id="{00EADF8E-BF92-B44C-9F4B-8EC3DB04F95A}"/>
                    </a:ext>
                  </a:extLst>
                </p:cNvPr>
                <p:cNvPicPr/>
                <p:nvPr/>
              </p:nvPicPr>
              <p:blipFill>
                <a:blip r:embed="rId71"/>
                <a:stretch>
                  <a:fillRect/>
                </a:stretch>
              </p:blipFill>
              <p:spPr>
                <a:xfrm>
                  <a:off x="3719177" y="3040984"/>
                  <a:ext cx="48960" cy="284084"/>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93" name="Ink 92">
                  <a:extLst>
                    <a:ext uri="{FF2B5EF4-FFF2-40B4-BE49-F238E27FC236}">
                      <a16:creationId xmlns:a16="http://schemas.microsoft.com/office/drawing/2014/main" id="{A2FB78A8-11D8-834C-BAD6-3CA1815C4077}"/>
                    </a:ext>
                  </a:extLst>
                </p14:cNvPr>
                <p14:cNvContentPartPr/>
                <p14:nvPr/>
              </p14:nvContentPartPr>
              <p14:xfrm>
                <a:off x="3666257" y="3178526"/>
                <a:ext cx="184680" cy="90720"/>
              </p14:xfrm>
            </p:contentPart>
          </mc:Choice>
          <mc:Fallback xmlns="">
            <p:pic>
              <p:nvPicPr>
                <p:cNvPr id="93" name="Ink 92">
                  <a:extLst>
                    <a:ext uri="{FF2B5EF4-FFF2-40B4-BE49-F238E27FC236}">
                      <a16:creationId xmlns:a16="http://schemas.microsoft.com/office/drawing/2014/main" id="{A2FB78A8-11D8-834C-BAD6-3CA1815C4077}"/>
                    </a:ext>
                  </a:extLst>
                </p:cNvPr>
                <p:cNvPicPr/>
                <p:nvPr/>
              </p:nvPicPr>
              <p:blipFill>
                <a:blip r:embed="rId73"/>
                <a:stretch>
                  <a:fillRect/>
                </a:stretch>
              </p:blipFill>
              <p:spPr>
                <a:xfrm>
                  <a:off x="3650777" y="3163107"/>
                  <a:ext cx="215280" cy="12119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4">
            <p14:nvContentPartPr>
              <p14:cNvPr id="46" name="Ink 45">
                <a:extLst>
                  <a:ext uri="{FF2B5EF4-FFF2-40B4-BE49-F238E27FC236}">
                    <a16:creationId xmlns:a16="http://schemas.microsoft.com/office/drawing/2014/main" id="{0BF0FA42-53D3-BA4F-B2E9-81C17FC6A270}"/>
                  </a:ext>
                </a:extLst>
              </p14:cNvPr>
              <p14:cNvContentPartPr/>
              <p14:nvPr/>
            </p14:nvContentPartPr>
            <p14:xfrm>
              <a:off x="5154857" y="2470406"/>
              <a:ext cx="165600" cy="250920"/>
            </p14:xfrm>
          </p:contentPart>
        </mc:Choice>
        <mc:Fallback xmlns="">
          <p:pic>
            <p:nvPicPr>
              <p:cNvPr id="46" name="Ink 45">
                <a:extLst>
                  <a:ext uri="{FF2B5EF4-FFF2-40B4-BE49-F238E27FC236}">
                    <a16:creationId xmlns:a16="http://schemas.microsoft.com/office/drawing/2014/main" id="{0BF0FA42-53D3-BA4F-B2E9-81C17FC6A270}"/>
                  </a:ext>
                </a:extLst>
              </p:cNvPr>
              <p:cNvPicPr/>
              <p:nvPr/>
            </p:nvPicPr>
            <p:blipFill>
              <a:blip r:embed="rId75"/>
              <a:stretch>
                <a:fillRect/>
              </a:stretch>
            </p:blipFill>
            <p:spPr>
              <a:xfrm>
                <a:off x="5139343" y="2454926"/>
                <a:ext cx="196267"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7" name="Ink 46">
                <a:extLst>
                  <a:ext uri="{FF2B5EF4-FFF2-40B4-BE49-F238E27FC236}">
                    <a16:creationId xmlns:a16="http://schemas.microsoft.com/office/drawing/2014/main" id="{870E6CB2-EE5C-C347-9889-6AB614207743}"/>
                  </a:ext>
                </a:extLst>
              </p14:cNvPr>
              <p14:cNvContentPartPr/>
              <p14:nvPr/>
            </p14:nvContentPartPr>
            <p14:xfrm>
              <a:off x="5464817" y="2507846"/>
              <a:ext cx="65160" cy="192240"/>
            </p14:xfrm>
          </p:contentPart>
        </mc:Choice>
        <mc:Fallback xmlns="">
          <p:pic>
            <p:nvPicPr>
              <p:cNvPr id="47" name="Ink 46">
                <a:extLst>
                  <a:ext uri="{FF2B5EF4-FFF2-40B4-BE49-F238E27FC236}">
                    <a16:creationId xmlns:a16="http://schemas.microsoft.com/office/drawing/2014/main" id="{870E6CB2-EE5C-C347-9889-6AB614207743}"/>
                  </a:ext>
                </a:extLst>
              </p:cNvPr>
              <p:cNvPicPr/>
              <p:nvPr/>
            </p:nvPicPr>
            <p:blipFill>
              <a:blip r:embed="rId77"/>
              <a:stretch>
                <a:fillRect/>
              </a:stretch>
            </p:blipFill>
            <p:spPr>
              <a:xfrm>
                <a:off x="5449337" y="2492366"/>
                <a:ext cx="9576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8" name="Ink 47">
                <a:extLst>
                  <a:ext uri="{FF2B5EF4-FFF2-40B4-BE49-F238E27FC236}">
                    <a16:creationId xmlns:a16="http://schemas.microsoft.com/office/drawing/2014/main" id="{1C0E6D52-F595-5B47-8277-351012A567FF}"/>
                  </a:ext>
                </a:extLst>
              </p14:cNvPr>
              <p14:cNvContentPartPr/>
              <p14:nvPr/>
            </p14:nvContentPartPr>
            <p14:xfrm>
              <a:off x="5373017" y="2542766"/>
              <a:ext cx="254520" cy="139680"/>
            </p14:xfrm>
          </p:contentPart>
        </mc:Choice>
        <mc:Fallback xmlns="">
          <p:pic>
            <p:nvPicPr>
              <p:cNvPr id="48" name="Ink 47">
                <a:extLst>
                  <a:ext uri="{FF2B5EF4-FFF2-40B4-BE49-F238E27FC236}">
                    <a16:creationId xmlns:a16="http://schemas.microsoft.com/office/drawing/2014/main" id="{1C0E6D52-F595-5B47-8277-351012A567FF}"/>
                  </a:ext>
                </a:extLst>
              </p:cNvPr>
              <p:cNvPicPr/>
              <p:nvPr/>
            </p:nvPicPr>
            <p:blipFill>
              <a:blip r:embed="rId79"/>
              <a:stretch>
                <a:fillRect/>
              </a:stretch>
            </p:blipFill>
            <p:spPr>
              <a:xfrm>
                <a:off x="5357559" y="2527286"/>
                <a:ext cx="285077"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9" name="Ink 48">
                <a:extLst>
                  <a:ext uri="{FF2B5EF4-FFF2-40B4-BE49-F238E27FC236}">
                    <a16:creationId xmlns:a16="http://schemas.microsoft.com/office/drawing/2014/main" id="{C9EB71E1-4B97-4C4E-8DDC-EB3F1831FB28}"/>
                  </a:ext>
                </a:extLst>
              </p14:cNvPr>
              <p14:cNvContentPartPr/>
              <p14:nvPr/>
            </p14:nvContentPartPr>
            <p14:xfrm>
              <a:off x="5259977" y="2828246"/>
              <a:ext cx="329760" cy="29520"/>
            </p14:xfrm>
          </p:contentPart>
        </mc:Choice>
        <mc:Fallback xmlns="">
          <p:pic>
            <p:nvPicPr>
              <p:cNvPr id="49" name="Ink 48">
                <a:extLst>
                  <a:ext uri="{FF2B5EF4-FFF2-40B4-BE49-F238E27FC236}">
                    <a16:creationId xmlns:a16="http://schemas.microsoft.com/office/drawing/2014/main" id="{C9EB71E1-4B97-4C4E-8DDC-EB3F1831FB28}"/>
                  </a:ext>
                </a:extLst>
              </p:cNvPr>
              <p:cNvPicPr/>
              <p:nvPr/>
            </p:nvPicPr>
            <p:blipFill>
              <a:blip r:embed="rId81"/>
              <a:stretch>
                <a:fillRect/>
              </a:stretch>
            </p:blipFill>
            <p:spPr>
              <a:xfrm>
                <a:off x="5244497" y="2812575"/>
                <a:ext cx="360360" cy="60498"/>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0" name="Ink 49">
                <a:extLst>
                  <a:ext uri="{FF2B5EF4-FFF2-40B4-BE49-F238E27FC236}">
                    <a16:creationId xmlns:a16="http://schemas.microsoft.com/office/drawing/2014/main" id="{08CCC2B1-C93C-ED4E-B57D-B057F7D2178B}"/>
                  </a:ext>
                </a:extLst>
              </p14:cNvPr>
              <p14:cNvContentPartPr/>
              <p14:nvPr/>
            </p14:nvContentPartPr>
            <p14:xfrm>
              <a:off x="5370497" y="2960726"/>
              <a:ext cx="129240" cy="231480"/>
            </p14:xfrm>
          </p:contentPart>
        </mc:Choice>
        <mc:Fallback xmlns="">
          <p:pic>
            <p:nvPicPr>
              <p:cNvPr id="50" name="Ink 49">
                <a:extLst>
                  <a:ext uri="{FF2B5EF4-FFF2-40B4-BE49-F238E27FC236}">
                    <a16:creationId xmlns:a16="http://schemas.microsoft.com/office/drawing/2014/main" id="{08CCC2B1-C93C-ED4E-B57D-B057F7D2178B}"/>
                  </a:ext>
                </a:extLst>
              </p:cNvPr>
              <p:cNvPicPr/>
              <p:nvPr/>
            </p:nvPicPr>
            <p:blipFill>
              <a:blip r:embed="rId83"/>
              <a:stretch>
                <a:fillRect/>
              </a:stretch>
            </p:blipFill>
            <p:spPr>
              <a:xfrm>
                <a:off x="5355017" y="2945222"/>
                <a:ext cx="159840" cy="262128"/>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1" name="Ink 50">
                <a:extLst>
                  <a:ext uri="{FF2B5EF4-FFF2-40B4-BE49-F238E27FC236}">
                    <a16:creationId xmlns:a16="http://schemas.microsoft.com/office/drawing/2014/main" id="{5D21C22F-2984-8041-B7BF-0C771D3C96CB}"/>
                  </a:ext>
                </a:extLst>
              </p14:cNvPr>
              <p14:cNvContentPartPr/>
              <p14:nvPr/>
            </p14:nvContentPartPr>
            <p14:xfrm>
              <a:off x="5268617" y="2987006"/>
              <a:ext cx="294840" cy="157680"/>
            </p14:xfrm>
          </p:contentPart>
        </mc:Choice>
        <mc:Fallback xmlns="">
          <p:pic>
            <p:nvPicPr>
              <p:cNvPr id="51" name="Ink 50">
                <a:extLst>
                  <a:ext uri="{FF2B5EF4-FFF2-40B4-BE49-F238E27FC236}">
                    <a16:creationId xmlns:a16="http://schemas.microsoft.com/office/drawing/2014/main" id="{5D21C22F-2984-8041-B7BF-0C771D3C96CB}"/>
                  </a:ext>
                </a:extLst>
              </p:cNvPr>
              <p:cNvPicPr/>
              <p:nvPr/>
            </p:nvPicPr>
            <p:blipFill>
              <a:blip r:embed="rId85"/>
              <a:stretch>
                <a:fillRect/>
              </a:stretch>
            </p:blipFill>
            <p:spPr>
              <a:xfrm>
                <a:off x="5253137" y="2971526"/>
                <a:ext cx="32544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4" name="Ink 63">
                <a:extLst>
                  <a:ext uri="{FF2B5EF4-FFF2-40B4-BE49-F238E27FC236}">
                    <a16:creationId xmlns:a16="http://schemas.microsoft.com/office/drawing/2014/main" id="{C1E710D5-AABF-AB40-873C-17DF583C92FE}"/>
                  </a:ext>
                </a:extLst>
              </p14:cNvPr>
              <p14:cNvContentPartPr/>
              <p14:nvPr/>
            </p14:nvContentPartPr>
            <p14:xfrm>
              <a:off x="4822217" y="2400206"/>
              <a:ext cx="253800" cy="1038600"/>
            </p14:xfrm>
          </p:contentPart>
        </mc:Choice>
        <mc:Fallback xmlns="">
          <p:pic>
            <p:nvPicPr>
              <p:cNvPr id="64" name="Ink 63">
                <a:extLst>
                  <a:ext uri="{FF2B5EF4-FFF2-40B4-BE49-F238E27FC236}">
                    <a16:creationId xmlns:a16="http://schemas.microsoft.com/office/drawing/2014/main" id="{C1E710D5-AABF-AB40-873C-17DF583C92FE}"/>
                  </a:ext>
                </a:extLst>
              </p:cNvPr>
              <p:cNvPicPr/>
              <p:nvPr/>
            </p:nvPicPr>
            <p:blipFill>
              <a:blip r:embed="rId87"/>
              <a:stretch>
                <a:fillRect/>
              </a:stretch>
            </p:blipFill>
            <p:spPr>
              <a:xfrm>
                <a:off x="4806759" y="2384721"/>
                <a:ext cx="284357" cy="1069211"/>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4" name="Ink 53">
                <a:extLst>
                  <a:ext uri="{FF2B5EF4-FFF2-40B4-BE49-F238E27FC236}">
                    <a16:creationId xmlns:a16="http://schemas.microsoft.com/office/drawing/2014/main" id="{DE4C8CE9-D4BE-D242-A6AB-80C85F8888B9}"/>
                  </a:ext>
                </a:extLst>
              </p14:cNvPr>
              <p14:cNvContentPartPr/>
              <p14:nvPr/>
            </p14:nvContentPartPr>
            <p14:xfrm>
              <a:off x="5965217" y="2782166"/>
              <a:ext cx="174600" cy="20520"/>
            </p14:xfrm>
          </p:contentPart>
        </mc:Choice>
        <mc:Fallback xmlns="">
          <p:pic>
            <p:nvPicPr>
              <p:cNvPr id="54" name="Ink 53">
                <a:extLst>
                  <a:ext uri="{FF2B5EF4-FFF2-40B4-BE49-F238E27FC236}">
                    <a16:creationId xmlns:a16="http://schemas.microsoft.com/office/drawing/2014/main" id="{DE4C8CE9-D4BE-D242-A6AB-80C85F8888B9}"/>
                  </a:ext>
                </a:extLst>
              </p:cNvPr>
              <p:cNvPicPr/>
              <p:nvPr/>
            </p:nvPicPr>
            <p:blipFill>
              <a:blip r:embed="rId89"/>
              <a:stretch>
                <a:fillRect/>
              </a:stretch>
            </p:blipFill>
            <p:spPr>
              <a:xfrm>
                <a:off x="5949737" y="2766410"/>
                <a:ext cx="205200" cy="51666"/>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5" name="Ink 54">
                <a:extLst>
                  <a:ext uri="{FF2B5EF4-FFF2-40B4-BE49-F238E27FC236}">
                    <a16:creationId xmlns:a16="http://schemas.microsoft.com/office/drawing/2014/main" id="{4BF8D82B-8FC1-7F4B-8EF2-FC9B1510BB34}"/>
                  </a:ext>
                </a:extLst>
              </p14:cNvPr>
              <p14:cNvContentPartPr/>
              <p14:nvPr/>
            </p14:nvContentPartPr>
            <p14:xfrm>
              <a:off x="5982497" y="2881166"/>
              <a:ext cx="192240" cy="28800"/>
            </p14:xfrm>
          </p:contentPart>
        </mc:Choice>
        <mc:Fallback xmlns="">
          <p:pic>
            <p:nvPicPr>
              <p:cNvPr id="55" name="Ink 54">
                <a:extLst>
                  <a:ext uri="{FF2B5EF4-FFF2-40B4-BE49-F238E27FC236}">
                    <a16:creationId xmlns:a16="http://schemas.microsoft.com/office/drawing/2014/main" id="{4BF8D82B-8FC1-7F4B-8EF2-FC9B1510BB34}"/>
                  </a:ext>
                </a:extLst>
              </p:cNvPr>
              <p:cNvPicPr/>
              <p:nvPr/>
            </p:nvPicPr>
            <p:blipFill>
              <a:blip r:embed="rId91"/>
              <a:stretch>
                <a:fillRect/>
              </a:stretch>
            </p:blipFill>
            <p:spPr>
              <a:xfrm>
                <a:off x="5967017" y="2865686"/>
                <a:ext cx="22284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6" name="Ink 55">
                <a:extLst>
                  <a:ext uri="{FF2B5EF4-FFF2-40B4-BE49-F238E27FC236}">
                    <a16:creationId xmlns:a16="http://schemas.microsoft.com/office/drawing/2014/main" id="{EFAE7415-6058-BF4D-A7A7-AC5457C38CCA}"/>
                  </a:ext>
                </a:extLst>
              </p14:cNvPr>
              <p14:cNvContentPartPr/>
              <p14:nvPr/>
            </p14:nvContentPartPr>
            <p14:xfrm>
              <a:off x="6513857" y="2664806"/>
              <a:ext cx="106200" cy="303120"/>
            </p14:xfrm>
          </p:contentPart>
        </mc:Choice>
        <mc:Fallback xmlns="">
          <p:pic>
            <p:nvPicPr>
              <p:cNvPr id="56" name="Ink 55">
                <a:extLst>
                  <a:ext uri="{FF2B5EF4-FFF2-40B4-BE49-F238E27FC236}">
                    <a16:creationId xmlns:a16="http://schemas.microsoft.com/office/drawing/2014/main" id="{EFAE7415-6058-BF4D-A7A7-AC5457C38CCA}"/>
                  </a:ext>
                </a:extLst>
              </p:cNvPr>
              <p:cNvPicPr/>
              <p:nvPr/>
            </p:nvPicPr>
            <p:blipFill>
              <a:blip r:embed="rId93"/>
              <a:stretch>
                <a:fillRect/>
              </a:stretch>
            </p:blipFill>
            <p:spPr>
              <a:xfrm>
                <a:off x="6498377" y="2649326"/>
                <a:ext cx="13680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57" name="Ink 56">
                <a:extLst>
                  <a:ext uri="{FF2B5EF4-FFF2-40B4-BE49-F238E27FC236}">
                    <a16:creationId xmlns:a16="http://schemas.microsoft.com/office/drawing/2014/main" id="{7D32BB7A-12C7-3F4D-B0AF-D63917B1028F}"/>
                  </a:ext>
                </a:extLst>
              </p14:cNvPr>
              <p14:cNvContentPartPr/>
              <p14:nvPr/>
            </p14:nvContentPartPr>
            <p14:xfrm>
              <a:off x="6509177" y="2594966"/>
              <a:ext cx="200880" cy="325080"/>
            </p14:xfrm>
          </p:contentPart>
        </mc:Choice>
        <mc:Fallback xmlns="">
          <p:pic>
            <p:nvPicPr>
              <p:cNvPr id="57" name="Ink 56">
                <a:extLst>
                  <a:ext uri="{FF2B5EF4-FFF2-40B4-BE49-F238E27FC236}">
                    <a16:creationId xmlns:a16="http://schemas.microsoft.com/office/drawing/2014/main" id="{7D32BB7A-12C7-3F4D-B0AF-D63917B1028F}"/>
                  </a:ext>
                </a:extLst>
              </p:cNvPr>
              <p:cNvPicPr/>
              <p:nvPr/>
            </p:nvPicPr>
            <p:blipFill>
              <a:blip r:embed="rId95"/>
              <a:stretch>
                <a:fillRect/>
              </a:stretch>
            </p:blipFill>
            <p:spPr>
              <a:xfrm>
                <a:off x="6493725" y="2579486"/>
                <a:ext cx="231425"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58" name="Ink 57">
                <a:extLst>
                  <a:ext uri="{FF2B5EF4-FFF2-40B4-BE49-F238E27FC236}">
                    <a16:creationId xmlns:a16="http://schemas.microsoft.com/office/drawing/2014/main" id="{36BA3152-5386-D642-A7F0-FA4BC66BBADA}"/>
                  </a:ext>
                </a:extLst>
              </p14:cNvPr>
              <p14:cNvContentPartPr/>
              <p14:nvPr/>
            </p14:nvContentPartPr>
            <p14:xfrm>
              <a:off x="6841817" y="2881526"/>
              <a:ext cx="139320" cy="57600"/>
            </p14:xfrm>
          </p:contentPart>
        </mc:Choice>
        <mc:Fallback xmlns="">
          <p:pic>
            <p:nvPicPr>
              <p:cNvPr id="58" name="Ink 57">
                <a:extLst>
                  <a:ext uri="{FF2B5EF4-FFF2-40B4-BE49-F238E27FC236}">
                    <a16:creationId xmlns:a16="http://schemas.microsoft.com/office/drawing/2014/main" id="{36BA3152-5386-D642-A7F0-FA4BC66BBADA}"/>
                  </a:ext>
                </a:extLst>
              </p:cNvPr>
              <p:cNvPicPr/>
              <p:nvPr/>
            </p:nvPicPr>
            <p:blipFill>
              <a:blip r:embed="rId97"/>
              <a:stretch>
                <a:fillRect/>
              </a:stretch>
            </p:blipFill>
            <p:spPr>
              <a:xfrm>
                <a:off x="6826297" y="2866046"/>
                <a:ext cx="169999"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59" name="Ink 58">
                <a:extLst>
                  <a:ext uri="{FF2B5EF4-FFF2-40B4-BE49-F238E27FC236}">
                    <a16:creationId xmlns:a16="http://schemas.microsoft.com/office/drawing/2014/main" id="{3003540A-CA37-504D-BC74-44DCB3252072}"/>
                  </a:ext>
                </a:extLst>
              </p14:cNvPr>
              <p14:cNvContentPartPr/>
              <p14:nvPr/>
            </p14:nvContentPartPr>
            <p14:xfrm>
              <a:off x="7081937" y="2559326"/>
              <a:ext cx="188640" cy="345600"/>
            </p14:xfrm>
          </p:contentPart>
        </mc:Choice>
        <mc:Fallback xmlns="">
          <p:pic>
            <p:nvPicPr>
              <p:cNvPr id="59" name="Ink 58">
                <a:extLst>
                  <a:ext uri="{FF2B5EF4-FFF2-40B4-BE49-F238E27FC236}">
                    <a16:creationId xmlns:a16="http://schemas.microsoft.com/office/drawing/2014/main" id="{3003540A-CA37-504D-BC74-44DCB3252072}"/>
                  </a:ext>
                </a:extLst>
              </p:cNvPr>
              <p:cNvPicPr/>
              <p:nvPr/>
            </p:nvPicPr>
            <p:blipFill>
              <a:blip r:embed="rId99"/>
              <a:stretch>
                <a:fillRect/>
              </a:stretch>
            </p:blipFill>
            <p:spPr>
              <a:xfrm>
                <a:off x="7066457" y="2543846"/>
                <a:ext cx="219240" cy="3762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0" name="Ink 59">
                <a:extLst>
                  <a:ext uri="{FF2B5EF4-FFF2-40B4-BE49-F238E27FC236}">
                    <a16:creationId xmlns:a16="http://schemas.microsoft.com/office/drawing/2014/main" id="{68479CAF-3C22-4149-8CBC-60649222401B}"/>
                  </a:ext>
                </a:extLst>
              </p14:cNvPr>
              <p14:cNvContentPartPr/>
              <p14:nvPr/>
            </p14:nvContentPartPr>
            <p14:xfrm>
              <a:off x="7372097" y="2560046"/>
              <a:ext cx="172800" cy="305640"/>
            </p14:xfrm>
          </p:contentPart>
        </mc:Choice>
        <mc:Fallback xmlns="">
          <p:pic>
            <p:nvPicPr>
              <p:cNvPr id="60" name="Ink 59">
                <a:extLst>
                  <a:ext uri="{FF2B5EF4-FFF2-40B4-BE49-F238E27FC236}">
                    <a16:creationId xmlns:a16="http://schemas.microsoft.com/office/drawing/2014/main" id="{68479CAF-3C22-4149-8CBC-60649222401B}"/>
                  </a:ext>
                </a:extLst>
              </p:cNvPr>
              <p:cNvPicPr/>
              <p:nvPr/>
            </p:nvPicPr>
            <p:blipFill>
              <a:blip r:embed="rId101"/>
              <a:stretch>
                <a:fillRect/>
              </a:stretch>
            </p:blipFill>
            <p:spPr>
              <a:xfrm>
                <a:off x="7356617" y="2544548"/>
                <a:ext cx="203400" cy="336276"/>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1" name="Ink 60">
                <a:extLst>
                  <a:ext uri="{FF2B5EF4-FFF2-40B4-BE49-F238E27FC236}">
                    <a16:creationId xmlns:a16="http://schemas.microsoft.com/office/drawing/2014/main" id="{0A3D254A-A383-C341-9FFB-EBF00CFB8E63}"/>
                  </a:ext>
                </a:extLst>
              </p14:cNvPr>
              <p14:cNvContentPartPr/>
              <p14:nvPr/>
            </p14:nvContentPartPr>
            <p14:xfrm>
              <a:off x="7266257" y="2742206"/>
              <a:ext cx="234000" cy="18360"/>
            </p14:xfrm>
          </p:contentPart>
        </mc:Choice>
        <mc:Fallback xmlns="">
          <p:pic>
            <p:nvPicPr>
              <p:cNvPr id="61" name="Ink 60">
                <a:extLst>
                  <a:ext uri="{FF2B5EF4-FFF2-40B4-BE49-F238E27FC236}">
                    <a16:creationId xmlns:a16="http://schemas.microsoft.com/office/drawing/2014/main" id="{0A3D254A-A383-C341-9FFB-EBF00CFB8E63}"/>
                  </a:ext>
                </a:extLst>
              </p:cNvPr>
              <p:cNvPicPr/>
              <p:nvPr/>
            </p:nvPicPr>
            <p:blipFill>
              <a:blip r:embed="rId103"/>
              <a:stretch>
                <a:fillRect/>
              </a:stretch>
            </p:blipFill>
            <p:spPr>
              <a:xfrm>
                <a:off x="7250801" y="2726726"/>
                <a:ext cx="264553"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6" name="Ink 65">
                <a:extLst>
                  <a:ext uri="{FF2B5EF4-FFF2-40B4-BE49-F238E27FC236}">
                    <a16:creationId xmlns:a16="http://schemas.microsoft.com/office/drawing/2014/main" id="{8DA955FB-6168-E549-B9E1-6437DFA5132D}"/>
                  </a:ext>
                </a:extLst>
              </p14:cNvPr>
              <p14:cNvContentPartPr/>
              <p14:nvPr/>
            </p14:nvContentPartPr>
            <p14:xfrm>
              <a:off x="6285977" y="2264846"/>
              <a:ext cx="241920" cy="1132560"/>
            </p14:xfrm>
          </p:contentPart>
        </mc:Choice>
        <mc:Fallback xmlns="">
          <p:pic>
            <p:nvPicPr>
              <p:cNvPr id="66" name="Ink 65">
                <a:extLst>
                  <a:ext uri="{FF2B5EF4-FFF2-40B4-BE49-F238E27FC236}">
                    <a16:creationId xmlns:a16="http://schemas.microsoft.com/office/drawing/2014/main" id="{8DA955FB-6168-E549-B9E1-6437DFA5132D}"/>
                  </a:ext>
                </a:extLst>
              </p:cNvPr>
              <p:cNvPicPr/>
              <p:nvPr/>
            </p:nvPicPr>
            <p:blipFill>
              <a:blip r:embed="rId105"/>
              <a:stretch>
                <a:fillRect/>
              </a:stretch>
            </p:blipFill>
            <p:spPr>
              <a:xfrm>
                <a:off x="6270497" y="2249366"/>
                <a:ext cx="272520" cy="11631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8" name="Ink 67">
                <a:extLst>
                  <a:ext uri="{FF2B5EF4-FFF2-40B4-BE49-F238E27FC236}">
                    <a16:creationId xmlns:a16="http://schemas.microsoft.com/office/drawing/2014/main" id="{7902B64E-0385-0B42-8BD4-1C213BE5AEF8}"/>
                  </a:ext>
                </a:extLst>
              </p14:cNvPr>
              <p14:cNvContentPartPr/>
              <p14:nvPr/>
            </p14:nvContentPartPr>
            <p14:xfrm>
              <a:off x="6888257" y="3370046"/>
              <a:ext cx="111600" cy="232200"/>
            </p14:xfrm>
          </p:contentPart>
        </mc:Choice>
        <mc:Fallback xmlns="">
          <p:pic>
            <p:nvPicPr>
              <p:cNvPr id="68" name="Ink 67">
                <a:extLst>
                  <a:ext uri="{FF2B5EF4-FFF2-40B4-BE49-F238E27FC236}">
                    <a16:creationId xmlns:a16="http://schemas.microsoft.com/office/drawing/2014/main" id="{7902B64E-0385-0B42-8BD4-1C213BE5AEF8}"/>
                  </a:ext>
                </a:extLst>
              </p:cNvPr>
              <p:cNvPicPr/>
              <p:nvPr/>
            </p:nvPicPr>
            <p:blipFill>
              <a:blip r:embed="rId107"/>
              <a:stretch>
                <a:fillRect/>
              </a:stretch>
            </p:blipFill>
            <p:spPr>
              <a:xfrm>
                <a:off x="6872777" y="3354590"/>
                <a:ext cx="142200" cy="262753"/>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9" name="Ink 68">
                <a:extLst>
                  <a:ext uri="{FF2B5EF4-FFF2-40B4-BE49-F238E27FC236}">
                    <a16:creationId xmlns:a16="http://schemas.microsoft.com/office/drawing/2014/main" id="{20C7E7C0-A3F6-2749-8151-30F0B525833A}"/>
                  </a:ext>
                </a:extLst>
              </p14:cNvPr>
              <p14:cNvContentPartPr/>
              <p14:nvPr/>
            </p14:nvContentPartPr>
            <p14:xfrm>
              <a:off x="6843617" y="3548966"/>
              <a:ext cx="236520" cy="145440"/>
            </p14:xfrm>
          </p:contentPart>
        </mc:Choice>
        <mc:Fallback xmlns="">
          <p:pic>
            <p:nvPicPr>
              <p:cNvPr id="69" name="Ink 68">
                <a:extLst>
                  <a:ext uri="{FF2B5EF4-FFF2-40B4-BE49-F238E27FC236}">
                    <a16:creationId xmlns:a16="http://schemas.microsoft.com/office/drawing/2014/main" id="{20C7E7C0-A3F6-2749-8151-30F0B525833A}"/>
                  </a:ext>
                </a:extLst>
              </p:cNvPr>
              <p:cNvPicPr/>
              <p:nvPr/>
            </p:nvPicPr>
            <p:blipFill>
              <a:blip r:embed="rId109"/>
              <a:stretch>
                <a:fillRect/>
              </a:stretch>
            </p:blipFill>
            <p:spPr>
              <a:xfrm>
                <a:off x="6828137" y="3533486"/>
                <a:ext cx="2671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1" name="Ink 70">
                <a:extLst>
                  <a:ext uri="{FF2B5EF4-FFF2-40B4-BE49-F238E27FC236}">
                    <a16:creationId xmlns:a16="http://schemas.microsoft.com/office/drawing/2014/main" id="{87684CCE-3BB8-2E48-966A-B59417582DEC}"/>
                  </a:ext>
                </a:extLst>
              </p14:cNvPr>
              <p14:cNvContentPartPr/>
              <p14:nvPr/>
            </p14:nvContentPartPr>
            <p14:xfrm>
              <a:off x="6731657" y="3997166"/>
              <a:ext cx="131400" cy="329040"/>
            </p14:xfrm>
          </p:contentPart>
        </mc:Choice>
        <mc:Fallback xmlns="">
          <p:pic>
            <p:nvPicPr>
              <p:cNvPr id="71" name="Ink 70">
                <a:extLst>
                  <a:ext uri="{FF2B5EF4-FFF2-40B4-BE49-F238E27FC236}">
                    <a16:creationId xmlns:a16="http://schemas.microsoft.com/office/drawing/2014/main" id="{87684CCE-3BB8-2E48-966A-B59417582DEC}"/>
                  </a:ext>
                </a:extLst>
              </p:cNvPr>
              <p:cNvPicPr/>
              <p:nvPr/>
            </p:nvPicPr>
            <p:blipFill>
              <a:blip r:embed="rId111"/>
              <a:stretch>
                <a:fillRect/>
              </a:stretch>
            </p:blipFill>
            <p:spPr>
              <a:xfrm>
                <a:off x="6716177" y="3981686"/>
                <a:ext cx="16200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2" name="Ink 71">
                <a:extLst>
                  <a:ext uri="{FF2B5EF4-FFF2-40B4-BE49-F238E27FC236}">
                    <a16:creationId xmlns:a16="http://schemas.microsoft.com/office/drawing/2014/main" id="{47AC3E36-9598-5543-B52D-D5C8CD3074C1}"/>
                  </a:ext>
                </a:extLst>
              </p14:cNvPr>
              <p14:cNvContentPartPr/>
              <p14:nvPr/>
            </p14:nvContentPartPr>
            <p14:xfrm>
              <a:off x="6670457" y="3962966"/>
              <a:ext cx="353160" cy="361440"/>
            </p14:xfrm>
          </p:contentPart>
        </mc:Choice>
        <mc:Fallback xmlns="">
          <p:pic>
            <p:nvPicPr>
              <p:cNvPr id="72" name="Ink 71">
                <a:extLst>
                  <a:ext uri="{FF2B5EF4-FFF2-40B4-BE49-F238E27FC236}">
                    <a16:creationId xmlns:a16="http://schemas.microsoft.com/office/drawing/2014/main" id="{47AC3E36-9598-5543-B52D-D5C8CD3074C1}"/>
                  </a:ext>
                </a:extLst>
              </p:cNvPr>
              <p:cNvPicPr/>
              <p:nvPr/>
            </p:nvPicPr>
            <p:blipFill>
              <a:blip r:embed="rId113"/>
              <a:stretch>
                <a:fillRect/>
              </a:stretch>
            </p:blipFill>
            <p:spPr>
              <a:xfrm>
                <a:off x="6654977" y="3947486"/>
                <a:ext cx="383760" cy="3920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3" name="Ink 72">
                <a:extLst>
                  <a:ext uri="{FF2B5EF4-FFF2-40B4-BE49-F238E27FC236}">
                    <a16:creationId xmlns:a16="http://schemas.microsoft.com/office/drawing/2014/main" id="{A29E7205-8540-7B45-9B91-3EAA57479327}"/>
                  </a:ext>
                </a:extLst>
              </p14:cNvPr>
              <p14:cNvContentPartPr/>
              <p14:nvPr/>
            </p14:nvContentPartPr>
            <p14:xfrm>
              <a:off x="7064297" y="4223606"/>
              <a:ext cx="101520" cy="82440"/>
            </p14:xfrm>
          </p:contentPart>
        </mc:Choice>
        <mc:Fallback xmlns="">
          <p:pic>
            <p:nvPicPr>
              <p:cNvPr id="73" name="Ink 72">
                <a:extLst>
                  <a:ext uri="{FF2B5EF4-FFF2-40B4-BE49-F238E27FC236}">
                    <a16:creationId xmlns:a16="http://schemas.microsoft.com/office/drawing/2014/main" id="{A29E7205-8540-7B45-9B91-3EAA57479327}"/>
                  </a:ext>
                </a:extLst>
              </p:cNvPr>
              <p:cNvPicPr/>
              <p:nvPr/>
            </p:nvPicPr>
            <p:blipFill>
              <a:blip r:embed="rId115"/>
              <a:stretch>
                <a:fillRect/>
              </a:stretch>
            </p:blipFill>
            <p:spPr>
              <a:xfrm>
                <a:off x="7048872" y="4208126"/>
                <a:ext cx="132012"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4" name="Ink 73">
                <a:extLst>
                  <a:ext uri="{FF2B5EF4-FFF2-40B4-BE49-F238E27FC236}">
                    <a16:creationId xmlns:a16="http://schemas.microsoft.com/office/drawing/2014/main" id="{D7D29B69-3132-BA47-B7D1-ACD6147EFB61}"/>
                  </a:ext>
                </a:extLst>
              </p14:cNvPr>
              <p14:cNvContentPartPr/>
              <p14:nvPr/>
            </p14:nvContentPartPr>
            <p14:xfrm>
              <a:off x="7228097" y="3953606"/>
              <a:ext cx="233640" cy="270720"/>
            </p14:xfrm>
          </p:contentPart>
        </mc:Choice>
        <mc:Fallback xmlns="">
          <p:pic>
            <p:nvPicPr>
              <p:cNvPr id="74" name="Ink 73">
                <a:extLst>
                  <a:ext uri="{FF2B5EF4-FFF2-40B4-BE49-F238E27FC236}">
                    <a16:creationId xmlns:a16="http://schemas.microsoft.com/office/drawing/2014/main" id="{D7D29B69-3132-BA47-B7D1-ACD6147EFB61}"/>
                  </a:ext>
                </a:extLst>
              </p:cNvPr>
              <p:cNvPicPr/>
              <p:nvPr/>
            </p:nvPicPr>
            <p:blipFill>
              <a:blip r:embed="rId117"/>
              <a:stretch>
                <a:fillRect/>
              </a:stretch>
            </p:blipFill>
            <p:spPr>
              <a:xfrm>
                <a:off x="7212617" y="3938126"/>
                <a:ext cx="26424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5" name="Ink 74">
                <a:extLst>
                  <a:ext uri="{FF2B5EF4-FFF2-40B4-BE49-F238E27FC236}">
                    <a16:creationId xmlns:a16="http://schemas.microsoft.com/office/drawing/2014/main" id="{FB1C9368-3C9D-8B48-A995-4C9FE4EE3842}"/>
                  </a:ext>
                </a:extLst>
              </p14:cNvPr>
              <p14:cNvContentPartPr/>
              <p14:nvPr/>
            </p14:nvContentPartPr>
            <p14:xfrm>
              <a:off x="7131617" y="4050086"/>
              <a:ext cx="234720" cy="69120"/>
            </p14:xfrm>
          </p:contentPart>
        </mc:Choice>
        <mc:Fallback xmlns="">
          <p:pic>
            <p:nvPicPr>
              <p:cNvPr id="75" name="Ink 74">
                <a:extLst>
                  <a:ext uri="{FF2B5EF4-FFF2-40B4-BE49-F238E27FC236}">
                    <a16:creationId xmlns:a16="http://schemas.microsoft.com/office/drawing/2014/main" id="{FB1C9368-3C9D-8B48-A995-4C9FE4EE3842}"/>
                  </a:ext>
                </a:extLst>
              </p:cNvPr>
              <p:cNvPicPr/>
              <p:nvPr/>
            </p:nvPicPr>
            <p:blipFill>
              <a:blip r:embed="rId119"/>
              <a:stretch>
                <a:fillRect/>
              </a:stretch>
            </p:blipFill>
            <p:spPr>
              <a:xfrm>
                <a:off x="7116137" y="4034686"/>
                <a:ext cx="265320" cy="99561"/>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7" name="Ink 76">
                <a:extLst>
                  <a:ext uri="{FF2B5EF4-FFF2-40B4-BE49-F238E27FC236}">
                    <a16:creationId xmlns:a16="http://schemas.microsoft.com/office/drawing/2014/main" id="{24163937-0E6D-C842-9234-50D41E69A61C}"/>
                  </a:ext>
                </a:extLst>
              </p14:cNvPr>
              <p14:cNvContentPartPr/>
              <p14:nvPr/>
            </p14:nvContentPartPr>
            <p14:xfrm>
              <a:off x="7654697" y="3997886"/>
              <a:ext cx="197280" cy="33840"/>
            </p14:xfrm>
          </p:contentPart>
        </mc:Choice>
        <mc:Fallback xmlns="">
          <p:pic>
            <p:nvPicPr>
              <p:cNvPr id="77" name="Ink 76">
                <a:extLst>
                  <a:ext uri="{FF2B5EF4-FFF2-40B4-BE49-F238E27FC236}">
                    <a16:creationId xmlns:a16="http://schemas.microsoft.com/office/drawing/2014/main" id="{24163937-0E6D-C842-9234-50D41E69A61C}"/>
                  </a:ext>
                </a:extLst>
              </p:cNvPr>
              <p:cNvPicPr/>
              <p:nvPr/>
            </p:nvPicPr>
            <p:blipFill>
              <a:blip r:embed="rId121"/>
              <a:stretch>
                <a:fillRect/>
              </a:stretch>
            </p:blipFill>
            <p:spPr>
              <a:xfrm>
                <a:off x="7639245" y="3982406"/>
                <a:ext cx="227824"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8" name="Ink 77">
                <a:extLst>
                  <a:ext uri="{FF2B5EF4-FFF2-40B4-BE49-F238E27FC236}">
                    <a16:creationId xmlns:a16="http://schemas.microsoft.com/office/drawing/2014/main" id="{11825822-1458-8C44-8148-4BD6BB67D9A8}"/>
                  </a:ext>
                </a:extLst>
              </p14:cNvPr>
              <p14:cNvContentPartPr/>
              <p14:nvPr/>
            </p14:nvContentPartPr>
            <p14:xfrm>
              <a:off x="7697897" y="3939206"/>
              <a:ext cx="116640" cy="207720"/>
            </p14:xfrm>
          </p:contentPart>
        </mc:Choice>
        <mc:Fallback xmlns="">
          <p:pic>
            <p:nvPicPr>
              <p:cNvPr id="78" name="Ink 77">
                <a:extLst>
                  <a:ext uri="{FF2B5EF4-FFF2-40B4-BE49-F238E27FC236}">
                    <a16:creationId xmlns:a16="http://schemas.microsoft.com/office/drawing/2014/main" id="{11825822-1458-8C44-8148-4BD6BB67D9A8}"/>
                  </a:ext>
                </a:extLst>
              </p:cNvPr>
              <p:cNvPicPr/>
              <p:nvPr/>
            </p:nvPicPr>
            <p:blipFill>
              <a:blip r:embed="rId123"/>
              <a:stretch>
                <a:fillRect/>
              </a:stretch>
            </p:blipFill>
            <p:spPr>
              <a:xfrm>
                <a:off x="7682417" y="3923726"/>
                <a:ext cx="14724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95" name="Ink 94">
                <a:extLst>
                  <a:ext uri="{FF2B5EF4-FFF2-40B4-BE49-F238E27FC236}">
                    <a16:creationId xmlns:a16="http://schemas.microsoft.com/office/drawing/2014/main" id="{BEB5D7CF-E190-A640-AC73-54F832728E23}"/>
                  </a:ext>
                </a:extLst>
              </p14:cNvPr>
              <p14:cNvContentPartPr/>
              <p14:nvPr/>
            </p14:nvContentPartPr>
            <p14:xfrm>
              <a:off x="5242337" y="3605126"/>
              <a:ext cx="166320" cy="515160"/>
            </p14:xfrm>
          </p:contentPart>
        </mc:Choice>
        <mc:Fallback xmlns="">
          <p:pic>
            <p:nvPicPr>
              <p:cNvPr id="95" name="Ink 94">
                <a:extLst>
                  <a:ext uri="{FF2B5EF4-FFF2-40B4-BE49-F238E27FC236}">
                    <a16:creationId xmlns:a16="http://schemas.microsoft.com/office/drawing/2014/main" id="{BEB5D7CF-E190-A640-AC73-54F832728E23}"/>
                  </a:ext>
                </a:extLst>
              </p:cNvPr>
              <p:cNvPicPr/>
              <p:nvPr/>
            </p:nvPicPr>
            <p:blipFill>
              <a:blip r:embed="rId125"/>
              <a:stretch>
                <a:fillRect/>
              </a:stretch>
            </p:blipFill>
            <p:spPr>
              <a:xfrm>
                <a:off x="5226857" y="3589635"/>
                <a:ext cx="196920" cy="545781"/>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6" name="Ink 95">
                <a:extLst>
                  <a:ext uri="{FF2B5EF4-FFF2-40B4-BE49-F238E27FC236}">
                    <a16:creationId xmlns:a16="http://schemas.microsoft.com/office/drawing/2014/main" id="{9FA778FA-F8D3-914C-B5B2-88348EFB9573}"/>
                  </a:ext>
                </a:extLst>
              </p14:cNvPr>
              <p14:cNvContentPartPr/>
              <p14:nvPr/>
            </p14:nvContentPartPr>
            <p14:xfrm>
              <a:off x="5273657" y="4035326"/>
              <a:ext cx="212400" cy="183240"/>
            </p14:xfrm>
          </p:contentPart>
        </mc:Choice>
        <mc:Fallback xmlns="">
          <p:pic>
            <p:nvPicPr>
              <p:cNvPr id="96" name="Ink 95">
                <a:extLst>
                  <a:ext uri="{FF2B5EF4-FFF2-40B4-BE49-F238E27FC236}">
                    <a16:creationId xmlns:a16="http://schemas.microsoft.com/office/drawing/2014/main" id="{9FA778FA-F8D3-914C-B5B2-88348EFB9573}"/>
                  </a:ext>
                </a:extLst>
              </p:cNvPr>
              <p:cNvPicPr/>
              <p:nvPr/>
            </p:nvPicPr>
            <p:blipFill>
              <a:blip r:embed="rId127"/>
              <a:stretch>
                <a:fillRect/>
              </a:stretch>
            </p:blipFill>
            <p:spPr>
              <a:xfrm>
                <a:off x="5258177" y="4019846"/>
                <a:ext cx="24300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8" name="Ink 97">
                <a:extLst>
                  <a:ext uri="{FF2B5EF4-FFF2-40B4-BE49-F238E27FC236}">
                    <a16:creationId xmlns:a16="http://schemas.microsoft.com/office/drawing/2014/main" id="{09FAEA4C-E945-AB4D-817B-BED401362E77}"/>
                  </a:ext>
                </a:extLst>
              </p14:cNvPr>
              <p14:cNvContentPartPr/>
              <p14:nvPr/>
            </p14:nvContentPartPr>
            <p14:xfrm>
              <a:off x="5272937" y="4490006"/>
              <a:ext cx="514800" cy="269640"/>
            </p14:xfrm>
          </p:contentPart>
        </mc:Choice>
        <mc:Fallback xmlns="">
          <p:pic>
            <p:nvPicPr>
              <p:cNvPr id="98" name="Ink 97">
                <a:extLst>
                  <a:ext uri="{FF2B5EF4-FFF2-40B4-BE49-F238E27FC236}">
                    <a16:creationId xmlns:a16="http://schemas.microsoft.com/office/drawing/2014/main" id="{09FAEA4C-E945-AB4D-817B-BED401362E77}"/>
                  </a:ext>
                </a:extLst>
              </p:cNvPr>
              <p:cNvPicPr/>
              <p:nvPr/>
            </p:nvPicPr>
            <p:blipFill>
              <a:blip r:embed="rId129"/>
              <a:stretch>
                <a:fillRect/>
              </a:stretch>
            </p:blipFill>
            <p:spPr>
              <a:xfrm>
                <a:off x="5257457" y="4474526"/>
                <a:ext cx="54540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99" name="Ink 98">
                <a:extLst>
                  <a:ext uri="{FF2B5EF4-FFF2-40B4-BE49-F238E27FC236}">
                    <a16:creationId xmlns:a16="http://schemas.microsoft.com/office/drawing/2014/main" id="{39E05BA5-C4E3-A84C-B82A-5A42E8B42B62}"/>
                  </a:ext>
                </a:extLst>
              </p14:cNvPr>
              <p14:cNvContentPartPr/>
              <p14:nvPr/>
            </p14:nvContentPartPr>
            <p14:xfrm>
              <a:off x="5734097" y="4415126"/>
              <a:ext cx="194040" cy="235080"/>
            </p14:xfrm>
          </p:contentPart>
        </mc:Choice>
        <mc:Fallback xmlns="">
          <p:pic>
            <p:nvPicPr>
              <p:cNvPr id="99" name="Ink 98">
                <a:extLst>
                  <a:ext uri="{FF2B5EF4-FFF2-40B4-BE49-F238E27FC236}">
                    <a16:creationId xmlns:a16="http://schemas.microsoft.com/office/drawing/2014/main" id="{39E05BA5-C4E3-A84C-B82A-5A42E8B42B62}"/>
                  </a:ext>
                </a:extLst>
              </p:cNvPr>
              <p:cNvPicPr/>
              <p:nvPr/>
            </p:nvPicPr>
            <p:blipFill>
              <a:blip r:embed="rId131"/>
              <a:stretch>
                <a:fillRect/>
              </a:stretch>
            </p:blipFill>
            <p:spPr>
              <a:xfrm>
                <a:off x="5718617" y="4399670"/>
                <a:ext cx="224640" cy="265633"/>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0" name="Ink 99">
                <a:extLst>
                  <a:ext uri="{FF2B5EF4-FFF2-40B4-BE49-F238E27FC236}">
                    <a16:creationId xmlns:a16="http://schemas.microsoft.com/office/drawing/2014/main" id="{0505D0BC-7503-5242-9F7D-A87E40D5B3C0}"/>
                  </a:ext>
                </a:extLst>
              </p14:cNvPr>
              <p14:cNvContentPartPr/>
              <p14:nvPr/>
            </p14:nvContentPartPr>
            <p14:xfrm>
              <a:off x="5997977" y="4458686"/>
              <a:ext cx="34920" cy="205560"/>
            </p14:xfrm>
          </p:contentPart>
        </mc:Choice>
        <mc:Fallback xmlns="">
          <p:pic>
            <p:nvPicPr>
              <p:cNvPr id="100" name="Ink 99">
                <a:extLst>
                  <a:ext uri="{FF2B5EF4-FFF2-40B4-BE49-F238E27FC236}">
                    <a16:creationId xmlns:a16="http://schemas.microsoft.com/office/drawing/2014/main" id="{0505D0BC-7503-5242-9F7D-A87E40D5B3C0}"/>
                  </a:ext>
                </a:extLst>
              </p:cNvPr>
              <p:cNvPicPr/>
              <p:nvPr/>
            </p:nvPicPr>
            <p:blipFill>
              <a:blip r:embed="rId133"/>
              <a:stretch>
                <a:fillRect/>
              </a:stretch>
            </p:blipFill>
            <p:spPr>
              <a:xfrm>
                <a:off x="5982655" y="4443233"/>
                <a:ext cx="65208" cy="236107"/>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1" name="Ink 100">
                <a:extLst>
                  <a:ext uri="{FF2B5EF4-FFF2-40B4-BE49-F238E27FC236}">
                    <a16:creationId xmlns:a16="http://schemas.microsoft.com/office/drawing/2014/main" id="{98FDA3D2-2F56-964B-8531-62CC0F63BD59}"/>
                  </a:ext>
                </a:extLst>
              </p14:cNvPr>
              <p14:cNvContentPartPr/>
              <p14:nvPr/>
            </p14:nvContentPartPr>
            <p14:xfrm>
              <a:off x="5901497" y="4522766"/>
              <a:ext cx="222480" cy="84240"/>
            </p14:xfrm>
          </p:contentPart>
        </mc:Choice>
        <mc:Fallback xmlns="">
          <p:pic>
            <p:nvPicPr>
              <p:cNvPr id="101" name="Ink 100">
                <a:extLst>
                  <a:ext uri="{FF2B5EF4-FFF2-40B4-BE49-F238E27FC236}">
                    <a16:creationId xmlns:a16="http://schemas.microsoft.com/office/drawing/2014/main" id="{98FDA3D2-2F56-964B-8531-62CC0F63BD59}"/>
                  </a:ext>
                </a:extLst>
              </p:cNvPr>
              <p:cNvPicPr/>
              <p:nvPr/>
            </p:nvPicPr>
            <p:blipFill>
              <a:blip r:embed="rId135"/>
              <a:stretch>
                <a:fillRect/>
              </a:stretch>
            </p:blipFill>
            <p:spPr>
              <a:xfrm>
                <a:off x="5886017" y="4507286"/>
                <a:ext cx="25308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2" name="Ink 101">
                <a:extLst>
                  <a:ext uri="{FF2B5EF4-FFF2-40B4-BE49-F238E27FC236}">
                    <a16:creationId xmlns:a16="http://schemas.microsoft.com/office/drawing/2014/main" id="{B55D1BDD-71AB-994A-AAD3-560E0521C8BF}"/>
                  </a:ext>
                </a:extLst>
              </p14:cNvPr>
              <p14:cNvContentPartPr/>
              <p14:nvPr/>
            </p14:nvContentPartPr>
            <p14:xfrm>
              <a:off x="6043697" y="4328006"/>
              <a:ext cx="163440" cy="343080"/>
            </p14:xfrm>
          </p:contentPart>
        </mc:Choice>
        <mc:Fallback xmlns="">
          <p:pic>
            <p:nvPicPr>
              <p:cNvPr id="102" name="Ink 101">
                <a:extLst>
                  <a:ext uri="{FF2B5EF4-FFF2-40B4-BE49-F238E27FC236}">
                    <a16:creationId xmlns:a16="http://schemas.microsoft.com/office/drawing/2014/main" id="{B55D1BDD-71AB-994A-AAD3-560E0521C8BF}"/>
                  </a:ext>
                </a:extLst>
              </p:cNvPr>
              <p:cNvPicPr/>
              <p:nvPr/>
            </p:nvPicPr>
            <p:blipFill>
              <a:blip r:embed="rId137"/>
              <a:stretch>
                <a:fillRect/>
              </a:stretch>
            </p:blipFill>
            <p:spPr>
              <a:xfrm>
                <a:off x="6028251" y="4312526"/>
                <a:ext cx="193973" cy="3736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3" name="Ink 102">
                <a:extLst>
                  <a:ext uri="{FF2B5EF4-FFF2-40B4-BE49-F238E27FC236}">
                    <a16:creationId xmlns:a16="http://schemas.microsoft.com/office/drawing/2014/main" id="{BACCF635-18BF-C746-BBCF-52984EF42424}"/>
                  </a:ext>
                </a:extLst>
              </p14:cNvPr>
              <p14:cNvContentPartPr/>
              <p14:nvPr/>
            </p14:nvContentPartPr>
            <p14:xfrm>
              <a:off x="6348257" y="4293806"/>
              <a:ext cx="164160" cy="55440"/>
            </p14:xfrm>
          </p:contentPart>
        </mc:Choice>
        <mc:Fallback xmlns="">
          <p:pic>
            <p:nvPicPr>
              <p:cNvPr id="103" name="Ink 102">
                <a:extLst>
                  <a:ext uri="{FF2B5EF4-FFF2-40B4-BE49-F238E27FC236}">
                    <a16:creationId xmlns:a16="http://schemas.microsoft.com/office/drawing/2014/main" id="{BACCF635-18BF-C746-BBCF-52984EF42424}"/>
                  </a:ext>
                </a:extLst>
              </p:cNvPr>
              <p:cNvPicPr/>
              <p:nvPr/>
            </p:nvPicPr>
            <p:blipFill>
              <a:blip r:embed="rId139"/>
              <a:stretch>
                <a:fillRect/>
              </a:stretch>
            </p:blipFill>
            <p:spPr>
              <a:xfrm>
                <a:off x="6332777" y="4278326"/>
                <a:ext cx="19476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4" name="Ink 103">
                <a:extLst>
                  <a:ext uri="{FF2B5EF4-FFF2-40B4-BE49-F238E27FC236}">
                    <a16:creationId xmlns:a16="http://schemas.microsoft.com/office/drawing/2014/main" id="{C975794F-0D07-134B-86B0-78B6B7FBA5C7}"/>
                  </a:ext>
                </a:extLst>
              </p14:cNvPr>
              <p14:cNvContentPartPr/>
              <p14:nvPr/>
            </p14:nvContentPartPr>
            <p14:xfrm>
              <a:off x="6357257" y="4421606"/>
              <a:ext cx="156600" cy="55800"/>
            </p14:xfrm>
          </p:contentPart>
        </mc:Choice>
        <mc:Fallback xmlns="">
          <p:pic>
            <p:nvPicPr>
              <p:cNvPr id="104" name="Ink 103">
                <a:extLst>
                  <a:ext uri="{FF2B5EF4-FFF2-40B4-BE49-F238E27FC236}">
                    <a16:creationId xmlns:a16="http://schemas.microsoft.com/office/drawing/2014/main" id="{C975794F-0D07-134B-86B0-78B6B7FBA5C7}"/>
                  </a:ext>
                </a:extLst>
              </p:cNvPr>
              <p:cNvPicPr/>
              <p:nvPr/>
            </p:nvPicPr>
            <p:blipFill>
              <a:blip r:embed="rId141"/>
              <a:stretch>
                <a:fillRect/>
              </a:stretch>
            </p:blipFill>
            <p:spPr>
              <a:xfrm>
                <a:off x="6341777" y="4406225"/>
                <a:ext cx="187200" cy="86204"/>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08" name="Ink 107">
                <a:extLst>
                  <a:ext uri="{FF2B5EF4-FFF2-40B4-BE49-F238E27FC236}">
                    <a16:creationId xmlns:a16="http://schemas.microsoft.com/office/drawing/2014/main" id="{8CA8A811-A408-2443-B122-CEF062EDFA97}"/>
                  </a:ext>
                </a:extLst>
              </p14:cNvPr>
              <p14:cNvContentPartPr/>
              <p14:nvPr/>
            </p14:nvContentPartPr>
            <p14:xfrm>
              <a:off x="6580817" y="3997166"/>
              <a:ext cx="447840" cy="525960"/>
            </p14:xfrm>
          </p:contentPart>
        </mc:Choice>
        <mc:Fallback xmlns="">
          <p:pic>
            <p:nvPicPr>
              <p:cNvPr id="108" name="Ink 107">
                <a:extLst>
                  <a:ext uri="{FF2B5EF4-FFF2-40B4-BE49-F238E27FC236}">
                    <a16:creationId xmlns:a16="http://schemas.microsoft.com/office/drawing/2014/main" id="{8CA8A811-A408-2443-B122-CEF062EDFA97}"/>
                  </a:ext>
                </a:extLst>
              </p:cNvPr>
              <p:cNvPicPr/>
              <p:nvPr/>
            </p:nvPicPr>
            <p:blipFill>
              <a:blip r:embed="rId143"/>
              <a:stretch>
                <a:fillRect/>
              </a:stretch>
            </p:blipFill>
            <p:spPr>
              <a:xfrm>
                <a:off x="6565337" y="3981686"/>
                <a:ext cx="478440" cy="55656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80" name="Ink 79">
                <a:extLst>
                  <a:ext uri="{FF2B5EF4-FFF2-40B4-BE49-F238E27FC236}">
                    <a16:creationId xmlns:a16="http://schemas.microsoft.com/office/drawing/2014/main" id="{76760468-9F3C-1649-8560-5E56770C2073}"/>
                  </a:ext>
                </a:extLst>
              </p14:cNvPr>
              <p14:cNvContentPartPr/>
              <p14:nvPr/>
            </p14:nvContentPartPr>
            <p14:xfrm>
              <a:off x="8068697" y="3779366"/>
              <a:ext cx="304560" cy="288720"/>
            </p14:xfrm>
          </p:contentPart>
        </mc:Choice>
        <mc:Fallback xmlns="">
          <p:pic>
            <p:nvPicPr>
              <p:cNvPr id="80" name="Ink 79">
                <a:extLst>
                  <a:ext uri="{FF2B5EF4-FFF2-40B4-BE49-F238E27FC236}">
                    <a16:creationId xmlns:a16="http://schemas.microsoft.com/office/drawing/2014/main" id="{76760468-9F3C-1649-8560-5E56770C2073}"/>
                  </a:ext>
                </a:extLst>
              </p:cNvPr>
              <p:cNvPicPr/>
              <p:nvPr/>
            </p:nvPicPr>
            <p:blipFill>
              <a:blip r:embed="rId145"/>
              <a:stretch>
                <a:fillRect/>
              </a:stretch>
            </p:blipFill>
            <p:spPr>
              <a:xfrm>
                <a:off x="8053217" y="3763905"/>
                <a:ext cx="335160" cy="319282"/>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81" name="Ink 80">
                <a:extLst>
                  <a:ext uri="{FF2B5EF4-FFF2-40B4-BE49-F238E27FC236}">
                    <a16:creationId xmlns:a16="http://schemas.microsoft.com/office/drawing/2014/main" id="{219E6AF1-B71B-2541-B5EB-7FC6E5B78179}"/>
                  </a:ext>
                </a:extLst>
              </p14:cNvPr>
              <p14:cNvContentPartPr/>
              <p14:nvPr/>
            </p14:nvContentPartPr>
            <p14:xfrm>
              <a:off x="8433377" y="3978086"/>
              <a:ext cx="142200" cy="119880"/>
            </p14:xfrm>
          </p:contentPart>
        </mc:Choice>
        <mc:Fallback xmlns="">
          <p:pic>
            <p:nvPicPr>
              <p:cNvPr id="81" name="Ink 80">
                <a:extLst>
                  <a:ext uri="{FF2B5EF4-FFF2-40B4-BE49-F238E27FC236}">
                    <a16:creationId xmlns:a16="http://schemas.microsoft.com/office/drawing/2014/main" id="{219E6AF1-B71B-2541-B5EB-7FC6E5B78179}"/>
                  </a:ext>
                </a:extLst>
              </p:cNvPr>
              <p:cNvPicPr/>
              <p:nvPr/>
            </p:nvPicPr>
            <p:blipFill>
              <a:blip r:embed="rId147"/>
              <a:stretch>
                <a:fillRect/>
              </a:stretch>
            </p:blipFill>
            <p:spPr>
              <a:xfrm>
                <a:off x="8417897" y="3962606"/>
                <a:ext cx="17280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10" name="Ink 109">
                <a:extLst>
                  <a:ext uri="{FF2B5EF4-FFF2-40B4-BE49-F238E27FC236}">
                    <a16:creationId xmlns:a16="http://schemas.microsoft.com/office/drawing/2014/main" id="{EA76BA79-9C88-3C48-B40A-71DEB5A1F7C9}"/>
                  </a:ext>
                </a:extLst>
              </p14:cNvPr>
              <p14:cNvContentPartPr/>
              <p14:nvPr/>
            </p14:nvContentPartPr>
            <p14:xfrm>
              <a:off x="8481977" y="3492086"/>
              <a:ext cx="286560" cy="606600"/>
            </p14:xfrm>
          </p:contentPart>
        </mc:Choice>
        <mc:Fallback xmlns="">
          <p:pic>
            <p:nvPicPr>
              <p:cNvPr id="110" name="Ink 109">
                <a:extLst>
                  <a:ext uri="{FF2B5EF4-FFF2-40B4-BE49-F238E27FC236}">
                    <a16:creationId xmlns:a16="http://schemas.microsoft.com/office/drawing/2014/main" id="{EA76BA79-9C88-3C48-B40A-71DEB5A1F7C9}"/>
                  </a:ext>
                </a:extLst>
              </p:cNvPr>
              <p:cNvPicPr/>
              <p:nvPr/>
            </p:nvPicPr>
            <p:blipFill>
              <a:blip r:embed="rId149"/>
              <a:stretch>
                <a:fillRect/>
              </a:stretch>
            </p:blipFill>
            <p:spPr>
              <a:xfrm>
                <a:off x="8466516" y="3476606"/>
                <a:ext cx="317122" cy="6372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76" name="Ink 175">
                <a:extLst>
                  <a:ext uri="{FF2B5EF4-FFF2-40B4-BE49-F238E27FC236}">
                    <a16:creationId xmlns:a16="http://schemas.microsoft.com/office/drawing/2014/main" id="{E1B7C28F-AC85-AB45-984C-8D48EA92772C}"/>
                  </a:ext>
                </a:extLst>
              </p14:cNvPr>
              <p14:cNvContentPartPr/>
              <p14:nvPr/>
            </p14:nvContentPartPr>
            <p14:xfrm>
              <a:off x="4159097" y="4172486"/>
              <a:ext cx="3600" cy="7560"/>
            </p14:xfrm>
          </p:contentPart>
        </mc:Choice>
        <mc:Fallback xmlns="">
          <p:pic>
            <p:nvPicPr>
              <p:cNvPr id="176" name="Ink 175">
                <a:extLst>
                  <a:ext uri="{FF2B5EF4-FFF2-40B4-BE49-F238E27FC236}">
                    <a16:creationId xmlns:a16="http://schemas.microsoft.com/office/drawing/2014/main" id="{E1B7C28F-AC85-AB45-984C-8D48EA92772C}"/>
                  </a:ext>
                </a:extLst>
              </p:cNvPr>
              <p:cNvPicPr/>
              <p:nvPr/>
            </p:nvPicPr>
            <p:blipFill>
              <a:blip r:embed="rId151"/>
              <a:stretch>
                <a:fillRect/>
              </a:stretch>
            </p:blipFill>
            <p:spPr>
              <a:xfrm>
                <a:off x="4143617" y="4157006"/>
                <a:ext cx="34200" cy="38160"/>
              </a:xfrm>
              <a:prstGeom prst="rect">
                <a:avLst/>
              </a:prstGeom>
            </p:spPr>
          </p:pic>
        </mc:Fallback>
      </mc:AlternateContent>
      <p:grpSp>
        <p:nvGrpSpPr>
          <p:cNvPr id="234" name="Group 233">
            <a:extLst>
              <a:ext uri="{FF2B5EF4-FFF2-40B4-BE49-F238E27FC236}">
                <a16:creationId xmlns:a16="http://schemas.microsoft.com/office/drawing/2014/main" id="{97756995-10DF-9E4C-8D10-23DA0441FDA5}"/>
              </a:ext>
            </a:extLst>
          </p:cNvPr>
          <p:cNvGrpSpPr/>
          <p:nvPr/>
        </p:nvGrpSpPr>
        <p:grpSpPr>
          <a:xfrm>
            <a:off x="261017" y="940406"/>
            <a:ext cx="1750680" cy="406080"/>
            <a:chOff x="261017" y="940406"/>
            <a:chExt cx="1750680" cy="406080"/>
          </a:xfrm>
        </p:grpSpPr>
        <mc:AlternateContent xmlns:mc="http://schemas.openxmlformats.org/markup-compatibility/2006" xmlns:p14="http://schemas.microsoft.com/office/powerpoint/2010/main">
          <mc:Choice Requires="p14">
            <p:contentPart p14:bwMode="auto" r:id="rId152">
              <p14:nvContentPartPr>
                <p14:cNvPr id="225" name="Ink 224">
                  <a:extLst>
                    <a:ext uri="{FF2B5EF4-FFF2-40B4-BE49-F238E27FC236}">
                      <a16:creationId xmlns:a16="http://schemas.microsoft.com/office/drawing/2014/main" id="{4886B97E-4298-2C41-96A7-DE29CDFF241E}"/>
                    </a:ext>
                  </a:extLst>
                </p14:cNvPr>
                <p14:cNvContentPartPr/>
                <p14:nvPr/>
              </p14:nvContentPartPr>
              <p14:xfrm>
                <a:off x="294857" y="1018526"/>
                <a:ext cx="18720" cy="246240"/>
              </p14:xfrm>
            </p:contentPart>
          </mc:Choice>
          <mc:Fallback xmlns="">
            <p:pic>
              <p:nvPicPr>
                <p:cNvPr id="225" name="Ink 224">
                  <a:extLst>
                    <a:ext uri="{FF2B5EF4-FFF2-40B4-BE49-F238E27FC236}">
                      <a16:creationId xmlns:a16="http://schemas.microsoft.com/office/drawing/2014/main" id="{4886B97E-4298-2C41-96A7-DE29CDFF241E}"/>
                    </a:ext>
                  </a:extLst>
                </p:cNvPr>
                <p:cNvPicPr/>
                <p:nvPr/>
              </p:nvPicPr>
              <p:blipFill>
                <a:blip r:embed="rId153"/>
                <a:stretch>
                  <a:fillRect/>
                </a:stretch>
              </p:blipFill>
              <p:spPr>
                <a:xfrm>
                  <a:off x="279377" y="1003046"/>
                  <a:ext cx="4932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226" name="Ink 225">
                  <a:extLst>
                    <a:ext uri="{FF2B5EF4-FFF2-40B4-BE49-F238E27FC236}">
                      <a16:creationId xmlns:a16="http://schemas.microsoft.com/office/drawing/2014/main" id="{F9F6676F-3472-0644-A4FC-95F0C62AA59D}"/>
                    </a:ext>
                  </a:extLst>
                </p14:cNvPr>
                <p14:cNvContentPartPr/>
                <p14:nvPr/>
              </p14:nvContentPartPr>
              <p14:xfrm>
                <a:off x="261017" y="940406"/>
                <a:ext cx="193680" cy="203400"/>
              </p14:xfrm>
            </p:contentPart>
          </mc:Choice>
          <mc:Fallback xmlns="">
            <p:pic>
              <p:nvPicPr>
                <p:cNvPr id="226" name="Ink 225">
                  <a:extLst>
                    <a:ext uri="{FF2B5EF4-FFF2-40B4-BE49-F238E27FC236}">
                      <a16:creationId xmlns:a16="http://schemas.microsoft.com/office/drawing/2014/main" id="{F9F6676F-3472-0644-A4FC-95F0C62AA59D}"/>
                    </a:ext>
                  </a:extLst>
                </p:cNvPr>
                <p:cNvPicPr/>
                <p:nvPr/>
              </p:nvPicPr>
              <p:blipFill>
                <a:blip r:embed="rId155"/>
                <a:stretch>
                  <a:fillRect/>
                </a:stretch>
              </p:blipFill>
              <p:spPr>
                <a:xfrm>
                  <a:off x="245508" y="924953"/>
                  <a:ext cx="224337" cy="233946"/>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227" name="Ink 226">
                  <a:extLst>
                    <a:ext uri="{FF2B5EF4-FFF2-40B4-BE49-F238E27FC236}">
                      <a16:creationId xmlns:a16="http://schemas.microsoft.com/office/drawing/2014/main" id="{B0D01CCC-9D6C-5445-82CA-B2E5A81D5155}"/>
                    </a:ext>
                  </a:extLst>
                </p14:cNvPr>
                <p14:cNvContentPartPr/>
                <p14:nvPr/>
              </p14:nvContentPartPr>
              <p14:xfrm>
                <a:off x="488177" y="1149206"/>
                <a:ext cx="23400" cy="154080"/>
              </p14:xfrm>
            </p:contentPart>
          </mc:Choice>
          <mc:Fallback xmlns="">
            <p:pic>
              <p:nvPicPr>
                <p:cNvPr id="227" name="Ink 226">
                  <a:extLst>
                    <a:ext uri="{FF2B5EF4-FFF2-40B4-BE49-F238E27FC236}">
                      <a16:creationId xmlns:a16="http://schemas.microsoft.com/office/drawing/2014/main" id="{B0D01CCC-9D6C-5445-82CA-B2E5A81D5155}"/>
                    </a:ext>
                  </a:extLst>
                </p:cNvPr>
                <p:cNvPicPr/>
                <p:nvPr/>
              </p:nvPicPr>
              <p:blipFill>
                <a:blip r:embed="rId157"/>
                <a:stretch>
                  <a:fillRect/>
                </a:stretch>
              </p:blipFill>
              <p:spPr>
                <a:xfrm>
                  <a:off x="472932" y="1133690"/>
                  <a:ext cx="53536" cy="184752"/>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228" name="Ink 227">
                  <a:extLst>
                    <a:ext uri="{FF2B5EF4-FFF2-40B4-BE49-F238E27FC236}">
                      <a16:creationId xmlns:a16="http://schemas.microsoft.com/office/drawing/2014/main" id="{27B8D915-3BBA-5747-8B96-36150575E606}"/>
                    </a:ext>
                  </a:extLst>
                </p14:cNvPr>
                <p14:cNvContentPartPr/>
                <p14:nvPr/>
              </p14:nvContentPartPr>
              <p14:xfrm>
                <a:off x="478097" y="1107806"/>
                <a:ext cx="166320" cy="59400"/>
              </p14:xfrm>
            </p:contentPart>
          </mc:Choice>
          <mc:Fallback xmlns="">
            <p:pic>
              <p:nvPicPr>
                <p:cNvPr id="228" name="Ink 227">
                  <a:extLst>
                    <a:ext uri="{FF2B5EF4-FFF2-40B4-BE49-F238E27FC236}">
                      <a16:creationId xmlns:a16="http://schemas.microsoft.com/office/drawing/2014/main" id="{27B8D915-3BBA-5747-8B96-36150575E606}"/>
                    </a:ext>
                  </a:extLst>
                </p:cNvPr>
                <p:cNvPicPr/>
                <p:nvPr/>
              </p:nvPicPr>
              <p:blipFill>
                <a:blip r:embed="rId159"/>
                <a:stretch>
                  <a:fillRect/>
                </a:stretch>
              </p:blipFill>
              <p:spPr>
                <a:xfrm>
                  <a:off x="462617" y="1092232"/>
                  <a:ext cx="196920" cy="90187"/>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229" name="Ink 228">
                  <a:extLst>
                    <a:ext uri="{FF2B5EF4-FFF2-40B4-BE49-F238E27FC236}">
                      <a16:creationId xmlns:a16="http://schemas.microsoft.com/office/drawing/2014/main" id="{656064D3-2D0B-8E4A-BA4A-BFEE92F22198}"/>
                    </a:ext>
                  </a:extLst>
                </p14:cNvPr>
                <p14:cNvContentPartPr/>
                <p14:nvPr/>
              </p14:nvContentPartPr>
              <p14:xfrm>
                <a:off x="732977" y="1146326"/>
                <a:ext cx="147960" cy="116280"/>
              </p14:xfrm>
            </p:contentPart>
          </mc:Choice>
          <mc:Fallback xmlns="">
            <p:pic>
              <p:nvPicPr>
                <p:cNvPr id="229" name="Ink 228">
                  <a:extLst>
                    <a:ext uri="{FF2B5EF4-FFF2-40B4-BE49-F238E27FC236}">
                      <a16:creationId xmlns:a16="http://schemas.microsoft.com/office/drawing/2014/main" id="{656064D3-2D0B-8E4A-BA4A-BFEE92F22198}"/>
                    </a:ext>
                  </a:extLst>
                </p:cNvPr>
                <p:cNvPicPr/>
                <p:nvPr/>
              </p:nvPicPr>
              <p:blipFill>
                <a:blip r:embed="rId161"/>
                <a:stretch>
                  <a:fillRect/>
                </a:stretch>
              </p:blipFill>
              <p:spPr>
                <a:xfrm>
                  <a:off x="717497" y="1130846"/>
                  <a:ext cx="17856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230" name="Ink 229">
                  <a:extLst>
                    <a:ext uri="{FF2B5EF4-FFF2-40B4-BE49-F238E27FC236}">
                      <a16:creationId xmlns:a16="http://schemas.microsoft.com/office/drawing/2014/main" id="{0E4A7C5E-5F64-1949-B0B4-FCBC0F7684ED}"/>
                    </a:ext>
                  </a:extLst>
                </p14:cNvPr>
                <p14:cNvContentPartPr/>
                <p14:nvPr/>
              </p14:nvContentPartPr>
              <p14:xfrm>
                <a:off x="1018097" y="968126"/>
                <a:ext cx="160920" cy="313920"/>
              </p14:xfrm>
            </p:contentPart>
          </mc:Choice>
          <mc:Fallback xmlns="">
            <p:pic>
              <p:nvPicPr>
                <p:cNvPr id="230" name="Ink 229">
                  <a:extLst>
                    <a:ext uri="{FF2B5EF4-FFF2-40B4-BE49-F238E27FC236}">
                      <a16:creationId xmlns:a16="http://schemas.microsoft.com/office/drawing/2014/main" id="{0E4A7C5E-5F64-1949-B0B4-FCBC0F7684ED}"/>
                    </a:ext>
                  </a:extLst>
                </p:cNvPr>
                <p:cNvPicPr/>
                <p:nvPr/>
              </p:nvPicPr>
              <p:blipFill>
                <a:blip r:embed="rId163"/>
                <a:stretch>
                  <a:fillRect/>
                </a:stretch>
              </p:blipFill>
              <p:spPr>
                <a:xfrm>
                  <a:off x="1002617" y="952664"/>
                  <a:ext cx="191520" cy="344485"/>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231" name="Ink 230">
                  <a:extLst>
                    <a:ext uri="{FF2B5EF4-FFF2-40B4-BE49-F238E27FC236}">
                      <a16:creationId xmlns:a16="http://schemas.microsoft.com/office/drawing/2014/main" id="{A0F4E4A1-2770-B446-9611-4E65C3772334}"/>
                    </a:ext>
                  </a:extLst>
                </p14:cNvPr>
                <p14:cNvContentPartPr/>
                <p14:nvPr/>
              </p14:nvContentPartPr>
              <p14:xfrm>
                <a:off x="1266857" y="992606"/>
                <a:ext cx="560880" cy="334080"/>
              </p14:xfrm>
            </p:contentPart>
          </mc:Choice>
          <mc:Fallback xmlns="">
            <p:pic>
              <p:nvPicPr>
                <p:cNvPr id="231" name="Ink 230">
                  <a:extLst>
                    <a:ext uri="{FF2B5EF4-FFF2-40B4-BE49-F238E27FC236}">
                      <a16:creationId xmlns:a16="http://schemas.microsoft.com/office/drawing/2014/main" id="{A0F4E4A1-2770-B446-9611-4E65C3772334}"/>
                    </a:ext>
                  </a:extLst>
                </p:cNvPr>
                <p:cNvPicPr/>
                <p:nvPr/>
              </p:nvPicPr>
              <p:blipFill>
                <a:blip r:embed="rId165"/>
                <a:stretch>
                  <a:fillRect/>
                </a:stretch>
              </p:blipFill>
              <p:spPr>
                <a:xfrm>
                  <a:off x="1251387" y="977126"/>
                  <a:ext cx="59146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232" name="Ink 231">
                  <a:extLst>
                    <a:ext uri="{FF2B5EF4-FFF2-40B4-BE49-F238E27FC236}">
                      <a16:creationId xmlns:a16="http://schemas.microsoft.com/office/drawing/2014/main" id="{62972CFC-6659-9C4A-BE5D-1DAB05A4EE48}"/>
                    </a:ext>
                  </a:extLst>
                </p14:cNvPr>
                <p14:cNvContentPartPr/>
                <p14:nvPr/>
              </p14:nvContentPartPr>
              <p14:xfrm>
                <a:off x="1959137" y="1140566"/>
                <a:ext cx="17280" cy="89280"/>
              </p14:xfrm>
            </p:contentPart>
          </mc:Choice>
          <mc:Fallback xmlns="">
            <p:pic>
              <p:nvPicPr>
                <p:cNvPr id="232" name="Ink 231">
                  <a:extLst>
                    <a:ext uri="{FF2B5EF4-FFF2-40B4-BE49-F238E27FC236}">
                      <a16:creationId xmlns:a16="http://schemas.microsoft.com/office/drawing/2014/main" id="{62972CFC-6659-9C4A-BE5D-1DAB05A4EE48}"/>
                    </a:ext>
                  </a:extLst>
                </p:cNvPr>
                <p:cNvPicPr/>
                <p:nvPr/>
              </p:nvPicPr>
              <p:blipFill>
                <a:blip r:embed="rId167"/>
                <a:stretch>
                  <a:fillRect/>
                </a:stretch>
              </p:blipFill>
              <p:spPr>
                <a:xfrm>
                  <a:off x="1943328" y="1125086"/>
                  <a:ext cx="48531"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33" name="Ink 232">
                  <a:extLst>
                    <a:ext uri="{FF2B5EF4-FFF2-40B4-BE49-F238E27FC236}">
                      <a16:creationId xmlns:a16="http://schemas.microsoft.com/office/drawing/2014/main" id="{71DC5E2E-C6E4-694F-A113-A8C58CD652D7}"/>
                    </a:ext>
                  </a:extLst>
                </p14:cNvPr>
                <p14:cNvContentPartPr/>
                <p14:nvPr/>
              </p14:nvContentPartPr>
              <p14:xfrm>
                <a:off x="2002697" y="1329926"/>
                <a:ext cx="9000" cy="16560"/>
              </p14:xfrm>
            </p:contentPart>
          </mc:Choice>
          <mc:Fallback xmlns="">
            <p:pic>
              <p:nvPicPr>
                <p:cNvPr id="233" name="Ink 232">
                  <a:extLst>
                    <a:ext uri="{FF2B5EF4-FFF2-40B4-BE49-F238E27FC236}">
                      <a16:creationId xmlns:a16="http://schemas.microsoft.com/office/drawing/2014/main" id="{71DC5E2E-C6E4-694F-A113-A8C58CD652D7}"/>
                    </a:ext>
                  </a:extLst>
                </p:cNvPr>
                <p:cNvPicPr/>
                <p:nvPr/>
              </p:nvPicPr>
              <p:blipFill>
                <a:blip r:embed="rId169"/>
                <a:stretch>
                  <a:fillRect/>
                </a:stretch>
              </p:blipFill>
              <p:spPr>
                <a:xfrm>
                  <a:off x="1987217" y="1314446"/>
                  <a:ext cx="39600" cy="47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0">
            <p14:nvContentPartPr>
              <p14:cNvPr id="235" name="Ink 234">
                <a:extLst>
                  <a:ext uri="{FF2B5EF4-FFF2-40B4-BE49-F238E27FC236}">
                    <a16:creationId xmlns:a16="http://schemas.microsoft.com/office/drawing/2014/main" id="{BF615EA7-8C2F-F645-8568-CE4FB0168398}"/>
                  </a:ext>
                </a:extLst>
              </p14:cNvPr>
              <p14:cNvContentPartPr/>
              <p14:nvPr/>
            </p14:nvContentPartPr>
            <p14:xfrm>
              <a:off x="121697" y="1933286"/>
              <a:ext cx="4195440" cy="61200"/>
            </p14:xfrm>
          </p:contentPart>
        </mc:Choice>
        <mc:Fallback xmlns="">
          <p:pic>
            <p:nvPicPr>
              <p:cNvPr id="235" name="Ink 234">
                <a:extLst>
                  <a:ext uri="{FF2B5EF4-FFF2-40B4-BE49-F238E27FC236}">
                    <a16:creationId xmlns:a16="http://schemas.microsoft.com/office/drawing/2014/main" id="{BF615EA7-8C2F-F645-8568-CE4FB0168398}"/>
                  </a:ext>
                </a:extLst>
              </p:cNvPr>
              <p:cNvPicPr/>
              <p:nvPr/>
            </p:nvPicPr>
            <p:blipFill>
              <a:blip r:embed="rId171"/>
              <a:stretch>
                <a:fillRect/>
              </a:stretch>
            </p:blipFill>
            <p:spPr>
              <a:xfrm>
                <a:off x="106217" y="1917806"/>
                <a:ext cx="4226040" cy="91800"/>
              </a:xfrm>
              <a:prstGeom prst="rect">
                <a:avLst/>
              </a:prstGeom>
            </p:spPr>
          </p:pic>
        </mc:Fallback>
      </mc:AlternateContent>
      <p:grpSp>
        <p:nvGrpSpPr>
          <p:cNvPr id="242" name="Group 241">
            <a:extLst>
              <a:ext uri="{FF2B5EF4-FFF2-40B4-BE49-F238E27FC236}">
                <a16:creationId xmlns:a16="http://schemas.microsoft.com/office/drawing/2014/main" id="{98890FDA-02E7-5847-BC99-EE9980C74DCA}"/>
              </a:ext>
            </a:extLst>
          </p:cNvPr>
          <p:cNvGrpSpPr/>
          <p:nvPr/>
        </p:nvGrpSpPr>
        <p:grpSpPr>
          <a:xfrm>
            <a:off x="4491017" y="1216166"/>
            <a:ext cx="330840" cy="411480"/>
            <a:chOff x="4491017" y="1216166"/>
            <a:chExt cx="330840" cy="411480"/>
          </a:xfrm>
        </p:grpSpPr>
        <mc:AlternateContent xmlns:mc="http://schemas.openxmlformats.org/markup-compatibility/2006" xmlns:p14="http://schemas.microsoft.com/office/powerpoint/2010/main">
          <mc:Choice Requires="p14">
            <p:contentPart p14:bwMode="auto" r:id="rId172">
              <p14:nvContentPartPr>
                <p14:cNvPr id="239" name="Ink 238">
                  <a:extLst>
                    <a:ext uri="{FF2B5EF4-FFF2-40B4-BE49-F238E27FC236}">
                      <a16:creationId xmlns:a16="http://schemas.microsoft.com/office/drawing/2014/main" id="{66EC7A8E-048C-5B43-8E0A-8502DC825978}"/>
                    </a:ext>
                  </a:extLst>
                </p14:cNvPr>
                <p14:cNvContentPartPr/>
                <p14:nvPr/>
              </p14:nvContentPartPr>
              <p14:xfrm>
                <a:off x="4628177" y="1323446"/>
                <a:ext cx="22320" cy="172440"/>
              </p14:xfrm>
            </p:contentPart>
          </mc:Choice>
          <mc:Fallback xmlns="">
            <p:pic>
              <p:nvPicPr>
                <p:cNvPr id="239" name="Ink 238">
                  <a:extLst>
                    <a:ext uri="{FF2B5EF4-FFF2-40B4-BE49-F238E27FC236}">
                      <a16:creationId xmlns:a16="http://schemas.microsoft.com/office/drawing/2014/main" id="{66EC7A8E-048C-5B43-8E0A-8502DC825978}"/>
                    </a:ext>
                  </a:extLst>
                </p:cNvPr>
                <p:cNvPicPr/>
                <p:nvPr/>
              </p:nvPicPr>
              <p:blipFill>
                <a:blip r:embed="rId173"/>
                <a:stretch>
                  <a:fillRect/>
                </a:stretch>
              </p:blipFill>
              <p:spPr>
                <a:xfrm>
                  <a:off x="4612697" y="1307966"/>
                  <a:ext cx="529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240" name="Ink 239">
                  <a:extLst>
                    <a:ext uri="{FF2B5EF4-FFF2-40B4-BE49-F238E27FC236}">
                      <a16:creationId xmlns:a16="http://schemas.microsoft.com/office/drawing/2014/main" id="{2EE35C34-00D1-014D-835E-8378394530FA}"/>
                    </a:ext>
                  </a:extLst>
                </p14:cNvPr>
                <p14:cNvContentPartPr/>
                <p14:nvPr/>
              </p14:nvContentPartPr>
              <p14:xfrm>
                <a:off x="4491017" y="1244966"/>
                <a:ext cx="78840" cy="330480"/>
              </p14:xfrm>
            </p:contentPart>
          </mc:Choice>
          <mc:Fallback xmlns="">
            <p:pic>
              <p:nvPicPr>
                <p:cNvPr id="240" name="Ink 239">
                  <a:extLst>
                    <a:ext uri="{FF2B5EF4-FFF2-40B4-BE49-F238E27FC236}">
                      <a16:creationId xmlns:a16="http://schemas.microsoft.com/office/drawing/2014/main" id="{2EE35C34-00D1-014D-835E-8378394530FA}"/>
                    </a:ext>
                  </a:extLst>
                </p:cNvPr>
                <p:cNvPicPr/>
                <p:nvPr/>
              </p:nvPicPr>
              <p:blipFill>
                <a:blip r:embed="rId175"/>
                <a:stretch>
                  <a:fillRect/>
                </a:stretch>
              </p:blipFill>
              <p:spPr>
                <a:xfrm>
                  <a:off x="4475537" y="1229486"/>
                  <a:ext cx="10944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41" name="Ink 240">
                  <a:extLst>
                    <a:ext uri="{FF2B5EF4-FFF2-40B4-BE49-F238E27FC236}">
                      <a16:creationId xmlns:a16="http://schemas.microsoft.com/office/drawing/2014/main" id="{8106D6A4-A4C2-394D-9C42-77447C8B4FDD}"/>
                    </a:ext>
                  </a:extLst>
                </p14:cNvPr>
                <p14:cNvContentPartPr/>
                <p14:nvPr/>
              </p14:nvContentPartPr>
              <p14:xfrm>
                <a:off x="4684337" y="1216166"/>
                <a:ext cx="137520" cy="411480"/>
              </p14:xfrm>
            </p:contentPart>
          </mc:Choice>
          <mc:Fallback xmlns="">
            <p:pic>
              <p:nvPicPr>
                <p:cNvPr id="241" name="Ink 240">
                  <a:extLst>
                    <a:ext uri="{FF2B5EF4-FFF2-40B4-BE49-F238E27FC236}">
                      <a16:creationId xmlns:a16="http://schemas.microsoft.com/office/drawing/2014/main" id="{8106D6A4-A4C2-394D-9C42-77447C8B4FDD}"/>
                    </a:ext>
                  </a:extLst>
                </p:cNvPr>
                <p:cNvPicPr/>
                <p:nvPr/>
              </p:nvPicPr>
              <p:blipFill>
                <a:blip r:embed="rId177"/>
                <a:stretch>
                  <a:fillRect/>
                </a:stretch>
              </p:blipFill>
              <p:spPr>
                <a:xfrm>
                  <a:off x="4668816" y="1200672"/>
                  <a:ext cx="168200" cy="442107"/>
                </a:xfrm>
                <a:prstGeom prst="rect">
                  <a:avLst/>
                </a:prstGeom>
              </p:spPr>
            </p:pic>
          </mc:Fallback>
        </mc:AlternateContent>
      </p:grpSp>
      <p:grpSp>
        <p:nvGrpSpPr>
          <p:cNvPr id="246" name="Group 245">
            <a:extLst>
              <a:ext uri="{FF2B5EF4-FFF2-40B4-BE49-F238E27FC236}">
                <a16:creationId xmlns:a16="http://schemas.microsoft.com/office/drawing/2014/main" id="{1D66C394-57B3-1F48-A297-657344320544}"/>
              </a:ext>
            </a:extLst>
          </p:cNvPr>
          <p:cNvGrpSpPr/>
          <p:nvPr/>
        </p:nvGrpSpPr>
        <p:grpSpPr>
          <a:xfrm>
            <a:off x="2379257" y="2420726"/>
            <a:ext cx="497880" cy="447480"/>
            <a:chOff x="2379257" y="2420726"/>
            <a:chExt cx="497880" cy="447480"/>
          </a:xfrm>
        </p:grpSpPr>
        <mc:AlternateContent xmlns:mc="http://schemas.openxmlformats.org/markup-compatibility/2006" xmlns:p14="http://schemas.microsoft.com/office/powerpoint/2010/main">
          <mc:Choice Requires="p14">
            <p:contentPart p14:bwMode="auto" r:id="rId178">
              <p14:nvContentPartPr>
                <p14:cNvPr id="243" name="Ink 242">
                  <a:extLst>
                    <a:ext uri="{FF2B5EF4-FFF2-40B4-BE49-F238E27FC236}">
                      <a16:creationId xmlns:a16="http://schemas.microsoft.com/office/drawing/2014/main" id="{FFDA0D49-F5D4-454C-8949-7ECD71F6C0BF}"/>
                    </a:ext>
                  </a:extLst>
                </p14:cNvPr>
                <p14:cNvContentPartPr/>
                <p14:nvPr/>
              </p14:nvContentPartPr>
              <p14:xfrm>
                <a:off x="2558897" y="2524046"/>
                <a:ext cx="149040" cy="247680"/>
              </p14:xfrm>
            </p:contentPart>
          </mc:Choice>
          <mc:Fallback xmlns="">
            <p:pic>
              <p:nvPicPr>
                <p:cNvPr id="243" name="Ink 242">
                  <a:extLst>
                    <a:ext uri="{FF2B5EF4-FFF2-40B4-BE49-F238E27FC236}">
                      <a16:creationId xmlns:a16="http://schemas.microsoft.com/office/drawing/2014/main" id="{FFDA0D49-F5D4-454C-8949-7ECD71F6C0BF}"/>
                    </a:ext>
                  </a:extLst>
                </p:cNvPr>
                <p:cNvPicPr/>
                <p:nvPr/>
              </p:nvPicPr>
              <p:blipFill>
                <a:blip r:embed="rId179"/>
                <a:stretch>
                  <a:fillRect/>
                </a:stretch>
              </p:blipFill>
              <p:spPr>
                <a:xfrm>
                  <a:off x="2543417" y="2508566"/>
                  <a:ext cx="17964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244" name="Ink 243">
                  <a:extLst>
                    <a:ext uri="{FF2B5EF4-FFF2-40B4-BE49-F238E27FC236}">
                      <a16:creationId xmlns:a16="http://schemas.microsoft.com/office/drawing/2014/main" id="{14E7A3AD-EEAB-5A44-9DDC-D31195815CF6}"/>
                    </a:ext>
                  </a:extLst>
                </p14:cNvPr>
                <p14:cNvContentPartPr/>
                <p14:nvPr/>
              </p14:nvContentPartPr>
              <p14:xfrm>
                <a:off x="2379257" y="2516486"/>
                <a:ext cx="162000" cy="351720"/>
              </p14:xfrm>
            </p:contentPart>
          </mc:Choice>
          <mc:Fallback xmlns="">
            <p:pic>
              <p:nvPicPr>
                <p:cNvPr id="244" name="Ink 243">
                  <a:extLst>
                    <a:ext uri="{FF2B5EF4-FFF2-40B4-BE49-F238E27FC236}">
                      <a16:creationId xmlns:a16="http://schemas.microsoft.com/office/drawing/2014/main" id="{14E7A3AD-EEAB-5A44-9DDC-D31195815CF6}"/>
                    </a:ext>
                  </a:extLst>
                </p:cNvPr>
                <p:cNvPicPr/>
                <p:nvPr/>
              </p:nvPicPr>
              <p:blipFill>
                <a:blip r:embed="rId181"/>
                <a:stretch>
                  <a:fillRect/>
                </a:stretch>
              </p:blipFill>
              <p:spPr>
                <a:xfrm>
                  <a:off x="2363743" y="2501006"/>
                  <a:ext cx="192668"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245" name="Ink 244">
                  <a:extLst>
                    <a:ext uri="{FF2B5EF4-FFF2-40B4-BE49-F238E27FC236}">
                      <a16:creationId xmlns:a16="http://schemas.microsoft.com/office/drawing/2014/main" id="{90A679B2-F8DA-4547-9067-F2E56646033F}"/>
                    </a:ext>
                  </a:extLst>
                </p14:cNvPr>
                <p14:cNvContentPartPr/>
                <p14:nvPr/>
              </p14:nvContentPartPr>
              <p14:xfrm>
                <a:off x="2795057" y="2420726"/>
                <a:ext cx="82080" cy="400320"/>
              </p14:xfrm>
            </p:contentPart>
          </mc:Choice>
          <mc:Fallback xmlns="">
            <p:pic>
              <p:nvPicPr>
                <p:cNvPr id="245" name="Ink 244">
                  <a:extLst>
                    <a:ext uri="{FF2B5EF4-FFF2-40B4-BE49-F238E27FC236}">
                      <a16:creationId xmlns:a16="http://schemas.microsoft.com/office/drawing/2014/main" id="{90A679B2-F8DA-4547-9067-F2E56646033F}"/>
                    </a:ext>
                  </a:extLst>
                </p:cNvPr>
                <p:cNvPicPr/>
                <p:nvPr/>
              </p:nvPicPr>
              <p:blipFill>
                <a:blip r:embed="rId183"/>
                <a:stretch>
                  <a:fillRect/>
                </a:stretch>
              </p:blipFill>
              <p:spPr>
                <a:xfrm>
                  <a:off x="2779577" y="2405246"/>
                  <a:ext cx="112680" cy="430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4">
            <p14:nvContentPartPr>
              <p14:cNvPr id="289" name="Ink 288">
                <a:extLst>
                  <a:ext uri="{FF2B5EF4-FFF2-40B4-BE49-F238E27FC236}">
                    <a16:creationId xmlns:a16="http://schemas.microsoft.com/office/drawing/2014/main" id="{4EA6C0C0-1A8C-3A4E-ABE3-32EE908FA43C}"/>
                  </a:ext>
                </a:extLst>
              </p14:cNvPr>
              <p14:cNvContentPartPr/>
              <p14:nvPr/>
            </p14:nvContentPartPr>
            <p14:xfrm>
              <a:off x="-1584703" y="297446"/>
              <a:ext cx="360" cy="360"/>
            </p14:xfrm>
          </p:contentPart>
        </mc:Choice>
        <mc:Fallback xmlns="">
          <p:pic>
            <p:nvPicPr>
              <p:cNvPr id="289" name="Ink 288">
                <a:extLst>
                  <a:ext uri="{FF2B5EF4-FFF2-40B4-BE49-F238E27FC236}">
                    <a16:creationId xmlns:a16="http://schemas.microsoft.com/office/drawing/2014/main" id="{4EA6C0C0-1A8C-3A4E-ABE3-32EE908FA43C}"/>
                  </a:ext>
                </a:extLst>
              </p:cNvPr>
              <p:cNvPicPr/>
              <p:nvPr/>
            </p:nvPicPr>
            <p:blipFill>
              <a:blip r:embed="rId185"/>
              <a:stretch>
                <a:fillRect/>
              </a:stretch>
            </p:blipFill>
            <p:spPr>
              <a:xfrm>
                <a:off x="-1589023" y="29312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293" name="Ink 292">
                <a:extLst>
                  <a:ext uri="{FF2B5EF4-FFF2-40B4-BE49-F238E27FC236}">
                    <a16:creationId xmlns:a16="http://schemas.microsoft.com/office/drawing/2014/main" id="{E6F02035-FDEC-0C41-AD6D-CA8360FA8E7F}"/>
                  </a:ext>
                </a:extLst>
              </p14:cNvPr>
              <p14:cNvContentPartPr/>
              <p14:nvPr/>
            </p14:nvContentPartPr>
            <p14:xfrm>
              <a:off x="-2143423" y="550166"/>
              <a:ext cx="13320" cy="2520"/>
            </p14:xfrm>
          </p:contentPart>
        </mc:Choice>
        <mc:Fallback xmlns="">
          <p:pic>
            <p:nvPicPr>
              <p:cNvPr id="293" name="Ink 292">
                <a:extLst>
                  <a:ext uri="{FF2B5EF4-FFF2-40B4-BE49-F238E27FC236}">
                    <a16:creationId xmlns:a16="http://schemas.microsoft.com/office/drawing/2014/main" id="{E6F02035-FDEC-0C41-AD6D-CA8360FA8E7F}"/>
                  </a:ext>
                </a:extLst>
              </p:cNvPr>
              <p:cNvPicPr/>
              <p:nvPr/>
            </p:nvPicPr>
            <p:blipFill>
              <a:blip r:embed="rId187"/>
              <a:stretch>
                <a:fillRect/>
              </a:stretch>
            </p:blipFill>
            <p:spPr>
              <a:xfrm>
                <a:off x="-2147743" y="545846"/>
                <a:ext cx="21960" cy="11160"/>
              </a:xfrm>
              <a:prstGeom prst="rect">
                <a:avLst/>
              </a:prstGeom>
            </p:spPr>
          </p:pic>
        </mc:Fallback>
      </mc:AlternateContent>
    </p:spTree>
    <p:extLst>
      <p:ext uri="{BB962C8B-B14F-4D97-AF65-F5344CB8AC3E}">
        <p14:creationId xmlns:p14="http://schemas.microsoft.com/office/powerpoint/2010/main" val="3095827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BD4C-05B9-8D42-8447-1E57A99E7020}"/>
              </a:ext>
            </a:extLst>
          </p:cNvPr>
          <p:cNvSpPr>
            <a:spLocks noGrp="1"/>
          </p:cNvSpPr>
          <p:nvPr>
            <p:ph type="title"/>
          </p:nvPr>
        </p:nvSpPr>
        <p:spPr/>
        <p:txBody>
          <a:bodyPr/>
          <a:lstStyle/>
          <a:p>
            <a:r>
              <a:rPr lang="en-US" dirty="0"/>
              <a:t>Check your first model</a:t>
            </a:r>
          </a:p>
        </p:txBody>
      </p:sp>
      <p:grpSp>
        <p:nvGrpSpPr>
          <p:cNvPr id="18" name="Group 17">
            <a:extLst>
              <a:ext uri="{FF2B5EF4-FFF2-40B4-BE49-F238E27FC236}">
                <a16:creationId xmlns:a16="http://schemas.microsoft.com/office/drawing/2014/main" id="{79E95371-01D4-3E45-A272-5E2795AC42D9}"/>
              </a:ext>
            </a:extLst>
          </p:cNvPr>
          <p:cNvGrpSpPr/>
          <p:nvPr/>
        </p:nvGrpSpPr>
        <p:grpSpPr>
          <a:xfrm>
            <a:off x="687617" y="1500206"/>
            <a:ext cx="1163160" cy="241920"/>
            <a:chOff x="687617" y="1500206"/>
            <a:chExt cx="1163160" cy="24192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F1C3382-EFCF-5E4F-BB9D-F0C21AEFD507}"/>
                    </a:ext>
                  </a:extLst>
                </p14:cNvPr>
                <p14:cNvContentPartPr/>
                <p14:nvPr/>
              </p14:nvContentPartPr>
              <p14:xfrm>
                <a:off x="687617" y="1512086"/>
                <a:ext cx="174600" cy="230040"/>
              </p14:xfrm>
            </p:contentPart>
          </mc:Choice>
          <mc:Fallback xmlns="">
            <p:pic>
              <p:nvPicPr>
                <p:cNvPr id="4" name="Ink 3">
                  <a:extLst>
                    <a:ext uri="{FF2B5EF4-FFF2-40B4-BE49-F238E27FC236}">
                      <a16:creationId xmlns:a16="http://schemas.microsoft.com/office/drawing/2014/main" id="{8F1C3382-EFCF-5E4F-BB9D-F0C21AEFD507}"/>
                    </a:ext>
                  </a:extLst>
                </p:cNvPr>
                <p:cNvPicPr/>
                <p:nvPr/>
              </p:nvPicPr>
              <p:blipFill>
                <a:blip r:embed="rId3"/>
                <a:stretch>
                  <a:fillRect/>
                </a:stretch>
              </p:blipFill>
              <p:spPr>
                <a:xfrm>
                  <a:off x="672137" y="1496606"/>
                  <a:ext cx="20520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93B0EE8B-9FC9-234E-AB3F-36AF2917D8B1}"/>
                    </a:ext>
                  </a:extLst>
                </p14:cNvPr>
                <p14:cNvContentPartPr/>
                <p14:nvPr/>
              </p14:nvContentPartPr>
              <p14:xfrm>
                <a:off x="943937" y="1593446"/>
                <a:ext cx="124920" cy="98280"/>
              </p14:xfrm>
            </p:contentPart>
          </mc:Choice>
          <mc:Fallback xmlns="">
            <p:pic>
              <p:nvPicPr>
                <p:cNvPr id="5" name="Ink 4">
                  <a:extLst>
                    <a:ext uri="{FF2B5EF4-FFF2-40B4-BE49-F238E27FC236}">
                      <a16:creationId xmlns:a16="http://schemas.microsoft.com/office/drawing/2014/main" id="{93B0EE8B-9FC9-234E-AB3F-36AF2917D8B1}"/>
                    </a:ext>
                  </a:extLst>
                </p:cNvPr>
                <p:cNvPicPr/>
                <p:nvPr/>
              </p:nvPicPr>
              <p:blipFill>
                <a:blip r:embed="rId5"/>
                <a:stretch>
                  <a:fillRect/>
                </a:stretch>
              </p:blipFill>
              <p:spPr>
                <a:xfrm>
                  <a:off x="928501" y="1577909"/>
                  <a:ext cx="155432" cy="12899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7B4B286-9223-C041-8841-3AEDCD7F3BA0}"/>
                    </a:ext>
                  </a:extLst>
                </p14:cNvPr>
                <p14:cNvContentPartPr/>
                <p14:nvPr/>
              </p14:nvContentPartPr>
              <p14:xfrm>
                <a:off x="1085057" y="1500206"/>
                <a:ext cx="458640" cy="196560"/>
              </p14:xfrm>
            </p:contentPart>
          </mc:Choice>
          <mc:Fallback xmlns="">
            <p:pic>
              <p:nvPicPr>
                <p:cNvPr id="6" name="Ink 5">
                  <a:extLst>
                    <a:ext uri="{FF2B5EF4-FFF2-40B4-BE49-F238E27FC236}">
                      <a16:creationId xmlns:a16="http://schemas.microsoft.com/office/drawing/2014/main" id="{B7B4B286-9223-C041-8841-3AEDCD7F3BA0}"/>
                    </a:ext>
                  </a:extLst>
                </p:cNvPr>
                <p:cNvPicPr/>
                <p:nvPr/>
              </p:nvPicPr>
              <p:blipFill>
                <a:blip r:embed="rId7"/>
                <a:stretch>
                  <a:fillRect/>
                </a:stretch>
              </p:blipFill>
              <p:spPr>
                <a:xfrm>
                  <a:off x="1069577" y="1484726"/>
                  <a:ext cx="4892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D310018-FEC5-3B4F-B2B1-223285F11951}"/>
                    </a:ext>
                  </a:extLst>
                </p14:cNvPr>
                <p14:cNvContentPartPr/>
                <p14:nvPr/>
              </p14:nvContentPartPr>
              <p14:xfrm>
                <a:off x="1584737" y="1544486"/>
                <a:ext cx="266040" cy="172080"/>
              </p14:xfrm>
            </p:contentPart>
          </mc:Choice>
          <mc:Fallback xmlns="">
            <p:pic>
              <p:nvPicPr>
                <p:cNvPr id="7" name="Ink 6">
                  <a:extLst>
                    <a:ext uri="{FF2B5EF4-FFF2-40B4-BE49-F238E27FC236}">
                      <a16:creationId xmlns:a16="http://schemas.microsoft.com/office/drawing/2014/main" id="{2D310018-FEC5-3B4F-B2B1-223285F11951}"/>
                    </a:ext>
                  </a:extLst>
                </p:cNvPr>
                <p:cNvPicPr/>
                <p:nvPr/>
              </p:nvPicPr>
              <p:blipFill>
                <a:blip r:embed="rId9"/>
                <a:stretch>
                  <a:fillRect/>
                </a:stretch>
              </p:blipFill>
              <p:spPr>
                <a:xfrm>
                  <a:off x="1569257" y="1529006"/>
                  <a:ext cx="296640" cy="202680"/>
                </a:xfrm>
                <a:prstGeom prst="rect">
                  <a:avLst/>
                </a:prstGeom>
              </p:spPr>
            </p:pic>
          </mc:Fallback>
        </mc:AlternateContent>
      </p:grpSp>
      <p:grpSp>
        <p:nvGrpSpPr>
          <p:cNvPr id="17" name="Group 16">
            <a:extLst>
              <a:ext uri="{FF2B5EF4-FFF2-40B4-BE49-F238E27FC236}">
                <a16:creationId xmlns:a16="http://schemas.microsoft.com/office/drawing/2014/main" id="{4684F444-6CE5-C44B-AC53-9D20918EDCAC}"/>
              </a:ext>
            </a:extLst>
          </p:cNvPr>
          <p:cNvGrpSpPr/>
          <p:nvPr/>
        </p:nvGrpSpPr>
        <p:grpSpPr>
          <a:xfrm>
            <a:off x="2386097" y="1341086"/>
            <a:ext cx="1634040" cy="440640"/>
            <a:chOff x="2386097" y="1341086"/>
            <a:chExt cx="1634040" cy="440640"/>
          </a:xfrm>
        </p:grpSpPr>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4D4CD29E-637D-9941-A257-D39AFC58566E}"/>
                    </a:ext>
                  </a:extLst>
                </p14:cNvPr>
                <p14:cNvContentPartPr/>
                <p14:nvPr/>
              </p14:nvContentPartPr>
              <p14:xfrm>
                <a:off x="2453057" y="1593446"/>
                <a:ext cx="120960" cy="188280"/>
              </p14:xfrm>
            </p:contentPart>
          </mc:Choice>
          <mc:Fallback xmlns="">
            <p:pic>
              <p:nvPicPr>
                <p:cNvPr id="8" name="Ink 7">
                  <a:extLst>
                    <a:ext uri="{FF2B5EF4-FFF2-40B4-BE49-F238E27FC236}">
                      <a16:creationId xmlns:a16="http://schemas.microsoft.com/office/drawing/2014/main" id="{4D4CD29E-637D-9941-A257-D39AFC58566E}"/>
                    </a:ext>
                  </a:extLst>
                </p:cNvPr>
                <p:cNvPicPr/>
                <p:nvPr/>
              </p:nvPicPr>
              <p:blipFill>
                <a:blip r:embed="rId11"/>
                <a:stretch>
                  <a:fillRect/>
                </a:stretch>
              </p:blipFill>
              <p:spPr>
                <a:xfrm>
                  <a:off x="2437577" y="1577936"/>
                  <a:ext cx="151560" cy="21893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8996355-C023-594B-B425-48BB11BC742E}"/>
                    </a:ext>
                  </a:extLst>
                </p14:cNvPr>
                <p14:cNvContentPartPr/>
                <p14:nvPr/>
              </p14:nvContentPartPr>
              <p14:xfrm>
                <a:off x="2386097" y="1593446"/>
                <a:ext cx="190800" cy="167400"/>
              </p14:xfrm>
            </p:contentPart>
          </mc:Choice>
          <mc:Fallback xmlns="">
            <p:pic>
              <p:nvPicPr>
                <p:cNvPr id="9" name="Ink 8">
                  <a:extLst>
                    <a:ext uri="{FF2B5EF4-FFF2-40B4-BE49-F238E27FC236}">
                      <a16:creationId xmlns:a16="http://schemas.microsoft.com/office/drawing/2014/main" id="{E8996355-C023-594B-B425-48BB11BC742E}"/>
                    </a:ext>
                  </a:extLst>
                </p:cNvPr>
                <p:cNvPicPr/>
                <p:nvPr/>
              </p:nvPicPr>
              <p:blipFill>
                <a:blip r:embed="rId13"/>
                <a:stretch>
                  <a:fillRect/>
                </a:stretch>
              </p:blipFill>
              <p:spPr>
                <a:xfrm>
                  <a:off x="2370617" y="1577933"/>
                  <a:ext cx="221400" cy="19806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E1432BE6-9F7B-634D-B1E0-1022F7B0C83D}"/>
                    </a:ext>
                  </a:extLst>
                </p14:cNvPr>
                <p14:cNvContentPartPr/>
                <p14:nvPr/>
              </p14:nvContentPartPr>
              <p14:xfrm>
                <a:off x="2660417" y="1341086"/>
                <a:ext cx="46800" cy="122760"/>
              </p14:xfrm>
            </p:contentPart>
          </mc:Choice>
          <mc:Fallback xmlns="">
            <p:pic>
              <p:nvPicPr>
                <p:cNvPr id="10" name="Ink 9">
                  <a:extLst>
                    <a:ext uri="{FF2B5EF4-FFF2-40B4-BE49-F238E27FC236}">
                      <a16:creationId xmlns:a16="http://schemas.microsoft.com/office/drawing/2014/main" id="{E1432BE6-9F7B-634D-B1E0-1022F7B0C83D}"/>
                    </a:ext>
                  </a:extLst>
                </p:cNvPr>
                <p:cNvPicPr/>
                <p:nvPr/>
              </p:nvPicPr>
              <p:blipFill>
                <a:blip r:embed="rId15"/>
                <a:stretch>
                  <a:fillRect/>
                </a:stretch>
              </p:blipFill>
              <p:spPr>
                <a:xfrm>
                  <a:off x="2644817" y="1325606"/>
                  <a:ext cx="77637"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A5851C9B-C7EE-B04C-A4CF-46426916DF59}"/>
                    </a:ext>
                  </a:extLst>
                </p14:cNvPr>
                <p14:cNvContentPartPr/>
                <p14:nvPr/>
              </p14:nvContentPartPr>
              <p14:xfrm>
                <a:off x="2829977" y="1612526"/>
                <a:ext cx="126360" cy="8640"/>
              </p14:xfrm>
            </p:contentPart>
          </mc:Choice>
          <mc:Fallback xmlns="">
            <p:pic>
              <p:nvPicPr>
                <p:cNvPr id="11" name="Ink 10">
                  <a:extLst>
                    <a:ext uri="{FF2B5EF4-FFF2-40B4-BE49-F238E27FC236}">
                      <a16:creationId xmlns:a16="http://schemas.microsoft.com/office/drawing/2014/main" id="{A5851C9B-C7EE-B04C-A4CF-46426916DF59}"/>
                    </a:ext>
                  </a:extLst>
                </p:cNvPr>
                <p:cNvPicPr/>
                <p:nvPr/>
              </p:nvPicPr>
              <p:blipFill>
                <a:blip r:embed="rId17"/>
                <a:stretch>
                  <a:fillRect/>
                </a:stretch>
              </p:blipFill>
              <p:spPr>
                <a:xfrm>
                  <a:off x="2814497" y="1596373"/>
                  <a:ext cx="156960" cy="4057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34131DDD-29D5-2444-9F17-64B122D206F9}"/>
                    </a:ext>
                  </a:extLst>
                </p14:cNvPr>
                <p14:cNvContentPartPr/>
                <p14:nvPr/>
              </p14:nvContentPartPr>
              <p14:xfrm>
                <a:off x="2847617" y="1670486"/>
                <a:ext cx="226080" cy="36000"/>
              </p14:xfrm>
            </p:contentPart>
          </mc:Choice>
          <mc:Fallback xmlns="">
            <p:pic>
              <p:nvPicPr>
                <p:cNvPr id="12" name="Ink 11">
                  <a:extLst>
                    <a:ext uri="{FF2B5EF4-FFF2-40B4-BE49-F238E27FC236}">
                      <a16:creationId xmlns:a16="http://schemas.microsoft.com/office/drawing/2014/main" id="{34131DDD-29D5-2444-9F17-64B122D206F9}"/>
                    </a:ext>
                  </a:extLst>
                </p:cNvPr>
                <p:cNvPicPr/>
                <p:nvPr/>
              </p:nvPicPr>
              <p:blipFill>
                <a:blip r:embed="rId19"/>
                <a:stretch>
                  <a:fillRect/>
                </a:stretch>
              </p:blipFill>
              <p:spPr>
                <a:xfrm>
                  <a:off x="2832137" y="1655006"/>
                  <a:ext cx="2566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323D2728-41E5-A047-8944-DF15A488C7D5}"/>
                    </a:ext>
                  </a:extLst>
                </p14:cNvPr>
                <p14:cNvContentPartPr/>
                <p14:nvPr/>
              </p14:nvContentPartPr>
              <p14:xfrm>
                <a:off x="3233177" y="1521086"/>
                <a:ext cx="199800" cy="235080"/>
              </p14:xfrm>
            </p:contentPart>
          </mc:Choice>
          <mc:Fallback xmlns="">
            <p:pic>
              <p:nvPicPr>
                <p:cNvPr id="13" name="Ink 12">
                  <a:extLst>
                    <a:ext uri="{FF2B5EF4-FFF2-40B4-BE49-F238E27FC236}">
                      <a16:creationId xmlns:a16="http://schemas.microsoft.com/office/drawing/2014/main" id="{323D2728-41E5-A047-8944-DF15A488C7D5}"/>
                    </a:ext>
                  </a:extLst>
                </p:cNvPr>
                <p:cNvPicPr/>
                <p:nvPr/>
              </p:nvPicPr>
              <p:blipFill>
                <a:blip r:embed="rId21"/>
                <a:stretch>
                  <a:fillRect/>
                </a:stretch>
              </p:blipFill>
              <p:spPr>
                <a:xfrm>
                  <a:off x="3217697" y="1505606"/>
                  <a:ext cx="23040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5BAB4782-C74E-8E40-B29B-AF4DE7B9D66A}"/>
                    </a:ext>
                  </a:extLst>
                </p14:cNvPr>
                <p14:cNvContentPartPr/>
                <p14:nvPr/>
              </p14:nvContentPartPr>
              <p14:xfrm>
                <a:off x="3474377" y="1677686"/>
                <a:ext cx="164520" cy="70200"/>
              </p14:xfrm>
            </p:contentPart>
          </mc:Choice>
          <mc:Fallback xmlns="">
            <p:pic>
              <p:nvPicPr>
                <p:cNvPr id="14" name="Ink 13">
                  <a:extLst>
                    <a:ext uri="{FF2B5EF4-FFF2-40B4-BE49-F238E27FC236}">
                      <a16:creationId xmlns:a16="http://schemas.microsoft.com/office/drawing/2014/main" id="{5BAB4782-C74E-8E40-B29B-AF4DE7B9D66A}"/>
                    </a:ext>
                  </a:extLst>
                </p:cNvPr>
                <p:cNvPicPr/>
                <p:nvPr/>
              </p:nvPicPr>
              <p:blipFill>
                <a:blip r:embed="rId23"/>
                <a:stretch>
                  <a:fillRect/>
                </a:stretch>
              </p:blipFill>
              <p:spPr>
                <a:xfrm>
                  <a:off x="3458897" y="1662285"/>
                  <a:ext cx="195120" cy="10064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B061345C-FD07-8C45-9C07-3BC3FB318374}"/>
                    </a:ext>
                  </a:extLst>
                </p14:cNvPr>
                <p14:cNvContentPartPr/>
                <p14:nvPr/>
              </p14:nvContentPartPr>
              <p14:xfrm>
                <a:off x="3791537" y="1584806"/>
                <a:ext cx="111960" cy="189720"/>
              </p14:xfrm>
            </p:contentPart>
          </mc:Choice>
          <mc:Fallback xmlns="">
            <p:pic>
              <p:nvPicPr>
                <p:cNvPr id="15" name="Ink 14">
                  <a:extLst>
                    <a:ext uri="{FF2B5EF4-FFF2-40B4-BE49-F238E27FC236}">
                      <a16:creationId xmlns:a16="http://schemas.microsoft.com/office/drawing/2014/main" id="{B061345C-FD07-8C45-9C07-3BC3FB318374}"/>
                    </a:ext>
                  </a:extLst>
                </p:cNvPr>
                <p:cNvPicPr/>
                <p:nvPr/>
              </p:nvPicPr>
              <p:blipFill>
                <a:blip r:embed="rId25"/>
                <a:stretch>
                  <a:fillRect/>
                </a:stretch>
              </p:blipFill>
              <p:spPr>
                <a:xfrm>
                  <a:off x="3776057" y="1569355"/>
                  <a:ext cx="142560" cy="22026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9463835D-6C81-4447-99B5-BA4B10EA6666}"/>
                    </a:ext>
                  </a:extLst>
                </p14:cNvPr>
                <p14:cNvContentPartPr/>
                <p14:nvPr/>
              </p14:nvContentPartPr>
              <p14:xfrm>
                <a:off x="3753017" y="1581206"/>
                <a:ext cx="267120" cy="160920"/>
              </p14:xfrm>
            </p:contentPart>
          </mc:Choice>
          <mc:Fallback xmlns="">
            <p:pic>
              <p:nvPicPr>
                <p:cNvPr id="16" name="Ink 15">
                  <a:extLst>
                    <a:ext uri="{FF2B5EF4-FFF2-40B4-BE49-F238E27FC236}">
                      <a16:creationId xmlns:a16="http://schemas.microsoft.com/office/drawing/2014/main" id="{9463835D-6C81-4447-99B5-BA4B10EA6666}"/>
                    </a:ext>
                  </a:extLst>
                </p:cNvPr>
                <p:cNvPicPr/>
                <p:nvPr/>
              </p:nvPicPr>
              <p:blipFill>
                <a:blip r:embed="rId27"/>
                <a:stretch>
                  <a:fillRect/>
                </a:stretch>
              </p:blipFill>
              <p:spPr>
                <a:xfrm>
                  <a:off x="3737537" y="1565726"/>
                  <a:ext cx="297720" cy="191520"/>
                </a:xfrm>
                <a:prstGeom prst="rect">
                  <a:avLst/>
                </a:prstGeom>
              </p:spPr>
            </p:pic>
          </mc:Fallback>
        </mc:AlternateContent>
      </p:grpSp>
      <p:grpSp>
        <p:nvGrpSpPr>
          <p:cNvPr id="45" name="Group 44">
            <a:extLst>
              <a:ext uri="{FF2B5EF4-FFF2-40B4-BE49-F238E27FC236}">
                <a16:creationId xmlns:a16="http://schemas.microsoft.com/office/drawing/2014/main" id="{20CEC3E0-F7D3-124D-8F8A-9B15F12ED779}"/>
              </a:ext>
            </a:extLst>
          </p:cNvPr>
          <p:cNvGrpSpPr/>
          <p:nvPr/>
        </p:nvGrpSpPr>
        <p:grpSpPr>
          <a:xfrm>
            <a:off x="4889177" y="1403726"/>
            <a:ext cx="1871280" cy="725040"/>
            <a:chOff x="4889177" y="1403726"/>
            <a:chExt cx="1871280" cy="725040"/>
          </a:xfrm>
        </p:grpSpPr>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id="{2D88EF8B-8780-4941-BA6D-BD376746AE13}"/>
                    </a:ext>
                  </a:extLst>
                </p14:cNvPr>
                <p14:cNvContentPartPr/>
                <p14:nvPr/>
              </p14:nvContentPartPr>
              <p14:xfrm>
                <a:off x="4889177" y="1403726"/>
                <a:ext cx="248040" cy="244080"/>
              </p14:xfrm>
            </p:contentPart>
          </mc:Choice>
          <mc:Fallback xmlns="">
            <p:pic>
              <p:nvPicPr>
                <p:cNvPr id="29" name="Ink 28">
                  <a:extLst>
                    <a:ext uri="{FF2B5EF4-FFF2-40B4-BE49-F238E27FC236}">
                      <a16:creationId xmlns:a16="http://schemas.microsoft.com/office/drawing/2014/main" id="{2D88EF8B-8780-4941-BA6D-BD376746AE13}"/>
                    </a:ext>
                  </a:extLst>
                </p:cNvPr>
                <p:cNvPicPr/>
                <p:nvPr/>
              </p:nvPicPr>
              <p:blipFill>
                <a:blip r:embed="rId29"/>
                <a:stretch>
                  <a:fillRect/>
                </a:stretch>
              </p:blipFill>
              <p:spPr>
                <a:xfrm>
                  <a:off x="4873697" y="1388269"/>
                  <a:ext cx="278640" cy="27463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E3663588-3B44-9B42-85F4-401CCC845273}"/>
                    </a:ext>
                  </a:extLst>
                </p14:cNvPr>
                <p14:cNvContentPartPr/>
                <p14:nvPr/>
              </p14:nvContentPartPr>
              <p14:xfrm>
                <a:off x="5220017" y="1462766"/>
                <a:ext cx="84600" cy="181440"/>
              </p14:xfrm>
            </p:contentPart>
          </mc:Choice>
          <mc:Fallback xmlns="">
            <p:pic>
              <p:nvPicPr>
                <p:cNvPr id="30" name="Ink 29">
                  <a:extLst>
                    <a:ext uri="{FF2B5EF4-FFF2-40B4-BE49-F238E27FC236}">
                      <a16:creationId xmlns:a16="http://schemas.microsoft.com/office/drawing/2014/main" id="{E3663588-3B44-9B42-85F4-401CCC845273}"/>
                    </a:ext>
                  </a:extLst>
                </p:cNvPr>
                <p:cNvPicPr/>
                <p:nvPr/>
              </p:nvPicPr>
              <p:blipFill>
                <a:blip r:embed="rId31"/>
                <a:stretch>
                  <a:fillRect/>
                </a:stretch>
              </p:blipFill>
              <p:spPr>
                <a:xfrm>
                  <a:off x="5204537" y="1447286"/>
                  <a:ext cx="1152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id="{E1DA993D-7D2C-024F-9629-83D7D646EF4D}"/>
                    </a:ext>
                  </a:extLst>
                </p14:cNvPr>
                <p14:cNvContentPartPr/>
                <p14:nvPr/>
              </p14:nvContentPartPr>
              <p14:xfrm>
                <a:off x="5173217" y="1489046"/>
                <a:ext cx="200880" cy="111240"/>
              </p14:xfrm>
            </p:contentPart>
          </mc:Choice>
          <mc:Fallback xmlns="">
            <p:pic>
              <p:nvPicPr>
                <p:cNvPr id="31" name="Ink 30">
                  <a:extLst>
                    <a:ext uri="{FF2B5EF4-FFF2-40B4-BE49-F238E27FC236}">
                      <a16:creationId xmlns:a16="http://schemas.microsoft.com/office/drawing/2014/main" id="{E1DA993D-7D2C-024F-9629-83D7D646EF4D}"/>
                    </a:ext>
                  </a:extLst>
                </p:cNvPr>
                <p:cNvPicPr/>
                <p:nvPr/>
              </p:nvPicPr>
              <p:blipFill>
                <a:blip r:embed="rId33"/>
                <a:stretch>
                  <a:fillRect/>
                </a:stretch>
              </p:blipFill>
              <p:spPr>
                <a:xfrm>
                  <a:off x="5157737" y="1473566"/>
                  <a:ext cx="23148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2" name="Ink 31">
                  <a:extLst>
                    <a:ext uri="{FF2B5EF4-FFF2-40B4-BE49-F238E27FC236}">
                      <a16:creationId xmlns:a16="http://schemas.microsoft.com/office/drawing/2014/main" id="{463B2425-6F16-C345-8B7F-D886E1C33A0F}"/>
                    </a:ext>
                  </a:extLst>
                </p14:cNvPr>
                <p14:cNvContentPartPr/>
                <p14:nvPr/>
              </p14:nvContentPartPr>
              <p14:xfrm>
                <a:off x="4972337" y="1758326"/>
                <a:ext cx="336600" cy="60480"/>
              </p14:xfrm>
            </p:contentPart>
          </mc:Choice>
          <mc:Fallback xmlns="">
            <p:pic>
              <p:nvPicPr>
                <p:cNvPr id="32" name="Ink 31">
                  <a:extLst>
                    <a:ext uri="{FF2B5EF4-FFF2-40B4-BE49-F238E27FC236}">
                      <a16:creationId xmlns:a16="http://schemas.microsoft.com/office/drawing/2014/main" id="{463B2425-6F16-C345-8B7F-D886E1C33A0F}"/>
                    </a:ext>
                  </a:extLst>
                </p:cNvPr>
                <p:cNvPicPr/>
                <p:nvPr/>
              </p:nvPicPr>
              <p:blipFill>
                <a:blip r:embed="rId35"/>
                <a:stretch>
                  <a:fillRect/>
                </a:stretch>
              </p:blipFill>
              <p:spPr>
                <a:xfrm>
                  <a:off x="4956840" y="1742846"/>
                  <a:ext cx="367233"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3" name="Ink 32">
                  <a:extLst>
                    <a:ext uri="{FF2B5EF4-FFF2-40B4-BE49-F238E27FC236}">
                      <a16:creationId xmlns:a16="http://schemas.microsoft.com/office/drawing/2014/main" id="{9360B79E-B3D7-B545-B0A5-AEA77A3AED6A}"/>
                    </a:ext>
                  </a:extLst>
                </p14:cNvPr>
                <p14:cNvContentPartPr/>
                <p14:nvPr/>
              </p14:nvContentPartPr>
              <p14:xfrm>
                <a:off x="4988177" y="1924286"/>
                <a:ext cx="152280" cy="204480"/>
              </p14:xfrm>
            </p:contentPart>
          </mc:Choice>
          <mc:Fallback xmlns="">
            <p:pic>
              <p:nvPicPr>
                <p:cNvPr id="33" name="Ink 32">
                  <a:extLst>
                    <a:ext uri="{FF2B5EF4-FFF2-40B4-BE49-F238E27FC236}">
                      <a16:creationId xmlns:a16="http://schemas.microsoft.com/office/drawing/2014/main" id="{9360B79E-B3D7-B545-B0A5-AEA77A3AED6A}"/>
                    </a:ext>
                  </a:extLst>
                </p:cNvPr>
                <p:cNvPicPr/>
                <p:nvPr/>
              </p:nvPicPr>
              <p:blipFill>
                <a:blip r:embed="rId37"/>
                <a:stretch>
                  <a:fillRect/>
                </a:stretch>
              </p:blipFill>
              <p:spPr>
                <a:xfrm>
                  <a:off x="4972697" y="1908779"/>
                  <a:ext cx="182880" cy="235134"/>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 name="Ink 33">
                  <a:extLst>
                    <a:ext uri="{FF2B5EF4-FFF2-40B4-BE49-F238E27FC236}">
                      <a16:creationId xmlns:a16="http://schemas.microsoft.com/office/drawing/2014/main" id="{BF144E71-DFBD-4E4F-8144-7A9A162004CB}"/>
                    </a:ext>
                  </a:extLst>
                </p14:cNvPr>
                <p14:cNvContentPartPr/>
                <p14:nvPr/>
              </p14:nvContentPartPr>
              <p14:xfrm>
                <a:off x="5256377" y="1863446"/>
                <a:ext cx="163080" cy="208800"/>
              </p14:xfrm>
            </p:contentPart>
          </mc:Choice>
          <mc:Fallback xmlns="">
            <p:pic>
              <p:nvPicPr>
                <p:cNvPr id="34" name="Ink 33">
                  <a:extLst>
                    <a:ext uri="{FF2B5EF4-FFF2-40B4-BE49-F238E27FC236}">
                      <a16:creationId xmlns:a16="http://schemas.microsoft.com/office/drawing/2014/main" id="{BF144E71-DFBD-4E4F-8144-7A9A162004CB}"/>
                    </a:ext>
                  </a:extLst>
                </p:cNvPr>
                <p:cNvPicPr/>
                <p:nvPr/>
              </p:nvPicPr>
              <p:blipFill>
                <a:blip r:embed="rId39"/>
                <a:stretch>
                  <a:fillRect/>
                </a:stretch>
              </p:blipFill>
              <p:spPr>
                <a:xfrm>
                  <a:off x="5240897" y="1847939"/>
                  <a:ext cx="193680" cy="23945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5" name="Ink 34">
                  <a:extLst>
                    <a:ext uri="{FF2B5EF4-FFF2-40B4-BE49-F238E27FC236}">
                      <a16:creationId xmlns:a16="http://schemas.microsoft.com/office/drawing/2014/main" id="{31D20DBA-2C97-C14B-A3E8-7D790316BFC9}"/>
                    </a:ext>
                  </a:extLst>
                </p14:cNvPr>
                <p14:cNvContentPartPr/>
                <p14:nvPr/>
              </p14:nvContentPartPr>
              <p14:xfrm>
                <a:off x="5176457" y="1935806"/>
                <a:ext cx="224280" cy="41040"/>
              </p14:xfrm>
            </p:contentPart>
          </mc:Choice>
          <mc:Fallback xmlns="">
            <p:pic>
              <p:nvPicPr>
                <p:cNvPr id="35" name="Ink 34">
                  <a:extLst>
                    <a:ext uri="{FF2B5EF4-FFF2-40B4-BE49-F238E27FC236}">
                      <a16:creationId xmlns:a16="http://schemas.microsoft.com/office/drawing/2014/main" id="{31D20DBA-2C97-C14B-A3E8-7D790316BFC9}"/>
                    </a:ext>
                  </a:extLst>
                </p:cNvPr>
                <p:cNvPicPr/>
                <p:nvPr/>
              </p:nvPicPr>
              <p:blipFill>
                <a:blip r:embed="rId41"/>
                <a:stretch>
                  <a:fillRect/>
                </a:stretch>
              </p:blipFill>
              <p:spPr>
                <a:xfrm>
                  <a:off x="5160977" y="1920326"/>
                  <a:ext cx="25488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 37">
                  <a:extLst>
                    <a:ext uri="{FF2B5EF4-FFF2-40B4-BE49-F238E27FC236}">
                      <a16:creationId xmlns:a16="http://schemas.microsoft.com/office/drawing/2014/main" id="{A5C11280-DC00-2C46-A213-8F31F8C37DAE}"/>
                    </a:ext>
                  </a:extLst>
                </p14:cNvPr>
                <p14:cNvContentPartPr/>
                <p14:nvPr/>
              </p14:nvContentPartPr>
              <p14:xfrm>
                <a:off x="5651657" y="1715486"/>
                <a:ext cx="155880" cy="8280"/>
              </p14:xfrm>
            </p:contentPart>
          </mc:Choice>
          <mc:Fallback xmlns="">
            <p:pic>
              <p:nvPicPr>
                <p:cNvPr id="38" name="Ink 37">
                  <a:extLst>
                    <a:ext uri="{FF2B5EF4-FFF2-40B4-BE49-F238E27FC236}">
                      <a16:creationId xmlns:a16="http://schemas.microsoft.com/office/drawing/2014/main" id="{A5C11280-DC00-2C46-A213-8F31F8C37DAE}"/>
                    </a:ext>
                  </a:extLst>
                </p:cNvPr>
                <p:cNvPicPr/>
                <p:nvPr/>
              </p:nvPicPr>
              <p:blipFill>
                <a:blip r:embed="rId43"/>
                <a:stretch>
                  <a:fillRect/>
                </a:stretch>
              </p:blipFill>
              <p:spPr>
                <a:xfrm>
                  <a:off x="5636177" y="1700006"/>
                  <a:ext cx="1864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 38">
                  <a:extLst>
                    <a:ext uri="{FF2B5EF4-FFF2-40B4-BE49-F238E27FC236}">
                      <a16:creationId xmlns:a16="http://schemas.microsoft.com/office/drawing/2014/main" id="{03AC7D78-F1B9-0146-B6A1-0A366DCD08BD}"/>
                    </a:ext>
                  </a:extLst>
                </p14:cNvPr>
                <p14:cNvContentPartPr/>
                <p14:nvPr/>
              </p14:nvContentPartPr>
              <p14:xfrm>
                <a:off x="5625737" y="1783526"/>
                <a:ext cx="177120" cy="10440"/>
              </p14:xfrm>
            </p:contentPart>
          </mc:Choice>
          <mc:Fallback xmlns="">
            <p:pic>
              <p:nvPicPr>
                <p:cNvPr id="39" name="Ink 38">
                  <a:extLst>
                    <a:ext uri="{FF2B5EF4-FFF2-40B4-BE49-F238E27FC236}">
                      <a16:creationId xmlns:a16="http://schemas.microsoft.com/office/drawing/2014/main" id="{03AC7D78-F1B9-0146-B6A1-0A366DCD08BD}"/>
                    </a:ext>
                  </a:extLst>
                </p:cNvPr>
                <p:cNvPicPr/>
                <p:nvPr/>
              </p:nvPicPr>
              <p:blipFill>
                <a:blip r:embed="rId45"/>
                <a:stretch>
                  <a:fillRect/>
                </a:stretch>
              </p:blipFill>
              <p:spPr>
                <a:xfrm>
                  <a:off x="5610257" y="1768046"/>
                  <a:ext cx="2077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Ink 39">
                  <a:extLst>
                    <a:ext uri="{FF2B5EF4-FFF2-40B4-BE49-F238E27FC236}">
                      <a16:creationId xmlns:a16="http://schemas.microsoft.com/office/drawing/2014/main" id="{E76E951B-CED5-D244-A79F-EB61B0C479BC}"/>
                    </a:ext>
                  </a:extLst>
                </p14:cNvPr>
                <p14:cNvContentPartPr/>
                <p14:nvPr/>
              </p14:nvContentPartPr>
              <p14:xfrm>
                <a:off x="6003737" y="1557446"/>
                <a:ext cx="227520" cy="270720"/>
              </p14:xfrm>
            </p:contentPart>
          </mc:Choice>
          <mc:Fallback xmlns="">
            <p:pic>
              <p:nvPicPr>
                <p:cNvPr id="40" name="Ink 39">
                  <a:extLst>
                    <a:ext uri="{FF2B5EF4-FFF2-40B4-BE49-F238E27FC236}">
                      <a16:creationId xmlns:a16="http://schemas.microsoft.com/office/drawing/2014/main" id="{E76E951B-CED5-D244-A79F-EB61B0C479BC}"/>
                    </a:ext>
                  </a:extLst>
                </p:cNvPr>
                <p:cNvPicPr/>
                <p:nvPr/>
              </p:nvPicPr>
              <p:blipFill>
                <a:blip r:embed="rId47"/>
                <a:stretch>
                  <a:fillRect/>
                </a:stretch>
              </p:blipFill>
              <p:spPr>
                <a:xfrm>
                  <a:off x="5988257" y="1541966"/>
                  <a:ext cx="25812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1" name="Ink 40">
                  <a:extLst>
                    <a:ext uri="{FF2B5EF4-FFF2-40B4-BE49-F238E27FC236}">
                      <a16:creationId xmlns:a16="http://schemas.microsoft.com/office/drawing/2014/main" id="{39570AA6-7CDD-4346-AE12-979FAEBB5510}"/>
                    </a:ext>
                  </a:extLst>
                </p14:cNvPr>
                <p14:cNvContentPartPr/>
                <p14:nvPr/>
              </p14:nvContentPartPr>
              <p14:xfrm>
                <a:off x="6295337" y="1772366"/>
                <a:ext cx="136800" cy="56160"/>
              </p14:xfrm>
            </p:contentPart>
          </mc:Choice>
          <mc:Fallback xmlns="">
            <p:pic>
              <p:nvPicPr>
                <p:cNvPr id="41" name="Ink 40">
                  <a:extLst>
                    <a:ext uri="{FF2B5EF4-FFF2-40B4-BE49-F238E27FC236}">
                      <a16:creationId xmlns:a16="http://schemas.microsoft.com/office/drawing/2014/main" id="{39570AA6-7CDD-4346-AE12-979FAEBB5510}"/>
                    </a:ext>
                  </a:extLst>
                </p:cNvPr>
                <p:cNvPicPr/>
                <p:nvPr/>
              </p:nvPicPr>
              <p:blipFill>
                <a:blip r:embed="rId49"/>
                <a:stretch>
                  <a:fillRect/>
                </a:stretch>
              </p:blipFill>
              <p:spPr>
                <a:xfrm>
                  <a:off x="6279857" y="1756886"/>
                  <a:ext cx="16740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3" name="Ink 42">
                  <a:extLst>
                    <a:ext uri="{FF2B5EF4-FFF2-40B4-BE49-F238E27FC236}">
                      <a16:creationId xmlns:a16="http://schemas.microsoft.com/office/drawing/2014/main" id="{59B32D50-7639-D943-B8BE-1F17A6ABFD7D}"/>
                    </a:ext>
                  </a:extLst>
                </p14:cNvPr>
                <p14:cNvContentPartPr/>
                <p14:nvPr/>
              </p14:nvContentPartPr>
              <p14:xfrm>
                <a:off x="6571097" y="1590926"/>
                <a:ext cx="108720" cy="183240"/>
              </p14:xfrm>
            </p:contentPart>
          </mc:Choice>
          <mc:Fallback xmlns="">
            <p:pic>
              <p:nvPicPr>
                <p:cNvPr id="43" name="Ink 42">
                  <a:extLst>
                    <a:ext uri="{FF2B5EF4-FFF2-40B4-BE49-F238E27FC236}">
                      <a16:creationId xmlns:a16="http://schemas.microsoft.com/office/drawing/2014/main" id="{59B32D50-7639-D943-B8BE-1F17A6ABFD7D}"/>
                    </a:ext>
                  </a:extLst>
                </p:cNvPr>
                <p:cNvPicPr/>
                <p:nvPr/>
              </p:nvPicPr>
              <p:blipFill>
                <a:blip r:embed="rId51"/>
                <a:stretch>
                  <a:fillRect/>
                </a:stretch>
              </p:blipFill>
              <p:spPr>
                <a:xfrm>
                  <a:off x="6555617" y="1575416"/>
                  <a:ext cx="139320" cy="2139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4" name="Ink 43">
                  <a:extLst>
                    <a:ext uri="{FF2B5EF4-FFF2-40B4-BE49-F238E27FC236}">
                      <a16:creationId xmlns:a16="http://schemas.microsoft.com/office/drawing/2014/main" id="{E9D786CA-F167-234D-A335-5C1ED0BA143C}"/>
                    </a:ext>
                  </a:extLst>
                </p14:cNvPr>
                <p14:cNvContentPartPr/>
                <p14:nvPr/>
              </p14:nvContentPartPr>
              <p14:xfrm>
                <a:off x="6522497" y="1619726"/>
                <a:ext cx="237960" cy="149400"/>
              </p14:xfrm>
            </p:contentPart>
          </mc:Choice>
          <mc:Fallback xmlns="">
            <p:pic>
              <p:nvPicPr>
                <p:cNvPr id="44" name="Ink 43">
                  <a:extLst>
                    <a:ext uri="{FF2B5EF4-FFF2-40B4-BE49-F238E27FC236}">
                      <a16:creationId xmlns:a16="http://schemas.microsoft.com/office/drawing/2014/main" id="{E9D786CA-F167-234D-A335-5C1ED0BA143C}"/>
                    </a:ext>
                  </a:extLst>
                </p:cNvPr>
                <p:cNvPicPr/>
                <p:nvPr/>
              </p:nvPicPr>
              <p:blipFill>
                <a:blip r:embed="rId53"/>
                <a:stretch>
                  <a:fillRect/>
                </a:stretch>
              </p:blipFill>
              <p:spPr>
                <a:xfrm>
                  <a:off x="6506994" y="1604246"/>
                  <a:ext cx="268606" cy="180000"/>
                </a:xfrm>
                <a:prstGeom prst="rect">
                  <a:avLst/>
                </a:prstGeom>
              </p:spPr>
            </p:pic>
          </mc:Fallback>
        </mc:AlternateContent>
      </p:grpSp>
      <p:grpSp>
        <p:nvGrpSpPr>
          <p:cNvPr id="85" name="Group 84">
            <a:extLst>
              <a:ext uri="{FF2B5EF4-FFF2-40B4-BE49-F238E27FC236}">
                <a16:creationId xmlns:a16="http://schemas.microsoft.com/office/drawing/2014/main" id="{DD38C0E0-1043-8F43-8B7B-927A8EBCF0F8}"/>
              </a:ext>
            </a:extLst>
          </p:cNvPr>
          <p:cNvGrpSpPr/>
          <p:nvPr/>
        </p:nvGrpSpPr>
        <p:grpSpPr>
          <a:xfrm>
            <a:off x="4205897" y="3051806"/>
            <a:ext cx="201960" cy="147960"/>
            <a:chOff x="4205897" y="3051806"/>
            <a:chExt cx="201960" cy="147960"/>
          </a:xfrm>
        </p:grpSpPr>
        <mc:AlternateContent xmlns:mc="http://schemas.openxmlformats.org/markup-compatibility/2006" xmlns:p14="http://schemas.microsoft.com/office/powerpoint/2010/main">
          <mc:Choice Requires="p14">
            <p:contentPart p14:bwMode="auto" r:id="rId54">
              <p14:nvContentPartPr>
                <p14:cNvPr id="83" name="Ink 82">
                  <a:extLst>
                    <a:ext uri="{FF2B5EF4-FFF2-40B4-BE49-F238E27FC236}">
                      <a16:creationId xmlns:a16="http://schemas.microsoft.com/office/drawing/2014/main" id="{42362022-C4BF-7A4F-BA24-9D9F4E534B93}"/>
                    </a:ext>
                  </a:extLst>
                </p14:cNvPr>
                <p14:cNvContentPartPr/>
                <p14:nvPr/>
              </p14:nvContentPartPr>
              <p14:xfrm>
                <a:off x="4205897" y="3051806"/>
                <a:ext cx="201960" cy="40680"/>
              </p14:xfrm>
            </p:contentPart>
          </mc:Choice>
          <mc:Fallback xmlns="">
            <p:pic>
              <p:nvPicPr>
                <p:cNvPr id="83" name="Ink 82">
                  <a:extLst>
                    <a:ext uri="{FF2B5EF4-FFF2-40B4-BE49-F238E27FC236}">
                      <a16:creationId xmlns:a16="http://schemas.microsoft.com/office/drawing/2014/main" id="{42362022-C4BF-7A4F-BA24-9D9F4E534B93}"/>
                    </a:ext>
                  </a:extLst>
                </p:cNvPr>
                <p:cNvPicPr/>
                <p:nvPr/>
              </p:nvPicPr>
              <p:blipFill>
                <a:blip r:embed="rId55"/>
                <a:stretch>
                  <a:fillRect/>
                </a:stretch>
              </p:blipFill>
              <p:spPr>
                <a:xfrm>
                  <a:off x="4190417" y="3036188"/>
                  <a:ext cx="232560" cy="71553"/>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4" name="Ink 83">
                  <a:extLst>
                    <a:ext uri="{FF2B5EF4-FFF2-40B4-BE49-F238E27FC236}">
                      <a16:creationId xmlns:a16="http://schemas.microsoft.com/office/drawing/2014/main" id="{48019585-B559-B044-B3D6-C666958BA322}"/>
                    </a:ext>
                  </a:extLst>
                </p14:cNvPr>
                <p14:cNvContentPartPr/>
                <p14:nvPr/>
              </p14:nvContentPartPr>
              <p14:xfrm>
                <a:off x="4232177" y="3172406"/>
                <a:ext cx="134640" cy="27360"/>
              </p14:xfrm>
            </p:contentPart>
          </mc:Choice>
          <mc:Fallback xmlns="">
            <p:pic>
              <p:nvPicPr>
                <p:cNvPr id="84" name="Ink 83">
                  <a:extLst>
                    <a:ext uri="{FF2B5EF4-FFF2-40B4-BE49-F238E27FC236}">
                      <a16:creationId xmlns:a16="http://schemas.microsoft.com/office/drawing/2014/main" id="{48019585-B559-B044-B3D6-C666958BA322}"/>
                    </a:ext>
                  </a:extLst>
                </p:cNvPr>
                <p:cNvPicPr/>
                <p:nvPr/>
              </p:nvPicPr>
              <p:blipFill>
                <a:blip r:embed="rId57"/>
                <a:stretch>
                  <a:fillRect/>
                </a:stretch>
              </p:blipFill>
              <p:spPr>
                <a:xfrm>
                  <a:off x="4216655" y="3156926"/>
                  <a:ext cx="165322" cy="57960"/>
                </a:xfrm>
                <a:prstGeom prst="rect">
                  <a:avLst/>
                </a:prstGeom>
              </p:spPr>
            </p:pic>
          </mc:Fallback>
        </mc:AlternateContent>
      </p:grpSp>
      <p:grpSp>
        <p:nvGrpSpPr>
          <p:cNvPr id="94" name="Group 93">
            <a:extLst>
              <a:ext uri="{FF2B5EF4-FFF2-40B4-BE49-F238E27FC236}">
                <a16:creationId xmlns:a16="http://schemas.microsoft.com/office/drawing/2014/main" id="{2488812F-8D41-7849-BF75-358ED7A92D3A}"/>
              </a:ext>
            </a:extLst>
          </p:cNvPr>
          <p:cNvGrpSpPr/>
          <p:nvPr/>
        </p:nvGrpSpPr>
        <p:grpSpPr>
          <a:xfrm>
            <a:off x="2728097" y="2950286"/>
            <a:ext cx="1122840" cy="877320"/>
            <a:chOff x="2728097" y="2950286"/>
            <a:chExt cx="1122840" cy="877320"/>
          </a:xfrm>
        </p:grpSpPr>
        <mc:AlternateContent xmlns:mc="http://schemas.openxmlformats.org/markup-compatibility/2006" xmlns:p14="http://schemas.microsoft.com/office/powerpoint/2010/main">
          <mc:Choice Requires="p14">
            <p:contentPart p14:bwMode="auto" r:id="rId58">
              <p14:nvContentPartPr>
                <p14:cNvPr id="86" name="Ink 85">
                  <a:extLst>
                    <a:ext uri="{FF2B5EF4-FFF2-40B4-BE49-F238E27FC236}">
                      <a16:creationId xmlns:a16="http://schemas.microsoft.com/office/drawing/2014/main" id="{CEF95CA3-7B07-2646-A04E-A6246EF404B5}"/>
                    </a:ext>
                  </a:extLst>
                </p14:cNvPr>
                <p14:cNvContentPartPr/>
                <p14:nvPr/>
              </p14:nvContentPartPr>
              <p14:xfrm>
                <a:off x="2728097" y="2950286"/>
                <a:ext cx="387360" cy="877320"/>
              </p14:xfrm>
            </p:contentPart>
          </mc:Choice>
          <mc:Fallback xmlns="">
            <p:pic>
              <p:nvPicPr>
                <p:cNvPr id="86" name="Ink 85">
                  <a:extLst>
                    <a:ext uri="{FF2B5EF4-FFF2-40B4-BE49-F238E27FC236}">
                      <a16:creationId xmlns:a16="http://schemas.microsoft.com/office/drawing/2014/main" id="{CEF95CA3-7B07-2646-A04E-A6246EF404B5}"/>
                    </a:ext>
                  </a:extLst>
                </p:cNvPr>
                <p:cNvPicPr/>
                <p:nvPr/>
              </p:nvPicPr>
              <p:blipFill>
                <a:blip r:embed="rId59"/>
                <a:stretch>
                  <a:fillRect/>
                </a:stretch>
              </p:blipFill>
              <p:spPr>
                <a:xfrm>
                  <a:off x="2712603" y="2934806"/>
                  <a:ext cx="417988" cy="9079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7" name="Ink 86">
                  <a:extLst>
                    <a:ext uri="{FF2B5EF4-FFF2-40B4-BE49-F238E27FC236}">
                      <a16:creationId xmlns:a16="http://schemas.microsoft.com/office/drawing/2014/main" id="{24A08F34-3F8E-B747-BC08-F9DFE94721F7}"/>
                    </a:ext>
                  </a:extLst>
                </p14:cNvPr>
                <p14:cNvContentPartPr/>
                <p14:nvPr/>
              </p14:nvContentPartPr>
              <p14:xfrm>
                <a:off x="3065777" y="3092846"/>
                <a:ext cx="144000" cy="205920"/>
              </p14:xfrm>
            </p:contentPart>
          </mc:Choice>
          <mc:Fallback xmlns="">
            <p:pic>
              <p:nvPicPr>
                <p:cNvPr id="87" name="Ink 86">
                  <a:extLst>
                    <a:ext uri="{FF2B5EF4-FFF2-40B4-BE49-F238E27FC236}">
                      <a16:creationId xmlns:a16="http://schemas.microsoft.com/office/drawing/2014/main" id="{24A08F34-3F8E-B747-BC08-F9DFE94721F7}"/>
                    </a:ext>
                  </a:extLst>
                </p:cNvPr>
                <p:cNvPicPr/>
                <p:nvPr/>
              </p:nvPicPr>
              <p:blipFill>
                <a:blip r:embed="rId61"/>
                <a:stretch>
                  <a:fillRect/>
                </a:stretch>
              </p:blipFill>
              <p:spPr>
                <a:xfrm>
                  <a:off x="3050297" y="3077339"/>
                  <a:ext cx="174600" cy="236574"/>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8" name="Ink 87">
                  <a:extLst>
                    <a:ext uri="{FF2B5EF4-FFF2-40B4-BE49-F238E27FC236}">
                      <a16:creationId xmlns:a16="http://schemas.microsoft.com/office/drawing/2014/main" id="{34B11198-340F-2748-B997-7EECFD0AEC3D}"/>
                    </a:ext>
                  </a:extLst>
                </p14:cNvPr>
                <p14:cNvContentPartPr/>
                <p14:nvPr/>
              </p14:nvContentPartPr>
              <p14:xfrm>
                <a:off x="3143537" y="3324326"/>
                <a:ext cx="209880" cy="90720"/>
              </p14:xfrm>
            </p:contentPart>
          </mc:Choice>
          <mc:Fallback xmlns="">
            <p:pic>
              <p:nvPicPr>
                <p:cNvPr id="88" name="Ink 87">
                  <a:extLst>
                    <a:ext uri="{FF2B5EF4-FFF2-40B4-BE49-F238E27FC236}">
                      <a16:creationId xmlns:a16="http://schemas.microsoft.com/office/drawing/2014/main" id="{34B11198-340F-2748-B997-7EECFD0AEC3D}"/>
                    </a:ext>
                  </a:extLst>
                </p:cNvPr>
                <p:cNvPicPr/>
                <p:nvPr/>
              </p:nvPicPr>
              <p:blipFill>
                <a:blip r:embed="rId63"/>
                <a:stretch>
                  <a:fillRect/>
                </a:stretch>
              </p:blipFill>
              <p:spPr>
                <a:xfrm>
                  <a:off x="3128057" y="3308846"/>
                  <a:ext cx="24048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9" name="Ink 88">
                  <a:extLst>
                    <a:ext uri="{FF2B5EF4-FFF2-40B4-BE49-F238E27FC236}">
                      <a16:creationId xmlns:a16="http://schemas.microsoft.com/office/drawing/2014/main" id="{EE4596C7-3B48-A449-9547-7D1F1A595D4C}"/>
                    </a:ext>
                  </a:extLst>
                </p14:cNvPr>
                <p14:cNvContentPartPr/>
                <p14:nvPr/>
              </p14:nvContentPartPr>
              <p14:xfrm>
                <a:off x="3371417" y="3474446"/>
                <a:ext cx="25200" cy="238320"/>
              </p14:xfrm>
            </p:contentPart>
          </mc:Choice>
          <mc:Fallback xmlns="">
            <p:pic>
              <p:nvPicPr>
                <p:cNvPr id="89" name="Ink 88">
                  <a:extLst>
                    <a:ext uri="{FF2B5EF4-FFF2-40B4-BE49-F238E27FC236}">
                      <a16:creationId xmlns:a16="http://schemas.microsoft.com/office/drawing/2014/main" id="{EE4596C7-3B48-A449-9547-7D1F1A595D4C}"/>
                    </a:ext>
                  </a:extLst>
                </p:cNvPr>
                <p:cNvPicPr/>
                <p:nvPr/>
              </p:nvPicPr>
              <p:blipFill>
                <a:blip r:embed="rId65"/>
                <a:stretch>
                  <a:fillRect/>
                </a:stretch>
              </p:blipFill>
              <p:spPr>
                <a:xfrm>
                  <a:off x="3355937" y="3458966"/>
                  <a:ext cx="5580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90" name="Ink 89">
                  <a:extLst>
                    <a:ext uri="{FF2B5EF4-FFF2-40B4-BE49-F238E27FC236}">
                      <a16:creationId xmlns:a16="http://schemas.microsoft.com/office/drawing/2014/main" id="{E8052C48-004B-124D-8F08-A4F81F5751C4}"/>
                    </a:ext>
                  </a:extLst>
                </p14:cNvPr>
                <p14:cNvContentPartPr/>
                <p14:nvPr/>
              </p14:nvContentPartPr>
              <p14:xfrm>
                <a:off x="3230657" y="3515846"/>
                <a:ext cx="319320" cy="68760"/>
              </p14:xfrm>
            </p:contentPart>
          </mc:Choice>
          <mc:Fallback xmlns="">
            <p:pic>
              <p:nvPicPr>
                <p:cNvPr id="90" name="Ink 89">
                  <a:extLst>
                    <a:ext uri="{FF2B5EF4-FFF2-40B4-BE49-F238E27FC236}">
                      <a16:creationId xmlns:a16="http://schemas.microsoft.com/office/drawing/2014/main" id="{E8052C48-004B-124D-8F08-A4F81F5751C4}"/>
                    </a:ext>
                  </a:extLst>
                </p:cNvPr>
                <p:cNvPicPr/>
                <p:nvPr/>
              </p:nvPicPr>
              <p:blipFill>
                <a:blip r:embed="rId67"/>
                <a:stretch>
                  <a:fillRect/>
                </a:stretch>
              </p:blipFill>
              <p:spPr>
                <a:xfrm>
                  <a:off x="3215177" y="3500366"/>
                  <a:ext cx="34992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91" name="Ink 90">
                  <a:extLst>
                    <a:ext uri="{FF2B5EF4-FFF2-40B4-BE49-F238E27FC236}">
                      <a16:creationId xmlns:a16="http://schemas.microsoft.com/office/drawing/2014/main" id="{2BA21A8A-DA9F-684C-B939-AB69F37DC503}"/>
                    </a:ext>
                  </a:extLst>
                </p14:cNvPr>
                <p14:cNvContentPartPr/>
                <p14:nvPr/>
              </p14:nvContentPartPr>
              <p14:xfrm>
                <a:off x="3458897" y="3057566"/>
                <a:ext cx="173160" cy="297000"/>
              </p14:xfrm>
            </p:contentPart>
          </mc:Choice>
          <mc:Fallback xmlns="">
            <p:pic>
              <p:nvPicPr>
                <p:cNvPr id="91" name="Ink 90">
                  <a:extLst>
                    <a:ext uri="{FF2B5EF4-FFF2-40B4-BE49-F238E27FC236}">
                      <a16:creationId xmlns:a16="http://schemas.microsoft.com/office/drawing/2014/main" id="{2BA21A8A-DA9F-684C-B939-AB69F37DC503}"/>
                    </a:ext>
                  </a:extLst>
                </p:cNvPr>
                <p:cNvPicPr/>
                <p:nvPr/>
              </p:nvPicPr>
              <p:blipFill>
                <a:blip r:embed="rId69"/>
                <a:stretch>
                  <a:fillRect/>
                </a:stretch>
              </p:blipFill>
              <p:spPr>
                <a:xfrm>
                  <a:off x="3443417" y="3042086"/>
                  <a:ext cx="20376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92" name="Ink 91">
                  <a:extLst>
                    <a:ext uri="{FF2B5EF4-FFF2-40B4-BE49-F238E27FC236}">
                      <a16:creationId xmlns:a16="http://schemas.microsoft.com/office/drawing/2014/main" id="{00EADF8E-BF92-B44C-9F4B-8EC3DB04F95A}"/>
                    </a:ext>
                  </a:extLst>
                </p14:cNvPr>
                <p14:cNvContentPartPr/>
                <p14:nvPr/>
              </p14:nvContentPartPr>
              <p14:xfrm>
                <a:off x="3734657" y="3056486"/>
                <a:ext cx="18360" cy="253440"/>
              </p14:xfrm>
            </p:contentPart>
          </mc:Choice>
          <mc:Fallback xmlns="">
            <p:pic>
              <p:nvPicPr>
                <p:cNvPr id="92" name="Ink 91">
                  <a:extLst>
                    <a:ext uri="{FF2B5EF4-FFF2-40B4-BE49-F238E27FC236}">
                      <a16:creationId xmlns:a16="http://schemas.microsoft.com/office/drawing/2014/main" id="{00EADF8E-BF92-B44C-9F4B-8EC3DB04F95A}"/>
                    </a:ext>
                  </a:extLst>
                </p:cNvPr>
                <p:cNvPicPr/>
                <p:nvPr/>
              </p:nvPicPr>
              <p:blipFill>
                <a:blip r:embed="rId71"/>
                <a:stretch>
                  <a:fillRect/>
                </a:stretch>
              </p:blipFill>
              <p:spPr>
                <a:xfrm>
                  <a:off x="3719177" y="3040984"/>
                  <a:ext cx="48960" cy="284084"/>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93" name="Ink 92">
                  <a:extLst>
                    <a:ext uri="{FF2B5EF4-FFF2-40B4-BE49-F238E27FC236}">
                      <a16:creationId xmlns:a16="http://schemas.microsoft.com/office/drawing/2014/main" id="{A2FB78A8-11D8-834C-BAD6-3CA1815C4077}"/>
                    </a:ext>
                  </a:extLst>
                </p14:cNvPr>
                <p14:cNvContentPartPr/>
                <p14:nvPr/>
              </p14:nvContentPartPr>
              <p14:xfrm>
                <a:off x="3666257" y="3178526"/>
                <a:ext cx="184680" cy="90720"/>
              </p14:xfrm>
            </p:contentPart>
          </mc:Choice>
          <mc:Fallback xmlns="">
            <p:pic>
              <p:nvPicPr>
                <p:cNvPr id="93" name="Ink 92">
                  <a:extLst>
                    <a:ext uri="{FF2B5EF4-FFF2-40B4-BE49-F238E27FC236}">
                      <a16:creationId xmlns:a16="http://schemas.microsoft.com/office/drawing/2014/main" id="{A2FB78A8-11D8-834C-BAD6-3CA1815C4077}"/>
                    </a:ext>
                  </a:extLst>
                </p:cNvPr>
                <p:cNvPicPr/>
                <p:nvPr/>
              </p:nvPicPr>
              <p:blipFill>
                <a:blip r:embed="rId73"/>
                <a:stretch>
                  <a:fillRect/>
                </a:stretch>
              </p:blipFill>
              <p:spPr>
                <a:xfrm>
                  <a:off x="3650777" y="3163107"/>
                  <a:ext cx="215280" cy="12119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4">
            <p14:nvContentPartPr>
              <p14:cNvPr id="106" name="Ink 105">
                <a:extLst>
                  <a:ext uri="{FF2B5EF4-FFF2-40B4-BE49-F238E27FC236}">
                    <a16:creationId xmlns:a16="http://schemas.microsoft.com/office/drawing/2014/main" id="{FF53BE4D-3194-7C49-BAE6-ABAD03108612}"/>
                  </a:ext>
                </a:extLst>
              </p14:cNvPr>
              <p14:cNvContentPartPr/>
              <p14:nvPr/>
            </p14:nvContentPartPr>
            <p14:xfrm>
              <a:off x="5141897" y="4981766"/>
              <a:ext cx="394920" cy="308880"/>
            </p14:xfrm>
          </p:contentPart>
        </mc:Choice>
        <mc:Fallback xmlns="">
          <p:pic>
            <p:nvPicPr>
              <p:cNvPr id="106" name="Ink 105">
                <a:extLst>
                  <a:ext uri="{FF2B5EF4-FFF2-40B4-BE49-F238E27FC236}">
                    <a16:creationId xmlns:a16="http://schemas.microsoft.com/office/drawing/2014/main" id="{FF53BE4D-3194-7C49-BAE6-ABAD03108612}"/>
                  </a:ext>
                </a:extLst>
              </p:cNvPr>
              <p:cNvPicPr/>
              <p:nvPr/>
            </p:nvPicPr>
            <p:blipFill>
              <a:blip r:embed="rId75"/>
              <a:stretch>
                <a:fillRect/>
              </a:stretch>
            </p:blipFill>
            <p:spPr>
              <a:xfrm>
                <a:off x="5126417" y="4966286"/>
                <a:ext cx="42552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6" name="Ink 45">
                <a:extLst>
                  <a:ext uri="{FF2B5EF4-FFF2-40B4-BE49-F238E27FC236}">
                    <a16:creationId xmlns:a16="http://schemas.microsoft.com/office/drawing/2014/main" id="{0BF0FA42-53D3-BA4F-B2E9-81C17FC6A270}"/>
                  </a:ext>
                </a:extLst>
              </p14:cNvPr>
              <p14:cNvContentPartPr/>
              <p14:nvPr/>
            </p14:nvContentPartPr>
            <p14:xfrm>
              <a:off x="5154857" y="2470406"/>
              <a:ext cx="165600" cy="250920"/>
            </p14:xfrm>
          </p:contentPart>
        </mc:Choice>
        <mc:Fallback xmlns="">
          <p:pic>
            <p:nvPicPr>
              <p:cNvPr id="46" name="Ink 45">
                <a:extLst>
                  <a:ext uri="{FF2B5EF4-FFF2-40B4-BE49-F238E27FC236}">
                    <a16:creationId xmlns:a16="http://schemas.microsoft.com/office/drawing/2014/main" id="{0BF0FA42-53D3-BA4F-B2E9-81C17FC6A270}"/>
                  </a:ext>
                </a:extLst>
              </p:cNvPr>
              <p:cNvPicPr/>
              <p:nvPr/>
            </p:nvPicPr>
            <p:blipFill>
              <a:blip r:embed="rId77"/>
              <a:stretch>
                <a:fillRect/>
              </a:stretch>
            </p:blipFill>
            <p:spPr>
              <a:xfrm>
                <a:off x="5139343" y="2454926"/>
                <a:ext cx="196267"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7" name="Ink 46">
                <a:extLst>
                  <a:ext uri="{FF2B5EF4-FFF2-40B4-BE49-F238E27FC236}">
                    <a16:creationId xmlns:a16="http://schemas.microsoft.com/office/drawing/2014/main" id="{870E6CB2-EE5C-C347-9889-6AB614207743}"/>
                  </a:ext>
                </a:extLst>
              </p14:cNvPr>
              <p14:cNvContentPartPr/>
              <p14:nvPr/>
            </p14:nvContentPartPr>
            <p14:xfrm>
              <a:off x="5464817" y="2507846"/>
              <a:ext cx="65160" cy="192240"/>
            </p14:xfrm>
          </p:contentPart>
        </mc:Choice>
        <mc:Fallback xmlns="">
          <p:pic>
            <p:nvPicPr>
              <p:cNvPr id="47" name="Ink 46">
                <a:extLst>
                  <a:ext uri="{FF2B5EF4-FFF2-40B4-BE49-F238E27FC236}">
                    <a16:creationId xmlns:a16="http://schemas.microsoft.com/office/drawing/2014/main" id="{870E6CB2-EE5C-C347-9889-6AB614207743}"/>
                  </a:ext>
                </a:extLst>
              </p:cNvPr>
              <p:cNvPicPr/>
              <p:nvPr/>
            </p:nvPicPr>
            <p:blipFill>
              <a:blip r:embed="rId79"/>
              <a:stretch>
                <a:fillRect/>
              </a:stretch>
            </p:blipFill>
            <p:spPr>
              <a:xfrm>
                <a:off x="5449337" y="2492366"/>
                <a:ext cx="9576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8" name="Ink 47">
                <a:extLst>
                  <a:ext uri="{FF2B5EF4-FFF2-40B4-BE49-F238E27FC236}">
                    <a16:creationId xmlns:a16="http://schemas.microsoft.com/office/drawing/2014/main" id="{1C0E6D52-F595-5B47-8277-351012A567FF}"/>
                  </a:ext>
                </a:extLst>
              </p14:cNvPr>
              <p14:cNvContentPartPr/>
              <p14:nvPr/>
            </p14:nvContentPartPr>
            <p14:xfrm>
              <a:off x="5373017" y="2542766"/>
              <a:ext cx="254520" cy="139680"/>
            </p14:xfrm>
          </p:contentPart>
        </mc:Choice>
        <mc:Fallback xmlns="">
          <p:pic>
            <p:nvPicPr>
              <p:cNvPr id="48" name="Ink 47">
                <a:extLst>
                  <a:ext uri="{FF2B5EF4-FFF2-40B4-BE49-F238E27FC236}">
                    <a16:creationId xmlns:a16="http://schemas.microsoft.com/office/drawing/2014/main" id="{1C0E6D52-F595-5B47-8277-351012A567FF}"/>
                  </a:ext>
                </a:extLst>
              </p:cNvPr>
              <p:cNvPicPr/>
              <p:nvPr/>
            </p:nvPicPr>
            <p:blipFill>
              <a:blip r:embed="rId81"/>
              <a:stretch>
                <a:fillRect/>
              </a:stretch>
            </p:blipFill>
            <p:spPr>
              <a:xfrm>
                <a:off x="5357559" y="2527286"/>
                <a:ext cx="285077"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49" name="Ink 48">
                <a:extLst>
                  <a:ext uri="{FF2B5EF4-FFF2-40B4-BE49-F238E27FC236}">
                    <a16:creationId xmlns:a16="http://schemas.microsoft.com/office/drawing/2014/main" id="{C9EB71E1-4B97-4C4E-8DDC-EB3F1831FB28}"/>
                  </a:ext>
                </a:extLst>
              </p14:cNvPr>
              <p14:cNvContentPartPr/>
              <p14:nvPr/>
            </p14:nvContentPartPr>
            <p14:xfrm>
              <a:off x="5259977" y="2828246"/>
              <a:ext cx="329760" cy="29520"/>
            </p14:xfrm>
          </p:contentPart>
        </mc:Choice>
        <mc:Fallback xmlns="">
          <p:pic>
            <p:nvPicPr>
              <p:cNvPr id="49" name="Ink 48">
                <a:extLst>
                  <a:ext uri="{FF2B5EF4-FFF2-40B4-BE49-F238E27FC236}">
                    <a16:creationId xmlns:a16="http://schemas.microsoft.com/office/drawing/2014/main" id="{C9EB71E1-4B97-4C4E-8DDC-EB3F1831FB28}"/>
                  </a:ext>
                </a:extLst>
              </p:cNvPr>
              <p:cNvPicPr/>
              <p:nvPr/>
            </p:nvPicPr>
            <p:blipFill>
              <a:blip r:embed="rId83"/>
              <a:stretch>
                <a:fillRect/>
              </a:stretch>
            </p:blipFill>
            <p:spPr>
              <a:xfrm>
                <a:off x="5244497" y="2812575"/>
                <a:ext cx="360360" cy="60498"/>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0" name="Ink 49">
                <a:extLst>
                  <a:ext uri="{FF2B5EF4-FFF2-40B4-BE49-F238E27FC236}">
                    <a16:creationId xmlns:a16="http://schemas.microsoft.com/office/drawing/2014/main" id="{08CCC2B1-C93C-ED4E-B57D-B057F7D2178B}"/>
                  </a:ext>
                </a:extLst>
              </p14:cNvPr>
              <p14:cNvContentPartPr/>
              <p14:nvPr/>
            </p14:nvContentPartPr>
            <p14:xfrm>
              <a:off x="5370497" y="2960726"/>
              <a:ext cx="129240" cy="231480"/>
            </p14:xfrm>
          </p:contentPart>
        </mc:Choice>
        <mc:Fallback xmlns="">
          <p:pic>
            <p:nvPicPr>
              <p:cNvPr id="50" name="Ink 49">
                <a:extLst>
                  <a:ext uri="{FF2B5EF4-FFF2-40B4-BE49-F238E27FC236}">
                    <a16:creationId xmlns:a16="http://schemas.microsoft.com/office/drawing/2014/main" id="{08CCC2B1-C93C-ED4E-B57D-B057F7D2178B}"/>
                  </a:ext>
                </a:extLst>
              </p:cNvPr>
              <p:cNvPicPr/>
              <p:nvPr/>
            </p:nvPicPr>
            <p:blipFill>
              <a:blip r:embed="rId85"/>
              <a:stretch>
                <a:fillRect/>
              </a:stretch>
            </p:blipFill>
            <p:spPr>
              <a:xfrm>
                <a:off x="5355017" y="2945222"/>
                <a:ext cx="159840" cy="262128"/>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1" name="Ink 50">
                <a:extLst>
                  <a:ext uri="{FF2B5EF4-FFF2-40B4-BE49-F238E27FC236}">
                    <a16:creationId xmlns:a16="http://schemas.microsoft.com/office/drawing/2014/main" id="{5D21C22F-2984-8041-B7BF-0C771D3C96CB}"/>
                  </a:ext>
                </a:extLst>
              </p14:cNvPr>
              <p14:cNvContentPartPr/>
              <p14:nvPr/>
            </p14:nvContentPartPr>
            <p14:xfrm>
              <a:off x="5268617" y="2987006"/>
              <a:ext cx="294840" cy="157680"/>
            </p14:xfrm>
          </p:contentPart>
        </mc:Choice>
        <mc:Fallback xmlns="">
          <p:pic>
            <p:nvPicPr>
              <p:cNvPr id="51" name="Ink 50">
                <a:extLst>
                  <a:ext uri="{FF2B5EF4-FFF2-40B4-BE49-F238E27FC236}">
                    <a16:creationId xmlns:a16="http://schemas.microsoft.com/office/drawing/2014/main" id="{5D21C22F-2984-8041-B7BF-0C771D3C96CB}"/>
                  </a:ext>
                </a:extLst>
              </p:cNvPr>
              <p:cNvPicPr/>
              <p:nvPr/>
            </p:nvPicPr>
            <p:blipFill>
              <a:blip r:embed="rId87"/>
              <a:stretch>
                <a:fillRect/>
              </a:stretch>
            </p:blipFill>
            <p:spPr>
              <a:xfrm>
                <a:off x="5253137" y="2971526"/>
                <a:ext cx="32544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4" name="Ink 63">
                <a:extLst>
                  <a:ext uri="{FF2B5EF4-FFF2-40B4-BE49-F238E27FC236}">
                    <a16:creationId xmlns:a16="http://schemas.microsoft.com/office/drawing/2014/main" id="{C1E710D5-AABF-AB40-873C-17DF583C92FE}"/>
                  </a:ext>
                </a:extLst>
              </p14:cNvPr>
              <p14:cNvContentPartPr/>
              <p14:nvPr/>
            </p14:nvContentPartPr>
            <p14:xfrm>
              <a:off x="4822217" y="2400206"/>
              <a:ext cx="253800" cy="1038600"/>
            </p14:xfrm>
          </p:contentPart>
        </mc:Choice>
        <mc:Fallback xmlns="">
          <p:pic>
            <p:nvPicPr>
              <p:cNvPr id="64" name="Ink 63">
                <a:extLst>
                  <a:ext uri="{FF2B5EF4-FFF2-40B4-BE49-F238E27FC236}">
                    <a16:creationId xmlns:a16="http://schemas.microsoft.com/office/drawing/2014/main" id="{C1E710D5-AABF-AB40-873C-17DF583C92FE}"/>
                  </a:ext>
                </a:extLst>
              </p:cNvPr>
              <p:cNvPicPr/>
              <p:nvPr/>
            </p:nvPicPr>
            <p:blipFill>
              <a:blip r:embed="rId89"/>
              <a:stretch>
                <a:fillRect/>
              </a:stretch>
            </p:blipFill>
            <p:spPr>
              <a:xfrm>
                <a:off x="4806759" y="2384721"/>
                <a:ext cx="284357" cy="1069211"/>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4" name="Ink 53">
                <a:extLst>
                  <a:ext uri="{FF2B5EF4-FFF2-40B4-BE49-F238E27FC236}">
                    <a16:creationId xmlns:a16="http://schemas.microsoft.com/office/drawing/2014/main" id="{DE4C8CE9-D4BE-D242-A6AB-80C85F8888B9}"/>
                  </a:ext>
                </a:extLst>
              </p14:cNvPr>
              <p14:cNvContentPartPr/>
              <p14:nvPr/>
            </p14:nvContentPartPr>
            <p14:xfrm>
              <a:off x="5965217" y="2782166"/>
              <a:ext cx="174600" cy="20520"/>
            </p14:xfrm>
          </p:contentPart>
        </mc:Choice>
        <mc:Fallback xmlns="">
          <p:pic>
            <p:nvPicPr>
              <p:cNvPr id="54" name="Ink 53">
                <a:extLst>
                  <a:ext uri="{FF2B5EF4-FFF2-40B4-BE49-F238E27FC236}">
                    <a16:creationId xmlns:a16="http://schemas.microsoft.com/office/drawing/2014/main" id="{DE4C8CE9-D4BE-D242-A6AB-80C85F8888B9}"/>
                  </a:ext>
                </a:extLst>
              </p:cNvPr>
              <p:cNvPicPr/>
              <p:nvPr/>
            </p:nvPicPr>
            <p:blipFill>
              <a:blip r:embed="rId91"/>
              <a:stretch>
                <a:fillRect/>
              </a:stretch>
            </p:blipFill>
            <p:spPr>
              <a:xfrm>
                <a:off x="5949737" y="2766410"/>
                <a:ext cx="205200" cy="51666"/>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5" name="Ink 54">
                <a:extLst>
                  <a:ext uri="{FF2B5EF4-FFF2-40B4-BE49-F238E27FC236}">
                    <a16:creationId xmlns:a16="http://schemas.microsoft.com/office/drawing/2014/main" id="{4BF8D82B-8FC1-7F4B-8EF2-FC9B1510BB34}"/>
                  </a:ext>
                </a:extLst>
              </p14:cNvPr>
              <p14:cNvContentPartPr/>
              <p14:nvPr/>
            </p14:nvContentPartPr>
            <p14:xfrm>
              <a:off x="5982497" y="2881166"/>
              <a:ext cx="192240" cy="28800"/>
            </p14:xfrm>
          </p:contentPart>
        </mc:Choice>
        <mc:Fallback xmlns="">
          <p:pic>
            <p:nvPicPr>
              <p:cNvPr id="55" name="Ink 54">
                <a:extLst>
                  <a:ext uri="{FF2B5EF4-FFF2-40B4-BE49-F238E27FC236}">
                    <a16:creationId xmlns:a16="http://schemas.microsoft.com/office/drawing/2014/main" id="{4BF8D82B-8FC1-7F4B-8EF2-FC9B1510BB34}"/>
                  </a:ext>
                </a:extLst>
              </p:cNvPr>
              <p:cNvPicPr/>
              <p:nvPr/>
            </p:nvPicPr>
            <p:blipFill>
              <a:blip r:embed="rId93"/>
              <a:stretch>
                <a:fillRect/>
              </a:stretch>
            </p:blipFill>
            <p:spPr>
              <a:xfrm>
                <a:off x="5967017" y="2865686"/>
                <a:ext cx="22284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56" name="Ink 55">
                <a:extLst>
                  <a:ext uri="{FF2B5EF4-FFF2-40B4-BE49-F238E27FC236}">
                    <a16:creationId xmlns:a16="http://schemas.microsoft.com/office/drawing/2014/main" id="{EFAE7415-6058-BF4D-A7A7-AC5457C38CCA}"/>
                  </a:ext>
                </a:extLst>
              </p14:cNvPr>
              <p14:cNvContentPartPr/>
              <p14:nvPr/>
            </p14:nvContentPartPr>
            <p14:xfrm>
              <a:off x="6513857" y="2664806"/>
              <a:ext cx="106200" cy="303120"/>
            </p14:xfrm>
          </p:contentPart>
        </mc:Choice>
        <mc:Fallback xmlns="">
          <p:pic>
            <p:nvPicPr>
              <p:cNvPr id="56" name="Ink 55">
                <a:extLst>
                  <a:ext uri="{FF2B5EF4-FFF2-40B4-BE49-F238E27FC236}">
                    <a16:creationId xmlns:a16="http://schemas.microsoft.com/office/drawing/2014/main" id="{EFAE7415-6058-BF4D-A7A7-AC5457C38CCA}"/>
                  </a:ext>
                </a:extLst>
              </p:cNvPr>
              <p:cNvPicPr/>
              <p:nvPr/>
            </p:nvPicPr>
            <p:blipFill>
              <a:blip r:embed="rId95"/>
              <a:stretch>
                <a:fillRect/>
              </a:stretch>
            </p:blipFill>
            <p:spPr>
              <a:xfrm>
                <a:off x="6498377" y="2649326"/>
                <a:ext cx="13680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57" name="Ink 56">
                <a:extLst>
                  <a:ext uri="{FF2B5EF4-FFF2-40B4-BE49-F238E27FC236}">
                    <a16:creationId xmlns:a16="http://schemas.microsoft.com/office/drawing/2014/main" id="{7D32BB7A-12C7-3F4D-B0AF-D63917B1028F}"/>
                  </a:ext>
                </a:extLst>
              </p14:cNvPr>
              <p14:cNvContentPartPr/>
              <p14:nvPr/>
            </p14:nvContentPartPr>
            <p14:xfrm>
              <a:off x="6509177" y="2594966"/>
              <a:ext cx="200880" cy="325080"/>
            </p14:xfrm>
          </p:contentPart>
        </mc:Choice>
        <mc:Fallback xmlns="">
          <p:pic>
            <p:nvPicPr>
              <p:cNvPr id="57" name="Ink 56">
                <a:extLst>
                  <a:ext uri="{FF2B5EF4-FFF2-40B4-BE49-F238E27FC236}">
                    <a16:creationId xmlns:a16="http://schemas.microsoft.com/office/drawing/2014/main" id="{7D32BB7A-12C7-3F4D-B0AF-D63917B1028F}"/>
                  </a:ext>
                </a:extLst>
              </p:cNvPr>
              <p:cNvPicPr/>
              <p:nvPr/>
            </p:nvPicPr>
            <p:blipFill>
              <a:blip r:embed="rId97"/>
              <a:stretch>
                <a:fillRect/>
              </a:stretch>
            </p:blipFill>
            <p:spPr>
              <a:xfrm>
                <a:off x="6493725" y="2579486"/>
                <a:ext cx="231425"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58" name="Ink 57">
                <a:extLst>
                  <a:ext uri="{FF2B5EF4-FFF2-40B4-BE49-F238E27FC236}">
                    <a16:creationId xmlns:a16="http://schemas.microsoft.com/office/drawing/2014/main" id="{36BA3152-5386-D642-A7F0-FA4BC66BBADA}"/>
                  </a:ext>
                </a:extLst>
              </p14:cNvPr>
              <p14:cNvContentPartPr/>
              <p14:nvPr/>
            </p14:nvContentPartPr>
            <p14:xfrm>
              <a:off x="6841817" y="2881526"/>
              <a:ext cx="139320" cy="57600"/>
            </p14:xfrm>
          </p:contentPart>
        </mc:Choice>
        <mc:Fallback xmlns="">
          <p:pic>
            <p:nvPicPr>
              <p:cNvPr id="58" name="Ink 57">
                <a:extLst>
                  <a:ext uri="{FF2B5EF4-FFF2-40B4-BE49-F238E27FC236}">
                    <a16:creationId xmlns:a16="http://schemas.microsoft.com/office/drawing/2014/main" id="{36BA3152-5386-D642-A7F0-FA4BC66BBADA}"/>
                  </a:ext>
                </a:extLst>
              </p:cNvPr>
              <p:cNvPicPr/>
              <p:nvPr/>
            </p:nvPicPr>
            <p:blipFill>
              <a:blip r:embed="rId99"/>
              <a:stretch>
                <a:fillRect/>
              </a:stretch>
            </p:blipFill>
            <p:spPr>
              <a:xfrm>
                <a:off x="6826297" y="2866046"/>
                <a:ext cx="169999"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59" name="Ink 58">
                <a:extLst>
                  <a:ext uri="{FF2B5EF4-FFF2-40B4-BE49-F238E27FC236}">
                    <a16:creationId xmlns:a16="http://schemas.microsoft.com/office/drawing/2014/main" id="{3003540A-CA37-504D-BC74-44DCB3252072}"/>
                  </a:ext>
                </a:extLst>
              </p14:cNvPr>
              <p14:cNvContentPartPr/>
              <p14:nvPr/>
            </p14:nvContentPartPr>
            <p14:xfrm>
              <a:off x="7081937" y="2559326"/>
              <a:ext cx="188640" cy="345600"/>
            </p14:xfrm>
          </p:contentPart>
        </mc:Choice>
        <mc:Fallback xmlns="">
          <p:pic>
            <p:nvPicPr>
              <p:cNvPr id="59" name="Ink 58">
                <a:extLst>
                  <a:ext uri="{FF2B5EF4-FFF2-40B4-BE49-F238E27FC236}">
                    <a16:creationId xmlns:a16="http://schemas.microsoft.com/office/drawing/2014/main" id="{3003540A-CA37-504D-BC74-44DCB3252072}"/>
                  </a:ext>
                </a:extLst>
              </p:cNvPr>
              <p:cNvPicPr/>
              <p:nvPr/>
            </p:nvPicPr>
            <p:blipFill>
              <a:blip r:embed="rId101"/>
              <a:stretch>
                <a:fillRect/>
              </a:stretch>
            </p:blipFill>
            <p:spPr>
              <a:xfrm>
                <a:off x="7066457" y="2543846"/>
                <a:ext cx="219240" cy="3762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0" name="Ink 59">
                <a:extLst>
                  <a:ext uri="{FF2B5EF4-FFF2-40B4-BE49-F238E27FC236}">
                    <a16:creationId xmlns:a16="http://schemas.microsoft.com/office/drawing/2014/main" id="{68479CAF-3C22-4149-8CBC-60649222401B}"/>
                  </a:ext>
                </a:extLst>
              </p14:cNvPr>
              <p14:cNvContentPartPr/>
              <p14:nvPr/>
            </p14:nvContentPartPr>
            <p14:xfrm>
              <a:off x="7372097" y="2560046"/>
              <a:ext cx="172800" cy="305640"/>
            </p14:xfrm>
          </p:contentPart>
        </mc:Choice>
        <mc:Fallback xmlns="">
          <p:pic>
            <p:nvPicPr>
              <p:cNvPr id="60" name="Ink 59">
                <a:extLst>
                  <a:ext uri="{FF2B5EF4-FFF2-40B4-BE49-F238E27FC236}">
                    <a16:creationId xmlns:a16="http://schemas.microsoft.com/office/drawing/2014/main" id="{68479CAF-3C22-4149-8CBC-60649222401B}"/>
                  </a:ext>
                </a:extLst>
              </p:cNvPr>
              <p:cNvPicPr/>
              <p:nvPr/>
            </p:nvPicPr>
            <p:blipFill>
              <a:blip r:embed="rId103"/>
              <a:stretch>
                <a:fillRect/>
              </a:stretch>
            </p:blipFill>
            <p:spPr>
              <a:xfrm>
                <a:off x="7356617" y="2544548"/>
                <a:ext cx="203400" cy="336276"/>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1" name="Ink 60">
                <a:extLst>
                  <a:ext uri="{FF2B5EF4-FFF2-40B4-BE49-F238E27FC236}">
                    <a16:creationId xmlns:a16="http://schemas.microsoft.com/office/drawing/2014/main" id="{0A3D254A-A383-C341-9FFB-EBF00CFB8E63}"/>
                  </a:ext>
                </a:extLst>
              </p14:cNvPr>
              <p14:cNvContentPartPr/>
              <p14:nvPr/>
            </p14:nvContentPartPr>
            <p14:xfrm>
              <a:off x="7266257" y="2742206"/>
              <a:ext cx="234000" cy="18360"/>
            </p14:xfrm>
          </p:contentPart>
        </mc:Choice>
        <mc:Fallback xmlns="">
          <p:pic>
            <p:nvPicPr>
              <p:cNvPr id="61" name="Ink 60">
                <a:extLst>
                  <a:ext uri="{FF2B5EF4-FFF2-40B4-BE49-F238E27FC236}">
                    <a16:creationId xmlns:a16="http://schemas.microsoft.com/office/drawing/2014/main" id="{0A3D254A-A383-C341-9FFB-EBF00CFB8E63}"/>
                  </a:ext>
                </a:extLst>
              </p:cNvPr>
              <p:cNvPicPr/>
              <p:nvPr/>
            </p:nvPicPr>
            <p:blipFill>
              <a:blip r:embed="rId105"/>
              <a:stretch>
                <a:fillRect/>
              </a:stretch>
            </p:blipFill>
            <p:spPr>
              <a:xfrm>
                <a:off x="7250801" y="2726726"/>
                <a:ext cx="264553"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6" name="Ink 65">
                <a:extLst>
                  <a:ext uri="{FF2B5EF4-FFF2-40B4-BE49-F238E27FC236}">
                    <a16:creationId xmlns:a16="http://schemas.microsoft.com/office/drawing/2014/main" id="{8DA955FB-6168-E549-B9E1-6437DFA5132D}"/>
                  </a:ext>
                </a:extLst>
              </p14:cNvPr>
              <p14:cNvContentPartPr/>
              <p14:nvPr/>
            </p14:nvContentPartPr>
            <p14:xfrm>
              <a:off x="6285977" y="2264846"/>
              <a:ext cx="241920" cy="1132560"/>
            </p14:xfrm>
          </p:contentPart>
        </mc:Choice>
        <mc:Fallback xmlns="">
          <p:pic>
            <p:nvPicPr>
              <p:cNvPr id="66" name="Ink 65">
                <a:extLst>
                  <a:ext uri="{FF2B5EF4-FFF2-40B4-BE49-F238E27FC236}">
                    <a16:creationId xmlns:a16="http://schemas.microsoft.com/office/drawing/2014/main" id="{8DA955FB-6168-E549-B9E1-6437DFA5132D}"/>
                  </a:ext>
                </a:extLst>
              </p:cNvPr>
              <p:cNvPicPr/>
              <p:nvPr/>
            </p:nvPicPr>
            <p:blipFill>
              <a:blip r:embed="rId107"/>
              <a:stretch>
                <a:fillRect/>
              </a:stretch>
            </p:blipFill>
            <p:spPr>
              <a:xfrm>
                <a:off x="6270497" y="2249366"/>
                <a:ext cx="272520" cy="11631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8" name="Ink 67">
                <a:extLst>
                  <a:ext uri="{FF2B5EF4-FFF2-40B4-BE49-F238E27FC236}">
                    <a16:creationId xmlns:a16="http://schemas.microsoft.com/office/drawing/2014/main" id="{7902B64E-0385-0B42-8BD4-1C213BE5AEF8}"/>
                  </a:ext>
                </a:extLst>
              </p14:cNvPr>
              <p14:cNvContentPartPr/>
              <p14:nvPr/>
            </p14:nvContentPartPr>
            <p14:xfrm>
              <a:off x="6888257" y="3370046"/>
              <a:ext cx="111600" cy="232200"/>
            </p14:xfrm>
          </p:contentPart>
        </mc:Choice>
        <mc:Fallback xmlns="">
          <p:pic>
            <p:nvPicPr>
              <p:cNvPr id="68" name="Ink 67">
                <a:extLst>
                  <a:ext uri="{FF2B5EF4-FFF2-40B4-BE49-F238E27FC236}">
                    <a16:creationId xmlns:a16="http://schemas.microsoft.com/office/drawing/2014/main" id="{7902B64E-0385-0B42-8BD4-1C213BE5AEF8}"/>
                  </a:ext>
                </a:extLst>
              </p:cNvPr>
              <p:cNvPicPr/>
              <p:nvPr/>
            </p:nvPicPr>
            <p:blipFill>
              <a:blip r:embed="rId109"/>
              <a:stretch>
                <a:fillRect/>
              </a:stretch>
            </p:blipFill>
            <p:spPr>
              <a:xfrm>
                <a:off x="6872777" y="3354590"/>
                <a:ext cx="142200" cy="262753"/>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69" name="Ink 68">
                <a:extLst>
                  <a:ext uri="{FF2B5EF4-FFF2-40B4-BE49-F238E27FC236}">
                    <a16:creationId xmlns:a16="http://schemas.microsoft.com/office/drawing/2014/main" id="{20C7E7C0-A3F6-2749-8151-30F0B525833A}"/>
                  </a:ext>
                </a:extLst>
              </p14:cNvPr>
              <p14:cNvContentPartPr/>
              <p14:nvPr/>
            </p14:nvContentPartPr>
            <p14:xfrm>
              <a:off x="6843617" y="3548966"/>
              <a:ext cx="236520" cy="145440"/>
            </p14:xfrm>
          </p:contentPart>
        </mc:Choice>
        <mc:Fallback xmlns="">
          <p:pic>
            <p:nvPicPr>
              <p:cNvPr id="69" name="Ink 68">
                <a:extLst>
                  <a:ext uri="{FF2B5EF4-FFF2-40B4-BE49-F238E27FC236}">
                    <a16:creationId xmlns:a16="http://schemas.microsoft.com/office/drawing/2014/main" id="{20C7E7C0-A3F6-2749-8151-30F0B525833A}"/>
                  </a:ext>
                </a:extLst>
              </p:cNvPr>
              <p:cNvPicPr/>
              <p:nvPr/>
            </p:nvPicPr>
            <p:blipFill>
              <a:blip r:embed="rId111"/>
              <a:stretch>
                <a:fillRect/>
              </a:stretch>
            </p:blipFill>
            <p:spPr>
              <a:xfrm>
                <a:off x="6828137" y="3533486"/>
                <a:ext cx="2671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1" name="Ink 70">
                <a:extLst>
                  <a:ext uri="{FF2B5EF4-FFF2-40B4-BE49-F238E27FC236}">
                    <a16:creationId xmlns:a16="http://schemas.microsoft.com/office/drawing/2014/main" id="{87684CCE-3BB8-2E48-966A-B59417582DEC}"/>
                  </a:ext>
                </a:extLst>
              </p14:cNvPr>
              <p14:cNvContentPartPr/>
              <p14:nvPr/>
            </p14:nvContentPartPr>
            <p14:xfrm>
              <a:off x="6731657" y="3997166"/>
              <a:ext cx="131400" cy="329040"/>
            </p14:xfrm>
          </p:contentPart>
        </mc:Choice>
        <mc:Fallback xmlns="">
          <p:pic>
            <p:nvPicPr>
              <p:cNvPr id="71" name="Ink 70">
                <a:extLst>
                  <a:ext uri="{FF2B5EF4-FFF2-40B4-BE49-F238E27FC236}">
                    <a16:creationId xmlns:a16="http://schemas.microsoft.com/office/drawing/2014/main" id="{87684CCE-3BB8-2E48-966A-B59417582DEC}"/>
                  </a:ext>
                </a:extLst>
              </p:cNvPr>
              <p:cNvPicPr/>
              <p:nvPr/>
            </p:nvPicPr>
            <p:blipFill>
              <a:blip r:embed="rId113"/>
              <a:stretch>
                <a:fillRect/>
              </a:stretch>
            </p:blipFill>
            <p:spPr>
              <a:xfrm>
                <a:off x="6716177" y="3981686"/>
                <a:ext cx="16200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2" name="Ink 71">
                <a:extLst>
                  <a:ext uri="{FF2B5EF4-FFF2-40B4-BE49-F238E27FC236}">
                    <a16:creationId xmlns:a16="http://schemas.microsoft.com/office/drawing/2014/main" id="{47AC3E36-9598-5543-B52D-D5C8CD3074C1}"/>
                  </a:ext>
                </a:extLst>
              </p14:cNvPr>
              <p14:cNvContentPartPr/>
              <p14:nvPr/>
            </p14:nvContentPartPr>
            <p14:xfrm>
              <a:off x="6670457" y="3962966"/>
              <a:ext cx="353160" cy="361440"/>
            </p14:xfrm>
          </p:contentPart>
        </mc:Choice>
        <mc:Fallback xmlns="">
          <p:pic>
            <p:nvPicPr>
              <p:cNvPr id="72" name="Ink 71">
                <a:extLst>
                  <a:ext uri="{FF2B5EF4-FFF2-40B4-BE49-F238E27FC236}">
                    <a16:creationId xmlns:a16="http://schemas.microsoft.com/office/drawing/2014/main" id="{47AC3E36-9598-5543-B52D-D5C8CD3074C1}"/>
                  </a:ext>
                </a:extLst>
              </p:cNvPr>
              <p:cNvPicPr/>
              <p:nvPr/>
            </p:nvPicPr>
            <p:blipFill>
              <a:blip r:embed="rId115"/>
              <a:stretch>
                <a:fillRect/>
              </a:stretch>
            </p:blipFill>
            <p:spPr>
              <a:xfrm>
                <a:off x="6654977" y="3947486"/>
                <a:ext cx="383760" cy="3920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3" name="Ink 72">
                <a:extLst>
                  <a:ext uri="{FF2B5EF4-FFF2-40B4-BE49-F238E27FC236}">
                    <a16:creationId xmlns:a16="http://schemas.microsoft.com/office/drawing/2014/main" id="{A29E7205-8540-7B45-9B91-3EAA57479327}"/>
                  </a:ext>
                </a:extLst>
              </p14:cNvPr>
              <p14:cNvContentPartPr/>
              <p14:nvPr/>
            </p14:nvContentPartPr>
            <p14:xfrm>
              <a:off x="7064297" y="4223606"/>
              <a:ext cx="101520" cy="82440"/>
            </p14:xfrm>
          </p:contentPart>
        </mc:Choice>
        <mc:Fallback xmlns="">
          <p:pic>
            <p:nvPicPr>
              <p:cNvPr id="73" name="Ink 72">
                <a:extLst>
                  <a:ext uri="{FF2B5EF4-FFF2-40B4-BE49-F238E27FC236}">
                    <a16:creationId xmlns:a16="http://schemas.microsoft.com/office/drawing/2014/main" id="{A29E7205-8540-7B45-9B91-3EAA57479327}"/>
                  </a:ext>
                </a:extLst>
              </p:cNvPr>
              <p:cNvPicPr/>
              <p:nvPr/>
            </p:nvPicPr>
            <p:blipFill>
              <a:blip r:embed="rId117"/>
              <a:stretch>
                <a:fillRect/>
              </a:stretch>
            </p:blipFill>
            <p:spPr>
              <a:xfrm>
                <a:off x="7048872" y="4208126"/>
                <a:ext cx="132012"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4" name="Ink 73">
                <a:extLst>
                  <a:ext uri="{FF2B5EF4-FFF2-40B4-BE49-F238E27FC236}">
                    <a16:creationId xmlns:a16="http://schemas.microsoft.com/office/drawing/2014/main" id="{D7D29B69-3132-BA47-B7D1-ACD6147EFB61}"/>
                  </a:ext>
                </a:extLst>
              </p14:cNvPr>
              <p14:cNvContentPartPr/>
              <p14:nvPr/>
            </p14:nvContentPartPr>
            <p14:xfrm>
              <a:off x="7228097" y="3953606"/>
              <a:ext cx="233640" cy="270720"/>
            </p14:xfrm>
          </p:contentPart>
        </mc:Choice>
        <mc:Fallback xmlns="">
          <p:pic>
            <p:nvPicPr>
              <p:cNvPr id="74" name="Ink 73">
                <a:extLst>
                  <a:ext uri="{FF2B5EF4-FFF2-40B4-BE49-F238E27FC236}">
                    <a16:creationId xmlns:a16="http://schemas.microsoft.com/office/drawing/2014/main" id="{D7D29B69-3132-BA47-B7D1-ACD6147EFB61}"/>
                  </a:ext>
                </a:extLst>
              </p:cNvPr>
              <p:cNvPicPr/>
              <p:nvPr/>
            </p:nvPicPr>
            <p:blipFill>
              <a:blip r:embed="rId119"/>
              <a:stretch>
                <a:fillRect/>
              </a:stretch>
            </p:blipFill>
            <p:spPr>
              <a:xfrm>
                <a:off x="7212617" y="3938126"/>
                <a:ext cx="26424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5" name="Ink 74">
                <a:extLst>
                  <a:ext uri="{FF2B5EF4-FFF2-40B4-BE49-F238E27FC236}">
                    <a16:creationId xmlns:a16="http://schemas.microsoft.com/office/drawing/2014/main" id="{FB1C9368-3C9D-8B48-A995-4C9FE4EE3842}"/>
                  </a:ext>
                </a:extLst>
              </p14:cNvPr>
              <p14:cNvContentPartPr/>
              <p14:nvPr/>
            </p14:nvContentPartPr>
            <p14:xfrm>
              <a:off x="7131617" y="4050086"/>
              <a:ext cx="234720" cy="69120"/>
            </p14:xfrm>
          </p:contentPart>
        </mc:Choice>
        <mc:Fallback xmlns="">
          <p:pic>
            <p:nvPicPr>
              <p:cNvPr id="75" name="Ink 74">
                <a:extLst>
                  <a:ext uri="{FF2B5EF4-FFF2-40B4-BE49-F238E27FC236}">
                    <a16:creationId xmlns:a16="http://schemas.microsoft.com/office/drawing/2014/main" id="{FB1C9368-3C9D-8B48-A995-4C9FE4EE3842}"/>
                  </a:ext>
                </a:extLst>
              </p:cNvPr>
              <p:cNvPicPr/>
              <p:nvPr/>
            </p:nvPicPr>
            <p:blipFill>
              <a:blip r:embed="rId121"/>
              <a:stretch>
                <a:fillRect/>
              </a:stretch>
            </p:blipFill>
            <p:spPr>
              <a:xfrm>
                <a:off x="7116137" y="4034686"/>
                <a:ext cx="265320" cy="99561"/>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7" name="Ink 76">
                <a:extLst>
                  <a:ext uri="{FF2B5EF4-FFF2-40B4-BE49-F238E27FC236}">
                    <a16:creationId xmlns:a16="http://schemas.microsoft.com/office/drawing/2014/main" id="{24163937-0E6D-C842-9234-50D41E69A61C}"/>
                  </a:ext>
                </a:extLst>
              </p14:cNvPr>
              <p14:cNvContentPartPr/>
              <p14:nvPr/>
            </p14:nvContentPartPr>
            <p14:xfrm>
              <a:off x="7654697" y="3997886"/>
              <a:ext cx="197280" cy="33840"/>
            </p14:xfrm>
          </p:contentPart>
        </mc:Choice>
        <mc:Fallback xmlns="">
          <p:pic>
            <p:nvPicPr>
              <p:cNvPr id="77" name="Ink 76">
                <a:extLst>
                  <a:ext uri="{FF2B5EF4-FFF2-40B4-BE49-F238E27FC236}">
                    <a16:creationId xmlns:a16="http://schemas.microsoft.com/office/drawing/2014/main" id="{24163937-0E6D-C842-9234-50D41E69A61C}"/>
                  </a:ext>
                </a:extLst>
              </p:cNvPr>
              <p:cNvPicPr/>
              <p:nvPr/>
            </p:nvPicPr>
            <p:blipFill>
              <a:blip r:embed="rId123"/>
              <a:stretch>
                <a:fillRect/>
              </a:stretch>
            </p:blipFill>
            <p:spPr>
              <a:xfrm>
                <a:off x="7639245" y="3982406"/>
                <a:ext cx="227824"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78" name="Ink 77">
                <a:extLst>
                  <a:ext uri="{FF2B5EF4-FFF2-40B4-BE49-F238E27FC236}">
                    <a16:creationId xmlns:a16="http://schemas.microsoft.com/office/drawing/2014/main" id="{11825822-1458-8C44-8148-4BD6BB67D9A8}"/>
                  </a:ext>
                </a:extLst>
              </p14:cNvPr>
              <p14:cNvContentPartPr/>
              <p14:nvPr/>
            </p14:nvContentPartPr>
            <p14:xfrm>
              <a:off x="7697897" y="3939206"/>
              <a:ext cx="116640" cy="207720"/>
            </p14:xfrm>
          </p:contentPart>
        </mc:Choice>
        <mc:Fallback xmlns="">
          <p:pic>
            <p:nvPicPr>
              <p:cNvPr id="78" name="Ink 77">
                <a:extLst>
                  <a:ext uri="{FF2B5EF4-FFF2-40B4-BE49-F238E27FC236}">
                    <a16:creationId xmlns:a16="http://schemas.microsoft.com/office/drawing/2014/main" id="{11825822-1458-8C44-8148-4BD6BB67D9A8}"/>
                  </a:ext>
                </a:extLst>
              </p:cNvPr>
              <p:cNvPicPr/>
              <p:nvPr/>
            </p:nvPicPr>
            <p:blipFill>
              <a:blip r:embed="rId125"/>
              <a:stretch>
                <a:fillRect/>
              </a:stretch>
            </p:blipFill>
            <p:spPr>
              <a:xfrm>
                <a:off x="7682417" y="3923726"/>
                <a:ext cx="14724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5" name="Ink 94">
                <a:extLst>
                  <a:ext uri="{FF2B5EF4-FFF2-40B4-BE49-F238E27FC236}">
                    <a16:creationId xmlns:a16="http://schemas.microsoft.com/office/drawing/2014/main" id="{BEB5D7CF-E190-A640-AC73-54F832728E23}"/>
                  </a:ext>
                </a:extLst>
              </p14:cNvPr>
              <p14:cNvContentPartPr/>
              <p14:nvPr/>
            </p14:nvContentPartPr>
            <p14:xfrm>
              <a:off x="5242337" y="3605126"/>
              <a:ext cx="166320" cy="515160"/>
            </p14:xfrm>
          </p:contentPart>
        </mc:Choice>
        <mc:Fallback xmlns="">
          <p:pic>
            <p:nvPicPr>
              <p:cNvPr id="95" name="Ink 94">
                <a:extLst>
                  <a:ext uri="{FF2B5EF4-FFF2-40B4-BE49-F238E27FC236}">
                    <a16:creationId xmlns:a16="http://schemas.microsoft.com/office/drawing/2014/main" id="{BEB5D7CF-E190-A640-AC73-54F832728E23}"/>
                  </a:ext>
                </a:extLst>
              </p:cNvPr>
              <p:cNvPicPr/>
              <p:nvPr/>
            </p:nvPicPr>
            <p:blipFill>
              <a:blip r:embed="rId127"/>
              <a:stretch>
                <a:fillRect/>
              </a:stretch>
            </p:blipFill>
            <p:spPr>
              <a:xfrm>
                <a:off x="5226857" y="3589635"/>
                <a:ext cx="196920" cy="545781"/>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6" name="Ink 95">
                <a:extLst>
                  <a:ext uri="{FF2B5EF4-FFF2-40B4-BE49-F238E27FC236}">
                    <a16:creationId xmlns:a16="http://schemas.microsoft.com/office/drawing/2014/main" id="{9FA778FA-F8D3-914C-B5B2-88348EFB9573}"/>
                  </a:ext>
                </a:extLst>
              </p14:cNvPr>
              <p14:cNvContentPartPr/>
              <p14:nvPr/>
            </p14:nvContentPartPr>
            <p14:xfrm>
              <a:off x="5273657" y="4035326"/>
              <a:ext cx="212400" cy="183240"/>
            </p14:xfrm>
          </p:contentPart>
        </mc:Choice>
        <mc:Fallback xmlns="">
          <p:pic>
            <p:nvPicPr>
              <p:cNvPr id="96" name="Ink 95">
                <a:extLst>
                  <a:ext uri="{FF2B5EF4-FFF2-40B4-BE49-F238E27FC236}">
                    <a16:creationId xmlns:a16="http://schemas.microsoft.com/office/drawing/2014/main" id="{9FA778FA-F8D3-914C-B5B2-88348EFB9573}"/>
                  </a:ext>
                </a:extLst>
              </p:cNvPr>
              <p:cNvPicPr/>
              <p:nvPr/>
            </p:nvPicPr>
            <p:blipFill>
              <a:blip r:embed="rId129"/>
              <a:stretch>
                <a:fillRect/>
              </a:stretch>
            </p:blipFill>
            <p:spPr>
              <a:xfrm>
                <a:off x="5258177" y="4019846"/>
                <a:ext cx="24300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98" name="Ink 97">
                <a:extLst>
                  <a:ext uri="{FF2B5EF4-FFF2-40B4-BE49-F238E27FC236}">
                    <a16:creationId xmlns:a16="http://schemas.microsoft.com/office/drawing/2014/main" id="{09FAEA4C-E945-AB4D-817B-BED401362E77}"/>
                  </a:ext>
                </a:extLst>
              </p14:cNvPr>
              <p14:cNvContentPartPr/>
              <p14:nvPr/>
            </p14:nvContentPartPr>
            <p14:xfrm>
              <a:off x="5272937" y="4490006"/>
              <a:ext cx="514800" cy="269640"/>
            </p14:xfrm>
          </p:contentPart>
        </mc:Choice>
        <mc:Fallback xmlns="">
          <p:pic>
            <p:nvPicPr>
              <p:cNvPr id="98" name="Ink 97">
                <a:extLst>
                  <a:ext uri="{FF2B5EF4-FFF2-40B4-BE49-F238E27FC236}">
                    <a16:creationId xmlns:a16="http://schemas.microsoft.com/office/drawing/2014/main" id="{09FAEA4C-E945-AB4D-817B-BED401362E77}"/>
                  </a:ext>
                </a:extLst>
              </p:cNvPr>
              <p:cNvPicPr/>
              <p:nvPr/>
            </p:nvPicPr>
            <p:blipFill>
              <a:blip r:embed="rId131"/>
              <a:stretch>
                <a:fillRect/>
              </a:stretch>
            </p:blipFill>
            <p:spPr>
              <a:xfrm>
                <a:off x="5257457" y="4474526"/>
                <a:ext cx="54540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99" name="Ink 98">
                <a:extLst>
                  <a:ext uri="{FF2B5EF4-FFF2-40B4-BE49-F238E27FC236}">
                    <a16:creationId xmlns:a16="http://schemas.microsoft.com/office/drawing/2014/main" id="{39E05BA5-C4E3-A84C-B82A-5A42E8B42B62}"/>
                  </a:ext>
                </a:extLst>
              </p14:cNvPr>
              <p14:cNvContentPartPr/>
              <p14:nvPr/>
            </p14:nvContentPartPr>
            <p14:xfrm>
              <a:off x="5734097" y="4415126"/>
              <a:ext cx="194040" cy="235080"/>
            </p14:xfrm>
          </p:contentPart>
        </mc:Choice>
        <mc:Fallback xmlns="">
          <p:pic>
            <p:nvPicPr>
              <p:cNvPr id="99" name="Ink 98">
                <a:extLst>
                  <a:ext uri="{FF2B5EF4-FFF2-40B4-BE49-F238E27FC236}">
                    <a16:creationId xmlns:a16="http://schemas.microsoft.com/office/drawing/2014/main" id="{39E05BA5-C4E3-A84C-B82A-5A42E8B42B62}"/>
                  </a:ext>
                </a:extLst>
              </p:cNvPr>
              <p:cNvPicPr/>
              <p:nvPr/>
            </p:nvPicPr>
            <p:blipFill>
              <a:blip r:embed="rId133"/>
              <a:stretch>
                <a:fillRect/>
              </a:stretch>
            </p:blipFill>
            <p:spPr>
              <a:xfrm>
                <a:off x="5718617" y="4399670"/>
                <a:ext cx="224640" cy="265633"/>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0" name="Ink 99">
                <a:extLst>
                  <a:ext uri="{FF2B5EF4-FFF2-40B4-BE49-F238E27FC236}">
                    <a16:creationId xmlns:a16="http://schemas.microsoft.com/office/drawing/2014/main" id="{0505D0BC-7503-5242-9F7D-A87E40D5B3C0}"/>
                  </a:ext>
                </a:extLst>
              </p14:cNvPr>
              <p14:cNvContentPartPr/>
              <p14:nvPr/>
            </p14:nvContentPartPr>
            <p14:xfrm>
              <a:off x="5997977" y="4458686"/>
              <a:ext cx="34920" cy="205560"/>
            </p14:xfrm>
          </p:contentPart>
        </mc:Choice>
        <mc:Fallback xmlns="">
          <p:pic>
            <p:nvPicPr>
              <p:cNvPr id="100" name="Ink 99">
                <a:extLst>
                  <a:ext uri="{FF2B5EF4-FFF2-40B4-BE49-F238E27FC236}">
                    <a16:creationId xmlns:a16="http://schemas.microsoft.com/office/drawing/2014/main" id="{0505D0BC-7503-5242-9F7D-A87E40D5B3C0}"/>
                  </a:ext>
                </a:extLst>
              </p:cNvPr>
              <p:cNvPicPr/>
              <p:nvPr/>
            </p:nvPicPr>
            <p:blipFill>
              <a:blip r:embed="rId135"/>
              <a:stretch>
                <a:fillRect/>
              </a:stretch>
            </p:blipFill>
            <p:spPr>
              <a:xfrm>
                <a:off x="5982655" y="4443233"/>
                <a:ext cx="65208" cy="236107"/>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1" name="Ink 100">
                <a:extLst>
                  <a:ext uri="{FF2B5EF4-FFF2-40B4-BE49-F238E27FC236}">
                    <a16:creationId xmlns:a16="http://schemas.microsoft.com/office/drawing/2014/main" id="{98FDA3D2-2F56-964B-8531-62CC0F63BD59}"/>
                  </a:ext>
                </a:extLst>
              </p14:cNvPr>
              <p14:cNvContentPartPr/>
              <p14:nvPr/>
            </p14:nvContentPartPr>
            <p14:xfrm>
              <a:off x="5901497" y="4522766"/>
              <a:ext cx="222480" cy="84240"/>
            </p14:xfrm>
          </p:contentPart>
        </mc:Choice>
        <mc:Fallback xmlns="">
          <p:pic>
            <p:nvPicPr>
              <p:cNvPr id="101" name="Ink 100">
                <a:extLst>
                  <a:ext uri="{FF2B5EF4-FFF2-40B4-BE49-F238E27FC236}">
                    <a16:creationId xmlns:a16="http://schemas.microsoft.com/office/drawing/2014/main" id="{98FDA3D2-2F56-964B-8531-62CC0F63BD59}"/>
                  </a:ext>
                </a:extLst>
              </p:cNvPr>
              <p:cNvPicPr/>
              <p:nvPr/>
            </p:nvPicPr>
            <p:blipFill>
              <a:blip r:embed="rId137"/>
              <a:stretch>
                <a:fillRect/>
              </a:stretch>
            </p:blipFill>
            <p:spPr>
              <a:xfrm>
                <a:off x="5886017" y="4507286"/>
                <a:ext cx="25308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2" name="Ink 101">
                <a:extLst>
                  <a:ext uri="{FF2B5EF4-FFF2-40B4-BE49-F238E27FC236}">
                    <a16:creationId xmlns:a16="http://schemas.microsoft.com/office/drawing/2014/main" id="{B55D1BDD-71AB-994A-AAD3-560E0521C8BF}"/>
                  </a:ext>
                </a:extLst>
              </p14:cNvPr>
              <p14:cNvContentPartPr/>
              <p14:nvPr/>
            </p14:nvContentPartPr>
            <p14:xfrm>
              <a:off x="6043697" y="4328006"/>
              <a:ext cx="163440" cy="343080"/>
            </p14:xfrm>
          </p:contentPart>
        </mc:Choice>
        <mc:Fallback xmlns="">
          <p:pic>
            <p:nvPicPr>
              <p:cNvPr id="102" name="Ink 101">
                <a:extLst>
                  <a:ext uri="{FF2B5EF4-FFF2-40B4-BE49-F238E27FC236}">
                    <a16:creationId xmlns:a16="http://schemas.microsoft.com/office/drawing/2014/main" id="{B55D1BDD-71AB-994A-AAD3-560E0521C8BF}"/>
                  </a:ext>
                </a:extLst>
              </p:cNvPr>
              <p:cNvPicPr/>
              <p:nvPr/>
            </p:nvPicPr>
            <p:blipFill>
              <a:blip r:embed="rId139"/>
              <a:stretch>
                <a:fillRect/>
              </a:stretch>
            </p:blipFill>
            <p:spPr>
              <a:xfrm>
                <a:off x="6028251" y="4312526"/>
                <a:ext cx="193973" cy="3736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3" name="Ink 102">
                <a:extLst>
                  <a:ext uri="{FF2B5EF4-FFF2-40B4-BE49-F238E27FC236}">
                    <a16:creationId xmlns:a16="http://schemas.microsoft.com/office/drawing/2014/main" id="{BACCF635-18BF-C746-BBCF-52984EF42424}"/>
                  </a:ext>
                </a:extLst>
              </p14:cNvPr>
              <p14:cNvContentPartPr/>
              <p14:nvPr/>
            </p14:nvContentPartPr>
            <p14:xfrm>
              <a:off x="6348257" y="4293806"/>
              <a:ext cx="164160" cy="55440"/>
            </p14:xfrm>
          </p:contentPart>
        </mc:Choice>
        <mc:Fallback xmlns="">
          <p:pic>
            <p:nvPicPr>
              <p:cNvPr id="103" name="Ink 102">
                <a:extLst>
                  <a:ext uri="{FF2B5EF4-FFF2-40B4-BE49-F238E27FC236}">
                    <a16:creationId xmlns:a16="http://schemas.microsoft.com/office/drawing/2014/main" id="{BACCF635-18BF-C746-BBCF-52984EF42424}"/>
                  </a:ext>
                </a:extLst>
              </p:cNvPr>
              <p:cNvPicPr/>
              <p:nvPr/>
            </p:nvPicPr>
            <p:blipFill>
              <a:blip r:embed="rId141"/>
              <a:stretch>
                <a:fillRect/>
              </a:stretch>
            </p:blipFill>
            <p:spPr>
              <a:xfrm>
                <a:off x="6332777" y="4278326"/>
                <a:ext cx="19476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04" name="Ink 103">
                <a:extLst>
                  <a:ext uri="{FF2B5EF4-FFF2-40B4-BE49-F238E27FC236}">
                    <a16:creationId xmlns:a16="http://schemas.microsoft.com/office/drawing/2014/main" id="{C975794F-0D07-134B-86B0-78B6B7FBA5C7}"/>
                  </a:ext>
                </a:extLst>
              </p14:cNvPr>
              <p14:cNvContentPartPr/>
              <p14:nvPr/>
            </p14:nvContentPartPr>
            <p14:xfrm>
              <a:off x="6357257" y="4421606"/>
              <a:ext cx="156600" cy="55800"/>
            </p14:xfrm>
          </p:contentPart>
        </mc:Choice>
        <mc:Fallback xmlns="">
          <p:pic>
            <p:nvPicPr>
              <p:cNvPr id="104" name="Ink 103">
                <a:extLst>
                  <a:ext uri="{FF2B5EF4-FFF2-40B4-BE49-F238E27FC236}">
                    <a16:creationId xmlns:a16="http://schemas.microsoft.com/office/drawing/2014/main" id="{C975794F-0D07-134B-86B0-78B6B7FBA5C7}"/>
                  </a:ext>
                </a:extLst>
              </p:cNvPr>
              <p:cNvPicPr/>
              <p:nvPr/>
            </p:nvPicPr>
            <p:blipFill>
              <a:blip r:embed="rId143"/>
              <a:stretch>
                <a:fillRect/>
              </a:stretch>
            </p:blipFill>
            <p:spPr>
              <a:xfrm>
                <a:off x="6341777" y="4406225"/>
                <a:ext cx="187200" cy="86204"/>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07" name="Ink 106">
                <a:extLst>
                  <a:ext uri="{FF2B5EF4-FFF2-40B4-BE49-F238E27FC236}">
                    <a16:creationId xmlns:a16="http://schemas.microsoft.com/office/drawing/2014/main" id="{55A2E1FD-A0C6-E641-9DF0-D463BAF21B93}"/>
                  </a:ext>
                </a:extLst>
              </p14:cNvPr>
              <p14:cNvContentPartPr/>
              <p14:nvPr/>
            </p14:nvContentPartPr>
            <p14:xfrm>
              <a:off x="6621497" y="4590086"/>
              <a:ext cx="380160" cy="267840"/>
            </p14:xfrm>
          </p:contentPart>
        </mc:Choice>
        <mc:Fallback xmlns="">
          <p:pic>
            <p:nvPicPr>
              <p:cNvPr id="107" name="Ink 106">
                <a:extLst>
                  <a:ext uri="{FF2B5EF4-FFF2-40B4-BE49-F238E27FC236}">
                    <a16:creationId xmlns:a16="http://schemas.microsoft.com/office/drawing/2014/main" id="{55A2E1FD-A0C6-E641-9DF0-D463BAF21B93}"/>
                  </a:ext>
                </a:extLst>
              </p:cNvPr>
              <p:cNvPicPr/>
              <p:nvPr/>
            </p:nvPicPr>
            <p:blipFill>
              <a:blip r:embed="rId145"/>
              <a:stretch>
                <a:fillRect/>
              </a:stretch>
            </p:blipFill>
            <p:spPr>
              <a:xfrm>
                <a:off x="6606017" y="4574606"/>
                <a:ext cx="41076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08" name="Ink 107">
                <a:extLst>
                  <a:ext uri="{FF2B5EF4-FFF2-40B4-BE49-F238E27FC236}">
                    <a16:creationId xmlns:a16="http://schemas.microsoft.com/office/drawing/2014/main" id="{8CA8A811-A408-2443-B122-CEF062EDFA97}"/>
                  </a:ext>
                </a:extLst>
              </p14:cNvPr>
              <p14:cNvContentPartPr/>
              <p14:nvPr/>
            </p14:nvContentPartPr>
            <p14:xfrm>
              <a:off x="6580817" y="3997166"/>
              <a:ext cx="447840" cy="525960"/>
            </p14:xfrm>
          </p:contentPart>
        </mc:Choice>
        <mc:Fallback xmlns="">
          <p:pic>
            <p:nvPicPr>
              <p:cNvPr id="108" name="Ink 107">
                <a:extLst>
                  <a:ext uri="{FF2B5EF4-FFF2-40B4-BE49-F238E27FC236}">
                    <a16:creationId xmlns:a16="http://schemas.microsoft.com/office/drawing/2014/main" id="{8CA8A811-A408-2443-B122-CEF062EDFA97}"/>
                  </a:ext>
                </a:extLst>
              </p:cNvPr>
              <p:cNvPicPr/>
              <p:nvPr/>
            </p:nvPicPr>
            <p:blipFill>
              <a:blip r:embed="rId147"/>
              <a:stretch>
                <a:fillRect/>
              </a:stretch>
            </p:blipFill>
            <p:spPr>
              <a:xfrm>
                <a:off x="6565337" y="3981686"/>
                <a:ext cx="478440" cy="5565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80" name="Ink 79">
                <a:extLst>
                  <a:ext uri="{FF2B5EF4-FFF2-40B4-BE49-F238E27FC236}">
                    <a16:creationId xmlns:a16="http://schemas.microsoft.com/office/drawing/2014/main" id="{76760468-9F3C-1649-8560-5E56770C2073}"/>
                  </a:ext>
                </a:extLst>
              </p14:cNvPr>
              <p14:cNvContentPartPr/>
              <p14:nvPr/>
            </p14:nvContentPartPr>
            <p14:xfrm>
              <a:off x="8068697" y="3779366"/>
              <a:ext cx="304560" cy="288720"/>
            </p14:xfrm>
          </p:contentPart>
        </mc:Choice>
        <mc:Fallback xmlns="">
          <p:pic>
            <p:nvPicPr>
              <p:cNvPr id="80" name="Ink 79">
                <a:extLst>
                  <a:ext uri="{FF2B5EF4-FFF2-40B4-BE49-F238E27FC236}">
                    <a16:creationId xmlns:a16="http://schemas.microsoft.com/office/drawing/2014/main" id="{76760468-9F3C-1649-8560-5E56770C2073}"/>
                  </a:ext>
                </a:extLst>
              </p:cNvPr>
              <p:cNvPicPr/>
              <p:nvPr/>
            </p:nvPicPr>
            <p:blipFill>
              <a:blip r:embed="rId149"/>
              <a:stretch>
                <a:fillRect/>
              </a:stretch>
            </p:blipFill>
            <p:spPr>
              <a:xfrm>
                <a:off x="8053217" y="3763905"/>
                <a:ext cx="335160" cy="319282"/>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81" name="Ink 80">
                <a:extLst>
                  <a:ext uri="{FF2B5EF4-FFF2-40B4-BE49-F238E27FC236}">
                    <a16:creationId xmlns:a16="http://schemas.microsoft.com/office/drawing/2014/main" id="{219E6AF1-B71B-2541-B5EB-7FC6E5B78179}"/>
                  </a:ext>
                </a:extLst>
              </p14:cNvPr>
              <p14:cNvContentPartPr/>
              <p14:nvPr/>
            </p14:nvContentPartPr>
            <p14:xfrm>
              <a:off x="8433377" y="3978086"/>
              <a:ext cx="142200" cy="119880"/>
            </p14:xfrm>
          </p:contentPart>
        </mc:Choice>
        <mc:Fallback xmlns="">
          <p:pic>
            <p:nvPicPr>
              <p:cNvPr id="81" name="Ink 80">
                <a:extLst>
                  <a:ext uri="{FF2B5EF4-FFF2-40B4-BE49-F238E27FC236}">
                    <a16:creationId xmlns:a16="http://schemas.microsoft.com/office/drawing/2014/main" id="{219E6AF1-B71B-2541-B5EB-7FC6E5B78179}"/>
                  </a:ext>
                </a:extLst>
              </p:cNvPr>
              <p:cNvPicPr/>
              <p:nvPr/>
            </p:nvPicPr>
            <p:blipFill>
              <a:blip r:embed="rId151"/>
              <a:stretch>
                <a:fillRect/>
              </a:stretch>
            </p:blipFill>
            <p:spPr>
              <a:xfrm>
                <a:off x="8417897" y="3962606"/>
                <a:ext cx="17280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10" name="Ink 109">
                <a:extLst>
                  <a:ext uri="{FF2B5EF4-FFF2-40B4-BE49-F238E27FC236}">
                    <a16:creationId xmlns:a16="http://schemas.microsoft.com/office/drawing/2014/main" id="{EA76BA79-9C88-3C48-B40A-71DEB5A1F7C9}"/>
                  </a:ext>
                </a:extLst>
              </p14:cNvPr>
              <p14:cNvContentPartPr/>
              <p14:nvPr/>
            </p14:nvContentPartPr>
            <p14:xfrm>
              <a:off x="8481977" y="3492086"/>
              <a:ext cx="286560" cy="606600"/>
            </p14:xfrm>
          </p:contentPart>
        </mc:Choice>
        <mc:Fallback xmlns="">
          <p:pic>
            <p:nvPicPr>
              <p:cNvPr id="110" name="Ink 109">
                <a:extLst>
                  <a:ext uri="{FF2B5EF4-FFF2-40B4-BE49-F238E27FC236}">
                    <a16:creationId xmlns:a16="http://schemas.microsoft.com/office/drawing/2014/main" id="{EA76BA79-9C88-3C48-B40A-71DEB5A1F7C9}"/>
                  </a:ext>
                </a:extLst>
              </p:cNvPr>
              <p:cNvPicPr/>
              <p:nvPr/>
            </p:nvPicPr>
            <p:blipFill>
              <a:blip r:embed="rId153"/>
              <a:stretch>
                <a:fillRect/>
              </a:stretch>
            </p:blipFill>
            <p:spPr>
              <a:xfrm>
                <a:off x="8466516" y="3476606"/>
                <a:ext cx="317122" cy="6372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7" name="Ink 116">
                <a:extLst>
                  <a:ext uri="{FF2B5EF4-FFF2-40B4-BE49-F238E27FC236}">
                    <a16:creationId xmlns:a16="http://schemas.microsoft.com/office/drawing/2014/main" id="{77F4FDB1-D7E2-154B-83C4-36FE354DFA8C}"/>
                  </a:ext>
                </a:extLst>
              </p14:cNvPr>
              <p14:cNvContentPartPr/>
              <p14:nvPr/>
            </p14:nvContentPartPr>
            <p14:xfrm>
              <a:off x="6945857" y="5455166"/>
              <a:ext cx="205920" cy="230760"/>
            </p14:xfrm>
          </p:contentPart>
        </mc:Choice>
        <mc:Fallback xmlns="">
          <p:pic>
            <p:nvPicPr>
              <p:cNvPr id="117" name="Ink 116">
                <a:extLst>
                  <a:ext uri="{FF2B5EF4-FFF2-40B4-BE49-F238E27FC236}">
                    <a16:creationId xmlns:a16="http://schemas.microsoft.com/office/drawing/2014/main" id="{77F4FDB1-D7E2-154B-83C4-36FE354DFA8C}"/>
                  </a:ext>
                </a:extLst>
              </p:cNvPr>
              <p:cNvPicPr/>
              <p:nvPr/>
            </p:nvPicPr>
            <p:blipFill>
              <a:blip r:embed="rId155"/>
              <a:stretch>
                <a:fillRect/>
              </a:stretch>
            </p:blipFill>
            <p:spPr>
              <a:xfrm>
                <a:off x="6930377" y="5439686"/>
                <a:ext cx="23652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18" name="Ink 117">
                <a:extLst>
                  <a:ext uri="{FF2B5EF4-FFF2-40B4-BE49-F238E27FC236}">
                    <a16:creationId xmlns:a16="http://schemas.microsoft.com/office/drawing/2014/main" id="{41CC6749-4023-334A-A61B-A628D3384CFC}"/>
                  </a:ext>
                </a:extLst>
              </p14:cNvPr>
              <p14:cNvContentPartPr/>
              <p14:nvPr/>
            </p14:nvContentPartPr>
            <p14:xfrm>
              <a:off x="6882137" y="5187686"/>
              <a:ext cx="175320" cy="146160"/>
            </p14:xfrm>
          </p:contentPart>
        </mc:Choice>
        <mc:Fallback xmlns="">
          <p:pic>
            <p:nvPicPr>
              <p:cNvPr id="118" name="Ink 117">
                <a:extLst>
                  <a:ext uri="{FF2B5EF4-FFF2-40B4-BE49-F238E27FC236}">
                    <a16:creationId xmlns:a16="http://schemas.microsoft.com/office/drawing/2014/main" id="{41CC6749-4023-334A-A61B-A628D3384CFC}"/>
                  </a:ext>
                </a:extLst>
              </p:cNvPr>
              <p:cNvPicPr/>
              <p:nvPr/>
            </p:nvPicPr>
            <p:blipFill>
              <a:blip r:embed="rId157"/>
              <a:stretch>
                <a:fillRect/>
              </a:stretch>
            </p:blipFill>
            <p:spPr>
              <a:xfrm>
                <a:off x="6866657" y="5172168"/>
                <a:ext cx="205920" cy="176836"/>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9" name="Ink 118">
                <a:extLst>
                  <a:ext uri="{FF2B5EF4-FFF2-40B4-BE49-F238E27FC236}">
                    <a16:creationId xmlns:a16="http://schemas.microsoft.com/office/drawing/2014/main" id="{09DA5705-E296-7A4E-980C-CB33694E52C7}"/>
                  </a:ext>
                </a:extLst>
              </p14:cNvPr>
              <p14:cNvContentPartPr/>
              <p14:nvPr/>
            </p14:nvContentPartPr>
            <p14:xfrm>
              <a:off x="7051697" y="5259686"/>
              <a:ext cx="150480" cy="38880"/>
            </p14:xfrm>
          </p:contentPart>
        </mc:Choice>
        <mc:Fallback xmlns="">
          <p:pic>
            <p:nvPicPr>
              <p:cNvPr id="119" name="Ink 118">
                <a:extLst>
                  <a:ext uri="{FF2B5EF4-FFF2-40B4-BE49-F238E27FC236}">
                    <a16:creationId xmlns:a16="http://schemas.microsoft.com/office/drawing/2014/main" id="{09DA5705-E296-7A4E-980C-CB33694E52C7}"/>
                  </a:ext>
                </a:extLst>
              </p:cNvPr>
              <p:cNvPicPr/>
              <p:nvPr/>
            </p:nvPicPr>
            <p:blipFill>
              <a:blip r:embed="rId159"/>
              <a:stretch>
                <a:fillRect/>
              </a:stretch>
            </p:blipFill>
            <p:spPr>
              <a:xfrm>
                <a:off x="7036254" y="5244206"/>
                <a:ext cx="181007"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21" name="Ink 120">
                <a:extLst>
                  <a:ext uri="{FF2B5EF4-FFF2-40B4-BE49-F238E27FC236}">
                    <a16:creationId xmlns:a16="http://schemas.microsoft.com/office/drawing/2014/main" id="{390ADD17-6651-5D43-BF63-CEB040DED2B4}"/>
                  </a:ext>
                </a:extLst>
              </p14:cNvPr>
              <p14:cNvContentPartPr/>
              <p14:nvPr/>
            </p14:nvContentPartPr>
            <p14:xfrm>
              <a:off x="7443737" y="5207126"/>
              <a:ext cx="311760" cy="255240"/>
            </p14:xfrm>
          </p:contentPart>
        </mc:Choice>
        <mc:Fallback xmlns="">
          <p:pic>
            <p:nvPicPr>
              <p:cNvPr id="121" name="Ink 120">
                <a:extLst>
                  <a:ext uri="{FF2B5EF4-FFF2-40B4-BE49-F238E27FC236}">
                    <a16:creationId xmlns:a16="http://schemas.microsoft.com/office/drawing/2014/main" id="{390ADD17-6651-5D43-BF63-CEB040DED2B4}"/>
                  </a:ext>
                </a:extLst>
              </p:cNvPr>
              <p:cNvPicPr/>
              <p:nvPr/>
            </p:nvPicPr>
            <p:blipFill>
              <a:blip r:embed="rId161"/>
              <a:stretch>
                <a:fillRect/>
              </a:stretch>
            </p:blipFill>
            <p:spPr>
              <a:xfrm>
                <a:off x="7428239" y="5191668"/>
                <a:ext cx="342395" cy="285797"/>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2" name="Ink 121">
                <a:extLst>
                  <a:ext uri="{FF2B5EF4-FFF2-40B4-BE49-F238E27FC236}">
                    <a16:creationId xmlns:a16="http://schemas.microsoft.com/office/drawing/2014/main" id="{4AB5BC07-A1C6-8D48-A6B0-E2F775310004}"/>
                  </a:ext>
                </a:extLst>
              </p14:cNvPr>
              <p14:cNvContentPartPr/>
              <p14:nvPr/>
            </p14:nvContentPartPr>
            <p14:xfrm>
              <a:off x="7380737" y="4857926"/>
              <a:ext cx="329400" cy="267120"/>
            </p14:xfrm>
          </p:contentPart>
        </mc:Choice>
        <mc:Fallback xmlns="">
          <p:pic>
            <p:nvPicPr>
              <p:cNvPr id="122" name="Ink 121">
                <a:extLst>
                  <a:ext uri="{FF2B5EF4-FFF2-40B4-BE49-F238E27FC236}">
                    <a16:creationId xmlns:a16="http://schemas.microsoft.com/office/drawing/2014/main" id="{4AB5BC07-A1C6-8D48-A6B0-E2F775310004}"/>
                  </a:ext>
                </a:extLst>
              </p:cNvPr>
              <p:cNvPicPr/>
              <p:nvPr/>
            </p:nvPicPr>
            <p:blipFill>
              <a:blip r:embed="rId163"/>
              <a:stretch>
                <a:fillRect/>
              </a:stretch>
            </p:blipFill>
            <p:spPr>
              <a:xfrm>
                <a:off x="7365257" y="4842446"/>
                <a:ext cx="36000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23" name="Ink 122">
                <a:extLst>
                  <a:ext uri="{FF2B5EF4-FFF2-40B4-BE49-F238E27FC236}">
                    <a16:creationId xmlns:a16="http://schemas.microsoft.com/office/drawing/2014/main" id="{BEA58085-115D-614A-95AE-86B61EFB88DF}"/>
                  </a:ext>
                </a:extLst>
              </p14:cNvPr>
              <p14:cNvContentPartPr/>
              <p14:nvPr/>
            </p14:nvContentPartPr>
            <p14:xfrm>
              <a:off x="7768097" y="4981766"/>
              <a:ext cx="129960" cy="61200"/>
            </p14:xfrm>
          </p:contentPart>
        </mc:Choice>
        <mc:Fallback xmlns="">
          <p:pic>
            <p:nvPicPr>
              <p:cNvPr id="123" name="Ink 122">
                <a:extLst>
                  <a:ext uri="{FF2B5EF4-FFF2-40B4-BE49-F238E27FC236}">
                    <a16:creationId xmlns:a16="http://schemas.microsoft.com/office/drawing/2014/main" id="{BEA58085-115D-614A-95AE-86B61EFB88DF}"/>
                  </a:ext>
                </a:extLst>
              </p:cNvPr>
              <p:cNvPicPr/>
              <p:nvPr/>
            </p:nvPicPr>
            <p:blipFill>
              <a:blip r:embed="rId165"/>
              <a:stretch>
                <a:fillRect/>
              </a:stretch>
            </p:blipFill>
            <p:spPr>
              <a:xfrm>
                <a:off x="7752617" y="4966286"/>
                <a:ext cx="16056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24" name="Ink 123">
                <a:extLst>
                  <a:ext uri="{FF2B5EF4-FFF2-40B4-BE49-F238E27FC236}">
                    <a16:creationId xmlns:a16="http://schemas.microsoft.com/office/drawing/2014/main" id="{BB2D866C-A4C6-FF43-9352-F22CC3020DAA}"/>
                  </a:ext>
                </a:extLst>
              </p14:cNvPr>
              <p14:cNvContentPartPr/>
              <p14:nvPr/>
            </p14:nvContentPartPr>
            <p14:xfrm>
              <a:off x="7846217" y="4685126"/>
              <a:ext cx="305640" cy="228600"/>
            </p14:xfrm>
          </p:contentPart>
        </mc:Choice>
        <mc:Fallback xmlns="">
          <p:pic>
            <p:nvPicPr>
              <p:cNvPr id="124" name="Ink 123">
                <a:extLst>
                  <a:ext uri="{FF2B5EF4-FFF2-40B4-BE49-F238E27FC236}">
                    <a16:creationId xmlns:a16="http://schemas.microsoft.com/office/drawing/2014/main" id="{BB2D866C-A4C6-FF43-9352-F22CC3020DAA}"/>
                  </a:ext>
                </a:extLst>
              </p:cNvPr>
              <p:cNvPicPr/>
              <p:nvPr/>
            </p:nvPicPr>
            <p:blipFill>
              <a:blip r:embed="rId167"/>
              <a:stretch>
                <a:fillRect/>
              </a:stretch>
            </p:blipFill>
            <p:spPr>
              <a:xfrm>
                <a:off x="7830719" y="4669646"/>
                <a:ext cx="336276"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5" name="Ink 124">
                <a:extLst>
                  <a:ext uri="{FF2B5EF4-FFF2-40B4-BE49-F238E27FC236}">
                    <a16:creationId xmlns:a16="http://schemas.microsoft.com/office/drawing/2014/main" id="{6FAC2342-5E60-AB4F-9C31-754DC5FEF9A0}"/>
                  </a:ext>
                </a:extLst>
              </p14:cNvPr>
              <p14:cNvContentPartPr/>
              <p14:nvPr/>
            </p14:nvContentPartPr>
            <p14:xfrm>
              <a:off x="7826057" y="4723286"/>
              <a:ext cx="183600" cy="153720"/>
            </p14:xfrm>
          </p:contentPart>
        </mc:Choice>
        <mc:Fallback xmlns="">
          <p:pic>
            <p:nvPicPr>
              <p:cNvPr id="125" name="Ink 124">
                <a:extLst>
                  <a:ext uri="{FF2B5EF4-FFF2-40B4-BE49-F238E27FC236}">
                    <a16:creationId xmlns:a16="http://schemas.microsoft.com/office/drawing/2014/main" id="{6FAC2342-5E60-AB4F-9C31-754DC5FEF9A0}"/>
                  </a:ext>
                </a:extLst>
              </p:cNvPr>
              <p:cNvPicPr/>
              <p:nvPr/>
            </p:nvPicPr>
            <p:blipFill>
              <a:blip r:embed="rId169"/>
              <a:stretch>
                <a:fillRect/>
              </a:stretch>
            </p:blipFill>
            <p:spPr>
              <a:xfrm>
                <a:off x="7810577" y="4707770"/>
                <a:ext cx="214200" cy="184392"/>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7" name="Ink 126">
                <a:extLst>
                  <a:ext uri="{FF2B5EF4-FFF2-40B4-BE49-F238E27FC236}">
                    <a16:creationId xmlns:a16="http://schemas.microsoft.com/office/drawing/2014/main" id="{8CE7B396-4B14-1E48-A256-775E6E04380B}"/>
                  </a:ext>
                </a:extLst>
              </p14:cNvPr>
              <p14:cNvContentPartPr/>
              <p14:nvPr/>
            </p14:nvContentPartPr>
            <p14:xfrm>
              <a:off x="7113617" y="5242406"/>
              <a:ext cx="105120" cy="100440"/>
            </p14:xfrm>
          </p:contentPart>
        </mc:Choice>
        <mc:Fallback xmlns="">
          <p:pic>
            <p:nvPicPr>
              <p:cNvPr id="127" name="Ink 126">
                <a:extLst>
                  <a:ext uri="{FF2B5EF4-FFF2-40B4-BE49-F238E27FC236}">
                    <a16:creationId xmlns:a16="http://schemas.microsoft.com/office/drawing/2014/main" id="{8CE7B396-4B14-1E48-A256-775E6E04380B}"/>
                  </a:ext>
                </a:extLst>
              </p:cNvPr>
              <p:cNvPicPr/>
              <p:nvPr/>
            </p:nvPicPr>
            <p:blipFill>
              <a:blip r:embed="rId171"/>
              <a:stretch>
                <a:fillRect/>
              </a:stretch>
            </p:blipFill>
            <p:spPr>
              <a:xfrm>
                <a:off x="7098137" y="5226926"/>
                <a:ext cx="1357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76" name="Ink 175">
                <a:extLst>
                  <a:ext uri="{FF2B5EF4-FFF2-40B4-BE49-F238E27FC236}">
                    <a16:creationId xmlns:a16="http://schemas.microsoft.com/office/drawing/2014/main" id="{E1B7C28F-AC85-AB45-984C-8D48EA92772C}"/>
                  </a:ext>
                </a:extLst>
              </p14:cNvPr>
              <p14:cNvContentPartPr/>
              <p14:nvPr/>
            </p14:nvContentPartPr>
            <p14:xfrm>
              <a:off x="4159097" y="4172486"/>
              <a:ext cx="3600" cy="7560"/>
            </p14:xfrm>
          </p:contentPart>
        </mc:Choice>
        <mc:Fallback xmlns="">
          <p:pic>
            <p:nvPicPr>
              <p:cNvPr id="176" name="Ink 175">
                <a:extLst>
                  <a:ext uri="{FF2B5EF4-FFF2-40B4-BE49-F238E27FC236}">
                    <a16:creationId xmlns:a16="http://schemas.microsoft.com/office/drawing/2014/main" id="{E1B7C28F-AC85-AB45-984C-8D48EA92772C}"/>
                  </a:ext>
                </a:extLst>
              </p:cNvPr>
              <p:cNvPicPr/>
              <p:nvPr/>
            </p:nvPicPr>
            <p:blipFill>
              <a:blip r:embed="rId173"/>
              <a:stretch>
                <a:fillRect/>
              </a:stretch>
            </p:blipFill>
            <p:spPr>
              <a:xfrm>
                <a:off x="4143617" y="4157006"/>
                <a:ext cx="34200" cy="38160"/>
              </a:xfrm>
              <a:prstGeom prst="rect">
                <a:avLst/>
              </a:prstGeom>
            </p:spPr>
          </p:pic>
        </mc:Fallback>
      </mc:AlternateContent>
      <p:grpSp>
        <p:nvGrpSpPr>
          <p:cNvPr id="234" name="Group 233">
            <a:extLst>
              <a:ext uri="{FF2B5EF4-FFF2-40B4-BE49-F238E27FC236}">
                <a16:creationId xmlns:a16="http://schemas.microsoft.com/office/drawing/2014/main" id="{97756995-10DF-9E4C-8D10-23DA0441FDA5}"/>
              </a:ext>
            </a:extLst>
          </p:cNvPr>
          <p:cNvGrpSpPr/>
          <p:nvPr/>
        </p:nvGrpSpPr>
        <p:grpSpPr>
          <a:xfrm>
            <a:off x="261017" y="940406"/>
            <a:ext cx="1750680" cy="406080"/>
            <a:chOff x="261017" y="940406"/>
            <a:chExt cx="1750680" cy="406080"/>
          </a:xfrm>
        </p:grpSpPr>
        <mc:AlternateContent xmlns:mc="http://schemas.openxmlformats.org/markup-compatibility/2006" xmlns:p14="http://schemas.microsoft.com/office/powerpoint/2010/main">
          <mc:Choice Requires="p14">
            <p:contentPart p14:bwMode="auto" r:id="rId174">
              <p14:nvContentPartPr>
                <p14:cNvPr id="225" name="Ink 224">
                  <a:extLst>
                    <a:ext uri="{FF2B5EF4-FFF2-40B4-BE49-F238E27FC236}">
                      <a16:creationId xmlns:a16="http://schemas.microsoft.com/office/drawing/2014/main" id="{4886B97E-4298-2C41-96A7-DE29CDFF241E}"/>
                    </a:ext>
                  </a:extLst>
                </p14:cNvPr>
                <p14:cNvContentPartPr/>
                <p14:nvPr/>
              </p14:nvContentPartPr>
              <p14:xfrm>
                <a:off x="294857" y="1018526"/>
                <a:ext cx="18720" cy="246240"/>
              </p14:xfrm>
            </p:contentPart>
          </mc:Choice>
          <mc:Fallback xmlns="">
            <p:pic>
              <p:nvPicPr>
                <p:cNvPr id="225" name="Ink 224">
                  <a:extLst>
                    <a:ext uri="{FF2B5EF4-FFF2-40B4-BE49-F238E27FC236}">
                      <a16:creationId xmlns:a16="http://schemas.microsoft.com/office/drawing/2014/main" id="{4886B97E-4298-2C41-96A7-DE29CDFF241E}"/>
                    </a:ext>
                  </a:extLst>
                </p:cNvPr>
                <p:cNvPicPr/>
                <p:nvPr/>
              </p:nvPicPr>
              <p:blipFill>
                <a:blip r:embed="rId175"/>
                <a:stretch>
                  <a:fillRect/>
                </a:stretch>
              </p:blipFill>
              <p:spPr>
                <a:xfrm>
                  <a:off x="279377" y="1003046"/>
                  <a:ext cx="4932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26" name="Ink 225">
                  <a:extLst>
                    <a:ext uri="{FF2B5EF4-FFF2-40B4-BE49-F238E27FC236}">
                      <a16:creationId xmlns:a16="http://schemas.microsoft.com/office/drawing/2014/main" id="{F9F6676F-3472-0644-A4FC-95F0C62AA59D}"/>
                    </a:ext>
                  </a:extLst>
                </p14:cNvPr>
                <p14:cNvContentPartPr/>
                <p14:nvPr/>
              </p14:nvContentPartPr>
              <p14:xfrm>
                <a:off x="261017" y="940406"/>
                <a:ext cx="193680" cy="203400"/>
              </p14:xfrm>
            </p:contentPart>
          </mc:Choice>
          <mc:Fallback xmlns="">
            <p:pic>
              <p:nvPicPr>
                <p:cNvPr id="226" name="Ink 225">
                  <a:extLst>
                    <a:ext uri="{FF2B5EF4-FFF2-40B4-BE49-F238E27FC236}">
                      <a16:creationId xmlns:a16="http://schemas.microsoft.com/office/drawing/2014/main" id="{F9F6676F-3472-0644-A4FC-95F0C62AA59D}"/>
                    </a:ext>
                  </a:extLst>
                </p:cNvPr>
                <p:cNvPicPr/>
                <p:nvPr/>
              </p:nvPicPr>
              <p:blipFill>
                <a:blip r:embed="rId177"/>
                <a:stretch>
                  <a:fillRect/>
                </a:stretch>
              </p:blipFill>
              <p:spPr>
                <a:xfrm>
                  <a:off x="245508" y="924953"/>
                  <a:ext cx="224337" cy="233946"/>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227" name="Ink 226">
                  <a:extLst>
                    <a:ext uri="{FF2B5EF4-FFF2-40B4-BE49-F238E27FC236}">
                      <a16:creationId xmlns:a16="http://schemas.microsoft.com/office/drawing/2014/main" id="{B0D01CCC-9D6C-5445-82CA-B2E5A81D5155}"/>
                    </a:ext>
                  </a:extLst>
                </p14:cNvPr>
                <p14:cNvContentPartPr/>
                <p14:nvPr/>
              </p14:nvContentPartPr>
              <p14:xfrm>
                <a:off x="488177" y="1149206"/>
                <a:ext cx="23400" cy="154080"/>
              </p14:xfrm>
            </p:contentPart>
          </mc:Choice>
          <mc:Fallback xmlns="">
            <p:pic>
              <p:nvPicPr>
                <p:cNvPr id="227" name="Ink 226">
                  <a:extLst>
                    <a:ext uri="{FF2B5EF4-FFF2-40B4-BE49-F238E27FC236}">
                      <a16:creationId xmlns:a16="http://schemas.microsoft.com/office/drawing/2014/main" id="{B0D01CCC-9D6C-5445-82CA-B2E5A81D5155}"/>
                    </a:ext>
                  </a:extLst>
                </p:cNvPr>
                <p:cNvPicPr/>
                <p:nvPr/>
              </p:nvPicPr>
              <p:blipFill>
                <a:blip r:embed="rId179"/>
                <a:stretch>
                  <a:fillRect/>
                </a:stretch>
              </p:blipFill>
              <p:spPr>
                <a:xfrm>
                  <a:off x="472932" y="1133690"/>
                  <a:ext cx="53536" cy="184752"/>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228" name="Ink 227">
                  <a:extLst>
                    <a:ext uri="{FF2B5EF4-FFF2-40B4-BE49-F238E27FC236}">
                      <a16:creationId xmlns:a16="http://schemas.microsoft.com/office/drawing/2014/main" id="{27B8D915-3BBA-5747-8B96-36150575E606}"/>
                    </a:ext>
                  </a:extLst>
                </p14:cNvPr>
                <p14:cNvContentPartPr/>
                <p14:nvPr/>
              </p14:nvContentPartPr>
              <p14:xfrm>
                <a:off x="478097" y="1107806"/>
                <a:ext cx="166320" cy="59400"/>
              </p14:xfrm>
            </p:contentPart>
          </mc:Choice>
          <mc:Fallback xmlns="">
            <p:pic>
              <p:nvPicPr>
                <p:cNvPr id="228" name="Ink 227">
                  <a:extLst>
                    <a:ext uri="{FF2B5EF4-FFF2-40B4-BE49-F238E27FC236}">
                      <a16:creationId xmlns:a16="http://schemas.microsoft.com/office/drawing/2014/main" id="{27B8D915-3BBA-5747-8B96-36150575E606}"/>
                    </a:ext>
                  </a:extLst>
                </p:cNvPr>
                <p:cNvPicPr/>
                <p:nvPr/>
              </p:nvPicPr>
              <p:blipFill>
                <a:blip r:embed="rId181"/>
                <a:stretch>
                  <a:fillRect/>
                </a:stretch>
              </p:blipFill>
              <p:spPr>
                <a:xfrm>
                  <a:off x="462617" y="1092232"/>
                  <a:ext cx="196920" cy="90187"/>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229" name="Ink 228">
                  <a:extLst>
                    <a:ext uri="{FF2B5EF4-FFF2-40B4-BE49-F238E27FC236}">
                      <a16:creationId xmlns:a16="http://schemas.microsoft.com/office/drawing/2014/main" id="{656064D3-2D0B-8E4A-BA4A-BFEE92F22198}"/>
                    </a:ext>
                  </a:extLst>
                </p14:cNvPr>
                <p14:cNvContentPartPr/>
                <p14:nvPr/>
              </p14:nvContentPartPr>
              <p14:xfrm>
                <a:off x="732977" y="1146326"/>
                <a:ext cx="147960" cy="116280"/>
              </p14:xfrm>
            </p:contentPart>
          </mc:Choice>
          <mc:Fallback xmlns="">
            <p:pic>
              <p:nvPicPr>
                <p:cNvPr id="229" name="Ink 228">
                  <a:extLst>
                    <a:ext uri="{FF2B5EF4-FFF2-40B4-BE49-F238E27FC236}">
                      <a16:creationId xmlns:a16="http://schemas.microsoft.com/office/drawing/2014/main" id="{656064D3-2D0B-8E4A-BA4A-BFEE92F22198}"/>
                    </a:ext>
                  </a:extLst>
                </p:cNvPr>
                <p:cNvPicPr/>
                <p:nvPr/>
              </p:nvPicPr>
              <p:blipFill>
                <a:blip r:embed="rId183"/>
                <a:stretch>
                  <a:fillRect/>
                </a:stretch>
              </p:blipFill>
              <p:spPr>
                <a:xfrm>
                  <a:off x="717497" y="1130846"/>
                  <a:ext cx="17856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230" name="Ink 229">
                  <a:extLst>
                    <a:ext uri="{FF2B5EF4-FFF2-40B4-BE49-F238E27FC236}">
                      <a16:creationId xmlns:a16="http://schemas.microsoft.com/office/drawing/2014/main" id="{0E4A7C5E-5F64-1949-B0B4-FCBC0F7684ED}"/>
                    </a:ext>
                  </a:extLst>
                </p14:cNvPr>
                <p14:cNvContentPartPr/>
                <p14:nvPr/>
              </p14:nvContentPartPr>
              <p14:xfrm>
                <a:off x="1018097" y="968126"/>
                <a:ext cx="160920" cy="313920"/>
              </p14:xfrm>
            </p:contentPart>
          </mc:Choice>
          <mc:Fallback xmlns="">
            <p:pic>
              <p:nvPicPr>
                <p:cNvPr id="230" name="Ink 229">
                  <a:extLst>
                    <a:ext uri="{FF2B5EF4-FFF2-40B4-BE49-F238E27FC236}">
                      <a16:creationId xmlns:a16="http://schemas.microsoft.com/office/drawing/2014/main" id="{0E4A7C5E-5F64-1949-B0B4-FCBC0F7684ED}"/>
                    </a:ext>
                  </a:extLst>
                </p:cNvPr>
                <p:cNvPicPr/>
                <p:nvPr/>
              </p:nvPicPr>
              <p:blipFill>
                <a:blip r:embed="rId185"/>
                <a:stretch>
                  <a:fillRect/>
                </a:stretch>
              </p:blipFill>
              <p:spPr>
                <a:xfrm>
                  <a:off x="1002617" y="952664"/>
                  <a:ext cx="191520" cy="344485"/>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231" name="Ink 230">
                  <a:extLst>
                    <a:ext uri="{FF2B5EF4-FFF2-40B4-BE49-F238E27FC236}">
                      <a16:creationId xmlns:a16="http://schemas.microsoft.com/office/drawing/2014/main" id="{A0F4E4A1-2770-B446-9611-4E65C3772334}"/>
                    </a:ext>
                  </a:extLst>
                </p14:cNvPr>
                <p14:cNvContentPartPr/>
                <p14:nvPr/>
              </p14:nvContentPartPr>
              <p14:xfrm>
                <a:off x="1266857" y="992606"/>
                <a:ext cx="560880" cy="334080"/>
              </p14:xfrm>
            </p:contentPart>
          </mc:Choice>
          <mc:Fallback xmlns="">
            <p:pic>
              <p:nvPicPr>
                <p:cNvPr id="231" name="Ink 230">
                  <a:extLst>
                    <a:ext uri="{FF2B5EF4-FFF2-40B4-BE49-F238E27FC236}">
                      <a16:creationId xmlns:a16="http://schemas.microsoft.com/office/drawing/2014/main" id="{A0F4E4A1-2770-B446-9611-4E65C3772334}"/>
                    </a:ext>
                  </a:extLst>
                </p:cNvPr>
                <p:cNvPicPr/>
                <p:nvPr/>
              </p:nvPicPr>
              <p:blipFill>
                <a:blip r:embed="rId187"/>
                <a:stretch>
                  <a:fillRect/>
                </a:stretch>
              </p:blipFill>
              <p:spPr>
                <a:xfrm>
                  <a:off x="1251387" y="977126"/>
                  <a:ext cx="59146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232" name="Ink 231">
                  <a:extLst>
                    <a:ext uri="{FF2B5EF4-FFF2-40B4-BE49-F238E27FC236}">
                      <a16:creationId xmlns:a16="http://schemas.microsoft.com/office/drawing/2014/main" id="{62972CFC-6659-9C4A-BE5D-1DAB05A4EE48}"/>
                    </a:ext>
                  </a:extLst>
                </p14:cNvPr>
                <p14:cNvContentPartPr/>
                <p14:nvPr/>
              </p14:nvContentPartPr>
              <p14:xfrm>
                <a:off x="1959137" y="1140566"/>
                <a:ext cx="17280" cy="89280"/>
              </p14:xfrm>
            </p:contentPart>
          </mc:Choice>
          <mc:Fallback xmlns="">
            <p:pic>
              <p:nvPicPr>
                <p:cNvPr id="232" name="Ink 231">
                  <a:extLst>
                    <a:ext uri="{FF2B5EF4-FFF2-40B4-BE49-F238E27FC236}">
                      <a16:creationId xmlns:a16="http://schemas.microsoft.com/office/drawing/2014/main" id="{62972CFC-6659-9C4A-BE5D-1DAB05A4EE48}"/>
                    </a:ext>
                  </a:extLst>
                </p:cNvPr>
                <p:cNvPicPr/>
                <p:nvPr/>
              </p:nvPicPr>
              <p:blipFill>
                <a:blip r:embed="rId189"/>
                <a:stretch>
                  <a:fillRect/>
                </a:stretch>
              </p:blipFill>
              <p:spPr>
                <a:xfrm>
                  <a:off x="1943328" y="1125086"/>
                  <a:ext cx="48531"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233" name="Ink 232">
                  <a:extLst>
                    <a:ext uri="{FF2B5EF4-FFF2-40B4-BE49-F238E27FC236}">
                      <a16:creationId xmlns:a16="http://schemas.microsoft.com/office/drawing/2014/main" id="{71DC5E2E-C6E4-694F-A113-A8C58CD652D7}"/>
                    </a:ext>
                  </a:extLst>
                </p14:cNvPr>
                <p14:cNvContentPartPr/>
                <p14:nvPr/>
              </p14:nvContentPartPr>
              <p14:xfrm>
                <a:off x="2002697" y="1329926"/>
                <a:ext cx="9000" cy="16560"/>
              </p14:xfrm>
            </p:contentPart>
          </mc:Choice>
          <mc:Fallback xmlns="">
            <p:pic>
              <p:nvPicPr>
                <p:cNvPr id="233" name="Ink 232">
                  <a:extLst>
                    <a:ext uri="{FF2B5EF4-FFF2-40B4-BE49-F238E27FC236}">
                      <a16:creationId xmlns:a16="http://schemas.microsoft.com/office/drawing/2014/main" id="{71DC5E2E-C6E4-694F-A113-A8C58CD652D7}"/>
                    </a:ext>
                  </a:extLst>
                </p:cNvPr>
                <p:cNvPicPr/>
                <p:nvPr/>
              </p:nvPicPr>
              <p:blipFill>
                <a:blip r:embed="rId191"/>
                <a:stretch>
                  <a:fillRect/>
                </a:stretch>
              </p:blipFill>
              <p:spPr>
                <a:xfrm>
                  <a:off x="1987217" y="1314446"/>
                  <a:ext cx="39600" cy="47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2">
            <p14:nvContentPartPr>
              <p14:cNvPr id="235" name="Ink 234">
                <a:extLst>
                  <a:ext uri="{FF2B5EF4-FFF2-40B4-BE49-F238E27FC236}">
                    <a16:creationId xmlns:a16="http://schemas.microsoft.com/office/drawing/2014/main" id="{BF615EA7-8C2F-F645-8568-CE4FB0168398}"/>
                  </a:ext>
                </a:extLst>
              </p14:cNvPr>
              <p14:cNvContentPartPr/>
              <p14:nvPr/>
            </p14:nvContentPartPr>
            <p14:xfrm>
              <a:off x="121697" y="1933286"/>
              <a:ext cx="4195440" cy="61200"/>
            </p14:xfrm>
          </p:contentPart>
        </mc:Choice>
        <mc:Fallback xmlns="">
          <p:pic>
            <p:nvPicPr>
              <p:cNvPr id="235" name="Ink 234">
                <a:extLst>
                  <a:ext uri="{FF2B5EF4-FFF2-40B4-BE49-F238E27FC236}">
                    <a16:creationId xmlns:a16="http://schemas.microsoft.com/office/drawing/2014/main" id="{BF615EA7-8C2F-F645-8568-CE4FB0168398}"/>
                  </a:ext>
                </a:extLst>
              </p:cNvPr>
              <p:cNvPicPr/>
              <p:nvPr/>
            </p:nvPicPr>
            <p:blipFill>
              <a:blip r:embed="rId193"/>
              <a:stretch>
                <a:fillRect/>
              </a:stretch>
            </p:blipFill>
            <p:spPr>
              <a:xfrm>
                <a:off x="106217" y="1917806"/>
                <a:ext cx="4226040" cy="91800"/>
              </a:xfrm>
              <a:prstGeom prst="rect">
                <a:avLst/>
              </a:prstGeom>
            </p:spPr>
          </p:pic>
        </mc:Fallback>
      </mc:AlternateContent>
      <p:grpSp>
        <p:nvGrpSpPr>
          <p:cNvPr id="242" name="Group 241">
            <a:extLst>
              <a:ext uri="{FF2B5EF4-FFF2-40B4-BE49-F238E27FC236}">
                <a16:creationId xmlns:a16="http://schemas.microsoft.com/office/drawing/2014/main" id="{98890FDA-02E7-5847-BC99-EE9980C74DCA}"/>
              </a:ext>
            </a:extLst>
          </p:cNvPr>
          <p:cNvGrpSpPr/>
          <p:nvPr/>
        </p:nvGrpSpPr>
        <p:grpSpPr>
          <a:xfrm>
            <a:off x="4491017" y="1216166"/>
            <a:ext cx="330840" cy="411480"/>
            <a:chOff x="4491017" y="1216166"/>
            <a:chExt cx="330840" cy="411480"/>
          </a:xfrm>
        </p:grpSpPr>
        <mc:AlternateContent xmlns:mc="http://schemas.openxmlformats.org/markup-compatibility/2006" xmlns:p14="http://schemas.microsoft.com/office/powerpoint/2010/main">
          <mc:Choice Requires="p14">
            <p:contentPart p14:bwMode="auto" r:id="rId194">
              <p14:nvContentPartPr>
                <p14:cNvPr id="239" name="Ink 238">
                  <a:extLst>
                    <a:ext uri="{FF2B5EF4-FFF2-40B4-BE49-F238E27FC236}">
                      <a16:creationId xmlns:a16="http://schemas.microsoft.com/office/drawing/2014/main" id="{66EC7A8E-048C-5B43-8E0A-8502DC825978}"/>
                    </a:ext>
                  </a:extLst>
                </p14:cNvPr>
                <p14:cNvContentPartPr/>
                <p14:nvPr/>
              </p14:nvContentPartPr>
              <p14:xfrm>
                <a:off x="4628177" y="1323446"/>
                <a:ext cx="22320" cy="172440"/>
              </p14:xfrm>
            </p:contentPart>
          </mc:Choice>
          <mc:Fallback xmlns="">
            <p:pic>
              <p:nvPicPr>
                <p:cNvPr id="239" name="Ink 238">
                  <a:extLst>
                    <a:ext uri="{FF2B5EF4-FFF2-40B4-BE49-F238E27FC236}">
                      <a16:creationId xmlns:a16="http://schemas.microsoft.com/office/drawing/2014/main" id="{66EC7A8E-048C-5B43-8E0A-8502DC825978}"/>
                    </a:ext>
                  </a:extLst>
                </p:cNvPr>
                <p:cNvPicPr/>
                <p:nvPr/>
              </p:nvPicPr>
              <p:blipFill>
                <a:blip r:embed="rId195"/>
                <a:stretch>
                  <a:fillRect/>
                </a:stretch>
              </p:blipFill>
              <p:spPr>
                <a:xfrm>
                  <a:off x="4612697" y="1307966"/>
                  <a:ext cx="529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240" name="Ink 239">
                  <a:extLst>
                    <a:ext uri="{FF2B5EF4-FFF2-40B4-BE49-F238E27FC236}">
                      <a16:creationId xmlns:a16="http://schemas.microsoft.com/office/drawing/2014/main" id="{2EE35C34-00D1-014D-835E-8378394530FA}"/>
                    </a:ext>
                  </a:extLst>
                </p14:cNvPr>
                <p14:cNvContentPartPr/>
                <p14:nvPr/>
              </p14:nvContentPartPr>
              <p14:xfrm>
                <a:off x="4491017" y="1244966"/>
                <a:ext cx="78840" cy="330480"/>
              </p14:xfrm>
            </p:contentPart>
          </mc:Choice>
          <mc:Fallback xmlns="">
            <p:pic>
              <p:nvPicPr>
                <p:cNvPr id="240" name="Ink 239">
                  <a:extLst>
                    <a:ext uri="{FF2B5EF4-FFF2-40B4-BE49-F238E27FC236}">
                      <a16:creationId xmlns:a16="http://schemas.microsoft.com/office/drawing/2014/main" id="{2EE35C34-00D1-014D-835E-8378394530FA}"/>
                    </a:ext>
                  </a:extLst>
                </p:cNvPr>
                <p:cNvPicPr/>
                <p:nvPr/>
              </p:nvPicPr>
              <p:blipFill>
                <a:blip r:embed="rId197"/>
                <a:stretch>
                  <a:fillRect/>
                </a:stretch>
              </p:blipFill>
              <p:spPr>
                <a:xfrm>
                  <a:off x="4475537" y="1229486"/>
                  <a:ext cx="10944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241" name="Ink 240">
                  <a:extLst>
                    <a:ext uri="{FF2B5EF4-FFF2-40B4-BE49-F238E27FC236}">
                      <a16:creationId xmlns:a16="http://schemas.microsoft.com/office/drawing/2014/main" id="{8106D6A4-A4C2-394D-9C42-77447C8B4FDD}"/>
                    </a:ext>
                  </a:extLst>
                </p14:cNvPr>
                <p14:cNvContentPartPr/>
                <p14:nvPr/>
              </p14:nvContentPartPr>
              <p14:xfrm>
                <a:off x="4684337" y="1216166"/>
                <a:ext cx="137520" cy="411480"/>
              </p14:xfrm>
            </p:contentPart>
          </mc:Choice>
          <mc:Fallback xmlns="">
            <p:pic>
              <p:nvPicPr>
                <p:cNvPr id="241" name="Ink 240">
                  <a:extLst>
                    <a:ext uri="{FF2B5EF4-FFF2-40B4-BE49-F238E27FC236}">
                      <a16:creationId xmlns:a16="http://schemas.microsoft.com/office/drawing/2014/main" id="{8106D6A4-A4C2-394D-9C42-77447C8B4FDD}"/>
                    </a:ext>
                  </a:extLst>
                </p:cNvPr>
                <p:cNvPicPr/>
                <p:nvPr/>
              </p:nvPicPr>
              <p:blipFill>
                <a:blip r:embed="rId199"/>
                <a:stretch>
                  <a:fillRect/>
                </a:stretch>
              </p:blipFill>
              <p:spPr>
                <a:xfrm>
                  <a:off x="4668816" y="1200672"/>
                  <a:ext cx="168200" cy="442107"/>
                </a:xfrm>
                <a:prstGeom prst="rect">
                  <a:avLst/>
                </a:prstGeom>
              </p:spPr>
            </p:pic>
          </mc:Fallback>
        </mc:AlternateContent>
      </p:grpSp>
      <p:grpSp>
        <p:nvGrpSpPr>
          <p:cNvPr id="246" name="Group 245">
            <a:extLst>
              <a:ext uri="{FF2B5EF4-FFF2-40B4-BE49-F238E27FC236}">
                <a16:creationId xmlns:a16="http://schemas.microsoft.com/office/drawing/2014/main" id="{1D66C394-57B3-1F48-A297-657344320544}"/>
              </a:ext>
            </a:extLst>
          </p:cNvPr>
          <p:cNvGrpSpPr/>
          <p:nvPr/>
        </p:nvGrpSpPr>
        <p:grpSpPr>
          <a:xfrm>
            <a:off x="2379257" y="2420726"/>
            <a:ext cx="497880" cy="447480"/>
            <a:chOff x="2379257" y="2420726"/>
            <a:chExt cx="497880" cy="447480"/>
          </a:xfrm>
        </p:grpSpPr>
        <mc:AlternateContent xmlns:mc="http://schemas.openxmlformats.org/markup-compatibility/2006" xmlns:p14="http://schemas.microsoft.com/office/powerpoint/2010/main">
          <mc:Choice Requires="p14">
            <p:contentPart p14:bwMode="auto" r:id="rId200">
              <p14:nvContentPartPr>
                <p14:cNvPr id="243" name="Ink 242">
                  <a:extLst>
                    <a:ext uri="{FF2B5EF4-FFF2-40B4-BE49-F238E27FC236}">
                      <a16:creationId xmlns:a16="http://schemas.microsoft.com/office/drawing/2014/main" id="{FFDA0D49-F5D4-454C-8949-7ECD71F6C0BF}"/>
                    </a:ext>
                  </a:extLst>
                </p14:cNvPr>
                <p14:cNvContentPartPr/>
                <p14:nvPr/>
              </p14:nvContentPartPr>
              <p14:xfrm>
                <a:off x="2558897" y="2524046"/>
                <a:ext cx="149040" cy="247680"/>
              </p14:xfrm>
            </p:contentPart>
          </mc:Choice>
          <mc:Fallback xmlns="">
            <p:pic>
              <p:nvPicPr>
                <p:cNvPr id="243" name="Ink 242">
                  <a:extLst>
                    <a:ext uri="{FF2B5EF4-FFF2-40B4-BE49-F238E27FC236}">
                      <a16:creationId xmlns:a16="http://schemas.microsoft.com/office/drawing/2014/main" id="{FFDA0D49-F5D4-454C-8949-7ECD71F6C0BF}"/>
                    </a:ext>
                  </a:extLst>
                </p:cNvPr>
                <p:cNvPicPr/>
                <p:nvPr/>
              </p:nvPicPr>
              <p:blipFill>
                <a:blip r:embed="rId201"/>
                <a:stretch>
                  <a:fillRect/>
                </a:stretch>
              </p:blipFill>
              <p:spPr>
                <a:xfrm>
                  <a:off x="2543417" y="2508566"/>
                  <a:ext cx="17964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244" name="Ink 243">
                  <a:extLst>
                    <a:ext uri="{FF2B5EF4-FFF2-40B4-BE49-F238E27FC236}">
                      <a16:creationId xmlns:a16="http://schemas.microsoft.com/office/drawing/2014/main" id="{14E7A3AD-EEAB-5A44-9DDC-D31195815CF6}"/>
                    </a:ext>
                  </a:extLst>
                </p14:cNvPr>
                <p14:cNvContentPartPr/>
                <p14:nvPr/>
              </p14:nvContentPartPr>
              <p14:xfrm>
                <a:off x="2379257" y="2516486"/>
                <a:ext cx="162000" cy="351720"/>
              </p14:xfrm>
            </p:contentPart>
          </mc:Choice>
          <mc:Fallback xmlns="">
            <p:pic>
              <p:nvPicPr>
                <p:cNvPr id="244" name="Ink 243">
                  <a:extLst>
                    <a:ext uri="{FF2B5EF4-FFF2-40B4-BE49-F238E27FC236}">
                      <a16:creationId xmlns:a16="http://schemas.microsoft.com/office/drawing/2014/main" id="{14E7A3AD-EEAB-5A44-9DDC-D31195815CF6}"/>
                    </a:ext>
                  </a:extLst>
                </p:cNvPr>
                <p:cNvPicPr/>
                <p:nvPr/>
              </p:nvPicPr>
              <p:blipFill>
                <a:blip r:embed="rId203"/>
                <a:stretch>
                  <a:fillRect/>
                </a:stretch>
              </p:blipFill>
              <p:spPr>
                <a:xfrm>
                  <a:off x="2363743" y="2501006"/>
                  <a:ext cx="192668"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245" name="Ink 244">
                  <a:extLst>
                    <a:ext uri="{FF2B5EF4-FFF2-40B4-BE49-F238E27FC236}">
                      <a16:creationId xmlns:a16="http://schemas.microsoft.com/office/drawing/2014/main" id="{90A679B2-F8DA-4547-9067-F2E56646033F}"/>
                    </a:ext>
                  </a:extLst>
                </p14:cNvPr>
                <p14:cNvContentPartPr/>
                <p14:nvPr/>
              </p14:nvContentPartPr>
              <p14:xfrm>
                <a:off x="2795057" y="2420726"/>
                <a:ext cx="82080" cy="400320"/>
              </p14:xfrm>
            </p:contentPart>
          </mc:Choice>
          <mc:Fallback xmlns="">
            <p:pic>
              <p:nvPicPr>
                <p:cNvPr id="245" name="Ink 244">
                  <a:extLst>
                    <a:ext uri="{FF2B5EF4-FFF2-40B4-BE49-F238E27FC236}">
                      <a16:creationId xmlns:a16="http://schemas.microsoft.com/office/drawing/2014/main" id="{90A679B2-F8DA-4547-9067-F2E56646033F}"/>
                    </a:ext>
                  </a:extLst>
                </p:cNvPr>
                <p:cNvPicPr/>
                <p:nvPr/>
              </p:nvPicPr>
              <p:blipFill>
                <a:blip r:embed="rId205"/>
                <a:stretch>
                  <a:fillRect/>
                </a:stretch>
              </p:blipFill>
              <p:spPr>
                <a:xfrm>
                  <a:off x="2779577" y="2405246"/>
                  <a:ext cx="112680" cy="430920"/>
                </a:xfrm>
                <a:prstGeom prst="rect">
                  <a:avLst/>
                </a:prstGeom>
              </p:spPr>
            </p:pic>
          </mc:Fallback>
        </mc:AlternateContent>
      </p:grpSp>
      <p:grpSp>
        <p:nvGrpSpPr>
          <p:cNvPr id="253" name="Group 252">
            <a:extLst>
              <a:ext uri="{FF2B5EF4-FFF2-40B4-BE49-F238E27FC236}">
                <a16:creationId xmlns:a16="http://schemas.microsoft.com/office/drawing/2014/main" id="{77E8F686-45B9-5047-8A0B-96B1767424AC}"/>
              </a:ext>
            </a:extLst>
          </p:cNvPr>
          <p:cNvGrpSpPr/>
          <p:nvPr/>
        </p:nvGrpSpPr>
        <p:grpSpPr>
          <a:xfrm>
            <a:off x="5374457" y="5368766"/>
            <a:ext cx="1235880" cy="670320"/>
            <a:chOff x="5374457" y="5368766"/>
            <a:chExt cx="1235880" cy="670320"/>
          </a:xfrm>
        </p:grpSpPr>
        <mc:AlternateContent xmlns:mc="http://schemas.openxmlformats.org/markup-compatibility/2006" xmlns:p14="http://schemas.microsoft.com/office/powerpoint/2010/main">
          <mc:Choice Requires="p14">
            <p:contentPart p14:bwMode="auto" r:id="rId206">
              <p14:nvContentPartPr>
                <p14:cNvPr id="112" name="Ink 111">
                  <a:extLst>
                    <a:ext uri="{FF2B5EF4-FFF2-40B4-BE49-F238E27FC236}">
                      <a16:creationId xmlns:a16="http://schemas.microsoft.com/office/drawing/2014/main" id="{FFE9EC94-3DA0-964D-A0A2-7A2EE4640507}"/>
                    </a:ext>
                  </a:extLst>
                </p14:cNvPr>
                <p14:cNvContentPartPr/>
                <p14:nvPr/>
              </p14:nvContentPartPr>
              <p14:xfrm>
                <a:off x="6024257" y="5756126"/>
                <a:ext cx="79560" cy="282960"/>
              </p14:xfrm>
            </p:contentPart>
          </mc:Choice>
          <mc:Fallback xmlns="">
            <p:pic>
              <p:nvPicPr>
                <p:cNvPr id="112" name="Ink 111">
                  <a:extLst>
                    <a:ext uri="{FF2B5EF4-FFF2-40B4-BE49-F238E27FC236}">
                      <a16:creationId xmlns:a16="http://schemas.microsoft.com/office/drawing/2014/main" id="{FFE9EC94-3DA0-964D-A0A2-7A2EE4640507}"/>
                    </a:ext>
                  </a:extLst>
                </p:cNvPr>
                <p:cNvPicPr/>
                <p:nvPr/>
              </p:nvPicPr>
              <p:blipFill>
                <a:blip r:embed="rId207"/>
                <a:stretch>
                  <a:fillRect/>
                </a:stretch>
              </p:blipFill>
              <p:spPr>
                <a:xfrm>
                  <a:off x="6008777" y="5740646"/>
                  <a:ext cx="11016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13" name="Ink 112">
                  <a:extLst>
                    <a:ext uri="{FF2B5EF4-FFF2-40B4-BE49-F238E27FC236}">
                      <a16:creationId xmlns:a16="http://schemas.microsoft.com/office/drawing/2014/main" id="{9D7401F9-AAE9-7F4F-9106-815B0B7BC917}"/>
                    </a:ext>
                  </a:extLst>
                </p14:cNvPr>
                <p14:cNvContentPartPr/>
                <p14:nvPr/>
              </p14:nvContentPartPr>
              <p14:xfrm>
                <a:off x="5881337" y="5775566"/>
                <a:ext cx="367200" cy="105840"/>
              </p14:xfrm>
            </p:contentPart>
          </mc:Choice>
          <mc:Fallback xmlns="">
            <p:pic>
              <p:nvPicPr>
                <p:cNvPr id="113" name="Ink 112">
                  <a:extLst>
                    <a:ext uri="{FF2B5EF4-FFF2-40B4-BE49-F238E27FC236}">
                      <a16:creationId xmlns:a16="http://schemas.microsoft.com/office/drawing/2014/main" id="{9D7401F9-AAE9-7F4F-9106-815B0B7BC917}"/>
                    </a:ext>
                  </a:extLst>
                </p:cNvPr>
                <p:cNvPicPr/>
                <p:nvPr/>
              </p:nvPicPr>
              <p:blipFill>
                <a:blip r:embed="rId209"/>
                <a:stretch>
                  <a:fillRect/>
                </a:stretch>
              </p:blipFill>
              <p:spPr>
                <a:xfrm>
                  <a:off x="5865857" y="5760086"/>
                  <a:ext cx="39780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14" name="Ink 113">
                  <a:extLst>
                    <a:ext uri="{FF2B5EF4-FFF2-40B4-BE49-F238E27FC236}">
                      <a16:creationId xmlns:a16="http://schemas.microsoft.com/office/drawing/2014/main" id="{6C0ECB88-47DE-C744-BCE3-F40CA590686A}"/>
                    </a:ext>
                  </a:extLst>
                </p14:cNvPr>
                <p14:cNvContentPartPr/>
                <p14:nvPr/>
              </p14:nvContentPartPr>
              <p14:xfrm>
                <a:off x="6379577" y="5644886"/>
                <a:ext cx="174600" cy="69480"/>
              </p14:xfrm>
            </p:contentPart>
          </mc:Choice>
          <mc:Fallback xmlns="">
            <p:pic>
              <p:nvPicPr>
                <p:cNvPr id="114" name="Ink 113">
                  <a:extLst>
                    <a:ext uri="{FF2B5EF4-FFF2-40B4-BE49-F238E27FC236}">
                      <a16:creationId xmlns:a16="http://schemas.microsoft.com/office/drawing/2014/main" id="{6C0ECB88-47DE-C744-BCE3-F40CA590686A}"/>
                    </a:ext>
                  </a:extLst>
                </p:cNvPr>
                <p:cNvPicPr/>
                <p:nvPr/>
              </p:nvPicPr>
              <p:blipFill>
                <a:blip r:embed="rId211"/>
                <a:stretch>
                  <a:fillRect/>
                </a:stretch>
              </p:blipFill>
              <p:spPr>
                <a:xfrm>
                  <a:off x="6364097" y="5629406"/>
                  <a:ext cx="20520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15" name="Ink 114">
                  <a:extLst>
                    <a:ext uri="{FF2B5EF4-FFF2-40B4-BE49-F238E27FC236}">
                      <a16:creationId xmlns:a16="http://schemas.microsoft.com/office/drawing/2014/main" id="{C7ED9594-4D68-A544-9229-4D3BED35A864}"/>
                    </a:ext>
                  </a:extLst>
                </p14:cNvPr>
                <p14:cNvContentPartPr/>
                <p14:nvPr/>
              </p14:nvContentPartPr>
              <p14:xfrm>
                <a:off x="6453017" y="5713286"/>
                <a:ext cx="157320" cy="73080"/>
              </p14:xfrm>
            </p:contentPart>
          </mc:Choice>
          <mc:Fallback xmlns="">
            <p:pic>
              <p:nvPicPr>
                <p:cNvPr id="115" name="Ink 114">
                  <a:extLst>
                    <a:ext uri="{FF2B5EF4-FFF2-40B4-BE49-F238E27FC236}">
                      <a16:creationId xmlns:a16="http://schemas.microsoft.com/office/drawing/2014/main" id="{C7ED9594-4D68-A544-9229-4D3BED35A864}"/>
                    </a:ext>
                  </a:extLst>
                </p:cNvPr>
                <p:cNvPicPr/>
                <p:nvPr/>
              </p:nvPicPr>
              <p:blipFill>
                <a:blip r:embed="rId213"/>
                <a:stretch>
                  <a:fillRect/>
                </a:stretch>
              </p:blipFill>
              <p:spPr>
                <a:xfrm>
                  <a:off x="6437537" y="5697806"/>
                  <a:ext cx="18792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251" name="Ink 250">
                  <a:extLst>
                    <a:ext uri="{FF2B5EF4-FFF2-40B4-BE49-F238E27FC236}">
                      <a16:creationId xmlns:a16="http://schemas.microsoft.com/office/drawing/2014/main" id="{FC5D9531-3D94-7D4F-A605-83F25FABA596}"/>
                    </a:ext>
                  </a:extLst>
                </p14:cNvPr>
                <p14:cNvContentPartPr/>
                <p14:nvPr/>
              </p14:nvContentPartPr>
              <p14:xfrm>
                <a:off x="5619977" y="5460206"/>
                <a:ext cx="158760" cy="294840"/>
              </p14:xfrm>
            </p:contentPart>
          </mc:Choice>
          <mc:Fallback xmlns="">
            <p:pic>
              <p:nvPicPr>
                <p:cNvPr id="251" name="Ink 250">
                  <a:extLst>
                    <a:ext uri="{FF2B5EF4-FFF2-40B4-BE49-F238E27FC236}">
                      <a16:creationId xmlns:a16="http://schemas.microsoft.com/office/drawing/2014/main" id="{FC5D9531-3D94-7D4F-A605-83F25FABA596}"/>
                    </a:ext>
                  </a:extLst>
                </p:cNvPr>
                <p:cNvPicPr/>
                <p:nvPr/>
              </p:nvPicPr>
              <p:blipFill>
                <a:blip r:embed="rId215"/>
                <a:stretch>
                  <a:fillRect/>
                </a:stretch>
              </p:blipFill>
              <p:spPr>
                <a:xfrm>
                  <a:off x="5604532" y="5444726"/>
                  <a:ext cx="189291"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252" name="Ink 251">
                  <a:extLst>
                    <a:ext uri="{FF2B5EF4-FFF2-40B4-BE49-F238E27FC236}">
                      <a16:creationId xmlns:a16="http://schemas.microsoft.com/office/drawing/2014/main" id="{61DA01DE-74CC-994F-857B-FB3BAE47A6ED}"/>
                    </a:ext>
                  </a:extLst>
                </p14:cNvPr>
                <p14:cNvContentPartPr/>
                <p14:nvPr/>
              </p14:nvContentPartPr>
              <p14:xfrm>
                <a:off x="5374457" y="5368766"/>
                <a:ext cx="630000" cy="485280"/>
              </p14:xfrm>
            </p:contentPart>
          </mc:Choice>
          <mc:Fallback xmlns="">
            <p:pic>
              <p:nvPicPr>
                <p:cNvPr id="252" name="Ink 251">
                  <a:extLst>
                    <a:ext uri="{FF2B5EF4-FFF2-40B4-BE49-F238E27FC236}">
                      <a16:creationId xmlns:a16="http://schemas.microsoft.com/office/drawing/2014/main" id="{61DA01DE-74CC-994F-857B-FB3BAE47A6ED}"/>
                    </a:ext>
                  </a:extLst>
                </p:cNvPr>
                <p:cNvPicPr/>
                <p:nvPr/>
              </p:nvPicPr>
              <p:blipFill>
                <a:blip r:embed="rId217"/>
                <a:stretch>
                  <a:fillRect/>
                </a:stretch>
              </p:blipFill>
              <p:spPr>
                <a:xfrm>
                  <a:off x="5358977" y="5353286"/>
                  <a:ext cx="660600" cy="515880"/>
                </a:xfrm>
                <a:prstGeom prst="rect">
                  <a:avLst/>
                </a:prstGeom>
              </p:spPr>
            </p:pic>
          </mc:Fallback>
        </mc:AlternateContent>
      </p:grpSp>
      <p:grpSp>
        <p:nvGrpSpPr>
          <p:cNvPr id="267" name="Group 266">
            <a:extLst>
              <a:ext uri="{FF2B5EF4-FFF2-40B4-BE49-F238E27FC236}">
                <a16:creationId xmlns:a16="http://schemas.microsoft.com/office/drawing/2014/main" id="{B51CD5D9-C463-5045-9A8E-150064AA6F79}"/>
              </a:ext>
            </a:extLst>
          </p:cNvPr>
          <p:cNvGrpSpPr/>
          <p:nvPr/>
        </p:nvGrpSpPr>
        <p:grpSpPr>
          <a:xfrm>
            <a:off x="5184737" y="6165446"/>
            <a:ext cx="1183680" cy="677520"/>
            <a:chOff x="5184737" y="6165446"/>
            <a:chExt cx="1183680" cy="677520"/>
          </a:xfrm>
        </p:grpSpPr>
        <mc:AlternateContent xmlns:mc="http://schemas.openxmlformats.org/markup-compatibility/2006" xmlns:p14="http://schemas.microsoft.com/office/powerpoint/2010/main">
          <mc:Choice Requires="p14">
            <p:contentPart p14:bwMode="auto" r:id="rId218">
              <p14:nvContentPartPr>
                <p14:cNvPr id="254" name="Ink 253">
                  <a:extLst>
                    <a:ext uri="{FF2B5EF4-FFF2-40B4-BE49-F238E27FC236}">
                      <a16:creationId xmlns:a16="http://schemas.microsoft.com/office/drawing/2014/main" id="{F2E9F16D-C61F-C54C-8F24-E15B432EF6FE}"/>
                    </a:ext>
                  </a:extLst>
                </p14:cNvPr>
                <p14:cNvContentPartPr/>
                <p14:nvPr/>
              </p14:nvContentPartPr>
              <p14:xfrm>
                <a:off x="5674337" y="6296126"/>
                <a:ext cx="138240" cy="192240"/>
              </p14:xfrm>
            </p:contentPart>
          </mc:Choice>
          <mc:Fallback xmlns="">
            <p:pic>
              <p:nvPicPr>
                <p:cNvPr id="254" name="Ink 253">
                  <a:extLst>
                    <a:ext uri="{FF2B5EF4-FFF2-40B4-BE49-F238E27FC236}">
                      <a16:creationId xmlns:a16="http://schemas.microsoft.com/office/drawing/2014/main" id="{F2E9F16D-C61F-C54C-8F24-E15B432EF6FE}"/>
                    </a:ext>
                  </a:extLst>
                </p:cNvPr>
                <p:cNvPicPr/>
                <p:nvPr/>
              </p:nvPicPr>
              <p:blipFill>
                <a:blip r:embed="rId219"/>
                <a:stretch>
                  <a:fillRect/>
                </a:stretch>
              </p:blipFill>
              <p:spPr>
                <a:xfrm>
                  <a:off x="5658857" y="6280675"/>
                  <a:ext cx="168840" cy="222783"/>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255" name="Ink 254">
                  <a:extLst>
                    <a:ext uri="{FF2B5EF4-FFF2-40B4-BE49-F238E27FC236}">
                      <a16:creationId xmlns:a16="http://schemas.microsoft.com/office/drawing/2014/main" id="{32538CE6-6D65-3C47-A9A1-7F595FF8B939}"/>
                    </a:ext>
                  </a:extLst>
                </p14:cNvPr>
                <p14:cNvContentPartPr/>
                <p14:nvPr/>
              </p14:nvContentPartPr>
              <p14:xfrm>
                <a:off x="5712497" y="6230966"/>
                <a:ext cx="109800" cy="40320"/>
              </p14:xfrm>
            </p:contentPart>
          </mc:Choice>
          <mc:Fallback xmlns="">
            <p:pic>
              <p:nvPicPr>
                <p:cNvPr id="255" name="Ink 254">
                  <a:extLst>
                    <a:ext uri="{FF2B5EF4-FFF2-40B4-BE49-F238E27FC236}">
                      <a16:creationId xmlns:a16="http://schemas.microsoft.com/office/drawing/2014/main" id="{32538CE6-6D65-3C47-A9A1-7F595FF8B939}"/>
                    </a:ext>
                  </a:extLst>
                </p:cNvPr>
                <p:cNvPicPr/>
                <p:nvPr/>
              </p:nvPicPr>
              <p:blipFill>
                <a:blip r:embed="rId221"/>
                <a:stretch>
                  <a:fillRect/>
                </a:stretch>
              </p:blipFill>
              <p:spPr>
                <a:xfrm>
                  <a:off x="5697017" y="6215623"/>
                  <a:ext cx="140400" cy="70649"/>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256" name="Ink 255">
                  <a:extLst>
                    <a:ext uri="{FF2B5EF4-FFF2-40B4-BE49-F238E27FC236}">
                      <a16:creationId xmlns:a16="http://schemas.microsoft.com/office/drawing/2014/main" id="{3E9E2A84-9A23-3944-A0B0-BC47D8E52B9B}"/>
                    </a:ext>
                  </a:extLst>
                </p14:cNvPr>
                <p14:cNvContentPartPr/>
                <p14:nvPr/>
              </p14:nvContentPartPr>
              <p14:xfrm>
                <a:off x="5504417" y="6165446"/>
                <a:ext cx="514080" cy="366840"/>
              </p14:xfrm>
            </p:contentPart>
          </mc:Choice>
          <mc:Fallback xmlns="">
            <p:pic>
              <p:nvPicPr>
                <p:cNvPr id="256" name="Ink 255">
                  <a:extLst>
                    <a:ext uri="{FF2B5EF4-FFF2-40B4-BE49-F238E27FC236}">
                      <a16:creationId xmlns:a16="http://schemas.microsoft.com/office/drawing/2014/main" id="{3E9E2A84-9A23-3944-A0B0-BC47D8E52B9B}"/>
                    </a:ext>
                  </a:extLst>
                </p:cNvPr>
                <p:cNvPicPr/>
                <p:nvPr/>
              </p:nvPicPr>
              <p:blipFill>
                <a:blip r:embed="rId223"/>
                <a:stretch>
                  <a:fillRect/>
                </a:stretch>
              </p:blipFill>
              <p:spPr>
                <a:xfrm>
                  <a:off x="5488937" y="6149966"/>
                  <a:ext cx="544680" cy="39744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258" name="Ink 257">
                  <a:extLst>
                    <a:ext uri="{FF2B5EF4-FFF2-40B4-BE49-F238E27FC236}">
                      <a16:creationId xmlns:a16="http://schemas.microsoft.com/office/drawing/2014/main" id="{976C0E86-042D-F248-8ACE-6B6932C84055}"/>
                    </a:ext>
                  </a:extLst>
                </p14:cNvPr>
                <p14:cNvContentPartPr/>
                <p14:nvPr/>
              </p14:nvContentPartPr>
              <p14:xfrm>
                <a:off x="5184737" y="6566126"/>
                <a:ext cx="132480" cy="193320"/>
              </p14:xfrm>
            </p:contentPart>
          </mc:Choice>
          <mc:Fallback xmlns="">
            <p:pic>
              <p:nvPicPr>
                <p:cNvPr id="258" name="Ink 257">
                  <a:extLst>
                    <a:ext uri="{FF2B5EF4-FFF2-40B4-BE49-F238E27FC236}">
                      <a16:creationId xmlns:a16="http://schemas.microsoft.com/office/drawing/2014/main" id="{976C0E86-042D-F248-8ACE-6B6932C84055}"/>
                    </a:ext>
                  </a:extLst>
                </p:cNvPr>
                <p:cNvPicPr/>
                <p:nvPr/>
              </p:nvPicPr>
              <p:blipFill>
                <a:blip r:embed="rId225"/>
                <a:stretch>
                  <a:fillRect/>
                </a:stretch>
              </p:blipFill>
              <p:spPr>
                <a:xfrm>
                  <a:off x="5169257" y="6550675"/>
                  <a:ext cx="163080" cy="223863"/>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259" name="Ink 258">
                  <a:extLst>
                    <a:ext uri="{FF2B5EF4-FFF2-40B4-BE49-F238E27FC236}">
                      <a16:creationId xmlns:a16="http://schemas.microsoft.com/office/drawing/2014/main" id="{BB40730A-2BF8-BE4B-87B9-400161CFF232}"/>
                    </a:ext>
                  </a:extLst>
                </p14:cNvPr>
                <p14:cNvContentPartPr/>
                <p14:nvPr/>
              </p14:nvContentPartPr>
              <p14:xfrm>
                <a:off x="5350697" y="6622286"/>
                <a:ext cx="120960" cy="95400"/>
              </p14:xfrm>
            </p:contentPart>
          </mc:Choice>
          <mc:Fallback xmlns="">
            <p:pic>
              <p:nvPicPr>
                <p:cNvPr id="259" name="Ink 258">
                  <a:extLst>
                    <a:ext uri="{FF2B5EF4-FFF2-40B4-BE49-F238E27FC236}">
                      <a16:creationId xmlns:a16="http://schemas.microsoft.com/office/drawing/2014/main" id="{BB40730A-2BF8-BE4B-87B9-400161CFF232}"/>
                    </a:ext>
                  </a:extLst>
                </p:cNvPr>
                <p:cNvPicPr/>
                <p:nvPr/>
              </p:nvPicPr>
              <p:blipFill>
                <a:blip r:embed="rId227"/>
                <a:stretch>
                  <a:fillRect/>
                </a:stretch>
              </p:blipFill>
              <p:spPr>
                <a:xfrm>
                  <a:off x="5335217" y="6606806"/>
                  <a:ext cx="1515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260" name="Ink 259">
                  <a:extLst>
                    <a:ext uri="{FF2B5EF4-FFF2-40B4-BE49-F238E27FC236}">
                      <a16:creationId xmlns:a16="http://schemas.microsoft.com/office/drawing/2014/main" id="{3D994FD1-58DE-814A-A7E4-7BE47F90EF36}"/>
                    </a:ext>
                  </a:extLst>
                </p14:cNvPr>
                <p14:cNvContentPartPr/>
                <p14:nvPr/>
              </p14:nvContentPartPr>
              <p14:xfrm>
                <a:off x="5516657" y="6555686"/>
                <a:ext cx="291960" cy="287280"/>
              </p14:xfrm>
            </p:contentPart>
          </mc:Choice>
          <mc:Fallback xmlns="">
            <p:pic>
              <p:nvPicPr>
                <p:cNvPr id="260" name="Ink 259">
                  <a:extLst>
                    <a:ext uri="{FF2B5EF4-FFF2-40B4-BE49-F238E27FC236}">
                      <a16:creationId xmlns:a16="http://schemas.microsoft.com/office/drawing/2014/main" id="{3D994FD1-58DE-814A-A7E4-7BE47F90EF36}"/>
                    </a:ext>
                  </a:extLst>
                </p:cNvPr>
                <p:cNvPicPr/>
                <p:nvPr/>
              </p:nvPicPr>
              <p:blipFill>
                <a:blip r:embed="rId229"/>
                <a:stretch>
                  <a:fillRect/>
                </a:stretch>
              </p:blipFill>
              <p:spPr>
                <a:xfrm>
                  <a:off x="5501158" y="6540206"/>
                  <a:ext cx="322598" cy="31788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261" name="Ink 260">
                  <a:extLst>
                    <a:ext uri="{FF2B5EF4-FFF2-40B4-BE49-F238E27FC236}">
                      <a16:creationId xmlns:a16="http://schemas.microsoft.com/office/drawing/2014/main" id="{0FC63A28-D4EA-D041-B0E5-D02A2C363365}"/>
                    </a:ext>
                  </a:extLst>
                </p14:cNvPr>
                <p14:cNvContentPartPr/>
                <p14:nvPr/>
              </p14:nvContentPartPr>
              <p14:xfrm>
                <a:off x="5913017" y="6550286"/>
                <a:ext cx="13680" cy="244800"/>
              </p14:xfrm>
            </p:contentPart>
          </mc:Choice>
          <mc:Fallback xmlns="">
            <p:pic>
              <p:nvPicPr>
                <p:cNvPr id="261" name="Ink 260">
                  <a:extLst>
                    <a:ext uri="{FF2B5EF4-FFF2-40B4-BE49-F238E27FC236}">
                      <a16:creationId xmlns:a16="http://schemas.microsoft.com/office/drawing/2014/main" id="{0FC63A28-D4EA-D041-B0E5-D02A2C363365}"/>
                    </a:ext>
                  </a:extLst>
                </p:cNvPr>
                <p:cNvPicPr/>
                <p:nvPr/>
              </p:nvPicPr>
              <p:blipFill>
                <a:blip r:embed="rId231"/>
                <a:stretch>
                  <a:fillRect/>
                </a:stretch>
              </p:blipFill>
              <p:spPr>
                <a:xfrm>
                  <a:off x="5897537" y="6534806"/>
                  <a:ext cx="4428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262" name="Ink 261">
                  <a:extLst>
                    <a:ext uri="{FF2B5EF4-FFF2-40B4-BE49-F238E27FC236}">
                      <a16:creationId xmlns:a16="http://schemas.microsoft.com/office/drawing/2014/main" id="{783E7144-D010-3041-8C2B-D23376633D48}"/>
                    </a:ext>
                  </a:extLst>
                </p14:cNvPr>
                <p14:cNvContentPartPr/>
                <p14:nvPr/>
              </p14:nvContentPartPr>
              <p14:xfrm>
                <a:off x="5831657" y="6687806"/>
                <a:ext cx="150840" cy="15120"/>
              </p14:xfrm>
            </p:contentPart>
          </mc:Choice>
          <mc:Fallback xmlns="">
            <p:pic>
              <p:nvPicPr>
                <p:cNvPr id="262" name="Ink 261">
                  <a:extLst>
                    <a:ext uri="{FF2B5EF4-FFF2-40B4-BE49-F238E27FC236}">
                      <a16:creationId xmlns:a16="http://schemas.microsoft.com/office/drawing/2014/main" id="{783E7144-D010-3041-8C2B-D23376633D48}"/>
                    </a:ext>
                  </a:extLst>
                </p:cNvPr>
                <p:cNvPicPr/>
                <p:nvPr/>
              </p:nvPicPr>
              <p:blipFill>
                <a:blip r:embed="rId233"/>
                <a:stretch>
                  <a:fillRect/>
                </a:stretch>
              </p:blipFill>
              <p:spPr>
                <a:xfrm>
                  <a:off x="5816177" y="6672326"/>
                  <a:ext cx="18144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263" name="Ink 262">
                  <a:extLst>
                    <a:ext uri="{FF2B5EF4-FFF2-40B4-BE49-F238E27FC236}">
                      <a16:creationId xmlns:a16="http://schemas.microsoft.com/office/drawing/2014/main" id="{ECED3524-55AE-C545-8109-89463A7BC572}"/>
                    </a:ext>
                  </a:extLst>
                </p14:cNvPr>
                <p14:cNvContentPartPr/>
                <p14:nvPr/>
              </p14:nvContentPartPr>
              <p14:xfrm>
                <a:off x="6008777" y="6670526"/>
                <a:ext cx="27720" cy="146160"/>
              </p14:xfrm>
            </p:contentPart>
          </mc:Choice>
          <mc:Fallback xmlns="">
            <p:pic>
              <p:nvPicPr>
                <p:cNvPr id="263" name="Ink 262">
                  <a:extLst>
                    <a:ext uri="{FF2B5EF4-FFF2-40B4-BE49-F238E27FC236}">
                      <a16:creationId xmlns:a16="http://schemas.microsoft.com/office/drawing/2014/main" id="{ECED3524-55AE-C545-8109-89463A7BC572}"/>
                    </a:ext>
                  </a:extLst>
                </p:cNvPr>
                <p:cNvPicPr/>
                <p:nvPr/>
              </p:nvPicPr>
              <p:blipFill>
                <a:blip r:embed="rId235"/>
                <a:stretch>
                  <a:fillRect/>
                </a:stretch>
              </p:blipFill>
              <p:spPr>
                <a:xfrm>
                  <a:off x="5993093" y="6655046"/>
                  <a:ext cx="58723"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264" name="Ink 263">
                  <a:extLst>
                    <a:ext uri="{FF2B5EF4-FFF2-40B4-BE49-F238E27FC236}">
                      <a16:creationId xmlns:a16="http://schemas.microsoft.com/office/drawing/2014/main" id="{56234B51-86D6-1646-95AA-21ECACBE15D6}"/>
                    </a:ext>
                  </a:extLst>
                </p14:cNvPr>
                <p14:cNvContentPartPr/>
                <p14:nvPr/>
              </p14:nvContentPartPr>
              <p14:xfrm>
                <a:off x="6008057" y="6548846"/>
                <a:ext cx="21960" cy="33840"/>
              </p14:xfrm>
            </p:contentPart>
          </mc:Choice>
          <mc:Fallback xmlns="">
            <p:pic>
              <p:nvPicPr>
                <p:cNvPr id="264" name="Ink 263">
                  <a:extLst>
                    <a:ext uri="{FF2B5EF4-FFF2-40B4-BE49-F238E27FC236}">
                      <a16:creationId xmlns:a16="http://schemas.microsoft.com/office/drawing/2014/main" id="{56234B51-86D6-1646-95AA-21ECACBE15D6}"/>
                    </a:ext>
                  </a:extLst>
                </p:cNvPr>
                <p:cNvPicPr/>
                <p:nvPr/>
              </p:nvPicPr>
              <p:blipFill>
                <a:blip r:embed="rId237"/>
                <a:stretch>
                  <a:fillRect/>
                </a:stretch>
              </p:blipFill>
              <p:spPr>
                <a:xfrm>
                  <a:off x="5992577" y="6533366"/>
                  <a:ext cx="5256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265" name="Ink 264">
                  <a:extLst>
                    <a:ext uri="{FF2B5EF4-FFF2-40B4-BE49-F238E27FC236}">
                      <a16:creationId xmlns:a16="http://schemas.microsoft.com/office/drawing/2014/main" id="{E03AE1D8-741A-F545-99BF-8E559AF250BD}"/>
                    </a:ext>
                  </a:extLst>
                </p14:cNvPr>
                <p14:cNvContentPartPr/>
                <p14:nvPr/>
              </p14:nvContentPartPr>
              <p14:xfrm>
                <a:off x="6084737" y="6666206"/>
                <a:ext cx="95400" cy="150840"/>
              </p14:xfrm>
            </p:contentPart>
          </mc:Choice>
          <mc:Fallback xmlns="">
            <p:pic>
              <p:nvPicPr>
                <p:cNvPr id="265" name="Ink 264">
                  <a:extLst>
                    <a:ext uri="{FF2B5EF4-FFF2-40B4-BE49-F238E27FC236}">
                      <a16:creationId xmlns:a16="http://schemas.microsoft.com/office/drawing/2014/main" id="{E03AE1D8-741A-F545-99BF-8E559AF250BD}"/>
                    </a:ext>
                  </a:extLst>
                </p:cNvPr>
                <p:cNvPicPr/>
                <p:nvPr/>
              </p:nvPicPr>
              <p:blipFill>
                <a:blip r:embed="rId239"/>
                <a:stretch>
                  <a:fillRect/>
                </a:stretch>
              </p:blipFill>
              <p:spPr>
                <a:xfrm>
                  <a:off x="6069198" y="6650726"/>
                  <a:ext cx="126116"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266" name="Ink 265">
                  <a:extLst>
                    <a:ext uri="{FF2B5EF4-FFF2-40B4-BE49-F238E27FC236}">
                      <a16:creationId xmlns:a16="http://schemas.microsoft.com/office/drawing/2014/main" id="{4A13A81D-EB14-E64F-99B9-42426D6B4608}"/>
                    </a:ext>
                  </a:extLst>
                </p14:cNvPr>
                <p14:cNvContentPartPr/>
                <p14:nvPr/>
              </p14:nvContentPartPr>
              <p14:xfrm>
                <a:off x="6235217" y="6635606"/>
                <a:ext cx="133200" cy="201960"/>
              </p14:xfrm>
            </p:contentPart>
          </mc:Choice>
          <mc:Fallback xmlns="">
            <p:pic>
              <p:nvPicPr>
                <p:cNvPr id="266" name="Ink 265">
                  <a:extLst>
                    <a:ext uri="{FF2B5EF4-FFF2-40B4-BE49-F238E27FC236}">
                      <a16:creationId xmlns:a16="http://schemas.microsoft.com/office/drawing/2014/main" id="{4A13A81D-EB14-E64F-99B9-42426D6B4608}"/>
                    </a:ext>
                  </a:extLst>
                </p:cNvPr>
                <p:cNvPicPr/>
                <p:nvPr/>
              </p:nvPicPr>
              <p:blipFill>
                <a:blip r:embed="rId241"/>
                <a:stretch>
                  <a:fillRect/>
                </a:stretch>
              </p:blipFill>
              <p:spPr>
                <a:xfrm>
                  <a:off x="6219737" y="6620098"/>
                  <a:ext cx="163800" cy="23261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2">
            <p14:nvContentPartPr>
              <p14:cNvPr id="289" name="Ink 288">
                <a:extLst>
                  <a:ext uri="{FF2B5EF4-FFF2-40B4-BE49-F238E27FC236}">
                    <a16:creationId xmlns:a16="http://schemas.microsoft.com/office/drawing/2014/main" id="{4EA6C0C0-1A8C-3A4E-ABE3-32EE908FA43C}"/>
                  </a:ext>
                </a:extLst>
              </p14:cNvPr>
              <p14:cNvContentPartPr/>
              <p14:nvPr/>
            </p14:nvContentPartPr>
            <p14:xfrm>
              <a:off x="-1584703" y="297446"/>
              <a:ext cx="360" cy="360"/>
            </p14:xfrm>
          </p:contentPart>
        </mc:Choice>
        <mc:Fallback xmlns="">
          <p:pic>
            <p:nvPicPr>
              <p:cNvPr id="289" name="Ink 288">
                <a:extLst>
                  <a:ext uri="{FF2B5EF4-FFF2-40B4-BE49-F238E27FC236}">
                    <a16:creationId xmlns:a16="http://schemas.microsoft.com/office/drawing/2014/main" id="{4EA6C0C0-1A8C-3A4E-ABE3-32EE908FA43C}"/>
                  </a:ext>
                </a:extLst>
              </p:cNvPr>
              <p:cNvPicPr/>
              <p:nvPr/>
            </p:nvPicPr>
            <p:blipFill>
              <a:blip r:embed="rId243"/>
              <a:stretch>
                <a:fillRect/>
              </a:stretch>
            </p:blipFill>
            <p:spPr>
              <a:xfrm>
                <a:off x="-1589023" y="293126"/>
                <a:ext cx="9000" cy="9000"/>
              </a:xfrm>
              <a:prstGeom prst="rect">
                <a:avLst/>
              </a:prstGeom>
            </p:spPr>
          </p:pic>
        </mc:Fallback>
      </mc:AlternateContent>
      <p:grpSp>
        <p:nvGrpSpPr>
          <p:cNvPr id="292" name="Group 291">
            <a:extLst>
              <a:ext uri="{FF2B5EF4-FFF2-40B4-BE49-F238E27FC236}">
                <a16:creationId xmlns:a16="http://schemas.microsoft.com/office/drawing/2014/main" id="{6A0A0CBA-18D9-0244-A044-99AA1AC1DE48}"/>
              </a:ext>
            </a:extLst>
          </p:cNvPr>
          <p:cNvGrpSpPr/>
          <p:nvPr/>
        </p:nvGrpSpPr>
        <p:grpSpPr>
          <a:xfrm>
            <a:off x="6496577" y="5529686"/>
            <a:ext cx="2301840" cy="965160"/>
            <a:chOff x="6496577" y="5529686"/>
            <a:chExt cx="2301840" cy="965160"/>
          </a:xfrm>
        </p:grpSpPr>
        <mc:AlternateContent xmlns:mc="http://schemas.openxmlformats.org/markup-compatibility/2006" xmlns:p14="http://schemas.microsoft.com/office/powerpoint/2010/main">
          <mc:Choice Requires="p14">
            <p:contentPart p14:bwMode="auto" r:id="rId244">
              <p14:nvContentPartPr>
                <p14:cNvPr id="268" name="Ink 267">
                  <a:extLst>
                    <a:ext uri="{FF2B5EF4-FFF2-40B4-BE49-F238E27FC236}">
                      <a16:creationId xmlns:a16="http://schemas.microsoft.com/office/drawing/2014/main" id="{70D4408A-851B-6448-8518-7B6745C5FD3E}"/>
                    </a:ext>
                  </a:extLst>
                </p14:cNvPr>
                <p14:cNvContentPartPr/>
                <p14:nvPr/>
              </p14:nvContentPartPr>
              <p14:xfrm>
                <a:off x="6506657" y="6182006"/>
                <a:ext cx="144720" cy="260640"/>
              </p14:xfrm>
            </p:contentPart>
          </mc:Choice>
          <mc:Fallback xmlns="">
            <p:pic>
              <p:nvPicPr>
                <p:cNvPr id="268" name="Ink 267">
                  <a:extLst>
                    <a:ext uri="{FF2B5EF4-FFF2-40B4-BE49-F238E27FC236}">
                      <a16:creationId xmlns:a16="http://schemas.microsoft.com/office/drawing/2014/main" id="{70D4408A-851B-6448-8518-7B6745C5FD3E}"/>
                    </a:ext>
                  </a:extLst>
                </p:cNvPr>
                <p:cNvPicPr/>
                <p:nvPr/>
              </p:nvPicPr>
              <p:blipFill>
                <a:blip r:embed="rId245"/>
                <a:stretch>
                  <a:fillRect/>
                </a:stretch>
              </p:blipFill>
              <p:spPr>
                <a:xfrm>
                  <a:off x="6491177" y="6166547"/>
                  <a:ext cx="175320" cy="291198"/>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269" name="Ink 268">
                  <a:extLst>
                    <a:ext uri="{FF2B5EF4-FFF2-40B4-BE49-F238E27FC236}">
                      <a16:creationId xmlns:a16="http://schemas.microsoft.com/office/drawing/2014/main" id="{E5817F76-8BBB-4D4C-837D-0F4277B5D8F0}"/>
                    </a:ext>
                  </a:extLst>
                </p14:cNvPr>
                <p14:cNvContentPartPr/>
                <p14:nvPr/>
              </p14:nvContentPartPr>
              <p14:xfrm>
                <a:off x="6496577" y="6200366"/>
                <a:ext cx="155160" cy="204480"/>
              </p14:xfrm>
            </p:contentPart>
          </mc:Choice>
          <mc:Fallback xmlns="">
            <p:pic>
              <p:nvPicPr>
                <p:cNvPr id="269" name="Ink 268">
                  <a:extLst>
                    <a:ext uri="{FF2B5EF4-FFF2-40B4-BE49-F238E27FC236}">
                      <a16:creationId xmlns:a16="http://schemas.microsoft.com/office/drawing/2014/main" id="{E5817F76-8BBB-4D4C-837D-0F4277B5D8F0}"/>
                    </a:ext>
                  </a:extLst>
                </p:cNvPr>
                <p:cNvPicPr/>
                <p:nvPr/>
              </p:nvPicPr>
              <p:blipFill>
                <a:blip r:embed="rId247"/>
                <a:stretch>
                  <a:fillRect/>
                </a:stretch>
              </p:blipFill>
              <p:spPr>
                <a:xfrm>
                  <a:off x="6481097" y="6184913"/>
                  <a:ext cx="185760" cy="235026"/>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270" name="Ink 269">
                  <a:extLst>
                    <a:ext uri="{FF2B5EF4-FFF2-40B4-BE49-F238E27FC236}">
                      <a16:creationId xmlns:a16="http://schemas.microsoft.com/office/drawing/2014/main" id="{58D81286-D594-1B40-A86C-F046AB665657}"/>
                    </a:ext>
                  </a:extLst>
                </p14:cNvPr>
                <p14:cNvContentPartPr/>
                <p14:nvPr/>
              </p14:nvContentPartPr>
              <p14:xfrm>
                <a:off x="6779177" y="6162926"/>
                <a:ext cx="177840" cy="314640"/>
              </p14:xfrm>
            </p:contentPart>
          </mc:Choice>
          <mc:Fallback xmlns="">
            <p:pic>
              <p:nvPicPr>
                <p:cNvPr id="270" name="Ink 269">
                  <a:extLst>
                    <a:ext uri="{FF2B5EF4-FFF2-40B4-BE49-F238E27FC236}">
                      <a16:creationId xmlns:a16="http://schemas.microsoft.com/office/drawing/2014/main" id="{58D81286-D594-1B40-A86C-F046AB665657}"/>
                    </a:ext>
                  </a:extLst>
                </p:cNvPr>
                <p:cNvPicPr/>
                <p:nvPr/>
              </p:nvPicPr>
              <p:blipFill>
                <a:blip r:embed="rId249"/>
                <a:stretch>
                  <a:fillRect/>
                </a:stretch>
              </p:blipFill>
              <p:spPr>
                <a:xfrm>
                  <a:off x="6763728" y="6147446"/>
                  <a:ext cx="208378"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271" name="Ink 270">
                  <a:extLst>
                    <a:ext uri="{FF2B5EF4-FFF2-40B4-BE49-F238E27FC236}">
                      <a16:creationId xmlns:a16="http://schemas.microsoft.com/office/drawing/2014/main" id="{CC38E4AD-E7BE-7448-80ED-A23D3B7614E2}"/>
                    </a:ext>
                  </a:extLst>
                </p14:cNvPr>
                <p14:cNvContentPartPr/>
                <p14:nvPr/>
              </p14:nvContentPartPr>
              <p14:xfrm>
                <a:off x="6964937" y="6191726"/>
                <a:ext cx="116640" cy="223560"/>
              </p14:xfrm>
            </p:contentPart>
          </mc:Choice>
          <mc:Fallback xmlns="">
            <p:pic>
              <p:nvPicPr>
                <p:cNvPr id="271" name="Ink 270">
                  <a:extLst>
                    <a:ext uri="{FF2B5EF4-FFF2-40B4-BE49-F238E27FC236}">
                      <a16:creationId xmlns:a16="http://schemas.microsoft.com/office/drawing/2014/main" id="{CC38E4AD-E7BE-7448-80ED-A23D3B7614E2}"/>
                    </a:ext>
                  </a:extLst>
                </p:cNvPr>
                <p:cNvPicPr/>
                <p:nvPr/>
              </p:nvPicPr>
              <p:blipFill>
                <a:blip r:embed="rId251"/>
                <a:stretch>
                  <a:fillRect/>
                </a:stretch>
              </p:blipFill>
              <p:spPr>
                <a:xfrm>
                  <a:off x="6949457" y="6176271"/>
                  <a:ext cx="147240" cy="254111"/>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72" name="Ink 271">
                  <a:extLst>
                    <a:ext uri="{FF2B5EF4-FFF2-40B4-BE49-F238E27FC236}">
                      <a16:creationId xmlns:a16="http://schemas.microsoft.com/office/drawing/2014/main" id="{A563086C-7C89-5546-9B66-573C1D7FF93E}"/>
                    </a:ext>
                  </a:extLst>
                </p14:cNvPr>
                <p14:cNvContentPartPr/>
                <p14:nvPr/>
              </p14:nvContentPartPr>
              <p14:xfrm>
                <a:off x="6853337" y="6299726"/>
                <a:ext cx="188640" cy="11520"/>
              </p14:xfrm>
            </p:contentPart>
          </mc:Choice>
          <mc:Fallback xmlns="">
            <p:pic>
              <p:nvPicPr>
                <p:cNvPr id="272" name="Ink 271">
                  <a:extLst>
                    <a:ext uri="{FF2B5EF4-FFF2-40B4-BE49-F238E27FC236}">
                      <a16:creationId xmlns:a16="http://schemas.microsoft.com/office/drawing/2014/main" id="{A563086C-7C89-5546-9B66-573C1D7FF93E}"/>
                    </a:ext>
                  </a:extLst>
                </p:cNvPr>
                <p:cNvPicPr/>
                <p:nvPr/>
              </p:nvPicPr>
              <p:blipFill>
                <a:blip r:embed="rId253"/>
                <a:stretch>
                  <a:fillRect/>
                </a:stretch>
              </p:blipFill>
              <p:spPr>
                <a:xfrm>
                  <a:off x="6837857" y="6283747"/>
                  <a:ext cx="219240" cy="43107"/>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73" name="Ink 272">
                  <a:extLst>
                    <a:ext uri="{FF2B5EF4-FFF2-40B4-BE49-F238E27FC236}">
                      <a16:creationId xmlns:a16="http://schemas.microsoft.com/office/drawing/2014/main" id="{888C53A2-8D2E-C348-82C3-3E5308E7A12A}"/>
                    </a:ext>
                  </a:extLst>
                </p14:cNvPr>
                <p14:cNvContentPartPr/>
                <p14:nvPr/>
              </p14:nvContentPartPr>
              <p14:xfrm>
                <a:off x="7053857" y="6139526"/>
                <a:ext cx="185760" cy="355320"/>
              </p14:xfrm>
            </p:contentPart>
          </mc:Choice>
          <mc:Fallback xmlns="">
            <p:pic>
              <p:nvPicPr>
                <p:cNvPr id="273" name="Ink 272">
                  <a:extLst>
                    <a:ext uri="{FF2B5EF4-FFF2-40B4-BE49-F238E27FC236}">
                      <a16:creationId xmlns:a16="http://schemas.microsoft.com/office/drawing/2014/main" id="{888C53A2-8D2E-C348-82C3-3E5308E7A12A}"/>
                    </a:ext>
                  </a:extLst>
                </p:cNvPr>
                <p:cNvPicPr/>
                <p:nvPr/>
              </p:nvPicPr>
              <p:blipFill>
                <a:blip r:embed="rId255"/>
                <a:stretch>
                  <a:fillRect/>
                </a:stretch>
              </p:blipFill>
              <p:spPr>
                <a:xfrm>
                  <a:off x="7038377" y="6124046"/>
                  <a:ext cx="21636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74" name="Ink 273">
                  <a:extLst>
                    <a:ext uri="{FF2B5EF4-FFF2-40B4-BE49-F238E27FC236}">
                      <a16:creationId xmlns:a16="http://schemas.microsoft.com/office/drawing/2014/main" id="{8E4EC6BD-D8E3-A840-BE0F-C584BCE51632}"/>
                    </a:ext>
                  </a:extLst>
                </p14:cNvPr>
                <p14:cNvContentPartPr/>
                <p14:nvPr/>
              </p14:nvContentPartPr>
              <p14:xfrm>
                <a:off x="7311617" y="6262646"/>
                <a:ext cx="150480" cy="11520"/>
              </p14:xfrm>
            </p:contentPart>
          </mc:Choice>
          <mc:Fallback xmlns="">
            <p:pic>
              <p:nvPicPr>
                <p:cNvPr id="274" name="Ink 273">
                  <a:extLst>
                    <a:ext uri="{FF2B5EF4-FFF2-40B4-BE49-F238E27FC236}">
                      <a16:creationId xmlns:a16="http://schemas.microsoft.com/office/drawing/2014/main" id="{8E4EC6BD-D8E3-A840-BE0F-C584BCE51632}"/>
                    </a:ext>
                  </a:extLst>
                </p:cNvPr>
                <p:cNvPicPr/>
                <p:nvPr/>
              </p:nvPicPr>
              <p:blipFill>
                <a:blip r:embed="rId257"/>
                <a:stretch>
                  <a:fillRect/>
                </a:stretch>
              </p:blipFill>
              <p:spPr>
                <a:xfrm>
                  <a:off x="7296137" y="6247166"/>
                  <a:ext cx="1810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75" name="Ink 274">
                  <a:extLst>
                    <a:ext uri="{FF2B5EF4-FFF2-40B4-BE49-F238E27FC236}">
                      <a16:creationId xmlns:a16="http://schemas.microsoft.com/office/drawing/2014/main" id="{B6BF0A59-5AC4-F84F-95AA-B647F2FF8AD5}"/>
                    </a:ext>
                  </a:extLst>
                </p14:cNvPr>
                <p14:cNvContentPartPr/>
                <p14:nvPr/>
              </p14:nvContentPartPr>
              <p14:xfrm>
                <a:off x="7322417" y="6318446"/>
                <a:ext cx="179640" cy="39240"/>
              </p14:xfrm>
            </p:contentPart>
          </mc:Choice>
          <mc:Fallback xmlns="">
            <p:pic>
              <p:nvPicPr>
                <p:cNvPr id="275" name="Ink 274">
                  <a:extLst>
                    <a:ext uri="{FF2B5EF4-FFF2-40B4-BE49-F238E27FC236}">
                      <a16:creationId xmlns:a16="http://schemas.microsoft.com/office/drawing/2014/main" id="{B6BF0A59-5AC4-F84F-95AA-B647F2FF8AD5}"/>
                    </a:ext>
                  </a:extLst>
                </p:cNvPr>
                <p:cNvPicPr/>
                <p:nvPr/>
              </p:nvPicPr>
              <p:blipFill>
                <a:blip r:embed="rId259"/>
                <a:stretch>
                  <a:fillRect/>
                </a:stretch>
              </p:blipFill>
              <p:spPr>
                <a:xfrm>
                  <a:off x="7306906" y="6302966"/>
                  <a:ext cx="210301"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277" name="Ink 276">
                  <a:extLst>
                    <a:ext uri="{FF2B5EF4-FFF2-40B4-BE49-F238E27FC236}">
                      <a16:creationId xmlns:a16="http://schemas.microsoft.com/office/drawing/2014/main" id="{E48AE752-FDDE-0449-991C-1F7150FA759E}"/>
                    </a:ext>
                  </a:extLst>
                </p14:cNvPr>
                <p14:cNvContentPartPr/>
                <p14:nvPr/>
              </p14:nvContentPartPr>
              <p14:xfrm>
                <a:off x="7757657" y="6037286"/>
                <a:ext cx="207720" cy="352440"/>
              </p14:xfrm>
            </p:contentPart>
          </mc:Choice>
          <mc:Fallback xmlns="">
            <p:pic>
              <p:nvPicPr>
                <p:cNvPr id="277" name="Ink 276">
                  <a:extLst>
                    <a:ext uri="{FF2B5EF4-FFF2-40B4-BE49-F238E27FC236}">
                      <a16:creationId xmlns:a16="http://schemas.microsoft.com/office/drawing/2014/main" id="{E48AE752-FDDE-0449-991C-1F7150FA759E}"/>
                    </a:ext>
                  </a:extLst>
                </p:cNvPr>
                <p:cNvPicPr/>
                <p:nvPr/>
              </p:nvPicPr>
              <p:blipFill>
                <a:blip r:embed="rId261"/>
                <a:stretch>
                  <a:fillRect/>
                </a:stretch>
              </p:blipFill>
              <p:spPr>
                <a:xfrm>
                  <a:off x="7742177" y="6021806"/>
                  <a:ext cx="23832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278" name="Ink 277">
                  <a:extLst>
                    <a:ext uri="{FF2B5EF4-FFF2-40B4-BE49-F238E27FC236}">
                      <a16:creationId xmlns:a16="http://schemas.microsoft.com/office/drawing/2014/main" id="{8D0B25D4-922A-EC44-BA85-629200CD3A1E}"/>
                    </a:ext>
                  </a:extLst>
                </p14:cNvPr>
                <p14:cNvContentPartPr/>
                <p14:nvPr/>
              </p14:nvContentPartPr>
              <p14:xfrm>
                <a:off x="7776737" y="6228446"/>
                <a:ext cx="227520" cy="37440"/>
              </p14:xfrm>
            </p:contentPart>
          </mc:Choice>
          <mc:Fallback xmlns="">
            <p:pic>
              <p:nvPicPr>
                <p:cNvPr id="278" name="Ink 277">
                  <a:extLst>
                    <a:ext uri="{FF2B5EF4-FFF2-40B4-BE49-F238E27FC236}">
                      <a16:creationId xmlns:a16="http://schemas.microsoft.com/office/drawing/2014/main" id="{8D0B25D4-922A-EC44-BA85-629200CD3A1E}"/>
                    </a:ext>
                  </a:extLst>
                </p:cNvPr>
                <p:cNvPicPr/>
                <p:nvPr/>
              </p:nvPicPr>
              <p:blipFill>
                <a:blip r:embed="rId263"/>
                <a:stretch>
                  <a:fillRect/>
                </a:stretch>
              </p:blipFill>
              <p:spPr>
                <a:xfrm>
                  <a:off x="7761257" y="6213113"/>
                  <a:ext cx="258120" cy="67749"/>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280" name="Ink 279">
                  <a:extLst>
                    <a:ext uri="{FF2B5EF4-FFF2-40B4-BE49-F238E27FC236}">
                      <a16:creationId xmlns:a16="http://schemas.microsoft.com/office/drawing/2014/main" id="{9A570646-DF22-0F4B-A939-B71A076EEE0B}"/>
                    </a:ext>
                  </a:extLst>
                </p14:cNvPr>
                <p14:cNvContentPartPr/>
                <p14:nvPr/>
              </p14:nvContentPartPr>
              <p14:xfrm>
                <a:off x="8053937" y="6046286"/>
                <a:ext cx="423000" cy="360720"/>
              </p14:xfrm>
            </p:contentPart>
          </mc:Choice>
          <mc:Fallback xmlns="">
            <p:pic>
              <p:nvPicPr>
                <p:cNvPr id="280" name="Ink 279">
                  <a:extLst>
                    <a:ext uri="{FF2B5EF4-FFF2-40B4-BE49-F238E27FC236}">
                      <a16:creationId xmlns:a16="http://schemas.microsoft.com/office/drawing/2014/main" id="{9A570646-DF22-0F4B-A939-B71A076EEE0B}"/>
                    </a:ext>
                  </a:extLst>
                </p:cNvPr>
                <p:cNvPicPr/>
                <p:nvPr/>
              </p:nvPicPr>
              <p:blipFill>
                <a:blip r:embed="rId265"/>
                <a:stretch>
                  <a:fillRect/>
                </a:stretch>
              </p:blipFill>
              <p:spPr>
                <a:xfrm>
                  <a:off x="8038457" y="6030791"/>
                  <a:ext cx="453600" cy="391351"/>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282" name="Ink 281">
                  <a:extLst>
                    <a:ext uri="{FF2B5EF4-FFF2-40B4-BE49-F238E27FC236}">
                      <a16:creationId xmlns:a16="http://schemas.microsoft.com/office/drawing/2014/main" id="{70745AEB-DB5A-244D-AA08-025FA84A34C7}"/>
                    </a:ext>
                  </a:extLst>
                </p14:cNvPr>
                <p14:cNvContentPartPr/>
                <p14:nvPr/>
              </p14:nvContentPartPr>
              <p14:xfrm>
                <a:off x="8133497" y="5684126"/>
                <a:ext cx="33840" cy="201960"/>
              </p14:xfrm>
            </p:contentPart>
          </mc:Choice>
          <mc:Fallback xmlns="">
            <p:pic>
              <p:nvPicPr>
                <p:cNvPr id="282" name="Ink 281">
                  <a:extLst>
                    <a:ext uri="{FF2B5EF4-FFF2-40B4-BE49-F238E27FC236}">
                      <a16:creationId xmlns:a16="http://schemas.microsoft.com/office/drawing/2014/main" id="{70745AEB-DB5A-244D-AA08-025FA84A34C7}"/>
                    </a:ext>
                  </a:extLst>
                </p:cNvPr>
                <p:cNvPicPr/>
                <p:nvPr/>
              </p:nvPicPr>
              <p:blipFill>
                <a:blip r:embed="rId267"/>
                <a:stretch>
                  <a:fillRect/>
                </a:stretch>
              </p:blipFill>
              <p:spPr>
                <a:xfrm>
                  <a:off x="8118017" y="5668646"/>
                  <a:ext cx="6444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283" name="Ink 282">
                  <a:extLst>
                    <a:ext uri="{FF2B5EF4-FFF2-40B4-BE49-F238E27FC236}">
                      <a16:creationId xmlns:a16="http://schemas.microsoft.com/office/drawing/2014/main" id="{2E1A6B68-0BC3-9E45-8AAD-CDA26AE5F612}"/>
                    </a:ext>
                  </a:extLst>
                </p14:cNvPr>
                <p14:cNvContentPartPr/>
                <p14:nvPr/>
              </p14:nvContentPartPr>
              <p14:xfrm>
                <a:off x="8112617" y="5568566"/>
                <a:ext cx="177840" cy="351000"/>
              </p14:xfrm>
            </p:contentPart>
          </mc:Choice>
          <mc:Fallback xmlns="">
            <p:pic>
              <p:nvPicPr>
                <p:cNvPr id="283" name="Ink 282">
                  <a:extLst>
                    <a:ext uri="{FF2B5EF4-FFF2-40B4-BE49-F238E27FC236}">
                      <a16:creationId xmlns:a16="http://schemas.microsoft.com/office/drawing/2014/main" id="{2E1A6B68-0BC3-9E45-8AAD-CDA26AE5F612}"/>
                    </a:ext>
                  </a:extLst>
                </p:cNvPr>
                <p:cNvPicPr/>
                <p:nvPr/>
              </p:nvPicPr>
              <p:blipFill>
                <a:blip r:embed="rId269"/>
                <a:stretch>
                  <a:fillRect/>
                </a:stretch>
              </p:blipFill>
              <p:spPr>
                <a:xfrm>
                  <a:off x="8097137" y="5553102"/>
                  <a:ext cx="208440" cy="381569"/>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284" name="Ink 283">
                  <a:extLst>
                    <a:ext uri="{FF2B5EF4-FFF2-40B4-BE49-F238E27FC236}">
                      <a16:creationId xmlns:a16="http://schemas.microsoft.com/office/drawing/2014/main" id="{483A450B-267F-E042-A1B2-2C21E24485F6}"/>
                    </a:ext>
                  </a:extLst>
                </p14:cNvPr>
                <p14:cNvContentPartPr/>
                <p14:nvPr/>
              </p14:nvContentPartPr>
              <p14:xfrm>
                <a:off x="8375417" y="5875286"/>
                <a:ext cx="103680" cy="79200"/>
              </p14:xfrm>
            </p:contentPart>
          </mc:Choice>
          <mc:Fallback xmlns="">
            <p:pic>
              <p:nvPicPr>
                <p:cNvPr id="284" name="Ink 283">
                  <a:extLst>
                    <a:ext uri="{FF2B5EF4-FFF2-40B4-BE49-F238E27FC236}">
                      <a16:creationId xmlns:a16="http://schemas.microsoft.com/office/drawing/2014/main" id="{483A450B-267F-E042-A1B2-2C21E24485F6}"/>
                    </a:ext>
                  </a:extLst>
                </p:cNvPr>
                <p:cNvPicPr/>
                <p:nvPr/>
              </p:nvPicPr>
              <p:blipFill>
                <a:blip r:embed="rId271"/>
                <a:stretch>
                  <a:fillRect/>
                </a:stretch>
              </p:blipFill>
              <p:spPr>
                <a:xfrm>
                  <a:off x="8359937" y="5859806"/>
                  <a:ext cx="13428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286" name="Ink 285">
                  <a:extLst>
                    <a:ext uri="{FF2B5EF4-FFF2-40B4-BE49-F238E27FC236}">
                      <a16:creationId xmlns:a16="http://schemas.microsoft.com/office/drawing/2014/main" id="{65583A59-EE9C-BB4E-AD7C-9BD648AB45B1}"/>
                    </a:ext>
                  </a:extLst>
                </p14:cNvPr>
                <p14:cNvContentPartPr/>
                <p14:nvPr/>
              </p14:nvContentPartPr>
              <p14:xfrm>
                <a:off x="8586737" y="5529686"/>
                <a:ext cx="211680" cy="334800"/>
              </p14:xfrm>
            </p:contentPart>
          </mc:Choice>
          <mc:Fallback xmlns="">
            <p:pic>
              <p:nvPicPr>
                <p:cNvPr id="286" name="Ink 285">
                  <a:extLst>
                    <a:ext uri="{FF2B5EF4-FFF2-40B4-BE49-F238E27FC236}">
                      <a16:creationId xmlns:a16="http://schemas.microsoft.com/office/drawing/2014/main" id="{65583A59-EE9C-BB4E-AD7C-9BD648AB45B1}"/>
                    </a:ext>
                  </a:extLst>
                </p:cNvPr>
                <p:cNvPicPr/>
                <p:nvPr/>
              </p:nvPicPr>
              <p:blipFill>
                <a:blip r:embed="rId273"/>
                <a:stretch>
                  <a:fillRect/>
                </a:stretch>
              </p:blipFill>
              <p:spPr>
                <a:xfrm>
                  <a:off x="8571257" y="5514206"/>
                  <a:ext cx="24228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287" name="Ink 286">
                  <a:extLst>
                    <a:ext uri="{FF2B5EF4-FFF2-40B4-BE49-F238E27FC236}">
                      <a16:creationId xmlns:a16="http://schemas.microsoft.com/office/drawing/2014/main" id="{DA5B1739-FD0B-B245-8D10-0E232BF1F508}"/>
                    </a:ext>
                  </a:extLst>
                </p14:cNvPr>
                <p14:cNvContentPartPr/>
                <p14:nvPr/>
              </p14:nvContentPartPr>
              <p14:xfrm>
                <a:off x="8499977" y="5686646"/>
                <a:ext cx="239400" cy="27720"/>
              </p14:xfrm>
            </p:contentPart>
          </mc:Choice>
          <mc:Fallback xmlns="">
            <p:pic>
              <p:nvPicPr>
                <p:cNvPr id="287" name="Ink 286">
                  <a:extLst>
                    <a:ext uri="{FF2B5EF4-FFF2-40B4-BE49-F238E27FC236}">
                      <a16:creationId xmlns:a16="http://schemas.microsoft.com/office/drawing/2014/main" id="{DA5B1739-FD0B-B245-8D10-0E232BF1F508}"/>
                    </a:ext>
                  </a:extLst>
                </p:cNvPr>
                <p:cNvPicPr/>
                <p:nvPr/>
              </p:nvPicPr>
              <p:blipFill>
                <a:blip r:embed="rId275"/>
                <a:stretch>
                  <a:fillRect/>
                </a:stretch>
              </p:blipFill>
              <p:spPr>
                <a:xfrm>
                  <a:off x="8484520" y="5671166"/>
                  <a:ext cx="269954"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290" name="Ink 289">
                  <a:extLst>
                    <a:ext uri="{FF2B5EF4-FFF2-40B4-BE49-F238E27FC236}">
                      <a16:creationId xmlns:a16="http://schemas.microsoft.com/office/drawing/2014/main" id="{B10C92CF-0C27-7241-B0B1-CFC2EB5A5EEE}"/>
                    </a:ext>
                  </a:extLst>
                </p14:cNvPr>
                <p14:cNvContentPartPr/>
                <p14:nvPr/>
              </p14:nvContentPartPr>
              <p14:xfrm>
                <a:off x="7181297" y="5741006"/>
                <a:ext cx="425520" cy="348840"/>
              </p14:xfrm>
            </p:contentPart>
          </mc:Choice>
          <mc:Fallback xmlns="">
            <p:pic>
              <p:nvPicPr>
                <p:cNvPr id="290" name="Ink 289">
                  <a:extLst>
                    <a:ext uri="{FF2B5EF4-FFF2-40B4-BE49-F238E27FC236}">
                      <a16:creationId xmlns:a16="http://schemas.microsoft.com/office/drawing/2014/main" id="{B10C92CF-0C27-7241-B0B1-CFC2EB5A5EEE}"/>
                    </a:ext>
                  </a:extLst>
                </p:cNvPr>
                <p:cNvPicPr/>
                <p:nvPr/>
              </p:nvPicPr>
              <p:blipFill>
                <a:blip r:embed="rId277"/>
                <a:stretch>
                  <a:fillRect/>
                </a:stretch>
              </p:blipFill>
              <p:spPr>
                <a:xfrm>
                  <a:off x="7173743" y="5733446"/>
                  <a:ext cx="440627"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291" name="Ink 290">
                  <a:extLst>
                    <a:ext uri="{FF2B5EF4-FFF2-40B4-BE49-F238E27FC236}">
                      <a16:creationId xmlns:a16="http://schemas.microsoft.com/office/drawing/2014/main" id="{873106F3-E34D-CF44-8724-1CA4086D4C70}"/>
                    </a:ext>
                  </a:extLst>
                </p14:cNvPr>
                <p14:cNvContentPartPr/>
                <p14:nvPr/>
              </p14:nvContentPartPr>
              <p14:xfrm>
                <a:off x="7508537" y="6018926"/>
                <a:ext cx="119880" cy="96840"/>
              </p14:xfrm>
            </p:contentPart>
          </mc:Choice>
          <mc:Fallback xmlns="">
            <p:pic>
              <p:nvPicPr>
                <p:cNvPr id="291" name="Ink 290">
                  <a:extLst>
                    <a:ext uri="{FF2B5EF4-FFF2-40B4-BE49-F238E27FC236}">
                      <a16:creationId xmlns:a16="http://schemas.microsoft.com/office/drawing/2014/main" id="{873106F3-E34D-CF44-8724-1CA4086D4C70}"/>
                    </a:ext>
                  </a:extLst>
                </p:cNvPr>
                <p:cNvPicPr/>
                <p:nvPr/>
              </p:nvPicPr>
              <p:blipFill>
                <a:blip r:embed="rId279"/>
                <a:stretch>
                  <a:fillRect/>
                </a:stretch>
              </p:blipFill>
              <p:spPr>
                <a:xfrm>
                  <a:off x="7500954" y="6011394"/>
                  <a:ext cx="135046" cy="11190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0">
            <p14:nvContentPartPr>
              <p14:cNvPr id="293" name="Ink 292">
                <a:extLst>
                  <a:ext uri="{FF2B5EF4-FFF2-40B4-BE49-F238E27FC236}">
                    <a16:creationId xmlns:a16="http://schemas.microsoft.com/office/drawing/2014/main" id="{E6F02035-FDEC-0C41-AD6D-CA8360FA8E7F}"/>
                  </a:ext>
                </a:extLst>
              </p14:cNvPr>
              <p14:cNvContentPartPr/>
              <p14:nvPr/>
            </p14:nvContentPartPr>
            <p14:xfrm>
              <a:off x="-2143423" y="550166"/>
              <a:ext cx="13320" cy="2520"/>
            </p14:xfrm>
          </p:contentPart>
        </mc:Choice>
        <mc:Fallback xmlns="">
          <p:pic>
            <p:nvPicPr>
              <p:cNvPr id="293" name="Ink 292">
                <a:extLst>
                  <a:ext uri="{FF2B5EF4-FFF2-40B4-BE49-F238E27FC236}">
                    <a16:creationId xmlns:a16="http://schemas.microsoft.com/office/drawing/2014/main" id="{E6F02035-FDEC-0C41-AD6D-CA8360FA8E7F}"/>
                  </a:ext>
                </a:extLst>
              </p:cNvPr>
              <p:cNvPicPr/>
              <p:nvPr/>
            </p:nvPicPr>
            <p:blipFill>
              <a:blip r:embed="rId281"/>
              <a:stretch>
                <a:fillRect/>
              </a:stretch>
            </p:blipFill>
            <p:spPr>
              <a:xfrm>
                <a:off x="-2147743" y="545846"/>
                <a:ext cx="21960" cy="11160"/>
              </a:xfrm>
              <a:prstGeom prst="rect">
                <a:avLst/>
              </a:prstGeom>
            </p:spPr>
          </p:pic>
        </mc:Fallback>
      </mc:AlternateContent>
      <p:grpSp>
        <p:nvGrpSpPr>
          <p:cNvPr id="319" name="Group 318">
            <a:extLst>
              <a:ext uri="{FF2B5EF4-FFF2-40B4-BE49-F238E27FC236}">
                <a16:creationId xmlns:a16="http://schemas.microsoft.com/office/drawing/2014/main" id="{00871867-82A4-1643-8147-C8655DDC8AA0}"/>
              </a:ext>
            </a:extLst>
          </p:cNvPr>
          <p:cNvGrpSpPr/>
          <p:nvPr/>
        </p:nvGrpSpPr>
        <p:grpSpPr>
          <a:xfrm>
            <a:off x="208817" y="2288966"/>
            <a:ext cx="2114280" cy="403200"/>
            <a:chOff x="208817" y="2288966"/>
            <a:chExt cx="2114280" cy="403200"/>
          </a:xfrm>
        </p:grpSpPr>
        <mc:AlternateContent xmlns:mc="http://schemas.openxmlformats.org/markup-compatibility/2006" xmlns:p14="http://schemas.microsoft.com/office/powerpoint/2010/main">
          <mc:Choice Requires="p14">
            <p:contentPart p14:bwMode="auto" r:id="rId282">
              <p14:nvContentPartPr>
                <p14:cNvPr id="294" name="Ink 293">
                  <a:extLst>
                    <a:ext uri="{FF2B5EF4-FFF2-40B4-BE49-F238E27FC236}">
                      <a16:creationId xmlns:a16="http://schemas.microsoft.com/office/drawing/2014/main" id="{043A07CB-2272-484C-B73F-99401D750E91}"/>
                    </a:ext>
                  </a:extLst>
                </p14:cNvPr>
                <p14:cNvContentPartPr/>
                <p14:nvPr/>
              </p14:nvContentPartPr>
              <p14:xfrm>
                <a:off x="210617" y="2377166"/>
                <a:ext cx="10080" cy="269640"/>
              </p14:xfrm>
            </p:contentPart>
          </mc:Choice>
          <mc:Fallback xmlns="">
            <p:pic>
              <p:nvPicPr>
                <p:cNvPr id="294" name="Ink 293">
                  <a:extLst>
                    <a:ext uri="{FF2B5EF4-FFF2-40B4-BE49-F238E27FC236}">
                      <a16:creationId xmlns:a16="http://schemas.microsoft.com/office/drawing/2014/main" id="{043A07CB-2272-484C-B73F-99401D750E91}"/>
                    </a:ext>
                  </a:extLst>
                </p:cNvPr>
                <p:cNvPicPr/>
                <p:nvPr/>
              </p:nvPicPr>
              <p:blipFill>
                <a:blip r:embed="rId283"/>
                <a:stretch>
                  <a:fillRect/>
                </a:stretch>
              </p:blipFill>
              <p:spPr>
                <a:xfrm>
                  <a:off x="203057" y="2369606"/>
                  <a:ext cx="2520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295" name="Ink 294">
                  <a:extLst>
                    <a:ext uri="{FF2B5EF4-FFF2-40B4-BE49-F238E27FC236}">
                      <a16:creationId xmlns:a16="http://schemas.microsoft.com/office/drawing/2014/main" id="{87024FE2-9436-F946-89ED-2BC4F1A35A64}"/>
                    </a:ext>
                  </a:extLst>
                </p14:cNvPr>
                <p14:cNvContentPartPr/>
                <p14:nvPr/>
              </p14:nvContentPartPr>
              <p14:xfrm>
                <a:off x="208817" y="2479406"/>
                <a:ext cx="99720" cy="25560"/>
              </p14:xfrm>
            </p:contentPart>
          </mc:Choice>
          <mc:Fallback xmlns="">
            <p:pic>
              <p:nvPicPr>
                <p:cNvPr id="295" name="Ink 294">
                  <a:extLst>
                    <a:ext uri="{FF2B5EF4-FFF2-40B4-BE49-F238E27FC236}">
                      <a16:creationId xmlns:a16="http://schemas.microsoft.com/office/drawing/2014/main" id="{87024FE2-9436-F946-89ED-2BC4F1A35A64}"/>
                    </a:ext>
                  </a:extLst>
                </p:cNvPr>
                <p:cNvPicPr/>
                <p:nvPr/>
              </p:nvPicPr>
              <p:blipFill>
                <a:blip r:embed="rId285"/>
                <a:stretch>
                  <a:fillRect/>
                </a:stretch>
              </p:blipFill>
              <p:spPr>
                <a:xfrm>
                  <a:off x="201230" y="2471846"/>
                  <a:ext cx="114895"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296" name="Ink 295">
                  <a:extLst>
                    <a:ext uri="{FF2B5EF4-FFF2-40B4-BE49-F238E27FC236}">
                      <a16:creationId xmlns:a16="http://schemas.microsoft.com/office/drawing/2014/main" id="{DC475845-B1F3-A145-B60F-F6A111443176}"/>
                    </a:ext>
                  </a:extLst>
                </p14:cNvPr>
                <p14:cNvContentPartPr/>
                <p14:nvPr/>
              </p14:nvContentPartPr>
              <p14:xfrm>
                <a:off x="278297" y="2403446"/>
                <a:ext cx="26640" cy="253080"/>
              </p14:xfrm>
            </p:contentPart>
          </mc:Choice>
          <mc:Fallback xmlns="">
            <p:pic>
              <p:nvPicPr>
                <p:cNvPr id="296" name="Ink 295">
                  <a:extLst>
                    <a:ext uri="{FF2B5EF4-FFF2-40B4-BE49-F238E27FC236}">
                      <a16:creationId xmlns:a16="http://schemas.microsoft.com/office/drawing/2014/main" id="{DC475845-B1F3-A145-B60F-F6A111443176}"/>
                    </a:ext>
                  </a:extLst>
                </p:cNvPr>
                <p:cNvPicPr/>
                <p:nvPr/>
              </p:nvPicPr>
              <p:blipFill>
                <a:blip r:embed="rId287"/>
                <a:stretch>
                  <a:fillRect/>
                </a:stretch>
              </p:blipFill>
              <p:spPr>
                <a:xfrm>
                  <a:off x="270737" y="2395897"/>
                  <a:ext cx="41760" cy="268179"/>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297" name="Ink 296">
                  <a:extLst>
                    <a:ext uri="{FF2B5EF4-FFF2-40B4-BE49-F238E27FC236}">
                      <a16:creationId xmlns:a16="http://schemas.microsoft.com/office/drawing/2014/main" id="{1AF7E26E-F405-2444-9683-1F1B25D92DA4}"/>
                    </a:ext>
                  </a:extLst>
                </p14:cNvPr>
                <p14:cNvContentPartPr/>
                <p14:nvPr/>
              </p14:nvContentPartPr>
              <p14:xfrm>
                <a:off x="382697" y="2483006"/>
                <a:ext cx="105840" cy="104400"/>
              </p14:xfrm>
            </p:contentPart>
          </mc:Choice>
          <mc:Fallback xmlns="">
            <p:pic>
              <p:nvPicPr>
                <p:cNvPr id="297" name="Ink 296">
                  <a:extLst>
                    <a:ext uri="{FF2B5EF4-FFF2-40B4-BE49-F238E27FC236}">
                      <a16:creationId xmlns:a16="http://schemas.microsoft.com/office/drawing/2014/main" id="{1AF7E26E-F405-2444-9683-1F1B25D92DA4}"/>
                    </a:ext>
                  </a:extLst>
                </p:cNvPr>
                <p:cNvPicPr/>
                <p:nvPr/>
              </p:nvPicPr>
              <p:blipFill>
                <a:blip r:embed="rId289"/>
                <a:stretch>
                  <a:fillRect/>
                </a:stretch>
              </p:blipFill>
              <p:spPr>
                <a:xfrm>
                  <a:off x="375111" y="2475446"/>
                  <a:ext cx="121012"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98" name="Ink 297">
                  <a:extLst>
                    <a:ext uri="{FF2B5EF4-FFF2-40B4-BE49-F238E27FC236}">
                      <a16:creationId xmlns:a16="http://schemas.microsoft.com/office/drawing/2014/main" id="{BC93BC48-CFC0-8F47-AC1F-37313BD4F408}"/>
                    </a:ext>
                  </a:extLst>
                </p14:cNvPr>
                <p14:cNvContentPartPr/>
                <p14:nvPr/>
              </p14:nvContentPartPr>
              <p14:xfrm>
                <a:off x="522377" y="2490566"/>
                <a:ext cx="174240" cy="85680"/>
              </p14:xfrm>
            </p:contentPart>
          </mc:Choice>
          <mc:Fallback xmlns="">
            <p:pic>
              <p:nvPicPr>
                <p:cNvPr id="298" name="Ink 297">
                  <a:extLst>
                    <a:ext uri="{FF2B5EF4-FFF2-40B4-BE49-F238E27FC236}">
                      <a16:creationId xmlns:a16="http://schemas.microsoft.com/office/drawing/2014/main" id="{BC93BC48-CFC0-8F47-AC1F-37313BD4F408}"/>
                    </a:ext>
                  </a:extLst>
                </p:cNvPr>
                <p:cNvPicPr/>
                <p:nvPr/>
              </p:nvPicPr>
              <p:blipFill>
                <a:blip r:embed="rId291"/>
                <a:stretch>
                  <a:fillRect/>
                </a:stretch>
              </p:blipFill>
              <p:spPr>
                <a:xfrm>
                  <a:off x="514817" y="2483038"/>
                  <a:ext cx="189360" cy="100737"/>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99" name="Ink 298">
                  <a:extLst>
                    <a:ext uri="{FF2B5EF4-FFF2-40B4-BE49-F238E27FC236}">
                      <a16:creationId xmlns:a16="http://schemas.microsoft.com/office/drawing/2014/main" id="{0E646190-0123-7942-AB45-3F6CB6923A1A}"/>
                    </a:ext>
                  </a:extLst>
                </p14:cNvPr>
                <p14:cNvContentPartPr/>
                <p14:nvPr/>
              </p14:nvContentPartPr>
              <p14:xfrm>
                <a:off x="906857" y="2433326"/>
                <a:ext cx="37440" cy="195840"/>
              </p14:xfrm>
            </p:contentPart>
          </mc:Choice>
          <mc:Fallback xmlns="">
            <p:pic>
              <p:nvPicPr>
                <p:cNvPr id="299" name="Ink 298">
                  <a:extLst>
                    <a:ext uri="{FF2B5EF4-FFF2-40B4-BE49-F238E27FC236}">
                      <a16:creationId xmlns:a16="http://schemas.microsoft.com/office/drawing/2014/main" id="{0E646190-0123-7942-AB45-3F6CB6923A1A}"/>
                    </a:ext>
                  </a:extLst>
                </p:cNvPr>
                <p:cNvPicPr/>
                <p:nvPr/>
              </p:nvPicPr>
              <p:blipFill>
                <a:blip r:embed="rId293"/>
                <a:stretch>
                  <a:fillRect/>
                </a:stretch>
              </p:blipFill>
              <p:spPr>
                <a:xfrm>
                  <a:off x="899369" y="2425766"/>
                  <a:ext cx="52416"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300" name="Ink 299">
                  <a:extLst>
                    <a:ext uri="{FF2B5EF4-FFF2-40B4-BE49-F238E27FC236}">
                      <a16:creationId xmlns:a16="http://schemas.microsoft.com/office/drawing/2014/main" id="{2B474307-04FF-634F-94B4-8F15039FB5F6}"/>
                    </a:ext>
                  </a:extLst>
                </p14:cNvPr>
                <p14:cNvContentPartPr/>
                <p14:nvPr/>
              </p14:nvContentPartPr>
              <p14:xfrm>
                <a:off x="861857" y="2506766"/>
                <a:ext cx="316080" cy="58320"/>
              </p14:xfrm>
            </p:contentPart>
          </mc:Choice>
          <mc:Fallback xmlns="">
            <p:pic>
              <p:nvPicPr>
                <p:cNvPr id="300" name="Ink 299">
                  <a:extLst>
                    <a:ext uri="{FF2B5EF4-FFF2-40B4-BE49-F238E27FC236}">
                      <a16:creationId xmlns:a16="http://schemas.microsoft.com/office/drawing/2014/main" id="{2B474307-04FF-634F-94B4-8F15039FB5F6}"/>
                    </a:ext>
                  </a:extLst>
                </p:cNvPr>
                <p:cNvPicPr/>
                <p:nvPr/>
              </p:nvPicPr>
              <p:blipFill>
                <a:blip r:embed="rId295"/>
                <a:stretch>
                  <a:fillRect/>
                </a:stretch>
              </p:blipFill>
              <p:spPr>
                <a:xfrm>
                  <a:off x="854297" y="2499206"/>
                  <a:ext cx="33120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301" name="Ink 300">
                  <a:extLst>
                    <a:ext uri="{FF2B5EF4-FFF2-40B4-BE49-F238E27FC236}">
                      <a16:creationId xmlns:a16="http://schemas.microsoft.com/office/drawing/2014/main" id="{90CAE107-A640-9347-9618-39D03802CE58}"/>
                    </a:ext>
                  </a:extLst>
                </p14:cNvPr>
                <p14:cNvContentPartPr/>
                <p14:nvPr/>
              </p14:nvContentPartPr>
              <p14:xfrm>
                <a:off x="1399697" y="2488406"/>
                <a:ext cx="19800" cy="121320"/>
              </p14:xfrm>
            </p:contentPart>
          </mc:Choice>
          <mc:Fallback xmlns="">
            <p:pic>
              <p:nvPicPr>
                <p:cNvPr id="301" name="Ink 300">
                  <a:extLst>
                    <a:ext uri="{FF2B5EF4-FFF2-40B4-BE49-F238E27FC236}">
                      <a16:creationId xmlns:a16="http://schemas.microsoft.com/office/drawing/2014/main" id="{90CAE107-A640-9347-9618-39D03802CE58}"/>
                    </a:ext>
                  </a:extLst>
                </p:cNvPr>
                <p:cNvPicPr/>
                <p:nvPr/>
              </p:nvPicPr>
              <p:blipFill>
                <a:blip r:embed="rId297"/>
                <a:stretch>
                  <a:fillRect/>
                </a:stretch>
              </p:blipFill>
              <p:spPr>
                <a:xfrm>
                  <a:off x="1392137" y="2480846"/>
                  <a:ext cx="3492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302" name="Ink 301">
                  <a:extLst>
                    <a:ext uri="{FF2B5EF4-FFF2-40B4-BE49-F238E27FC236}">
                      <a16:creationId xmlns:a16="http://schemas.microsoft.com/office/drawing/2014/main" id="{DF91B960-A9FE-8B40-B27C-E2ED9B26A87C}"/>
                    </a:ext>
                  </a:extLst>
                </p14:cNvPr>
                <p14:cNvContentPartPr/>
                <p14:nvPr/>
              </p14:nvContentPartPr>
              <p14:xfrm>
                <a:off x="1375937" y="2429366"/>
                <a:ext cx="115920" cy="37440"/>
              </p14:xfrm>
            </p:contentPart>
          </mc:Choice>
          <mc:Fallback xmlns="">
            <p:pic>
              <p:nvPicPr>
                <p:cNvPr id="302" name="Ink 301">
                  <a:extLst>
                    <a:ext uri="{FF2B5EF4-FFF2-40B4-BE49-F238E27FC236}">
                      <a16:creationId xmlns:a16="http://schemas.microsoft.com/office/drawing/2014/main" id="{DF91B960-A9FE-8B40-B27C-E2ED9B26A87C}"/>
                    </a:ext>
                  </a:extLst>
                </p:cNvPr>
                <p:cNvPicPr/>
                <p:nvPr/>
              </p:nvPicPr>
              <p:blipFill>
                <a:blip r:embed="rId299"/>
                <a:stretch>
                  <a:fillRect/>
                </a:stretch>
              </p:blipFill>
              <p:spPr>
                <a:xfrm>
                  <a:off x="1368377" y="2421806"/>
                  <a:ext cx="13104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303" name="Ink 302">
                  <a:extLst>
                    <a:ext uri="{FF2B5EF4-FFF2-40B4-BE49-F238E27FC236}">
                      <a16:creationId xmlns:a16="http://schemas.microsoft.com/office/drawing/2014/main" id="{6D17D33B-B546-4945-99F1-C9142874787C}"/>
                    </a:ext>
                  </a:extLst>
                </p14:cNvPr>
                <p14:cNvContentPartPr/>
                <p14:nvPr/>
              </p14:nvContentPartPr>
              <p14:xfrm>
                <a:off x="1410497" y="2535206"/>
                <a:ext cx="86760" cy="16560"/>
              </p14:xfrm>
            </p:contentPart>
          </mc:Choice>
          <mc:Fallback xmlns="">
            <p:pic>
              <p:nvPicPr>
                <p:cNvPr id="303" name="Ink 302">
                  <a:extLst>
                    <a:ext uri="{FF2B5EF4-FFF2-40B4-BE49-F238E27FC236}">
                      <a16:creationId xmlns:a16="http://schemas.microsoft.com/office/drawing/2014/main" id="{6D17D33B-B546-4945-99F1-C9142874787C}"/>
                    </a:ext>
                  </a:extLst>
                </p:cNvPr>
                <p:cNvPicPr/>
                <p:nvPr/>
              </p:nvPicPr>
              <p:blipFill>
                <a:blip r:embed="rId301"/>
                <a:stretch>
                  <a:fillRect/>
                </a:stretch>
              </p:blipFill>
              <p:spPr>
                <a:xfrm>
                  <a:off x="1402937" y="2527646"/>
                  <a:ext cx="10188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304" name="Ink 303">
                  <a:extLst>
                    <a:ext uri="{FF2B5EF4-FFF2-40B4-BE49-F238E27FC236}">
                      <a16:creationId xmlns:a16="http://schemas.microsoft.com/office/drawing/2014/main" id="{2C58F385-FF85-7343-AA57-38E159540CD6}"/>
                    </a:ext>
                  </a:extLst>
                </p14:cNvPr>
                <p14:cNvContentPartPr/>
                <p14:nvPr/>
              </p14:nvContentPartPr>
              <p14:xfrm>
                <a:off x="1564937" y="2489126"/>
                <a:ext cx="34200" cy="100800"/>
              </p14:xfrm>
            </p:contentPart>
          </mc:Choice>
          <mc:Fallback xmlns="">
            <p:pic>
              <p:nvPicPr>
                <p:cNvPr id="304" name="Ink 303">
                  <a:extLst>
                    <a:ext uri="{FF2B5EF4-FFF2-40B4-BE49-F238E27FC236}">
                      <a16:creationId xmlns:a16="http://schemas.microsoft.com/office/drawing/2014/main" id="{2C58F385-FF85-7343-AA57-38E159540CD6}"/>
                    </a:ext>
                  </a:extLst>
                </p:cNvPr>
                <p:cNvPicPr/>
                <p:nvPr/>
              </p:nvPicPr>
              <p:blipFill>
                <a:blip r:embed="rId303"/>
                <a:stretch>
                  <a:fillRect/>
                </a:stretch>
              </p:blipFill>
              <p:spPr>
                <a:xfrm>
                  <a:off x="1557377" y="2481566"/>
                  <a:ext cx="4932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305" name="Ink 304">
                  <a:extLst>
                    <a:ext uri="{FF2B5EF4-FFF2-40B4-BE49-F238E27FC236}">
                      <a16:creationId xmlns:a16="http://schemas.microsoft.com/office/drawing/2014/main" id="{BFB68A60-2DEF-2C47-973B-56F2A5CE4EF9}"/>
                    </a:ext>
                  </a:extLst>
                </p14:cNvPr>
                <p14:cNvContentPartPr/>
                <p14:nvPr/>
              </p14:nvContentPartPr>
              <p14:xfrm>
                <a:off x="1717577" y="2472566"/>
                <a:ext cx="85320" cy="107280"/>
              </p14:xfrm>
            </p:contentPart>
          </mc:Choice>
          <mc:Fallback xmlns="">
            <p:pic>
              <p:nvPicPr>
                <p:cNvPr id="305" name="Ink 304">
                  <a:extLst>
                    <a:ext uri="{FF2B5EF4-FFF2-40B4-BE49-F238E27FC236}">
                      <a16:creationId xmlns:a16="http://schemas.microsoft.com/office/drawing/2014/main" id="{BFB68A60-2DEF-2C47-973B-56F2A5CE4EF9}"/>
                    </a:ext>
                  </a:extLst>
                </p:cNvPr>
                <p:cNvPicPr/>
                <p:nvPr/>
              </p:nvPicPr>
              <p:blipFill>
                <a:blip r:embed="rId305"/>
                <a:stretch>
                  <a:fillRect/>
                </a:stretch>
              </p:blipFill>
              <p:spPr>
                <a:xfrm>
                  <a:off x="1709985" y="2465006"/>
                  <a:ext cx="100504"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306" name="Ink 305">
                  <a:extLst>
                    <a:ext uri="{FF2B5EF4-FFF2-40B4-BE49-F238E27FC236}">
                      <a16:creationId xmlns:a16="http://schemas.microsoft.com/office/drawing/2014/main" id="{41B04981-1C74-D24C-87B7-1E8437E7CFDE}"/>
                    </a:ext>
                  </a:extLst>
                </p14:cNvPr>
                <p14:cNvContentPartPr/>
                <p14:nvPr/>
              </p14:nvContentPartPr>
              <p14:xfrm>
                <a:off x="1644137" y="2490566"/>
                <a:ext cx="152280" cy="84240"/>
              </p14:xfrm>
            </p:contentPart>
          </mc:Choice>
          <mc:Fallback xmlns="">
            <p:pic>
              <p:nvPicPr>
                <p:cNvPr id="306" name="Ink 305">
                  <a:extLst>
                    <a:ext uri="{FF2B5EF4-FFF2-40B4-BE49-F238E27FC236}">
                      <a16:creationId xmlns:a16="http://schemas.microsoft.com/office/drawing/2014/main" id="{41B04981-1C74-D24C-87B7-1E8437E7CFDE}"/>
                    </a:ext>
                  </a:extLst>
                </p:cNvPr>
                <p:cNvPicPr/>
                <p:nvPr/>
              </p:nvPicPr>
              <p:blipFill>
                <a:blip r:embed="rId307"/>
                <a:stretch>
                  <a:fillRect/>
                </a:stretch>
              </p:blipFill>
              <p:spPr>
                <a:xfrm>
                  <a:off x="1636577" y="2483006"/>
                  <a:ext cx="16740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308" name="Ink 307">
                  <a:extLst>
                    <a:ext uri="{FF2B5EF4-FFF2-40B4-BE49-F238E27FC236}">
                      <a16:creationId xmlns:a16="http://schemas.microsoft.com/office/drawing/2014/main" id="{8AB02498-5AD3-8146-BB85-9BEB69A0BB56}"/>
                    </a:ext>
                  </a:extLst>
                </p14:cNvPr>
                <p14:cNvContentPartPr/>
                <p14:nvPr/>
              </p14:nvContentPartPr>
              <p14:xfrm>
                <a:off x="1692737" y="2525486"/>
                <a:ext cx="88560" cy="165960"/>
              </p14:xfrm>
            </p:contentPart>
          </mc:Choice>
          <mc:Fallback xmlns="">
            <p:pic>
              <p:nvPicPr>
                <p:cNvPr id="308" name="Ink 307">
                  <a:extLst>
                    <a:ext uri="{FF2B5EF4-FFF2-40B4-BE49-F238E27FC236}">
                      <a16:creationId xmlns:a16="http://schemas.microsoft.com/office/drawing/2014/main" id="{8AB02498-5AD3-8146-BB85-9BEB69A0BB56}"/>
                    </a:ext>
                  </a:extLst>
                </p:cNvPr>
                <p:cNvPicPr/>
                <p:nvPr/>
              </p:nvPicPr>
              <p:blipFill>
                <a:blip r:embed="rId309"/>
                <a:stretch>
                  <a:fillRect/>
                </a:stretch>
              </p:blipFill>
              <p:spPr>
                <a:xfrm>
                  <a:off x="1685177" y="2517926"/>
                  <a:ext cx="10368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309" name="Ink 308">
                  <a:extLst>
                    <a:ext uri="{FF2B5EF4-FFF2-40B4-BE49-F238E27FC236}">
                      <a16:creationId xmlns:a16="http://schemas.microsoft.com/office/drawing/2014/main" id="{39B49B81-802E-B340-9625-4A917C837E23}"/>
                    </a:ext>
                  </a:extLst>
                </p14:cNvPr>
                <p14:cNvContentPartPr/>
                <p14:nvPr/>
              </p14:nvContentPartPr>
              <p14:xfrm>
                <a:off x="1657457" y="2514326"/>
                <a:ext cx="160560" cy="103680"/>
              </p14:xfrm>
            </p:contentPart>
          </mc:Choice>
          <mc:Fallback xmlns="">
            <p:pic>
              <p:nvPicPr>
                <p:cNvPr id="309" name="Ink 308">
                  <a:extLst>
                    <a:ext uri="{FF2B5EF4-FFF2-40B4-BE49-F238E27FC236}">
                      <a16:creationId xmlns:a16="http://schemas.microsoft.com/office/drawing/2014/main" id="{39B49B81-802E-B340-9625-4A917C837E23}"/>
                    </a:ext>
                  </a:extLst>
                </p:cNvPr>
                <p:cNvPicPr/>
                <p:nvPr/>
              </p:nvPicPr>
              <p:blipFill>
                <a:blip r:embed="rId311"/>
                <a:stretch>
                  <a:fillRect/>
                </a:stretch>
              </p:blipFill>
              <p:spPr>
                <a:xfrm>
                  <a:off x="1649897" y="2506766"/>
                  <a:ext cx="17568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310" name="Ink 309">
                  <a:extLst>
                    <a:ext uri="{FF2B5EF4-FFF2-40B4-BE49-F238E27FC236}">
                      <a16:creationId xmlns:a16="http://schemas.microsoft.com/office/drawing/2014/main" id="{A77DD411-2254-9C4C-A4DA-087525F23391}"/>
                    </a:ext>
                  </a:extLst>
                </p14:cNvPr>
                <p14:cNvContentPartPr/>
                <p14:nvPr/>
              </p14:nvContentPartPr>
              <p14:xfrm>
                <a:off x="1705337" y="2472926"/>
                <a:ext cx="56520" cy="219240"/>
              </p14:xfrm>
            </p:contentPart>
          </mc:Choice>
          <mc:Fallback xmlns="">
            <p:pic>
              <p:nvPicPr>
                <p:cNvPr id="310" name="Ink 309">
                  <a:extLst>
                    <a:ext uri="{FF2B5EF4-FFF2-40B4-BE49-F238E27FC236}">
                      <a16:creationId xmlns:a16="http://schemas.microsoft.com/office/drawing/2014/main" id="{A77DD411-2254-9C4C-A4DA-087525F23391}"/>
                    </a:ext>
                  </a:extLst>
                </p:cNvPr>
                <p:cNvPicPr/>
                <p:nvPr/>
              </p:nvPicPr>
              <p:blipFill>
                <a:blip r:embed="rId313"/>
                <a:stretch>
                  <a:fillRect/>
                </a:stretch>
              </p:blipFill>
              <p:spPr>
                <a:xfrm>
                  <a:off x="1697777" y="2465366"/>
                  <a:ext cx="7164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311" name="Ink 310">
                  <a:extLst>
                    <a:ext uri="{FF2B5EF4-FFF2-40B4-BE49-F238E27FC236}">
                      <a16:creationId xmlns:a16="http://schemas.microsoft.com/office/drawing/2014/main" id="{CBA407D9-F44C-B643-82AD-B3EAAD21C939}"/>
                    </a:ext>
                  </a:extLst>
                </p14:cNvPr>
                <p14:cNvContentPartPr/>
                <p14:nvPr/>
              </p14:nvContentPartPr>
              <p14:xfrm>
                <a:off x="1982537" y="2429366"/>
                <a:ext cx="82800" cy="218160"/>
              </p14:xfrm>
            </p:contentPart>
          </mc:Choice>
          <mc:Fallback xmlns="">
            <p:pic>
              <p:nvPicPr>
                <p:cNvPr id="311" name="Ink 310">
                  <a:extLst>
                    <a:ext uri="{FF2B5EF4-FFF2-40B4-BE49-F238E27FC236}">
                      <a16:creationId xmlns:a16="http://schemas.microsoft.com/office/drawing/2014/main" id="{CBA407D9-F44C-B643-82AD-B3EAAD21C939}"/>
                    </a:ext>
                  </a:extLst>
                </p:cNvPr>
                <p:cNvPicPr/>
                <p:nvPr/>
              </p:nvPicPr>
              <p:blipFill>
                <a:blip r:embed="rId315"/>
                <a:stretch>
                  <a:fillRect/>
                </a:stretch>
              </p:blipFill>
              <p:spPr>
                <a:xfrm>
                  <a:off x="1974977" y="2421806"/>
                  <a:ext cx="9792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312" name="Ink 311">
                  <a:extLst>
                    <a:ext uri="{FF2B5EF4-FFF2-40B4-BE49-F238E27FC236}">
                      <a16:creationId xmlns:a16="http://schemas.microsoft.com/office/drawing/2014/main" id="{2C71A542-9D53-1A42-9F9D-A3ACD642D198}"/>
                    </a:ext>
                  </a:extLst>
                </p14:cNvPr>
                <p14:cNvContentPartPr/>
                <p14:nvPr/>
              </p14:nvContentPartPr>
              <p14:xfrm>
                <a:off x="1968137" y="2566166"/>
                <a:ext cx="94320" cy="33120"/>
              </p14:xfrm>
            </p:contentPart>
          </mc:Choice>
          <mc:Fallback xmlns="">
            <p:pic>
              <p:nvPicPr>
                <p:cNvPr id="312" name="Ink 311">
                  <a:extLst>
                    <a:ext uri="{FF2B5EF4-FFF2-40B4-BE49-F238E27FC236}">
                      <a16:creationId xmlns:a16="http://schemas.microsoft.com/office/drawing/2014/main" id="{2C71A542-9D53-1A42-9F9D-A3ACD642D198}"/>
                    </a:ext>
                  </a:extLst>
                </p:cNvPr>
                <p:cNvPicPr/>
                <p:nvPr/>
              </p:nvPicPr>
              <p:blipFill>
                <a:blip r:embed="rId317"/>
                <a:stretch>
                  <a:fillRect/>
                </a:stretch>
              </p:blipFill>
              <p:spPr>
                <a:xfrm>
                  <a:off x="1960577" y="2558606"/>
                  <a:ext cx="10944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313" name="Ink 312">
                  <a:extLst>
                    <a:ext uri="{FF2B5EF4-FFF2-40B4-BE49-F238E27FC236}">
                      <a16:creationId xmlns:a16="http://schemas.microsoft.com/office/drawing/2014/main" id="{2C26A096-ACBE-EE40-9212-5F66FFB7DFA1}"/>
                    </a:ext>
                  </a:extLst>
                </p14:cNvPr>
                <p14:cNvContentPartPr/>
                <p14:nvPr/>
              </p14:nvContentPartPr>
              <p14:xfrm>
                <a:off x="1872017" y="2307686"/>
                <a:ext cx="30600" cy="96120"/>
              </p14:xfrm>
            </p:contentPart>
          </mc:Choice>
          <mc:Fallback xmlns="">
            <p:pic>
              <p:nvPicPr>
                <p:cNvPr id="313" name="Ink 312">
                  <a:extLst>
                    <a:ext uri="{FF2B5EF4-FFF2-40B4-BE49-F238E27FC236}">
                      <a16:creationId xmlns:a16="http://schemas.microsoft.com/office/drawing/2014/main" id="{2C26A096-ACBE-EE40-9212-5F66FFB7DFA1}"/>
                    </a:ext>
                  </a:extLst>
                </p:cNvPr>
                <p:cNvPicPr/>
                <p:nvPr/>
              </p:nvPicPr>
              <p:blipFill>
                <a:blip r:embed="rId319"/>
                <a:stretch>
                  <a:fillRect/>
                </a:stretch>
              </p:blipFill>
              <p:spPr>
                <a:xfrm>
                  <a:off x="1864457" y="2300154"/>
                  <a:ext cx="45720" cy="111184"/>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314" name="Ink 313">
                  <a:extLst>
                    <a:ext uri="{FF2B5EF4-FFF2-40B4-BE49-F238E27FC236}">
                      <a16:creationId xmlns:a16="http://schemas.microsoft.com/office/drawing/2014/main" id="{9DC2052D-67F6-5645-86B6-E9FDC7FF5C05}"/>
                    </a:ext>
                  </a:extLst>
                </p14:cNvPr>
                <p14:cNvContentPartPr/>
                <p14:nvPr/>
              </p14:nvContentPartPr>
              <p14:xfrm>
                <a:off x="1908377" y="2316326"/>
                <a:ext cx="38520" cy="90720"/>
              </p14:xfrm>
            </p:contentPart>
          </mc:Choice>
          <mc:Fallback xmlns="">
            <p:pic>
              <p:nvPicPr>
                <p:cNvPr id="314" name="Ink 313">
                  <a:extLst>
                    <a:ext uri="{FF2B5EF4-FFF2-40B4-BE49-F238E27FC236}">
                      <a16:creationId xmlns:a16="http://schemas.microsoft.com/office/drawing/2014/main" id="{9DC2052D-67F6-5645-86B6-E9FDC7FF5C05}"/>
                    </a:ext>
                  </a:extLst>
                </p:cNvPr>
                <p:cNvPicPr/>
                <p:nvPr/>
              </p:nvPicPr>
              <p:blipFill>
                <a:blip r:embed="rId321"/>
                <a:stretch>
                  <a:fillRect/>
                </a:stretch>
              </p:blipFill>
              <p:spPr>
                <a:xfrm>
                  <a:off x="1900817" y="2308766"/>
                  <a:ext cx="5364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315" name="Ink 314">
                  <a:extLst>
                    <a:ext uri="{FF2B5EF4-FFF2-40B4-BE49-F238E27FC236}">
                      <a16:creationId xmlns:a16="http://schemas.microsoft.com/office/drawing/2014/main" id="{E00B080C-6FC4-0E4A-92A8-0AD5EC4A0122}"/>
                    </a:ext>
                  </a:extLst>
                </p14:cNvPr>
                <p14:cNvContentPartPr/>
                <p14:nvPr/>
              </p14:nvContentPartPr>
              <p14:xfrm>
                <a:off x="2089817" y="2342606"/>
                <a:ext cx="2880" cy="79200"/>
              </p14:xfrm>
            </p:contentPart>
          </mc:Choice>
          <mc:Fallback xmlns="">
            <p:pic>
              <p:nvPicPr>
                <p:cNvPr id="315" name="Ink 314">
                  <a:extLst>
                    <a:ext uri="{FF2B5EF4-FFF2-40B4-BE49-F238E27FC236}">
                      <a16:creationId xmlns:a16="http://schemas.microsoft.com/office/drawing/2014/main" id="{E00B080C-6FC4-0E4A-92A8-0AD5EC4A0122}"/>
                    </a:ext>
                  </a:extLst>
                </p:cNvPr>
                <p:cNvPicPr/>
                <p:nvPr/>
              </p:nvPicPr>
              <p:blipFill>
                <a:blip r:embed="rId323"/>
                <a:stretch>
                  <a:fillRect/>
                </a:stretch>
              </p:blipFill>
              <p:spPr>
                <a:xfrm>
                  <a:off x="2082257" y="2335046"/>
                  <a:ext cx="1800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316" name="Ink 315">
                  <a:extLst>
                    <a:ext uri="{FF2B5EF4-FFF2-40B4-BE49-F238E27FC236}">
                      <a16:creationId xmlns:a16="http://schemas.microsoft.com/office/drawing/2014/main" id="{31A7ADBB-F86A-D54F-A770-021788C93153}"/>
                    </a:ext>
                  </a:extLst>
                </p14:cNvPr>
                <p14:cNvContentPartPr/>
                <p14:nvPr/>
              </p14:nvContentPartPr>
              <p14:xfrm>
                <a:off x="2152817" y="2342606"/>
                <a:ext cx="9360" cy="77040"/>
              </p14:xfrm>
            </p:contentPart>
          </mc:Choice>
          <mc:Fallback xmlns="">
            <p:pic>
              <p:nvPicPr>
                <p:cNvPr id="316" name="Ink 315">
                  <a:extLst>
                    <a:ext uri="{FF2B5EF4-FFF2-40B4-BE49-F238E27FC236}">
                      <a16:creationId xmlns:a16="http://schemas.microsoft.com/office/drawing/2014/main" id="{31A7ADBB-F86A-D54F-A770-021788C93153}"/>
                    </a:ext>
                  </a:extLst>
                </p:cNvPr>
                <p:cNvPicPr/>
                <p:nvPr/>
              </p:nvPicPr>
              <p:blipFill>
                <a:blip r:embed="rId325"/>
                <a:stretch>
                  <a:fillRect/>
                </a:stretch>
              </p:blipFill>
              <p:spPr>
                <a:xfrm>
                  <a:off x="2145537" y="2335046"/>
                  <a:ext cx="2392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317" name="Ink 316">
                  <a:extLst>
                    <a:ext uri="{FF2B5EF4-FFF2-40B4-BE49-F238E27FC236}">
                      <a16:creationId xmlns:a16="http://schemas.microsoft.com/office/drawing/2014/main" id="{F148EEC1-D940-3C42-8A26-771CDA5FA6FB}"/>
                    </a:ext>
                  </a:extLst>
                </p14:cNvPr>
                <p14:cNvContentPartPr/>
                <p14:nvPr/>
              </p14:nvContentPartPr>
              <p14:xfrm>
                <a:off x="2185937" y="2288966"/>
                <a:ext cx="137160" cy="240480"/>
              </p14:xfrm>
            </p:contentPart>
          </mc:Choice>
          <mc:Fallback xmlns="">
            <p:pic>
              <p:nvPicPr>
                <p:cNvPr id="317" name="Ink 316">
                  <a:extLst>
                    <a:ext uri="{FF2B5EF4-FFF2-40B4-BE49-F238E27FC236}">
                      <a16:creationId xmlns:a16="http://schemas.microsoft.com/office/drawing/2014/main" id="{F148EEC1-D940-3C42-8A26-771CDA5FA6FB}"/>
                    </a:ext>
                  </a:extLst>
                </p:cNvPr>
                <p:cNvPicPr/>
                <p:nvPr/>
              </p:nvPicPr>
              <p:blipFill>
                <a:blip r:embed="rId327"/>
                <a:stretch>
                  <a:fillRect/>
                </a:stretch>
              </p:blipFill>
              <p:spPr>
                <a:xfrm>
                  <a:off x="2178377" y="2281395"/>
                  <a:ext cx="152280" cy="255623"/>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318" name="Ink 317">
                  <a:extLst>
                    <a:ext uri="{FF2B5EF4-FFF2-40B4-BE49-F238E27FC236}">
                      <a16:creationId xmlns:a16="http://schemas.microsoft.com/office/drawing/2014/main" id="{DAFE1275-44E4-E24C-A919-2BB97034666D}"/>
                    </a:ext>
                  </a:extLst>
                </p14:cNvPr>
                <p14:cNvContentPartPr/>
                <p14:nvPr/>
              </p14:nvContentPartPr>
              <p14:xfrm>
                <a:off x="2198897" y="2638526"/>
                <a:ext cx="4320" cy="35280"/>
              </p14:xfrm>
            </p:contentPart>
          </mc:Choice>
          <mc:Fallback xmlns="">
            <p:pic>
              <p:nvPicPr>
                <p:cNvPr id="318" name="Ink 317">
                  <a:extLst>
                    <a:ext uri="{FF2B5EF4-FFF2-40B4-BE49-F238E27FC236}">
                      <a16:creationId xmlns:a16="http://schemas.microsoft.com/office/drawing/2014/main" id="{DAFE1275-44E4-E24C-A919-2BB97034666D}"/>
                    </a:ext>
                  </a:extLst>
                </p:cNvPr>
                <p:cNvPicPr/>
                <p:nvPr/>
              </p:nvPicPr>
              <p:blipFill>
                <a:blip r:embed="rId329"/>
                <a:stretch>
                  <a:fillRect/>
                </a:stretch>
              </p:blipFill>
              <p:spPr>
                <a:xfrm>
                  <a:off x="2191337" y="2630966"/>
                  <a:ext cx="19440" cy="50400"/>
                </a:xfrm>
                <a:prstGeom prst="rect">
                  <a:avLst/>
                </a:prstGeom>
              </p:spPr>
            </p:pic>
          </mc:Fallback>
        </mc:AlternateContent>
      </p:grpSp>
    </p:spTree>
    <p:extLst>
      <p:ext uri="{BB962C8B-B14F-4D97-AF65-F5344CB8AC3E}">
        <p14:creationId xmlns:p14="http://schemas.microsoft.com/office/powerpoint/2010/main" val="4196754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BD4C-05B9-8D42-8447-1E57A99E7020}"/>
              </a:ext>
            </a:extLst>
          </p:cNvPr>
          <p:cNvSpPr>
            <a:spLocks noGrp="1"/>
          </p:cNvSpPr>
          <p:nvPr>
            <p:ph type="title"/>
          </p:nvPr>
        </p:nvSpPr>
        <p:spPr/>
        <p:txBody>
          <a:bodyPr/>
          <a:lstStyle/>
          <a:p>
            <a:r>
              <a:rPr lang="en-US" dirty="0"/>
              <a:t>Check your first model</a:t>
            </a:r>
          </a:p>
        </p:txBody>
      </p:sp>
      <p:grpSp>
        <p:nvGrpSpPr>
          <p:cNvPr id="18" name="Group 17">
            <a:extLst>
              <a:ext uri="{FF2B5EF4-FFF2-40B4-BE49-F238E27FC236}">
                <a16:creationId xmlns:a16="http://schemas.microsoft.com/office/drawing/2014/main" id="{79E95371-01D4-3E45-A272-5E2795AC42D9}"/>
              </a:ext>
            </a:extLst>
          </p:cNvPr>
          <p:cNvGrpSpPr/>
          <p:nvPr/>
        </p:nvGrpSpPr>
        <p:grpSpPr>
          <a:xfrm>
            <a:off x="687617" y="1500206"/>
            <a:ext cx="1163160" cy="241920"/>
            <a:chOff x="687617" y="1500206"/>
            <a:chExt cx="1163160" cy="24192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F1C3382-EFCF-5E4F-BB9D-F0C21AEFD507}"/>
                    </a:ext>
                  </a:extLst>
                </p14:cNvPr>
                <p14:cNvContentPartPr/>
                <p14:nvPr/>
              </p14:nvContentPartPr>
              <p14:xfrm>
                <a:off x="687617" y="1512086"/>
                <a:ext cx="174600" cy="230040"/>
              </p14:xfrm>
            </p:contentPart>
          </mc:Choice>
          <mc:Fallback xmlns="">
            <p:pic>
              <p:nvPicPr>
                <p:cNvPr id="4" name="Ink 3">
                  <a:extLst>
                    <a:ext uri="{FF2B5EF4-FFF2-40B4-BE49-F238E27FC236}">
                      <a16:creationId xmlns:a16="http://schemas.microsoft.com/office/drawing/2014/main" id="{8F1C3382-EFCF-5E4F-BB9D-F0C21AEFD507}"/>
                    </a:ext>
                  </a:extLst>
                </p:cNvPr>
                <p:cNvPicPr/>
                <p:nvPr/>
              </p:nvPicPr>
              <p:blipFill>
                <a:blip r:embed="rId3"/>
                <a:stretch>
                  <a:fillRect/>
                </a:stretch>
              </p:blipFill>
              <p:spPr>
                <a:xfrm>
                  <a:off x="672497" y="1496966"/>
                  <a:ext cx="20484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93B0EE8B-9FC9-234E-AB3F-36AF2917D8B1}"/>
                    </a:ext>
                  </a:extLst>
                </p14:cNvPr>
                <p14:cNvContentPartPr/>
                <p14:nvPr/>
              </p14:nvContentPartPr>
              <p14:xfrm>
                <a:off x="943937" y="1593446"/>
                <a:ext cx="124920" cy="98280"/>
              </p14:xfrm>
            </p:contentPart>
          </mc:Choice>
          <mc:Fallback xmlns="">
            <p:pic>
              <p:nvPicPr>
                <p:cNvPr id="5" name="Ink 4">
                  <a:extLst>
                    <a:ext uri="{FF2B5EF4-FFF2-40B4-BE49-F238E27FC236}">
                      <a16:creationId xmlns:a16="http://schemas.microsoft.com/office/drawing/2014/main" id="{93B0EE8B-9FC9-234E-AB3F-36AF2917D8B1}"/>
                    </a:ext>
                  </a:extLst>
                </p:cNvPr>
                <p:cNvPicPr/>
                <p:nvPr/>
              </p:nvPicPr>
              <p:blipFill>
                <a:blip r:embed="rId5"/>
                <a:stretch>
                  <a:fillRect/>
                </a:stretch>
              </p:blipFill>
              <p:spPr>
                <a:xfrm>
                  <a:off x="928457" y="1578326"/>
                  <a:ext cx="15552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7B4B286-9223-C041-8841-3AEDCD7F3BA0}"/>
                    </a:ext>
                  </a:extLst>
                </p14:cNvPr>
                <p14:cNvContentPartPr/>
                <p14:nvPr/>
              </p14:nvContentPartPr>
              <p14:xfrm>
                <a:off x="1085057" y="1500206"/>
                <a:ext cx="458640" cy="196560"/>
              </p14:xfrm>
            </p:contentPart>
          </mc:Choice>
          <mc:Fallback xmlns="">
            <p:pic>
              <p:nvPicPr>
                <p:cNvPr id="6" name="Ink 5">
                  <a:extLst>
                    <a:ext uri="{FF2B5EF4-FFF2-40B4-BE49-F238E27FC236}">
                      <a16:creationId xmlns:a16="http://schemas.microsoft.com/office/drawing/2014/main" id="{B7B4B286-9223-C041-8841-3AEDCD7F3BA0}"/>
                    </a:ext>
                  </a:extLst>
                </p:cNvPr>
                <p:cNvPicPr/>
                <p:nvPr/>
              </p:nvPicPr>
              <p:blipFill>
                <a:blip r:embed="rId7"/>
                <a:stretch>
                  <a:fillRect/>
                </a:stretch>
              </p:blipFill>
              <p:spPr>
                <a:xfrm>
                  <a:off x="1069577" y="1485086"/>
                  <a:ext cx="4892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D310018-FEC5-3B4F-B2B1-223285F11951}"/>
                    </a:ext>
                  </a:extLst>
                </p14:cNvPr>
                <p14:cNvContentPartPr/>
                <p14:nvPr/>
              </p14:nvContentPartPr>
              <p14:xfrm>
                <a:off x="1584737" y="1544486"/>
                <a:ext cx="266040" cy="172080"/>
              </p14:xfrm>
            </p:contentPart>
          </mc:Choice>
          <mc:Fallback xmlns="">
            <p:pic>
              <p:nvPicPr>
                <p:cNvPr id="7" name="Ink 6">
                  <a:extLst>
                    <a:ext uri="{FF2B5EF4-FFF2-40B4-BE49-F238E27FC236}">
                      <a16:creationId xmlns:a16="http://schemas.microsoft.com/office/drawing/2014/main" id="{2D310018-FEC5-3B4F-B2B1-223285F11951}"/>
                    </a:ext>
                  </a:extLst>
                </p:cNvPr>
                <p:cNvPicPr/>
                <p:nvPr/>
              </p:nvPicPr>
              <p:blipFill>
                <a:blip r:embed="rId9"/>
                <a:stretch>
                  <a:fillRect/>
                </a:stretch>
              </p:blipFill>
              <p:spPr>
                <a:xfrm>
                  <a:off x="1569617" y="1529366"/>
                  <a:ext cx="296640" cy="202680"/>
                </a:xfrm>
                <a:prstGeom prst="rect">
                  <a:avLst/>
                </a:prstGeom>
              </p:spPr>
            </p:pic>
          </mc:Fallback>
        </mc:AlternateContent>
      </p:grpSp>
      <p:grpSp>
        <p:nvGrpSpPr>
          <p:cNvPr id="17" name="Group 16">
            <a:extLst>
              <a:ext uri="{FF2B5EF4-FFF2-40B4-BE49-F238E27FC236}">
                <a16:creationId xmlns:a16="http://schemas.microsoft.com/office/drawing/2014/main" id="{4684F444-6CE5-C44B-AC53-9D20918EDCAC}"/>
              </a:ext>
            </a:extLst>
          </p:cNvPr>
          <p:cNvGrpSpPr/>
          <p:nvPr/>
        </p:nvGrpSpPr>
        <p:grpSpPr>
          <a:xfrm>
            <a:off x="2386097" y="1341086"/>
            <a:ext cx="1634040" cy="440640"/>
            <a:chOff x="2386097" y="1341086"/>
            <a:chExt cx="1634040" cy="440640"/>
          </a:xfrm>
        </p:grpSpPr>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4D4CD29E-637D-9941-A257-D39AFC58566E}"/>
                    </a:ext>
                  </a:extLst>
                </p14:cNvPr>
                <p14:cNvContentPartPr/>
                <p14:nvPr/>
              </p14:nvContentPartPr>
              <p14:xfrm>
                <a:off x="2453057" y="1593446"/>
                <a:ext cx="120960" cy="188280"/>
              </p14:xfrm>
            </p:contentPart>
          </mc:Choice>
          <mc:Fallback xmlns="">
            <p:pic>
              <p:nvPicPr>
                <p:cNvPr id="8" name="Ink 7">
                  <a:extLst>
                    <a:ext uri="{FF2B5EF4-FFF2-40B4-BE49-F238E27FC236}">
                      <a16:creationId xmlns:a16="http://schemas.microsoft.com/office/drawing/2014/main" id="{4D4CD29E-637D-9941-A257-D39AFC58566E}"/>
                    </a:ext>
                  </a:extLst>
                </p:cNvPr>
                <p:cNvPicPr/>
                <p:nvPr/>
              </p:nvPicPr>
              <p:blipFill>
                <a:blip r:embed="rId11"/>
                <a:stretch>
                  <a:fillRect/>
                </a:stretch>
              </p:blipFill>
              <p:spPr>
                <a:xfrm>
                  <a:off x="2437937" y="1578326"/>
                  <a:ext cx="15156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8996355-C023-594B-B425-48BB11BC742E}"/>
                    </a:ext>
                  </a:extLst>
                </p14:cNvPr>
                <p14:cNvContentPartPr/>
                <p14:nvPr/>
              </p14:nvContentPartPr>
              <p14:xfrm>
                <a:off x="2386097" y="1593446"/>
                <a:ext cx="190800" cy="167400"/>
              </p14:xfrm>
            </p:contentPart>
          </mc:Choice>
          <mc:Fallback xmlns="">
            <p:pic>
              <p:nvPicPr>
                <p:cNvPr id="9" name="Ink 8">
                  <a:extLst>
                    <a:ext uri="{FF2B5EF4-FFF2-40B4-BE49-F238E27FC236}">
                      <a16:creationId xmlns:a16="http://schemas.microsoft.com/office/drawing/2014/main" id="{E8996355-C023-594B-B425-48BB11BC742E}"/>
                    </a:ext>
                  </a:extLst>
                </p:cNvPr>
                <p:cNvPicPr/>
                <p:nvPr/>
              </p:nvPicPr>
              <p:blipFill>
                <a:blip r:embed="rId13"/>
                <a:stretch>
                  <a:fillRect/>
                </a:stretch>
              </p:blipFill>
              <p:spPr>
                <a:xfrm>
                  <a:off x="2370617" y="1578326"/>
                  <a:ext cx="22104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E1432BE6-9F7B-634D-B1E0-1022F7B0C83D}"/>
                    </a:ext>
                  </a:extLst>
                </p14:cNvPr>
                <p14:cNvContentPartPr/>
                <p14:nvPr/>
              </p14:nvContentPartPr>
              <p14:xfrm>
                <a:off x="2660417" y="1341086"/>
                <a:ext cx="46800" cy="122760"/>
              </p14:xfrm>
            </p:contentPart>
          </mc:Choice>
          <mc:Fallback xmlns="">
            <p:pic>
              <p:nvPicPr>
                <p:cNvPr id="10" name="Ink 9">
                  <a:extLst>
                    <a:ext uri="{FF2B5EF4-FFF2-40B4-BE49-F238E27FC236}">
                      <a16:creationId xmlns:a16="http://schemas.microsoft.com/office/drawing/2014/main" id="{E1432BE6-9F7B-634D-B1E0-1022F7B0C83D}"/>
                    </a:ext>
                  </a:extLst>
                </p:cNvPr>
                <p:cNvPicPr/>
                <p:nvPr/>
              </p:nvPicPr>
              <p:blipFill>
                <a:blip r:embed="rId15"/>
                <a:stretch>
                  <a:fillRect/>
                </a:stretch>
              </p:blipFill>
              <p:spPr>
                <a:xfrm>
                  <a:off x="2645297" y="1325606"/>
                  <a:ext cx="7704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A5851C9B-C7EE-B04C-A4CF-46426916DF59}"/>
                    </a:ext>
                  </a:extLst>
                </p14:cNvPr>
                <p14:cNvContentPartPr/>
                <p14:nvPr/>
              </p14:nvContentPartPr>
              <p14:xfrm>
                <a:off x="2829977" y="1612526"/>
                <a:ext cx="126360" cy="8640"/>
              </p14:xfrm>
            </p:contentPart>
          </mc:Choice>
          <mc:Fallback xmlns="">
            <p:pic>
              <p:nvPicPr>
                <p:cNvPr id="11" name="Ink 10">
                  <a:extLst>
                    <a:ext uri="{FF2B5EF4-FFF2-40B4-BE49-F238E27FC236}">
                      <a16:creationId xmlns:a16="http://schemas.microsoft.com/office/drawing/2014/main" id="{A5851C9B-C7EE-B04C-A4CF-46426916DF59}"/>
                    </a:ext>
                  </a:extLst>
                </p:cNvPr>
                <p:cNvPicPr/>
                <p:nvPr/>
              </p:nvPicPr>
              <p:blipFill>
                <a:blip r:embed="rId17"/>
                <a:stretch>
                  <a:fillRect/>
                </a:stretch>
              </p:blipFill>
              <p:spPr>
                <a:xfrm>
                  <a:off x="2814857" y="1597406"/>
                  <a:ext cx="15696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34131DDD-29D5-2444-9F17-64B122D206F9}"/>
                    </a:ext>
                  </a:extLst>
                </p14:cNvPr>
                <p14:cNvContentPartPr/>
                <p14:nvPr/>
              </p14:nvContentPartPr>
              <p14:xfrm>
                <a:off x="2847617" y="1670486"/>
                <a:ext cx="226080" cy="36000"/>
              </p14:xfrm>
            </p:contentPart>
          </mc:Choice>
          <mc:Fallback xmlns="">
            <p:pic>
              <p:nvPicPr>
                <p:cNvPr id="12" name="Ink 11">
                  <a:extLst>
                    <a:ext uri="{FF2B5EF4-FFF2-40B4-BE49-F238E27FC236}">
                      <a16:creationId xmlns:a16="http://schemas.microsoft.com/office/drawing/2014/main" id="{34131DDD-29D5-2444-9F17-64B122D206F9}"/>
                    </a:ext>
                  </a:extLst>
                </p:cNvPr>
                <p:cNvPicPr/>
                <p:nvPr/>
              </p:nvPicPr>
              <p:blipFill>
                <a:blip r:embed="rId19"/>
                <a:stretch>
                  <a:fillRect/>
                </a:stretch>
              </p:blipFill>
              <p:spPr>
                <a:xfrm>
                  <a:off x="2832137" y="1655366"/>
                  <a:ext cx="2566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323D2728-41E5-A047-8944-DF15A488C7D5}"/>
                    </a:ext>
                  </a:extLst>
                </p14:cNvPr>
                <p14:cNvContentPartPr/>
                <p14:nvPr/>
              </p14:nvContentPartPr>
              <p14:xfrm>
                <a:off x="3233177" y="1521086"/>
                <a:ext cx="199800" cy="235080"/>
              </p14:xfrm>
            </p:contentPart>
          </mc:Choice>
          <mc:Fallback xmlns="">
            <p:pic>
              <p:nvPicPr>
                <p:cNvPr id="13" name="Ink 12">
                  <a:extLst>
                    <a:ext uri="{FF2B5EF4-FFF2-40B4-BE49-F238E27FC236}">
                      <a16:creationId xmlns:a16="http://schemas.microsoft.com/office/drawing/2014/main" id="{323D2728-41E5-A047-8944-DF15A488C7D5}"/>
                    </a:ext>
                  </a:extLst>
                </p:cNvPr>
                <p:cNvPicPr/>
                <p:nvPr/>
              </p:nvPicPr>
              <p:blipFill>
                <a:blip r:embed="rId21"/>
                <a:stretch>
                  <a:fillRect/>
                </a:stretch>
              </p:blipFill>
              <p:spPr>
                <a:xfrm>
                  <a:off x="3218057" y="1505966"/>
                  <a:ext cx="23004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5BAB4782-C74E-8E40-B29B-AF4DE7B9D66A}"/>
                    </a:ext>
                  </a:extLst>
                </p14:cNvPr>
                <p14:cNvContentPartPr/>
                <p14:nvPr/>
              </p14:nvContentPartPr>
              <p14:xfrm>
                <a:off x="3474377" y="1677686"/>
                <a:ext cx="164520" cy="70200"/>
              </p14:xfrm>
            </p:contentPart>
          </mc:Choice>
          <mc:Fallback xmlns="">
            <p:pic>
              <p:nvPicPr>
                <p:cNvPr id="14" name="Ink 13">
                  <a:extLst>
                    <a:ext uri="{FF2B5EF4-FFF2-40B4-BE49-F238E27FC236}">
                      <a16:creationId xmlns:a16="http://schemas.microsoft.com/office/drawing/2014/main" id="{5BAB4782-C74E-8E40-B29B-AF4DE7B9D66A}"/>
                    </a:ext>
                  </a:extLst>
                </p:cNvPr>
                <p:cNvPicPr/>
                <p:nvPr/>
              </p:nvPicPr>
              <p:blipFill>
                <a:blip r:embed="rId23"/>
                <a:stretch>
                  <a:fillRect/>
                </a:stretch>
              </p:blipFill>
              <p:spPr>
                <a:xfrm>
                  <a:off x="3459257" y="1662206"/>
                  <a:ext cx="19512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B061345C-FD07-8C45-9C07-3BC3FB318374}"/>
                    </a:ext>
                  </a:extLst>
                </p14:cNvPr>
                <p14:cNvContentPartPr/>
                <p14:nvPr/>
              </p14:nvContentPartPr>
              <p14:xfrm>
                <a:off x="3791537" y="1584806"/>
                <a:ext cx="111960" cy="189720"/>
              </p14:xfrm>
            </p:contentPart>
          </mc:Choice>
          <mc:Fallback xmlns="">
            <p:pic>
              <p:nvPicPr>
                <p:cNvPr id="15" name="Ink 14">
                  <a:extLst>
                    <a:ext uri="{FF2B5EF4-FFF2-40B4-BE49-F238E27FC236}">
                      <a16:creationId xmlns:a16="http://schemas.microsoft.com/office/drawing/2014/main" id="{B061345C-FD07-8C45-9C07-3BC3FB318374}"/>
                    </a:ext>
                  </a:extLst>
                </p:cNvPr>
                <p:cNvPicPr/>
                <p:nvPr/>
              </p:nvPicPr>
              <p:blipFill>
                <a:blip r:embed="rId25"/>
                <a:stretch>
                  <a:fillRect/>
                </a:stretch>
              </p:blipFill>
              <p:spPr>
                <a:xfrm>
                  <a:off x="3776417" y="1569686"/>
                  <a:ext cx="14220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9463835D-6C81-4447-99B5-BA4B10EA6666}"/>
                    </a:ext>
                  </a:extLst>
                </p14:cNvPr>
                <p14:cNvContentPartPr/>
                <p14:nvPr/>
              </p14:nvContentPartPr>
              <p14:xfrm>
                <a:off x="3753017" y="1581206"/>
                <a:ext cx="267120" cy="160920"/>
              </p14:xfrm>
            </p:contentPart>
          </mc:Choice>
          <mc:Fallback xmlns="">
            <p:pic>
              <p:nvPicPr>
                <p:cNvPr id="16" name="Ink 15">
                  <a:extLst>
                    <a:ext uri="{FF2B5EF4-FFF2-40B4-BE49-F238E27FC236}">
                      <a16:creationId xmlns:a16="http://schemas.microsoft.com/office/drawing/2014/main" id="{9463835D-6C81-4447-99B5-BA4B10EA6666}"/>
                    </a:ext>
                  </a:extLst>
                </p:cNvPr>
                <p:cNvPicPr/>
                <p:nvPr/>
              </p:nvPicPr>
              <p:blipFill>
                <a:blip r:embed="rId27"/>
                <a:stretch>
                  <a:fillRect/>
                </a:stretch>
              </p:blipFill>
              <p:spPr>
                <a:xfrm>
                  <a:off x="3737537" y="1566086"/>
                  <a:ext cx="297720" cy="191520"/>
                </a:xfrm>
                <a:prstGeom prst="rect">
                  <a:avLst/>
                </a:prstGeom>
              </p:spPr>
            </p:pic>
          </mc:Fallback>
        </mc:AlternateContent>
      </p:grpSp>
      <p:grpSp>
        <p:nvGrpSpPr>
          <p:cNvPr id="45" name="Group 44">
            <a:extLst>
              <a:ext uri="{FF2B5EF4-FFF2-40B4-BE49-F238E27FC236}">
                <a16:creationId xmlns:a16="http://schemas.microsoft.com/office/drawing/2014/main" id="{20CEC3E0-F7D3-124D-8F8A-9B15F12ED779}"/>
              </a:ext>
            </a:extLst>
          </p:cNvPr>
          <p:cNvGrpSpPr/>
          <p:nvPr/>
        </p:nvGrpSpPr>
        <p:grpSpPr>
          <a:xfrm>
            <a:off x="4889177" y="1403726"/>
            <a:ext cx="1871280" cy="725040"/>
            <a:chOff x="4889177" y="1403726"/>
            <a:chExt cx="1871280" cy="725040"/>
          </a:xfrm>
        </p:grpSpPr>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id="{2D88EF8B-8780-4941-BA6D-BD376746AE13}"/>
                    </a:ext>
                  </a:extLst>
                </p14:cNvPr>
                <p14:cNvContentPartPr/>
                <p14:nvPr/>
              </p14:nvContentPartPr>
              <p14:xfrm>
                <a:off x="4889177" y="1403726"/>
                <a:ext cx="248040" cy="244080"/>
              </p14:xfrm>
            </p:contentPart>
          </mc:Choice>
          <mc:Fallback xmlns="">
            <p:pic>
              <p:nvPicPr>
                <p:cNvPr id="29" name="Ink 28">
                  <a:extLst>
                    <a:ext uri="{FF2B5EF4-FFF2-40B4-BE49-F238E27FC236}">
                      <a16:creationId xmlns:a16="http://schemas.microsoft.com/office/drawing/2014/main" id="{2D88EF8B-8780-4941-BA6D-BD376746AE13}"/>
                    </a:ext>
                  </a:extLst>
                </p:cNvPr>
                <p:cNvPicPr/>
                <p:nvPr/>
              </p:nvPicPr>
              <p:blipFill>
                <a:blip r:embed="rId29"/>
                <a:stretch>
                  <a:fillRect/>
                </a:stretch>
              </p:blipFill>
              <p:spPr>
                <a:xfrm>
                  <a:off x="4873697" y="1388606"/>
                  <a:ext cx="27864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E3663588-3B44-9B42-85F4-401CCC845273}"/>
                    </a:ext>
                  </a:extLst>
                </p14:cNvPr>
                <p14:cNvContentPartPr/>
                <p14:nvPr/>
              </p14:nvContentPartPr>
              <p14:xfrm>
                <a:off x="5220017" y="1462766"/>
                <a:ext cx="84600" cy="181440"/>
              </p14:xfrm>
            </p:contentPart>
          </mc:Choice>
          <mc:Fallback xmlns="">
            <p:pic>
              <p:nvPicPr>
                <p:cNvPr id="30" name="Ink 29">
                  <a:extLst>
                    <a:ext uri="{FF2B5EF4-FFF2-40B4-BE49-F238E27FC236}">
                      <a16:creationId xmlns:a16="http://schemas.microsoft.com/office/drawing/2014/main" id="{E3663588-3B44-9B42-85F4-401CCC845273}"/>
                    </a:ext>
                  </a:extLst>
                </p:cNvPr>
                <p:cNvPicPr/>
                <p:nvPr/>
              </p:nvPicPr>
              <p:blipFill>
                <a:blip r:embed="rId31"/>
                <a:stretch>
                  <a:fillRect/>
                </a:stretch>
              </p:blipFill>
              <p:spPr>
                <a:xfrm>
                  <a:off x="5204897" y="1447646"/>
                  <a:ext cx="1152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id="{E1DA993D-7D2C-024F-9629-83D7D646EF4D}"/>
                    </a:ext>
                  </a:extLst>
                </p14:cNvPr>
                <p14:cNvContentPartPr/>
                <p14:nvPr/>
              </p14:nvContentPartPr>
              <p14:xfrm>
                <a:off x="5173217" y="1489046"/>
                <a:ext cx="200880" cy="111240"/>
              </p14:xfrm>
            </p:contentPart>
          </mc:Choice>
          <mc:Fallback xmlns="">
            <p:pic>
              <p:nvPicPr>
                <p:cNvPr id="31" name="Ink 30">
                  <a:extLst>
                    <a:ext uri="{FF2B5EF4-FFF2-40B4-BE49-F238E27FC236}">
                      <a16:creationId xmlns:a16="http://schemas.microsoft.com/office/drawing/2014/main" id="{E1DA993D-7D2C-024F-9629-83D7D646EF4D}"/>
                    </a:ext>
                  </a:extLst>
                </p:cNvPr>
                <p:cNvPicPr/>
                <p:nvPr/>
              </p:nvPicPr>
              <p:blipFill>
                <a:blip r:embed="rId33"/>
                <a:stretch>
                  <a:fillRect/>
                </a:stretch>
              </p:blipFill>
              <p:spPr>
                <a:xfrm>
                  <a:off x="5157737" y="1473566"/>
                  <a:ext cx="23148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2" name="Ink 31">
                  <a:extLst>
                    <a:ext uri="{FF2B5EF4-FFF2-40B4-BE49-F238E27FC236}">
                      <a16:creationId xmlns:a16="http://schemas.microsoft.com/office/drawing/2014/main" id="{463B2425-6F16-C345-8B7F-D886E1C33A0F}"/>
                    </a:ext>
                  </a:extLst>
                </p14:cNvPr>
                <p14:cNvContentPartPr/>
                <p14:nvPr/>
              </p14:nvContentPartPr>
              <p14:xfrm>
                <a:off x="4972337" y="1758326"/>
                <a:ext cx="336600" cy="60480"/>
              </p14:xfrm>
            </p:contentPart>
          </mc:Choice>
          <mc:Fallback xmlns="">
            <p:pic>
              <p:nvPicPr>
                <p:cNvPr id="32" name="Ink 31">
                  <a:extLst>
                    <a:ext uri="{FF2B5EF4-FFF2-40B4-BE49-F238E27FC236}">
                      <a16:creationId xmlns:a16="http://schemas.microsoft.com/office/drawing/2014/main" id="{463B2425-6F16-C345-8B7F-D886E1C33A0F}"/>
                    </a:ext>
                  </a:extLst>
                </p:cNvPr>
                <p:cNvPicPr/>
                <p:nvPr/>
              </p:nvPicPr>
              <p:blipFill>
                <a:blip r:embed="rId35"/>
                <a:stretch>
                  <a:fillRect/>
                </a:stretch>
              </p:blipFill>
              <p:spPr>
                <a:xfrm>
                  <a:off x="4957217" y="1742846"/>
                  <a:ext cx="36684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3" name="Ink 32">
                  <a:extLst>
                    <a:ext uri="{FF2B5EF4-FFF2-40B4-BE49-F238E27FC236}">
                      <a16:creationId xmlns:a16="http://schemas.microsoft.com/office/drawing/2014/main" id="{9360B79E-B3D7-B545-B0A5-AEA77A3AED6A}"/>
                    </a:ext>
                  </a:extLst>
                </p14:cNvPr>
                <p14:cNvContentPartPr/>
                <p14:nvPr/>
              </p14:nvContentPartPr>
              <p14:xfrm>
                <a:off x="4988177" y="1924286"/>
                <a:ext cx="152280" cy="204480"/>
              </p14:xfrm>
            </p:contentPart>
          </mc:Choice>
          <mc:Fallback xmlns="">
            <p:pic>
              <p:nvPicPr>
                <p:cNvPr id="33" name="Ink 32">
                  <a:extLst>
                    <a:ext uri="{FF2B5EF4-FFF2-40B4-BE49-F238E27FC236}">
                      <a16:creationId xmlns:a16="http://schemas.microsoft.com/office/drawing/2014/main" id="{9360B79E-B3D7-B545-B0A5-AEA77A3AED6A}"/>
                    </a:ext>
                  </a:extLst>
                </p:cNvPr>
                <p:cNvPicPr/>
                <p:nvPr/>
              </p:nvPicPr>
              <p:blipFill>
                <a:blip r:embed="rId37"/>
                <a:stretch>
                  <a:fillRect/>
                </a:stretch>
              </p:blipFill>
              <p:spPr>
                <a:xfrm>
                  <a:off x="4972697" y="1909166"/>
                  <a:ext cx="18288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 name="Ink 33">
                  <a:extLst>
                    <a:ext uri="{FF2B5EF4-FFF2-40B4-BE49-F238E27FC236}">
                      <a16:creationId xmlns:a16="http://schemas.microsoft.com/office/drawing/2014/main" id="{BF144E71-DFBD-4E4F-8144-7A9A162004CB}"/>
                    </a:ext>
                  </a:extLst>
                </p14:cNvPr>
                <p14:cNvContentPartPr/>
                <p14:nvPr/>
              </p14:nvContentPartPr>
              <p14:xfrm>
                <a:off x="5256377" y="1863446"/>
                <a:ext cx="163080" cy="208800"/>
              </p14:xfrm>
            </p:contentPart>
          </mc:Choice>
          <mc:Fallback xmlns="">
            <p:pic>
              <p:nvPicPr>
                <p:cNvPr id="34" name="Ink 33">
                  <a:extLst>
                    <a:ext uri="{FF2B5EF4-FFF2-40B4-BE49-F238E27FC236}">
                      <a16:creationId xmlns:a16="http://schemas.microsoft.com/office/drawing/2014/main" id="{BF144E71-DFBD-4E4F-8144-7A9A162004CB}"/>
                    </a:ext>
                  </a:extLst>
                </p:cNvPr>
                <p:cNvPicPr/>
                <p:nvPr/>
              </p:nvPicPr>
              <p:blipFill>
                <a:blip r:embed="rId39"/>
                <a:stretch>
                  <a:fillRect/>
                </a:stretch>
              </p:blipFill>
              <p:spPr>
                <a:xfrm>
                  <a:off x="5241257" y="1848326"/>
                  <a:ext cx="19368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5" name="Ink 34">
                  <a:extLst>
                    <a:ext uri="{FF2B5EF4-FFF2-40B4-BE49-F238E27FC236}">
                      <a16:creationId xmlns:a16="http://schemas.microsoft.com/office/drawing/2014/main" id="{31D20DBA-2C97-C14B-A3E8-7D790316BFC9}"/>
                    </a:ext>
                  </a:extLst>
                </p14:cNvPr>
                <p14:cNvContentPartPr/>
                <p14:nvPr/>
              </p14:nvContentPartPr>
              <p14:xfrm>
                <a:off x="5176457" y="1935806"/>
                <a:ext cx="224280" cy="41040"/>
              </p14:xfrm>
            </p:contentPart>
          </mc:Choice>
          <mc:Fallback xmlns="">
            <p:pic>
              <p:nvPicPr>
                <p:cNvPr id="35" name="Ink 34">
                  <a:extLst>
                    <a:ext uri="{FF2B5EF4-FFF2-40B4-BE49-F238E27FC236}">
                      <a16:creationId xmlns:a16="http://schemas.microsoft.com/office/drawing/2014/main" id="{31D20DBA-2C97-C14B-A3E8-7D790316BFC9}"/>
                    </a:ext>
                  </a:extLst>
                </p:cNvPr>
                <p:cNvPicPr/>
                <p:nvPr/>
              </p:nvPicPr>
              <p:blipFill>
                <a:blip r:embed="rId41"/>
                <a:stretch>
                  <a:fillRect/>
                </a:stretch>
              </p:blipFill>
              <p:spPr>
                <a:xfrm>
                  <a:off x="5160977" y="1920686"/>
                  <a:ext cx="25452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 37">
                  <a:extLst>
                    <a:ext uri="{FF2B5EF4-FFF2-40B4-BE49-F238E27FC236}">
                      <a16:creationId xmlns:a16="http://schemas.microsoft.com/office/drawing/2014/main" id="{A5C11280-DC00-2C46-A213-8F31F8C37DAE}"/>
                    </a:ext>
                  </a:extLst>
                </p14:cNvPr>
                <p14:cNvContentPartPr/>
                <p14:nvPr/>
              </p14:nvContentPartPr>
              <p14:xfrm>
                <a:off x="5651657" y="1715486"/>
                <a:ext cx="155880" cy="8280"/>
              </p14:xfrm>
            </p:contentPart>
          </mc:Choice>
          <mc:Fallback xmlns="">
            <p:pic>
              <p:nvPicPr>
                <p:cNvPr id="38" name="Ink 37">
                  <a:extLst>
                    <a:ext uri="{FF2B5EF4-FFF2-40B4-BE49-F238E27FC236}">
                      <a16:creationId xmlns:a16="http://schemas.microsoft.com/office/drawing/2014/main" id="{A5C11280-DC00-2C46-A213-8F31F8C37DAE}"/>
                    </a:ext>
                  </a:extLst>
                </p:cNvPr>
                <p:cNvPicPr/>
                <p:nvPr/>
              </p:nvPicPr>
              <p:blipFill>
                <a:blip r:embed="rId43"/>
                <a:stretch>
                  <a:fillRect/>
                </a:stretch>
              </p:blipFill>
              <p:spPr>
                <a:xfrm>
                  <a:off x="5636537" y="1700006"/>
                  <a:ext cx="1864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 38">
                  <a:extLst>
                    <a:ext uri="{FF2B5EF4-FFF2-40B4-BE49-F238E27FC236}">
                      <a16:creationId xmlns:a16="http://schemas.microsoft.com/office/drawing/2014/main" id="{03AC7D78-F1B9-0146-B6A1-0A366DCD08BD}"/>
                    </a:ext>
                  </a:extLst>
                </p14:cNvPr>
                <p14:cNvContentPartPr/>
                <p14:nvPr/>
              </p14:nvContentPartPr>
              <p14:xfrm>
                <a:off x="5625737" y="1783526"/>
                <a:ext cx="177120" cy="10440"/>
              </p14:xfrm>
            </p:contentPart>
          </mc:Choice>
          <mc:Fallback xmlns="">
            <p:pic>
              <p:nvPicPr>
                <p:cNvPr id="39" name="Ink 38">
                  <a:extLst>
                    <a:ext uri="{FF2B5EF4-FFF2-40B4-BE49-F238E27FC236}">
                      <a16:creationId xmlns:a16="http://schemas.microsoft.com/office/drawing/2014/main" id="{03AC7D78-F1B9-0146-B6A1-0A366DCD08BD}"/>
                    </a:ext>
                  </a:extLst>
                </p:cNvPr>
                <p:cNvPicPr/>
                <p:nvPr/>
              </p:nvPicPr>
              <p:blipFill>
                <a:blip r:embed="rId45"/>
                <a:stretch>
                  <a:fillRect/>
                </a:stretch>
              </p:blipFill>
              <p:spPr>
                <a:xfrm>
                  <a:off x="5610257" y="1768046"/>
                  <a:ext cx="2077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Ink 39">
                  <a:extLst>
                    <a:ext uri="{FF2B5EF4-FFF2-40B4-BE49-F238E27FC236}">
                      <a16:creationId xmlns:a16="http://schemas.microsoft.com/office/drawing/2014/main" id="{E76E951B-CED5-D244-A79F-EB61B0C479BC}"/>
                    </a:ext>
                  </a:extLst>
                </p14:cNvPr>
                <p14:cNvContentPartPr/>
                <p14:nvPr/>
              </p14:nvContentPartPr>
              <p14:xfrm>
                <a:off x="6003737" y="1557446"/>
                <a:ext cx="227520" cy="270720"/>
              </p14:xfrm>
            </p:contentPart>
          </mc:Choice>
          <mc:Fallback xmlns="">
            <p:pic>
              <p:nvPicPr>
                <p:cNvPr id="40" name="Ink 39">
                  <a:extLst>
                    <a:ext uri="{FF2B5EF4-FFF2-40B4-BE49-F238E27FC236}">
                      <a16:creationId xmlns:a16="http://schemas.microsoft.com/office/drawing/2014/main" id="{E76E951B-CED5-D244-A79F-EB61B0C479BC}"/>
                    </a:ext>
                  </a:extLst>
                </p:cNvPr>
                <p:cNvPicPr/>
                <p:nvPr/>
              </p:nvPicPr>
              <p:blipFill>
                <a:blip r:embed="rId47"/>
                <a:stretch>
                  <a:fillRect/>
                </a:stretch>
              </p:blipFill>
              <p:spPr>
                <a:xfrm>
                  <a:off x="5988617" y="1542326"/>
                  <a:ext cx="25776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1" name="Ink 40">
                  <a:extLst>
                    <a:ext uri="{FF2B5EF4-FFF2-40B4-BE49-F238E27FC236}">
                      <a16:creationId xmlns:a16="http://schemas.microsoft.com/office/drawing/2014/main" id="{39570AA6-7CDD-4346-AE12-979FAEBB5510}"/>
                    </a:ext>
                  </a:extLst>
                </p14:cNvPr>
                <p14:cNvContentPartPr/>
                <p14:nvPr/>
              </p14:nvContentPartPr>
              <p14:xfrm>
                <a:off x="6295337" y="1772366"/>
                <a:ext cx="136800" cy="56160"/>
              </p14:xfrm>
            </p:contentPart>
          </mc:Choice>
          <mc:Fallback xmlns="">
            <p:pic>
              <p:nvPicPr>
                <p:cNvPr id="41" name="Ink 40">
                  <a:extLst>
                    <a:ext uri="{FF2B5EF4-FFF2-40B4-BE49-F238E27FC236}">
                      <a16:creationId xmlns:a16="http://schemas.microsoft.com/office/drawing/2014/main" id="{39570AA6-7CDD-4346-AE12-979FAEBB5510}"/>
                    </a:ext>
                  </a:extLst>
                </p:cNvPr>
                <p:cNvPicPr/>
                <p:nvPr/>
              </p:nvPicPr>
              <p:blipFill>
                <a:blip r:embed="rId49"/>
                <a:stretch>
                  <a:fillRect/>
                </a:stretch>
              </p:blipFill>
              <p:spPr>
                <a:xfrm>
                  <a:off x="6279857" y="1756886"/>
                  <a:ext cx="16704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3" name="Ink 42">
                  <a:extLst>
                    <a:ext uri="{FF2B5EF4-FFF2-40B4-BE49-F238E27FC236}">
                      <a16:creationId xmlns:a16="http://schemas.microsoft.com/office/drawing/2014/main" id="{59B32D50-7639-D943-B8BE-1F17A6ABFD7D}"/>
                    </a:ext>
                  </a:extLst>
                </p14:cNvPr>
                <p14:cNvContentPartPr/>
                <p14:nvPr/>
              </p14:nvContentPartPr>
              <p14:xfrm>
                <a:off x="6571097" y="1590926"/>
                <a:ext cx="108720" cy="183240"/>
              </p14:xfrm>
            </p:contentPart>
          </mc:Choice>
          <mc:Fallback xmlns="">
            <p:pic>
              <p:nvPicPr>
                <p:cNvPr id="43" name="Ink 42">
                  <a:extLst>
                    <a:ext uri="{FF2B5EF4-FFF2-40B4-BE49-F238E27FC236}">
                      <a16:creationId xmlns:a16="http://schemas.microsoft.com/office/drawing/2014/main" id="{59B32D50-7639-D943-B8BE-1F17A6ABFD7D}"/>
                    </a:ext>
                  </a:extLst>
                </p:cNvPr>
                <p:cNvPicPr/>
                <p:nvPr/>
              </p:nvPicPr>
              <p:blipFill>
                <a:blip r:embed="rId51"/>
                <a:stretch>
                  <a:fillRect/>
                </a:stretch>
              </p:blipFill>
              <p:spPr>
                <a:xfrm>
                  <a:off x="6555617" y="1575806"/>
                  <a:ext cx="13896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4" name="Ink 43">
                  <a:extLst>
                    <a:ext uri="{FF2B5EF4-FFF2-40B4-BE49-F238E27FC236}">
                      <a16:creationId xmlns:a16="http://schemas.microsoft.com/office/drawing/2014/main" id="{E9D786CA-F167-234D-A335-5C1ED0BA143C}"/>
                    </a:ext>
                  </a:extLst>
                </p14:cNvPr>
                <p14:cNvContentPartPr/>
                <p14:nvPr/>
              </p14:nvContentPartPr>
              <p14:xfrm>
                <a:off x="6522497" y="1619726"/>
                <a:ext cx="237960" cy="149400"/>
              </p14:xfrm>
            </p:contentPart>
          </mc:Choice>
          <mc:Fallback xmlns="">
            <p:pic>
              <p:nvPicPr>
                <p:cNvPr id="44" name="Ink 43">
                  <a:extLst>
                    <a:ext uri="{FF2B5EF4-FFF2-40B4-BE49-F238E27FC236}">
                      <a16:creationId xmlns:a16="http://schemas.microsoft.com/office/drawing/2014/main" id="{E9D786CA-F167-234D-A335-5C1ED0BA143C}"/>
                    </a:ext>
                  </a:extLst>
                </p:cNvPr>
                <p:cNvPicPr/>
                <p:nvPr/>
              </p:nvPicPr>
              <p:blipFill>
                <a:blip r:embed="rId53"/>
                <a:stretch>
                  <a:fillRect/>
                </a:stretch>
              </p:blipFill>
              <p:spPr>
                <a:xfrm>
                  <a:off x="6507377" y="1604246"/>
                  <a:ext cx="268560" cy="180000"/>
                </a:xfrm>
                <a:prstGeom prst="rect">
                  <a:avLst/>
                </a:prstGeom>
              </p:spPr>
            </p:pic>
          </mc:Fallback>
        </mc:AlternateContent>
      </p:grpSp>
      <p:grpSp>
        <p:nvGrpSpPr>
          <p:cNvPr id="85" name="Group 84">
            <a:extLst>
              <a:ext uri="{FF2B5EF4-FFF2-40B4-BE49-F238E27FC236}">
                <a16:creationId xmlns:a16="http://schemas.microsoft.com/office/drawing/2014/main" id="{DD38C0E0-1043-8F43-8B7B-927A8EBCF0F8}"/>
              </a:ext>
            </a:extLst>
          </p:cNvPr>
          <p:cNvGrpSpPr/>
          <p:nvPr/>
        </p:nvGrpSpPr>
        <p:grpSpPr>
          <a:xfrm>
            <a:off x="4205897" y="3051806"/>
            <a:ext cx="201960" cy="147960"/>
            <a:chOff x="4205897" y="3051806"/>
            <a:chExt cx="201960" cy="147960"/>
          </a:xfrm>
        </p:grpSpPr>
        <mc:AlternateContent xmlns:mc="http://schemas.openxmlformats.org/markup-compatibility/2006" xmlns:p14="http://schemas.microsoft.com/office/powerpoint/2010/main">
          <mc:Choice Requires="p14">
            <p:contentPart p14:bwMode="auto" r:id="rId54">
              <p14:nvContentPartPr>
                <p14:cNvPr id="83" name="Ink 82">
                  <a:extLst>
                    <a:ext uri="{FF2B5EF4-FFF2-40B4-BE49-F238E27FC236}">
                      <a16:creationId xmlns:a16="http://schemas.microsoft.com/office/drawing/2014/main" id="{42362022-C4BF-7A4F-BA24-9D9F4E534B93}"/>
                    </a:ext>
                  </a:extLst>
                </p14:cNvPr>
                <p14:cNvContentPartPr/>
                <p14:nvPr/>
              </p14:nvContentPartPr>
              <p14:xfrm>
                <a:off x="4205897" y="3051806"/>
                <a:ext cx="201960" cy="40680"/>
              </p14:xfrm>
            </p:contentPart>
          </mc:Choice>
          <mc:Fallback xmlns="">
            <p:pic>
              <p:nvPicPr>
                <p:cNvPr id="83" name="Ink 82">
                  <a:extLst>
                    <a:ext uri="{FF2B5EF4-FFF2-40B4-BE49-F238E27FC236}">
                      <a16:creationId xmlns:a16="http://schemas.microsoft.com/office/drawing/2014/main" id="{42362022-C4BF-7A4F-BA24-9D9F4E534B93}"/>
                    </a:ext>
                  </a:extLst>
                </p:cNvPr>
                <p:cNvPicPr/>
                <p:nvPr/>
              </p:nvPicPr>
              <p:blipFill>
                <a:blip r:embed="rId55"/>
                <a:stretch>
                  <a:fillRect/>
                </a:stretch>
              </p:blipFill>
              <p:spPr>
                <a:xfrm>
                  <a:off x="4190777" y="3036686"/>
                  <a:ext cx="23256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4" name="Ink 83">
                  <a:extLst>
                    <a:ext uri="{FF2B5EF4-FFF2-40B4-BE49-F238E27FC236}">
                      <a16:creationId xmlns:a16="http://schemas.microsoft.com/office/drawing/2014/main" id="{48019585-B559-B044-B3D6-C666958BA322}"/>
                    </a:ext>
                  </a:extLst>
                </p14:cNvPr>
                <p14:cNvContentPartPr/>
                <p14:nvPr/>
              </p14:nvContentPartPr>
              <p14:xfrm>
                <a:off x="4232177" y="3172406"/>
                <a:ext cx="134640" cy="27360"/>
              </p14:xfrm>
            </p:contentPart>
          </mc:Choice>
          <mc:Fallback xmlns="">
            <p:pic>
              <p:nvPicPr>
                <p:cNvPr id="84" name="Ink 83">
                  <a:extLst>
                    <a:ext uri="{FF2B5EF4-FFF2-40B4-BE49-F238E27FC236}">
                      <a16:creationId xmlns:a16="http://schemas.microsoft.com/office/drawing/2014/main" id="{48019585-B559-B044-B3D6-C666958BA322}"/>
                    </a:ext>
                  </a:extLst>
                </p:cNvPr>
                <p:cNvPicPr/>
                <p:nvPr/>
              </p:nvPicPr>
              <p:blipFill>
                <a:blip r:embed="rId57"/>
                <a:stretch>
                  <a:fillRect/>
                </a:stretch>
              </p:blipFill>
              <p:spPr>
                <a:xfrm>
                  <a:off x="4217057" y="3157286"/>
                  <a:ext cx="164880" cy="57960"/>
                </a:xfrm>
                <a:prstGeom prst="rect">
                  <a:avLst/>
                </a:prstGeom>
              </p:spPr>
            </p:pic>
          </mc:Fallback>
        </mc:AlternateContent>
      </p:grpSp>
      <p:grpSp>
        <p:nvGrpSpPr>
          <p:cNvPr id="94" name="Group 93">
            <a:extLst>
              <a:ext uri="{FF2B5EF4-FFF2-40B4-BE49-F238E27FC236}">
                <a16:creationId xmlns:a16="http://schemas.microsoft.com/office/drawing/2014/main" id="{2488812F-8D41-7849-BF75-358ED7A92D3A}"/>
              </a:ext>
            </a:extLst>
          </p:cNvPr>
          <p:cNvGrpSpPr/>
          <p:nvPr/>
        </p:nvGrpSpPr>
        <p:grpSpPr>
          <a:xfrm>
            <a:off x="2728097" y="2950286"/>
            <a:ext cx="1122840" cy="877320"/>
            <a:chOff x="2728097" y="2950286"/>
            <a:chExt cx="1122840" cy="877320"/>
          </a:xfrm>
        </p:grpSpPr>
        <mc:AlternateContent xmlns:mc="http://schemas.openxmlformats.org/markup-compatibility/2006" xmlns:p14="http://schemas.microsoft.com/office/powerpoint/2010/main">
          <mc:Choice Requires="p14">
            <p:contentPart p14:bwMode="auto" r:id="rId58">
              <p14:nvContentPartPr>
                <p14:cNvPr id="86" name="Ink 85">
                  <a:extLst>
                    <a:ext uri="{FF2B5EF4-FFF2-40B4-BE49-F238E27FC236}">
                      <a16:creationId xmlns:a16="http://schemas.microsoft.com/office/drawing/2014/main" id="{CEF95CA3-7B07-2646-A04E-A6246EF404B5}"/>
                    </a:ext>
                  </a:extLst>
                </p14:cNvPr>
                <p14:cNvContentPartPr/>
                <p14:nvPr/>
              </p14:nvContentPartPr>
              <p14:xfrm>
                <a:off x="2728097" y="2950286"/>
                <a:ext cx="387360" cy="877320"/>
              </p14:xfrm>
            </p:contentPart>
          </mc:Choice>
          <mc:Fallback xmlns="">
            <p:pic>
              <p:nvPicPr>
                <p:cNvPr id="86" name="Ink 85">
                  <a:extLst>
                    <a:ext uri="{FF2B5EF4-FFF2-40B4-BE49-F238E27FC236}">
                      <a16:creationId xmlns:a16="http://schemas.microsoft.com/office/drawing/2014/main" id="{CEF95CA3-7B07-2646-A04E-A6246EF404B5}"/>
                    </a:ext>
                  </a:extLst>
                </p:cNvPr>
                <p:cNvPicPr/>
                <p:nvPr/>
              </p:nvPicPr>
              <p:blipFill>
                <a:blip r:embed="rId59"/>
                <a:stretch>
                  <a:fillRect/>
                </a:stretch>
              </p:blipFill>
              <p:spPr>
                <a:xfrm>
                  <a:off x="2712977" y="2934806"/>
                  <a:ext cx="417600" cy="9079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7" name="Ink 86">
                  <a:extLst>
                    <a:ext uri="{FF2B5EF4-FFF2-40B4-BE49-F238E27FC236}">
                      <a16:creationId xmlns:a16="http://schemas.microsoft.com/office/drawing/2014/main" id="{24A08F34-3F8E-B747-BC08-F9DFE94721F7}"/>
                    </a:ext>
                  </a:extLst>
                </p14:cNvPr>
                <p14:cNvContentPartPr/>
                <p14:nvPr/>
              </p14:nvContentPartPr>
              <p14:xfrm>
                <a:off x="3065777" y="3092846"/>
                <a:ext cx="144000" cy="205920"/>
              </p14:xfrm>
            </p:contentPart>
          </mc:Choice>
          <mc:Fallback xmlns="">
            <p:pic>
              <p:nvPicPr>
                <p:cNvPr id="87" name="Ink 86">
                  <a:extLst>
                    <a:ext uri="{FF2B5EF4-FFF2-40B4-BE49-F238E27FC236}">
                      <a16:creationId xmlns:a16="http://schemas.microsoft.com/office/drawing/2014/main" id="{24A08F34-3F8E-B747-BC08-F9DFE94721F7}"/>
                    </a:ext>
                  </a:extLst>
                </p:cNvPr>
                <p:cNvPicPr/>
                <p:nvPr/>
              </p:nvPicPr>
              <p:blipFill>
                <a:blip r:embed="rId61"/>
                <a:stretch>
                  <a:fillRect/>
                </a:stretch>
              </p:blipFill>
              <p:spPr>
                <a:xfrm>
                  <a:off x="3050657" y="3077726"/>
                  <a:ext cx="17460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8" name="Ink 87">
                  <a:extLst>
                    <a:ext uri="{FF2B5EF4-FFF2-40B4-BE49-F238E27FC236}">
                      <a16:creationId xmlns:a16="http://schemas.microsoft.com/office/drawing/2014/main" id="{34B11198-340F-2748-B997-7EECFD0AEC3D}"/>
                    </a:ext>
                  </a:extLst>
                </p14:cNvPr>
                <p14:cNvContentPartPr/>
                <p14:nvPr/>
              </p14:nvContentPartPr>
              <p14:xfrm>
                <a:off x="3143537" y="3324326"/>
                <a:ext cx="209880" cy="90720"/>
              </p14:xfrm>
            </p:contentPart>
          </mc:Choice>
          <mc:Fallback xmlns="">
            <p:pic>
              <p:nvPicPr>
                <p:cNvPr id="88" name="Ink 87">
                  <a:extLst>
                    <a:ext uri="{FF2B5EF4-FFF2-40B4-BE49-F238E27FC236}">
                      <a16:creationId xmlns:a16="http://schemas.microsoft.com/office/drawing/2014/main" id="{34B11198-340F-2748-B997-7EECFD0AEC3D}"/>
                    </a:ext>
                  </a:extLst>
                </p:cNvPr>
                <p:cNvPicPr/>
                <p:nvPr/>
              </p:nvPicPr>
              <p:blipFill>
                <a:blip r:embed="rId63"/>
                <a:stretch>
                  <a:fillRect/>
                </a:stretch>
              </p:blipFill>
              <p:spPr>
                <a:xfrm>
                  <a:off x="3128417" y="3309206"/>
                  <a:ext cx="24048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9" name="Ink 88">
                  <a:extLst>
                    <a:ext uri="{FF2B5EF4-FFF2-40B4-BE49-F238E27FC236}">
                      <a16:creationId xmlns:a16="http://schemas.microsoft.com/office/drawing/2014/main" id="{EE4596C7-3B48-A449-9547-7D1F1A595D4C}"/>
                    </a:ext>
                  </a:extLst>
                </p14:cNvPr>
                <p14:cNvContentPartPr/>
                <p14:nvPr/>
              </p14:nvContentPartPr>
              <p14:xfrm>
                <a:off x="3371417" y="3474446"/>
                <a:ext cx="25200" cy="238320"/>
              </p14:xfrm>
            </p:contentPart>
          </mc:Choice>
          <mc:Fallback xmlns="">
            <p:pic>
              <p:nvPicPr>
                <p:cNvPr id="89" name="Ink 88">
                  <a:extLst>
                    <a:ext uri="{FF2B5EF4-FFF2-40B4-BE49-F238E27FC236}">
                      <a16:creationId xmlns:a16="http://schemas.microsoft.com/office/drawing/2014/main" id="{EE4596C7-3B48-A449-9547-7D1F1A595D4C}"/>
                    </a:ext>
                  </a:extLst>
                </p:cNvPr>
                <p:cNvPicPr/>
                <p:nvPr/>
              </p:nvPicPr>
              <p:blipFill>
                <a:blip r:embed="rId65"/>
                <a:stretch>
                  <a:fillRect/>
                </a:stretch>
              </p:blipFill>
              <p:spPr>
                <a:xfrm>
                  <a:off x="3356297" y="3459326"/>
                  <a:ext cx="5580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90" name="Ink 89">
                  <a:extLst>
                    <a:ext uri="{FF2B5EF4-FFF2-40B4-BE49-F238E27FC236}">
                      <a16:creationId xmlns:a16="http://schemas.microsoft.com/office/drawing/2014/main" id="{E8052C48-004B-124D-8F08-A4F81F5751C4}"/>
                    </a:ext>
                  </a:extLst>
                </p14:cNvPr>
                <p14:cNvContentPartPr/>
                <p14:nvPr/>
              </p14:nvContentPartPr>
              <p14:xfrm>
                <a:off x="3230657" y="3515846"/>
                <a:ext cx="319320" cy="68760"/>
              </p14:xfrm>
            </p:contentPart>
          </mc:Choice>
          <mc:Fallback xmlns="">
            <p:pic>
              <p:nvPicPr>
                <p:cNvPr id="90" name="Ink 89">
                  <a:extLst>
                    <a:ext uri="{FF2B5EF4-FFF2-40B4-BE49-F238E27FC236}">
                      <a16:creationId xmlns:a16="http://schemas.microsoft.com/office/drawing/2014/main" id="{E8052C48-004B-124D-8F08-A4F81F5751C4}"/>
                    </a:ext>
                  </a:extLst>
                </p:cNvPr>
                <p:cNvPicPr/>
                <p:nvPr/>
              </p:nvPicPr>
              <p:blipFill>
                <a:blip r:embed="rId67"/>
                <a:stretch>
                  <a:fillRect/>
                </a:stretch>
              </p:blipFill>
              <p:spPr>
                <a:xfrm>
                  <a:off x="3215537" y="3500366"/>
                  <a:ext cx="34992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91" name="Ink 90">
                  <a:extLst>
                    <a:ext uri="{FF2B5EF4-FFF2-40B4-BE49-F238E27FC236}">
                      <a16:creationId xmlns:a16="http://schemas.microsoft.com/office/drawing/2014/main" id="{2BA21A8A-DA9F-684C-B939-AB69F37DC503}"/>
                    </a:ext>
                  </a:extLst>
                </p14:cNvPr>
                <p14:cNvContentPartPr/>
                <p14:nvPr/>
              </p14:nvContentPartPr>
              <p14:xfrm>
                <a:off x="3458897" y="3057566"/>
                <a:ext cx="173160" cy="297000"/>
              </p14:xfrm>
            </p:contentPart>
          </mc:Choice>
          <mc:Fallback xmlns="">
            <p:pic>
              <p:nvPicPr>
                <p:cNvPr id="91" name="Ink 90">
                  <a:extLst>
                    <a:ext uri="{FF2B5EF4-FFF2-40B4-BE49-F238E27FC236}">
                      <a16:creationId xmlns:a16="http://schemas.microsoft.com/office/drawing/2014/main" id="{2BA21A8A-DA9F-684C-B939-AB69F37DC503}"/>
                    </a:ext>
                  </a:extLst>
                </p:cNvPr>
                <p:cNvPicPr/>
                <p:nvPr/>
              </p:nvPicPr>
              <p:blipFill>
                <a:blip r:embed="rId69"/>
                <a:stretch>
                  <a:fillRect/>
                </a:stretch>
              </p:blipFill>
              <p:spPr>
                <a:xfrm>
                  <a:off x="3443417" y="3042086"/>
                  <a:ext cx="20340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92" name="Ink 91">
                  <a:extLst>
                    <a:ext uri="{FF2B5EF4-FFF2-40B4-BE49-F238E27FC236}">
                      <a16:creationId xmlns:a16="http://schemas.microsoft.com/office/drawing/2014/main" id="{00EADF8E-BF92-B44C-9F4B-8EC3DB04F95A}"/>
                    </a:ext>
                  </a:extLst>
                </p14:cNvPr>
                <p14:cNvContentPartPr/>
                <p14:nvPr/>
              </p14:nvContentPartPr>
              <p14:xfrm>
                <a:off x="3734657" y="3056486"/>
                <a:ext cx="18360" cy="253440"/>
              </p14:xfrm>
            </p:contentPart>
          </mc:Choice>
          <mc:Fallback xmlns="">
            <p:pic>
              <p:nvPicPr>
                <p:cNvPr id="92" name="Ink 91">
                  <a:extLst>
                    <a:ext uri="{FF2B5EF4-FFF2-40B4-BE49-F238E27FC236}">
                      <a16:creationId xmlns:a16="http://schemas.microsoft.com/office/drawing/2014/main" id="{00EADF8E-BF92-B44C-9F4B-8EC3DB04F95A}"/>
                    </a:ext>
                  </a:extLst>
                </p:cNvPr>
                <p:cNvPicPr/>
                <p:nvPr/>
              </p:nvPicPr>
              <p:blipFill>
                <a:blip r:embed="rId71"/>
                <a:stretch>
                  <a:fillRect/>
                </a:stretch>
              </p:blipFill>
              <p:spPr>
                <a:xfrm>
                  <a:off x="3719537" y="3041366"/>
                  <a:ext cx="4896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93" name="Ink 92">
                  <a:extLst>
                    <a:ext uri="{FF2B5EF4-FFF2-40B4-BE49-F238E27FC236}">
                      <a16:creationId xmlns:a16="http://schemas.microsoft.com/office/drawing/2014/main" id="{A2FB78A8-11D8-834C-BAD6-3CA1815C4077}"/>
                    </a:ext>
                  </a:extLst>
                </p14:cNvPr>
                <p14:cNvContentPartPr/>
                <p14:nvPr/>
              </p14:nvContentPartPr>
              <p14:xfrm>
                <a:off x="3666257" y="3178526"/>
                <a:ext cx="184680" cy="90720"/>
              </p14:xfrm>
            </p:contentPart>
          </mc:Choice>
          <mc:Fallback xmlns="">
            <p:pic>
              <p:nvPicPr>
                <p:cNvPr id="93" name="Ink 92">
                  <a:extLst>
                    <a:ext uri="{FF2B5EF4-FFF2-40B4-BE49-F238E27FC236}">
                      <a16:creationId xmlns:a16="http://schemas.microsoft.com/office/drawing/2014/main" id="{A2FB78A8-11D8-834C-BAD6-3CA1815C4077}"/>
                    </a:ext>
                  </a:extLst>
                </p:cNvPr>
                <p:cNvPicPr/>
                <p:nvPr/>
              </p:nvPicPr>
              <p:blipFill>
                <a:blip r:embed="rId73"/>
                <a:stretch>
                  <a:fillRect/>
                </a:stretch>
              </p:blipFill>
              <p:spPr>
                <a:xfrm>
                  <a:off x="3650777" y="3163046"/>
                  <a:ext cx="214920" cy="121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4">
            <p14:nvContentPartPr>
              <p14:cNvPr id="106" name="Ink 105">
                <a:extLst>
                  <a:ext uri="{FF2B5EF4-FFF2-40B4-BE49-F238E27FC236}">
                    <a16:creationId xmlns:a16="http://schemas.microsoft.com/office/drawing/2014/main" id="{FF53BE4D-3194-7C49-BAE6-ABAD03108612}"/>
                  </a:ext>
                </a:extLst>
              </p14:cNvPr>
              <p14:cNvContentPartPr/>
              <p14:nvPr/>
            </p14:nvContentPartPr>
            <p14:xfrm>
              <a:off x="5141897" y="4981766"/>
              <a:ext cx="394920" cy="308880"/>
            </p14:xfrm>
          </p:contentPart>
        </mc:Choice>
        <mc:Fallback xmlns="">
          <p:pic>
            <p:nvPicPr>
              <p:cNvPr id="106" name="Ink 105">
                <a:extLst>
                  <a:ext uri="{FF2B5EF4-FFF2-40B4-BE49-F238E27FC236}">
                    <a16:creationId xmlns:a16="http://schemas.microsoft.com/office/drawing/2014/main" id="{FF53BE4D-3194-7C49-BAE6-ABAD03108612}"/>
                  </a:ext>
                </a:extLst>
              </p:cNvPr>
              <p:cNvPicPr/>
              <p:nvPr/>
            </p:nvPicPr>
            <p:blipFill>
              <a:blip r:embed="rId75"/>
              <a:stretch>
                <a:fillRect/>
              </a:stretch>
            </p:blipFill>
            <p:spPr>
              <a:xfrm>
                <a:off x="5126417" y="4966646"/>
                <a:ext cx="425520"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6" name="Ink 45">
                <a:extLst>
                  <a:ext uri="{FF2B5EF4-FFF2-40B4-BE49-F238E27FC236}">
                    <a16:creationId xmlns:a16="http://schemas.microsoft.com/office/drawing/2014/main" id="{0BF0FA42-53D3-BA4F-B2E9-81C17FC6A270}"/>
                  </a:ext>
                </a:extLst>
              </p14:cNvPr>
              <p14:cNvContentPartPr/>
              <p14:nvPr/>
            </p14:nvContentPartPr>
            <p14:xfrm>
              <a:off x="5154857" y="2470406"/>
              <a:ext cx="165600" cy="250920"/>
            </p14:xfrm>
          </p:contentPart>
        </mc:Choice>
        <mc:Fallback xmlns="">
          <p:pic>
            <p:nvPicPr>
              <p:cNvPr id="46" name="Ink 45">
                <a:extLst>
                  <a:ext uri="{FF2B5EF4-FFF2-40B4-BE49-F238E27FC236}">
                    <a16:creationId xmlns:a16="http://schemas.microsoft.com/office/drawing/2014/main" id="{0BF0FA42-53D3-BA4F-B2E9-81C17FC6A270}"/>
                  </a:ext>
                </a:extLst>
              </p:cNvPr>
              <p:cNvPicPr/>
              <p:nvPr/>
            </p:nvPicPr>
            <p:blipFill>
              <a:blip r:embed="rId77"/>
              <a:stretch>
                <a:fillRect/>
              </a:stretch>
            </p:blipFill>
            <p:spPr>
              <a:xfrm>
                <a:off x="5139737" y="2455286"/>
                <a:ext cx="19584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7" name="Ink 46">
                <a:extLst>
                  <a:ext uri="{FF2B5EF4-FFF2-40B4-BE49-F238E27FC236}">
                    <a16:creationId xmlns:a16="http://schemas.microsoft.com/office/drawing/2014/main" id="{870E6CB2-EE5C-C347-9889-6AB614207743}"/>
                  </a:ext>
                </a:extLst>
              </p14:cNvPr>
              <p14:cNvContentPartPr/>
              <p14:nvPr/>
            </p14:nvContentPartPr>
            <p14:xfrm>
              <a:off x="5464817" y="2507846"/>
              <a:ext cx="65160" cy="192240"/>
            </p14:xfrm>
          </p:contentPart>
        </mc:Choice>
        <mc:Fallback xmlns="">
          <p:pic>
            <p:nvPicPr>
              <p:cNvPr id="47" name="Ink 46">
                <a:extLst>
                  <a:ext uri="{FF2B5EF4-FFF2-40B4-BE49-F238E27FC236}">
                    <a16:creationId xmlns:a16="http://schemas.microsoft.com/office/drawing/2014/main" id="{870E6CB2-EE5C-C347-9889-6AB614207743}"/>
                  </a:ext>
                </a:extLst>
              </p:cNvPr>
              <p:cNvPicPr/>
              <p:nvPr/>
            </p:nvPicPr>
            <p:blipFill>
              <a:blip r:embed="rId79"/>
              <a:stretch>
                <a:fillRect/>
              </a:stretch>
            </p:blipFill>
            <p:spPr>
              <a:xfrm>
                <a:off x="5449697" y="2492726"/>
                <a:ext cx="9576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8" name="Ink 47">
                <a:extLst>
                  <a:ext uri="{FF2B5EF4-FFF2-40B4-BE49-F238E27FC236}">
                    <a16:creationId xmlns:a16="http://schemas.microsoft.com/office/drawing/2014/main" id="{1C0E6D52-F595-5B47-8277-351012A567FF}"/>
                  </a:ext>
                </a:extLst>
              </p14:cNvPr>
              <p14:cNvContentPartPr/>
              <p14:nvPr/>
            </p14:nvContentPartPr>
            <p14:xfrm>
              <a:off x="5373017" y="2542766"/>
              <a:ext cx="254520" cy="139680"/>
            </p14:xfrm>
          </p:contentPart>
        </mc:Choice>
        <mc:Fallback xmlns="">
          <p:pic>
            <p:nvPicPr>
              <p:cNvPr id="48" name="Ink 47">
                <a:extLst>
                  <a:ext uri="{FF2B5EF4-FFF2-40B4-BE49-F238E27FC236}">
                    <a16:creationId xmlns:a16="http://schemas.microsoft.com/office/drawing/2014/main" id="{1C0E6D52-F595-5B47-8277-351012A567FF}"/>
                  </a:ext>
                </a:extLst>
              </p:cNvPr>
              <p:cNvPicPr/>
              <p:nvPr/>
            </p:nvPicPr>
            <p:blipFill>
              <a:blip r:embed="rId81"/>
              <a:stretch>
                <a:fillRect/>
              </a:stretch>
            </p:blipFill>
            <p:spPr>
              <a:xfrm>
                <a:off x="5357897" y="2527646"/>
                <a:ext cx="28512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49" name="Ink 48">
                <a:extLst>
                  <a:ext uri="{FF2B5EF4-FFF2-40B4-BE49-F238E27FC236}">
                    <a16:creationId xmlns:a16="http://schemas.microsoft.com/office/drawing/2014/main" id="{C9EB71E1-4B97-4C4E-8DDC-EB3F1831FB28}"/>
                  </a:ext>
                </a:extLst>
              </p14:cNvPr>
              <p14:cNvContentPartPr/>
              <p14:nvPr/>
            </p14:nvContentPartPr>
            <p14:xfrm>
              <a:off x="5259977" y="2828246"/>
              <a:ext cx="329760" cy="29520"/>
            </p14:xfrm>
          </p:contentPart>
        </mc:Choice>
        <mc:Fallback xmlns="">
          <p:pic>
            <p:nvPicPr>
              <p:cNvPr id="49" name="Ink 48">
                <a:extLst>
                  <a:ext uri="{FF2B5EF4-FFF2-40B4-BE49-F238E27FC236}">
                    <a16:creationId xmlns:a16="http://schemas.microsoft.com/office/drawing/2014/main" id="{C9EB71E1-4B97-4C4E-8DDC-EB3F1831FB28}"/>
                  </a:ext>
                </a:extLst>
              </p:cNvPr>
              <p:cNvPicPr/>
              <p:nvPr/>
            </p:nvPicPr>
            <p:blipFill>
              <a:blip r:embed="rId83"/>
              <a:stretch>
                <a:fillRect/>
              </a:stretch>
            </p:blipFill>
            <p:spPr>
              <a:xfrm>
                <a:off x="5244497" y="2813126"/>
                <a:ext cx="36036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0" name="Ink 49">
                <a:extLst>
                  <a:ext uri="{FF2B5EF4-FFF2-40B4-BE49-F238E27FC236}">
                    <a16:creationId xmlns:a16="http://schemas.microsoft.com/office/drawing/2014/main" id="{08CCC2B1-C93C-ED4E-B57D-B057F7D2178B}"/>
                  </a:ext>
                </a:extLst>
              </p14:cNvPr>
              <p14:cNvContentPartPr/>
              <p14:nvPr/>
            </p14:nvContentPartPr>
            <p14:xfrm>
              <a:off x="5370497" y="2960726"/>
              <a:ext cx="129240" cy="231480"/>
            </p14:xfrm>
          </p:contentPart>
        </mc:Choice>
        <mc:Fallback xmlns="">
          <p:pic>
            <p:nvPicPr>
              <p:cNvPr id="50" name="Ink 49">
                <a:extLst>
                  <a:ext uri="{FF2B5EF4-FFF2-40B4-BE49-F238E27FC236}">
                    <a16:creationId xmlns:a16="http://schemas.microsoft.com/office/drawing/2014/main" id="{08CCC2B1-C93C-ED4E-B57D-B057F7D2178B}"/>
                  </a:ext>
                </a:extLst>
              </p:cNvPr>
              <p:cNvPicPr/>
              <p:nvPr/>
            </p:nvPicPr>
            <p:blipFill>
              <a:blip r:embed="rId85"/>
              <a:stretch>
                <a:fillRect/>
              </a:stretch>
            </p:blipFill>
            <p:spPr>
              <a:xfrm>
                <a:off x="5355017" y="2945606"/>
                <a:ext cx="15984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1" name="Ink 50">
                <a:extLst>
                  <a:ext uri="{FF2B5EF4-FFF2-40B4-BE49-F238E27FC236}">
                    <a16:creationId xmlns:a16="http://schemas.microsoft.com/office/drawing/2014/main" id="{5D21C22F-2984-8041-B7BF-0C771D3C96CB}"/>
                  </a:ext>
                </a:extLst>
              </p14:cNvPr>
              <p14:cNvContentPartPr/>
              <p14:nvPr/>
            </p14:nvContentPartPr>
            <p14:xfrm>
              <a:off x="5268617" y="2987006"/>
              <a:ext cx="294840" cy="157680"/>
            </p14:xfrm>
          </p:contentPart>
        </mc:Choice>
        <mc:Fallback xmlns="">
          <p:pic>
            <p:nvPicPr>
              <p:cNvPr id="51" name="Ink 50">
                <a:extLst>
                  <a:ext uri="{FF2B5EF4-FFF2-40B4-BE49-F238E27FC236}">
                    <a16:creationId xmlns:a16="http://schemas.microsoft.com/office/drawing/2014/main" id="{5D21C22F-2984-8041-B7BF-0C771D3C96CB}"/>
                  </a:ext>
                </a:extLst>
              </p:cNvPr>
              <p:cNvPicPr/>
              <p:nvPr/>
            </p:nvPicPr>
            <p:blipFill>
              <a:blip r:embed="rId87"/>
              <a:stretch>
                <a:fillRect/>
              </a:stretch>
            </p:blipFill>
            <p:spPr>
              <a:xfrm>
                <a:off x="5253137" y="2971526"/>
                <a:ext cx="32508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4" name="Ink 63">
                <a:extLst>
                  <a:ext uri="{FF2B5EF4-FFF2-40B4-BE49-F238E27FC236}">
                    <a16:creationId xmlns:a16="http://schemas.microsoft.com/office/drawing/2014/main" id="{C1E710D5-AABF-AB40-873C-17DF583C92FE}"/>
                  </a:ext>
                </a:extLst>
              </p14:cNvPr>
              <p14:cNvContentPartPr/>
              <p14:nvPr/>
            </p14:nvContentPartPr>
            <p14:xfrm>
              <a:off x="4822217" y="2400206"/>
              <a:ext cx="253800" cy="1038600"/>
            </p14:xfrm>
          </p:contentPart>
        </mc:Choice>
        <mc:Fallback xmlns="">
          <p:pic>
            <p:nvPicPr>
              <p:cNvPr id="64" name="Ink 63">
                <a:extLst>
                  <a:ext uri="{FF2B5EF4-FFF2-40B4-BE49-F238E27FC236}">
                    <a16:creationId xmlns:a16="http://schemas.microsoft.com/office/drawing/2014/main" id="{C1E710D5-AABF-AB40-873C-17DF583C92FE}"/>
                  </a:ext>
                </a:extLst>
              </p:cNvPr>
              <p:cNvPicPr/>
              <p:nvPr/>
            </p:nvPicPr>
            <p:blipFill>
              <a:blip r:embed="rId89"/>
              <a:stretch>
                <a:fillRect/>
              </a:stretch>
            </p:blipFill>
            <p:spPr>
              <a:xfrm>
                <a:off x="4806737" y="2385086"/>
                <a:ext cx="284400" cy="10688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4" name="Ink 53">
                <a:extLst>
                  <a:ext uri="{FF2B5EF4-FFF2-40B4-BE49-F238E27FC236}">
                    <a16:creationId xmlns:a16="http://schemas.microsoft.com/office/drawing/2014/main" id="{DE4C8CE9-D4BE-D242-A6AB-80C85F8888B9}"/>
                  </a:ext>
                </a:extLst>
              </p14:cNvPr>
              <p14:cNvContentPartPr/>
              <p14:nvPr/>
            </p14:nvContentPartPr>
            <p14:xfrm>
              <a:off x="5965217" y="2782166"/>
              <a:ext cx="174600" cy="20520"/>
            </p14:xfrm>
          </p:contentPart>
        </mc:Choice>
        <mc:Fallback xmlns="">
          <p:pic>
            <p:nvPicPr>
              <p:cNvPr id="54" name="Ink 53">
                <a:extLst>
                  <a:ext uri="{FF2B5EF4-FFF2-40B4-BE49-F238E27FC236}">
                    <a16:creationId xmlns:a16="http://schemas.microsoft.com/office/drawing/2014/main" id="{DE4C8CE9-D4BE-D242-A6AB-80C85F8888B9}"/>
                  </a:ext>
                </a:extLst>
              </p:cNvPr>
              <p:cNvPicPr/>
              <p:nvPr/>
            </p:nvPicPr>
            <p:blipFill>
              <a:blip r:embed="rId91"/>
              <a:stretch>
                <a:fillRect/>
              </a:stretch>
            </p:blipFill>
            <p:spPr>
              <a:xfrm>
                <a:off x="5950097" y="2767046"/>
                <a:ext cx="20520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5" name="Ink 54">
                <a:extLst>
                  <a:ext uri="{FF2B5EF4-FFF2-40B4-BE49-F238E27FC236}">
                    <a16:creationId xmlns:a16="http://schemas.microsoft.com/office/drawing/2014/main" id="{4BF8D82B-8FC1-7F4B-8EF2-FC9B1510BB34}"/>
                  </a:ext>
                </a:extLst>
              </p14:cNvPr>
              <p14:cNvContentPartPr/>
              <p14:nvPr/>
            </p14:nvContentPartPr>
            <p14:xfrm>
              <a:off x="5982497" y="2881166"/>
              <a:ext cx="192240" cy="28800"/>
            </p14:xfrm>
          </p:contentPart>
        </mc:Choice>
        <mc:Fallback xmlns="">
          <p:pic>
            <p:nvPicPr>
              <p:cNvPr id="55" name="Ink 54">
                <a:extLst>
                  <a:ext uri="{FF2B5EF4-FFF2-40B4-BE49-F238E27FC236}">
                    <a16:creationId xmlns:a16="http://schemas.microsoft.com/office/drawing/2014/main" id="{4BF8D82B-8FC1-7F4B-8EF2-FC9B1510BB34}"/>
                  </a:ext>
                </a:extLst>
              </p:cNvPr>
              <p:cNvPicPr/>
              <p:nvPr/>
            </p:nvPicPr>
            <p:blipFill>
              <a:blip r:embed="rId93"/>
              <a:stretch>
                <a:fillRect/>
              </a:stretch>
            </p:blipFill>
            <p:spPr>
              <a:xfrm>
                <a:off x="5967377" y="2865686"/>
                <a:ext cx="22284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56" name="Ink 55">
                <a:extLst>
                  <a:ext uri="{FF2B5EF4-FFF2-40B4-BE49-F238E27FC236}">
                    <a16:creationId xmlns:a16="http://schemas.microsoft.com/office/drawing/2014/main" id="{EFAE7415-6058-BF4D-A7A7-AC5457C38CCA}"/>
                  </a:ext>
                </a:extLst>
              </p14:cNvPr>
              <p14:cNvContentPartPr/>
              <p14:nvPr/>
            </p14:nvContentPartPr>
            <p14:xfrm>
              <a:off x="6513857" y="2664806"/>
              <a:ext cx="106200" cy="303120"/>
            </p14:xfrm>
          </p:contentPart>
        </mc:Choice>
        <mc:Fallback xmlns="">
          <p:pic>
            <p:nvPicPr>
              <p:cNvPr id="56" name="Ink 55">
                <a:extLst>
                  <a:ext uri="{FF2B5EF4-FFF2-40B4-BE49-F238E27FC236}">
                    <a16:creationId xmlns:a16="http://schemas.microsoft.com/office/drawing/2014/main" id="{EFAE7415-6058-BF4D-A7A7-AC5457C38CCA}"/>
                  </a:ext>
                </a:extLst>
              </p:cNvPr>
              <p:cNvPicPr/>
              <p:nvPr/>
            </p:nvPicPr>
            <p:blipFill>
              <a:blip r:embed="rId95"/>
              <a:stretch>
                <a:fillRect/>
              </a:stretch>
            </p:blipFill>
            <p:spPr>
              <a:xfrm>
                <a:off x="6498737" y="2649326"/>
                <a:ext cx="13680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57" name="Ink 56">
                <a:extLst>
                  <a:ext uri="{FF2B5EF4-FFF2-40B4-BE49-F238E27FC236}">
                    <a16:creationId xmlns:a16="http://schemas.microsoft.com/office/drawing/2014/main" id="{7D32BB7A-12C7-3F4D-B0AF-D63917B1028F}"/>
                  </a:ext>
                </a:extLst>
              </p14:cNvPr>
              <p14:cNvContentPartPr/>
              <p14:nvPr/>
            </p14:nvContentPartPr>
            <p14:xfrm>
              <a:off x="6509177" y="2594966"/>
              <a:ext cx="200880" cy="325080"/>
            </p14:xfrm>
          </p:contentPart>
        </mc:Choice>
        <mc:Fallback xmlns="">
          <p:pic>
            <p:nvPicPr>
              <p:cNvPr id="57" name="Ink 56">
                <a:extLst>
                  <a:ext uri="{FF2B5EF4-FFF2-40B4-BE49-F238E27FC236}">
                    <a16:creationId xmlns:a16="http://schemas.microsoft.com/office/drawing/2014/main" id="{7D32BB7A-12C7-3F4D-B0AF-D63917B1028F}"/>
                  </a:ext>
                </a:extLst>
              </p:cNvPr>
              <p:cNvPicPr/>
              <p:nvPr/>
            </p:nvPicPr>
            <p:blipFill>
              <a:blip r:embed="rId97"/>
              <a:stretch>
                <a:fillRect/>
              </a:stretch>
            </p:blipFill>
            <p:spPr>
              <a:xfrm>
                <a:off x="6493697" y="2579846"/>
                <a:ext cx="231480"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58" name="Ink 57">
                <a:extLst>
                  <a:ext uri="{FF2B5EF4-FFF2-40B4-BE49-F238E27FC236}">
                    <a16:creationId xmlns:a16="http://schemas.microsoft.com/office/drawing/2014/main" id="{36BA3152-5386-D642-A7F0-FA4BC66BBADA}"/>
                  </a:ext>
                </a:extLst>
              </p14:cNvPr>
              <p14:cNvContentPartPr/>
              <p14:nvPr/>
            </p14:nvContentPartPr>
            <p14:xfrm>
              <a:off x="6841817" y="2881526"/>
              <a:ext cx="139320" cy="57600"/>
            </p14:xfrm>
          </p:contentPart>
        </mc:Choice>
        <mc:Fallback xmlns="">
          <p:pic>
            <p:nvPicPr>
              <p:cNvPr id="58" name="Ink 57">
                <a:extLst>
                  <a:ext uri="{FF2B5EF4-FFF2-40B4-BE49-F238E27FC236}">
                    <a16:creationId xmlns:a16="http://schemas.microsoft.com/office/drawing/2014/main" id="{36BA3152-5386-D642-A7F0-FA4BC66BBADA}"/>
                  </a:ext>
                </a:extLst>
              </p:cNvPr>
              <p:cNvPicPr/>
              <p:nvPr/>
            </p:nvPicPr>
            <p:blipFill>
              <a:blip r:embed="rId99"/>
              <a:stretch>
                <a:fillRect/>
              </a:stretch>
            </p:blipFill>
            <p:spPr>
              <a:xfrm>
                <a:off x="6826697" y="2866046"/>
                <a:ext cx="16956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59" name="Ink 58">
                <a:extLst>
                  <a:ext uri="{FF2B5EF4-FFF2-40B4-BE49-F238E27FC236}">
                    <a16:creationId xmlns:a16="http://schemas.microsoft.com/office/drawing/2014/main" id="{3003540A-CA37-504D-BC74-44DCB3252072}"/>
                  </a:ext>
                </a:extLst>
              </p14:cNvPr>
              <p14:cNvContentPartPr/>
              <p14:nvPr/>
            </p14:nvContentPartPr>
            <p14:xfrm>
              <a:off x="7081937" y="2559326"/>
              <a:ext cx="188640" cy="345600"/>
            </p14:xfrm>
          </p:contentPart>
        </mc:Choice>
        <mc:Fallback xmlns="">
          <p:pic>
            <p:nvPicPr>
              <p:cNvPr id="59" name="Ink 58">
                <a:extLst>
                  <a:ext uri="{FF2B5EF4-FFF2-40B4-BE49-F238E27FC236}">
                    <a16:creationId xmlns:a16="http://schemas.microsoft.com/office/drawing/2014/main" id="{3003540A-CA37-504D-BC74-44DCB3252072}"/>
                  </a:ext>
                </a:extLst>
              </p:cNvPr>
              <p:cNvPicPr/>
              <p:nvPr/>
            </p:nvPicPr>
            <p:blipFill>
              <a:blip r:embed="rId101"/>
              <a:stretch>
                <a:fillRect/>
              </a:stretch>
            </p:blipFill>
            <p:spPr>
              <a:xfrm>
                <a:off x="7066817" y="2543846"/>
                <a:ext cx="21924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0" name="Ink 59">
                <a:extLst>
                  <a:ext uri="{FF2B5EF4-FFF2-40B4-BE49-F238E27FC236}">
                    <a16:creationId xmlns:a16="http://schemas.microsoft.com/office/drawing/2014/main" id="{68479CAF-3C22-4149-8CBC-60649222401B}"/>
                  </a:ext>
                </a:extLst>
              </p14:cNvPr>
              <p14:cNvContentPartPr/>
              <p14:nvPr/>
            </p14:nvContentPartPr>
            <p14:xfrm>
              <a:off x="7372097" y="2560046"/>
              <a:ext cx="172800" cy="305640"/>
            </p14:xfrm>
          </p:contentPart>
        </mc:Choice>
        <mc:Fallback xmlns="">
          <p:pic>
            <p:nvPicPr>
              <p:cNvPr id="60" name="Ink 59">
                <a:extLst>
                  <a:ext uri="{FF2B5EF4-FFF2-40B4-BE49-F238E27FC236}">
                    <a16:creationId xmlns:a16="http://schemas.microsoft.com/office/drawing/2014/main" id="{68479CAF-3C22-4149-8CBC-60649222401B}"/>
                  </a:ext>
                </a:extLst>
              </p:cNvPr>
              <p:cNvPicPr/>
              <p:nvPr/>
            </p:nvPicPr>
            <p:blipFill>
              <a:blip r:embed="rId103"/>
              <a:stretch>
                <a:fillRect/>
              </a:stretch>
            </p:blipFill>
            <p:spPr>
              <a:xfrm>
                <a:off x="7356617" y="2544926"/>
                <a:ext cx="20340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1" name="Ink 60">
                <a:extLst>
                  <a:ext uri="{FF2B5EF4-FFF2-40B4-BE49-F238E27FC236}">
                    <a16:creationId xmlns:a16="http://schemas.microsoft.com/office/drawing/2014/main" id="{0A3D254A-A383-C341-9FFB-EBF00CFB8E63}"/>
                  </a:ext>
                </a:extLst>
              </p14:cNvPr>
              <p14:cNvContentPartPr/>
              <p14:nvPr/>
            </p14:nvContentPartPr>
            <p14:xfrm>
              <a:off x="7266257" y="2742206"/>
              <a:ext cx="234000" cy="18360"/>
            </p14:xfrm>
          </p:contentPart>
        </mc:Choice>
        <mc:Fallback xmlns="">
          <p:pic>
            <p:nvPicPr>
              <p:cNvPr id="61" name="Ink 60">
                <a:extLst>
                  <a:ext uri="{FF2B5EF4-FFF2-40B4-BE49-F238E27FC236}">
                    <a16:creationId xmlns:a16="http://schemas.microsoft.com/office/drawing/2014/main" id="{0A3D254A-A383-C341-9FFB-EBF00CFB8E63}"/>
                  </a:ext>
                </a:extLst>
              </p:cNvPr>
              <p:cNvPicPr/>
              <p:nvPr/>
            </p:nvPicPr>
            <p:blipFill>
              <a:blip r:embed="rId105"/>
              <a:stretch>
                <a:fillRect/>
              </a:stretch>
            </p:blipFill>
            <p:spPr>
              <a:xfrm>
                <a:off x="7251137" y="2726726"/>
                <a:ext cx="26460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6" name="Ink 65">
                <a:extLst>
                  <a:ext uri="{FF2B5EF4-FFF2-40B4-BE49-F238E27FC236}">
                    <a16:creationId xmlns:a16="http://schemas.microsoft.com/office/drawing/2014/main" id="{8DA955FB-6168-E549-B9E1-6437DFA5132D}"/>
                  </a:ext>
                </a:extLst>
              </p14:cNvPr>
              <p14:cNvContentPartPr/>
              <p14:nvPr/>
            </p14:nvContentPartPr>
            <p14:xfrm>
              <a:off x="6285977" y="2264846"/>
              <a:ext cx="241920" cy="1132560"/>
            </p14:xfrm>
          </p:contentPart>
        </mc:Choice>
        <mc:Fallback xmlns="">
          <p:pic>
            <p:nvPicPr>
              <p:cNvPr id="66" name="Ink 65">
                <a:extLst>
                  <a:ext uri="{FF2B5EF4-FFF2-40B4-BE49-F238E27FC236}">
                    <a16:creationId xmlns:a16="http://schemas.microsoft.com/office/drawing/2014/main" id="{8DA955FB-6168-E549-B9E1-6437DFA5132D}"/>
                  </a:ext>
                </a:extLst>
              </p:cNvPr>
              <p:cNvPicPr/>
              <p:nvPr/>
            </p:nvPicPr>
            <p:blipFill>
              <a:blip r:embed="rId107"/>
              <a:stretch>
                <a:fillRect/>
              </a:stretch>
            </p:blipFill>
            <p:spPr>
              <a:xfrm>
                <a:off x="6270857" y="2249726"/>
                <a:ext cx="272520" cy="11631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8" name="Ink 67">
                <a:extLst>
                  <a:ext uri="{FF2B5EF4-FFF2-40B4-BE49-F238E27FC236}">
                    <a16:creationId xmlns:a16="http://schemas.microsoft.com/office/drawing/2014/main" id="{7902B64E-0385-0B42-8BD4-1C213BE5AEF8}"/>
                  </a:ext>
                </a:extLst>
              </p14:cNvPr>
              <p14:cNvContentPartPr/>
              <p14:nvPr/>
            </p14:nvContentPartPr>
            <p14:xfrm>
              <a:off x="6888257" y="3370046"/>
              <a:ext cx="111600" cy="232200"/>
            </p14:xfrm>
          </p:contentPart>
        </mc:Choice>
        <mc:Fallback xmlns="">
          <p:pic>
            <p:nvPicPr>
              <p:cNvPr id="68" name="Ink 67">
                <a:extLst>
                  <a:ext uri="{FF2B5EF4-FFF2-40B4-BE49-F238E27FC236}">
                    <a16:creationId xmlns:a16="http://schemas.microsoft.com/office/drawing/2014/main" id="{7902B64E-0385-0B42-8BD4-1C213BE5AEF8}"/>
                  </a:ext>
                </a:extLst>
              </p:cNvPr>
              <p:cNvPicPr/>
              <p:nvPr/>
            </p:nvPicPr>
            <p:blipFill>
              <a:blip r:embed="rId109"/>
              <a:stretch>
                <a:fillRect/>
              </a:stretch>
            </p:blipFill>
            <p:spPr>
              <a:xfrm>
                <a:off x="6873137" y="3354926"/>
                <a:ext cx="14220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69" name="Ink 68">
                <a:extLst>
                  <a:ext uri="{FF2B5EF4-FFF2-40B4-BE49-F238E27FC236}">
                    <a16:creationId xmlns:a16="http://schemas.microsoft.com/office/drawing/2014/main" id="{20C7E7C0-A3F6-2749-8151-30F0B525833A}"/>
                  </a:ext>
                </a:extLst>
              </p14:cNvPr>
              <p14:cNvContentPartPr/>
              <p14:nvPr/>
            </p14:nvContentPartPr>
            <p14:xfrm>
              <a:off x="6843617" y="3548966"/>
              <a:ext cx="236520" cy="145440"/>
            </p14:xfrm>
          </p:contentPart>
        </mc:Choice>
        <mc:Fallback xmlns="">
          <p:pic>
            <p:nvPicPr>
              <p:cNvPr id="69" name="Ink 68">
                <a:extLst>
                  <a:ext uri="{FF2B5EF4-FFF2-40B4-BE49-F238E27FC236}">
                    <a16:creationId xmlns:a16="http://schemas.microsoft.com/office/drawing/2014/main" id="{20C7E7C0-A3F6-2749-8151-30F0B525833A}"/>
                  </a:ext>
                </a:extLst>
              </p:cNvPr>
              <p:cNvPicPr/>
              <p:nvPr/>
            </p:nvPicPr>
            <p:blipFill>
              <a:blip r:embed="rId111"/>
              <a:stretch>
                <a:fillRect/>
              </a:stretch>
            </p:blipFill>
            <p:spPr>
              <a:xfrm>
                <a:off x="6828137" y="3533846"/>
                <a:ext cx="26712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1" name="Ink 70">
                <a:extLst>
                  <a:ext uri="{FF2B5EF4-FFF2-40B4-BE49-F238E27FC236}">
                    <a16:creationId xmlns:a16="http://schemas.microsoft.com/office/drawing/2014/main" id="{87684CCE-3BB8-2E48-966A-B59417582DEC}"/>
                  </a:ext>
                </a:extLst>
              </p14:cNvPr>
              <p14:cNvContentPartPr/>
              <p14:nvPr/>
            </p14:nvContentPartPr>
            <p14:xfrm>
              <a:off x="6731657" y="3997166"/>
              <a:ext cx="131400" cy="329040"/>
            </p14:xfrm>
          </p:contentPart>
        </mc:Choice>
        <mc:Fallback xmlns="">
          <p:pic>
            <p:nvPicPr>
              <p:cNvPr id="71" name="Ink 70">
                <a:extLst>
                  <a:ext uri="{FF2B5EF4-FFF2-40B4-BE49-F238E27FC236}">
                    <a16:creationId xmlns:a16="http://schemas.microsoft.com/office/drawing/2014/main" id="{87684CCE-3BB8-2E48-966A-B59417582DEC}"/>
                  </a:ext>
                </a:extLst>
              </p:cNvPr>
              <p:cNvPicPr/>
              <p:nvPr/>
            </p:nvPicPr>
            <p:blipFill>
              <a:blip r:embed="rId113"/>
              <a:stretch>
                <a:fillRect/>
              </a:stretch>
            </p:blipFill>
            <p:spPr>
              <a:xfrm>
                <a:off x="6716177" y="3981686"/>
                <a:ext cx="16164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2" name="Ink 71">
                <a:extLst>
                  <a:ext uri="{FF2B5EF4-FFF2-40B4-BE49-F238E27FC236}">
                    <a16:creationId xmlns:a16="http://schemas.microsoft.com/office/drawing/2014/main" id="{47AC3E36-9598-5543-B52D-D5C8CD3074C1}"/>
                  </a:ext>
                </a:extLst>
              </p14:cNvPr>
              <p14:cNvContentPartPr/>
              <p14:nvPr/>
            </p14:nvContentPartPr>
            <p14:xfrm>
              <a:off x="6670457" y="3962966"/>
              <a:ext cx="353160" cy="361440"/>
            </p14:xfrm>
          </p:contentPart>
        </mc:Choice>
        <mc:Fallback xmlns="">
          <p:pic>
            <p:nvPicPr>
              <p:cNvPr id="72" name="Ink 71">
                <a:extLst>
                  <a:ext uri="{FF2B5EF4-FFF2-40B4-BE49-F238E27FC236}">
                    <a16:creationId xmlns:a16="http://schemas.microsoft.com/office/drawing/2014/main" id="{47AC3E36-9598-5543-B52D-D5C8CD3074C1}"/>
                  </a:ext>
                </a:extLst>
              </p:cNvPr>
              <p:cNvPicPr/>
              <p:nvPr/>
            </p:nvPicPr>
            <p:blipFill>
              <a:blip r:embed="rId115"/>
              <a:stretch>
                <a:fillRect/>
              </a:stretch>
            </p:blipFill>
            <p:spPr>
              <a:xfrm>
                <a:off x="6655337" y="3947846"/>
                <a:ext cx="383760" cy="3920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3" name="Ink 72">
                <a:extLst>
                  <a:ext uri="{FF2B5EF4-FFF2-40B4-BE49-F238E27FC236}">
                    <a16:creationId xmlns:a16="http://schemas.microsoft.com/office/drawing/2014/main" id="{A29E7205-8540-7B45-9B91-3EAA57479327}"/>
                  </a:ext>
                </a:extLst>
              </p14:cNvPr>
              <p14:cNvContentPartPr/>
              <p14:nvPr/>
            </p14:nvContentPartPr>
            <p14:xfrm>
              <a:off x="7064297" y="4223606"/>
              <a:ext cx="101520" cy="82440"/>
            </p14:xfrm>
          </p:contentPart>
        </mc:Choice>
        <mc:Fallback xmlns="">
          <p:pic>
            <p:nvPicPr>
              <p:cNvPr id="73" name="Ink 72">
                <a:extLst>
                  <a:ext uri="{FF2B5EF4-FFF2-40B4-BE49-F238E27FC236}">
                    <a16:creationId xmlns:a16="http://schemas.microsoft.com/office/drawing/2014/main" id="{A29E7205-8540-7B45-9B91-3EAA57479327}"/>
                  </a:ext>
                </a:extLst>
              </p:cNvPr>
              <p:cNvPicPr/>
              <p:nvPr/>
            </p:nvPicPr>
            <p:blipFill>
              <a:blip r:embed="rId117"/>
              <a:stretch>
                <a:fillRect/>
              </a:stretch>
            </p:blipFill>
            <p:spPr>
              <a:xfrm>
                <a:off x="7048817" y="4208126"/>
                <a:ext cx="13212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4" name="Ink 73">
                <a:extLst>
                  <a:ext uri="{FF2B5EF4-FFF2-40B4-BE49-F238E27FC236}">
                    <a16:creationId xmlns:a16="http://schemas.microsoft.com/office/drawing/2014/main" id="{D7D29B69-3132-BA47-B7D1-ACD6147EFB61}"/>
                  </a:ext>
                </a:extLst>
              </p14:cNvPr>
              <p14:cNvContentPartPr/>
              <p14:nvPr/>
            </p14:nvContentPartPr>
            <p14:xfrm>
              <a:off x="7228097" y="3953606"/>
              <a:ext cx="233640" cy="270720"/>
            </p14:xfrm>
          </p:contentPart>
        </mc:Choice>
        <mc:Fallback xmlns="">
          <p:pic>
            <p:nvPicPr>
              <p:cNvPr id="74" name="Ink 73">
                <a:extLst>
                  <a:ext uri="{FF2B5EF4-FFF2-40B4-BE49-F238E27FC236}">
                    <a16:creationId xmlns:a16="http://schemas.microsoft.com/office/drawing/2014/main" id="{D7D29B69-3132-BA47-B7D1-ACD6147EFB61}"/>
                  </a:ext>
                </a:extLst>
              </p:cNvPr>
              <p:cNvPicPr/>
              <p:nvPr/>
            </p:nvPicPr>
            <p:blipFill>
              <a:blip r:embed="rId119"/>
              <a:stretch>
                <a:fillRect/>
              </a:stretch>
            </p:blipFill>
            <p:spPr>
              <a:xfrm>
                <a:off x="7212617" y="3938126"/>
                <a:ext cx="26388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5" name="Ink 74">
                <a:extLst>
                  <a:ext uri="{FF2B5EF4-FFF2-40B4-BE49-F238E27FC236}">
                    <a16:creationId xmlns:a16="http://schemas.microsoft.com/office/drawing/2014/main" id="{FB1C9368-3C9D-8B48-A995-4C9FE4EE3842}"/>
                  </a:ext>
                </a:extLst>
              </p14:cNvPr>
              <p14:cNvContentPartPr/>
              <p14:nvPr/>
            </p14:nvContentPartPr>
            <p14:xfrm>
              <a:off x="7131617" y="4050086"/>
              <a:ext cx="234720" cy="69120"/>
            </p14:xfrm>
          </p:contentPart>
        </mc:Choice>
        <mc:Fallback xmlns="">
          <p:pic>
            <p:nvPicPr>
              <p:cNvPr id="75" name="Ink 74">
                <a:extLst>
                  <a:ext uri="{FF2B5EF4-FFF2-40B4-BE49-F238E27FC236}">
                    <a16:creationId xmlns:a16="http://schemas.microsoft.com/office/drawing/2014/main" id="{FB1C9368-3C9D-8B48-A995-4C9FE4EE3842}"/>
                  </a:ext>
                </a:extLst>
              </p:cNvPr>
              <p:cNvPicPr/>
              <p:nvPr/>
            </p:nvPicPr>
            <p:blipFill>
              <a:blip r:embed="rId121"/>
              <a:stretch>
                <a:fillRect/>
              </a:stretch>
            </p:blipFill>
            <p:spPr>
              <a:xfrm>
                <a:off x="7116497" y="4034606"/>
                <a:ext cx="26532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7" name="Ink 76">
                <a:extLst>
                  <a:ext uri="{FF2B5EF4-FFF2-40B4-BE49-F238E27FC236}">
                    <a16:creationId xmlns:a16="http://schemas.microsoft.com/office/drawing/2014/main" id="{24163937-0E6D-C842-9234-50D41E69A61C}"/>
                  </a:ext>
                </a:extLst>
              </p14:cNvPr>
              <p14:cNvContentPartPr/>
              <p14:nvPr/>
            </p14:nvContentPartPr>
            <p14:xfrm>
              <a:off x="7654697" y="3997886"/>
              <a:ext cx="197280" cy="33840"/>
            </p14:xfrm>
          </p:contentPart>
        </mc:Choice>
        <mc:Fallback xmlns="">
          <p:pic>
            <p:nvPicPr>
              <p:cNvPr id="77" name="Ink 76">
                <a:extLst>
                  <a:ext uri="{FF2B5EF4-FFF2-40B4-BE49-F238E27FC236}">
                    <a16:creationId xmlns:a16="http://schemas.microsoft.com/office/drawing/2014/main" id="{24163937-0E6D-C842-9234-50D41E69A61C}"/>
                  </a:ext>
                </a:extLst>
              </p:cNvPr>
              <p:cNvPicPr/>
              <p:nvPr/>
            </p:nvPicPr>
            <p:blipFill>
              <a:blip r:embed="rId123"/>
              <a:stretch>
                <a:fillRect/>
              </a:stretch>
            </p:blipFill>
            <p:spPr>
              <a:xfrm>
                <a:off x="7639577" y="3982766"/>
                <a:ext cx="22788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78" name="Ink 77">
                <a:extLst>
                  <a:ext uri="{FF2B5EF4-FFF2-40B4-BE49-F238E27FC236}">
                    <a16:creationId xmlns:a16="http://schemas.microsoft.com/office/drawing/2014/main" id="{11825822-1458-8C44-8148-4BD6BB67D9A8}"/>
                  </a:ext>
                </a:extLst>
              </p14:cNvPr>
              <p14:cNvContentPartPr/>
              <p14:nvPr/>
            </p14:nvContentPartPr>
            <p14:xfrm>
              <a:off x="7697897" y="3939206"/>
              <a:ext cx="116640" cy="207720"/>
            </p14:xfrm>
          </p:contentPart>
        </mc:Choice>
        <mc:Fallback xmlns="">
          <p:pic>
            <p:nvPicPr>
              <p:cNvPr id="78" name="Ink 77">
                <a:extLst>
                  <a:ext uri="{FF2B5EF4-FFF2-40B4-BE49-F238E27FC236}">
                    <a16:creationId xmlns:a16="http://schemas.microsoft.com/office/drawing/2014/main" id="{11825822-1458-8C44-8148-4BD6BB67D9A8}"/>
                  </a:ext>
                </a:extLst>
              </p:cNvPr>
              <p:cNvPicPr/>
              <p:nvPr/>
            </p:nvPicPr>
            <p:blipFill>
              <a:blip r:embed="rId125"/>
              <a:stretch>
                <a:fillRect/>
              </a:stretch>
            </p:blipFill>
            <p:spPr>
              <a:xfrm>
                <a:off x="7682777" y="3924086"/>
                <a:ext cx="14724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5" name="Ink 94">
                <a:extLst>
                  <a:ext uri="{FF2B5EF4-FFF2-40B4-BE49-F238E27FC236}">
                    <a16:creationId xmlns:a16="http://schemas.microsoft.com/office/drawing/2014/main" id="{BEB5D7CF-E190-A640-AC73-54F832728E23}"/>
                  </a:ext>
                </a:extLst>
              </p14:cNvPr>
              <p14:cNvContentPartPr/>
              <p14:nvPr/>
            </p14:nvContentPartPr>
            <p14:xfrm>
              <a:off x="5242337" y="3605126"/>
              <a:ext cx="166320" cy="515160"/>
            </p14:xfrm>
          </p:contentPart>
        </mc:Choice>
        <mc:Fallback xmlns="">
          <p:pic>
            <p:nvPicPr>
              <p:cNvPr id="95" name="Ink 94">
                <a:extLst>
                  <a:ext uri="{FF2B5EF4-FFF2-40B4-BE49-F238E27FC236}">
                    <a16:creationId xmlns:a16="http://schemas.microsoft.com/office/drawing/2014/main" id="{BEB5D7CF-E190-A640-AC73-54F832728E23}"/>
                  </a:ext>
                </a:extLst>
              </p:cNvPr>
              <p:cNvPicPr/>
              <p:nvPr/>
            </p:nvPicPr>
            <p:blipFill>
              <a:blip r:embed="rId127"/>
              <a:stretch>
                <a:fillRect/>
              </a:stretch>
            </p:blipFill>
            <p:spPr>
              <a:xfrm>
                <a:off x="5227217" y="3590006"/>
                <a:ext cx="196920" cy="5454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6" name="Ink 95">
                <a:extLst>
                  <a:ext uri="{FF2B5EF4-FFF2-40B4-BE49-F238E27FC236}">
                    <a16:creationId xmlns:a16="http://schemas.microsoft.com/office/drawing/2014/main" id="{9FA778FA-F8D3-914C-B5B2-88348EFB9573}"/>
                  </a:ext>
                </a:extLst>
              </p14:cNvPr>
              <p14:cNvContentPartPr/>
              <p14:nvPr/>
            </p14:nvContentPartPr>
            <p14:xfrm>
              <a:off x="5273657" y="4035326"/>
              <a:ext cx="212400" cy="183240"/>
            </p14:xfrm>
          </p:contentPart>
        </mc:Choice>
        <mc:Fallback xmlns="">
          <p:pic>
            <p:nvPicPr>
              <p:cNvPr id="96" name="Ink 95">
                <a:extLst>
                  <a:ext uri="{FF2B5EF4-FFF2-40B4-BE49-F238E27FC236}">
                    <a16:creationId xmlns:a16="http://schemas.microsoft.com/office/drawing/2014/main" id="{9FA778FA-F8D3-914C-B5B2-88348EFB9573}"/>
                  </a:ext>
                </a:extLst>
              </p:cNvPr>
              <p:cNvPicPr/>
              <p:nvPr/>
            </p:nvPicPr>
            <p:blipFill>
              <a:blip r:embed="rId129"/>
              <a:stretch>
                <a:fillRect/>
              </a:stretch>
            </p:blipFill>
            <p:spPr>
              <a:xfrm>
                <a:off x="5258537" y="4019846"/>
                <a:ext cx="24300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98" name="Ink 97">
                <a:extLst>
                  <a:ext uri="{FF2B5EF4-FFF2-40B4-BE49-F238E27FC236}">
                    <a16:creationId xmlns:a16="http://schemas.microsoft.com/office/drawing/2014/main" id="{09FAEA4C-E945-AB4D-817B-BED401362E77}"/>
                  </a:ext>
                </a:extLst>
              </p14:cNvPr>
              <p14:cNvContentPartPr/>
              <p14:nvPr/>
            </p14:nvContentPartPr>
            <p14:xfrm>
              <a:off x="5272937" y="4490006"/>
              <a:ext cx="514800" cy="269640"/>
            </p14:xfrm>
          </p:contentPart>
        </mc:Choice>
        <mc:Fallback xmlns="">
          <p:pic>
            <p:nvPicPr>
              <p:cNvPr id="98" name="Ink 97">
                <a:extLst>
                  <a:ext uri="{FF2B5EF4-FFF2-40B4-BE49-F238E27FC236}">
                    <a16:creationId xmlns:a16="http://schemas.microsoft.com/office/drawing/2014/main" id="{09FAEA4C-E945-AB4D-817B-BED401362E77}"/>
                  </a:ext>
                </a:extLst>
              </p:cNvPr>
              <p:cNvPicPr/>
              <p:nvPr/>
            </p:nvPicPr>
            <p:blipFill>
              <a:blip r:embed="rId131"/>
              <a:stretch>
                <a:fillRect/>
              </a:stretch>
            </p:blipFill>
            <p:spPr>
              <a:xfrm>
                <a:off x="5257817" y="4474526"/>
                <a:ext cx="54540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99" name="Ink 98">
                <a:extLst>
                  <a:ext uri="{FF2B5EF4-FFF2-40B4-BE49-F238E27FC236}">
                    <a16:creationId xmlns:a16="http://schemas.microsoft.com/office/drawing/2014/main" id="{39E05BA5-C4E3-A84C-B82A-5A42E8B42B62}"/>
                  </a:ext>
                </a:extLst>
              </p14:cNvPr>
              <p14:cNvContentPartPr/>
              <p14:nvPr/>
            </p14:nvContentPartPr>
            <p14:xfrm>
              <a:off x="5734097" y="4415126"/>
              <a:ext cx="194040" cy="235080"/>
            </p14:xfrm>
          </p:contentPart>
        </mc:Choice>
        <mc:Fallback xmlns="">
          <p:pic>
            <p:nvPicPr>
              <p:cNvPr id="99" name="Ink 98">
                <a:extLst>
                  <a:ext uri="{FF2B5EF4-FFF2-40B4-BE49-F238E27FC236}">
                    <a16:creationId xmlns:a16="http://schemas.microsoft.com/office/drawing/2014/main" id="{39E05BA5-C4E3-A84C-B82A-5A42E8B42B62}"/>
                  </a:ext>
                </a:extLst>
              </p:cNvPr>
              <p:cNvPicPr/>
              <p:nvPr/>
            </p:nvPicPr>
            <p:blipFill>
              <a:blip r:embed="rId133"/>
              <a:stretch>
                <a:fillRect/>
              </a:stretch>
            </p:blipFill>
            <p:spPr>
              <a:xfrm>
                <a:off x="5718617" y="4399646"/>
                <a:ext cx="22464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0" name="Ink 99">
                <a:extLst>
                  <a:ext uri="{FF2B5EF4-FFF2-40B4-BE49-F238E27FC236}">
                    <a16:creationId xmlns:a16="http://schemas.microsoft.com/office/drawing/2014/main" id="{0505D0BC-7503-5242-9F7D-A87E40D5B3C0}"/>
                  </a:ext>
                </a:extLst>
              </p14:cNvPr>
              <p14:cNvContentPartPr/>
              <p14:nvPr/>
            </p14:nvContentPartPr>
            <p14:xfrm>
              <a:off x="5997977" y="4458686"/>
              <a:ext cx="34920" cy="205560"/>
            </p14:xfrm>
          </p:contentPart>
        </mc:Choice>
        <mc:Fallback xmlns="">
          <p:pic>
            <p:nvPicPr>
              <p:cNvPr id="100" name="Ink 99">
                <a:extLst>
                  <a:ext uri="{FF2B5EF4-FFF2-40B4-BE49-F238E27FC236}">
                    <a16:creationId xmlns:a16="http://schemas.microsoft.com/office/drawing/2014/main" id="{0505D0BC-7503-5242-9F7D-A87E40D5B3C0}"/>
                  </a:ext>
                </a:extLst>
              </p:cNvPr>
              <p:cNvPicPr/>
              <p:nvPr/>
            </p:nvPicPr>
            <p:blipFill>
              <a:blip r:embed="rId135"/>
              <a:stretch>
                <a:fillRect/>
              </a:stretch>
            </p:blipFill>
            <p:spPr>
              <a:xfrm>
                <a:off x="5982857" y="4443206"/>
                <a:ext cx="6552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1" name="Ink 100">
                <a:extLst>
                  <a:ext uri="{FF2B5EF4-FFF2-40B4-BE49-F238E27FC236}">
                    <a16:creationId xmlns:a16="http://schemas.microsoft.com/office/drawing/2014/main" id="{98FDA3D2-2F56-964B-8531-62CC0F63BD59}"/>
                  </a:ext>
                </a:extLst>
              </p14:cNvPr>
              <p14:cNvContentPartPr/>
              <p14:nvPr/>
            </p14:nvContentPartPr>
            <p14:xfrm>
              <a:off x="5901497" y="4522766"/>
              <a:ext cx="222480" cy="84240"/>
            </p14:xfrm>
          </p:contentPart>
        </mc:Choice>
        <mc:Fallback xmlns="">
          <p:pic>
            <p:nvPicPr>
              <p:cNvPr id="101" name="Ink 100">
                <a:extLst>
                  <a:ext uri="{FF2B5EF4-FFF2-40B4-BE49-F238E27FC236}">
                    <a16:creationId xmlns:a16="http://schemas.microsoft.com/office/drawing/2014/main" id="{98FDA3D2-2F56-964B-8531-62CC0F63BD59}"/>
                  </a:ext>
                </a:extLst>
              </p:cNvPr>
              <p:cNvPicPr/>
              <p:nvPr/>
            </p:nvPicPr>
            <p:blipFill>
              <a:blip r:embed="rId137"/>
              <a:stretch>
                <a:fillRect/>
              </a:stretch>
            </p:blipFill>
            <p:spPr>
              <a:xfrm>
                <a:off x="5886017" y="4507286"/>
                <a:ext cx="25308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2" name="Ink 101">
                <a:extLst>
                  <a:ext uri="{FF2B5EF4-FFF2-40B4-BE49-F238E27FC236}">
                    <a16:creationId xmlns:a16="http://schemas.microsoft.com/office/drawing/2014/main" id="{B55D1BDD-71AB-994A-AAD3-560E0521C8BF}"/>
                  </a:ext>
                </a:extLst>
              </p14:cNvPr>
              <p14:cNvContentPartPr/>
              <p14:nvPr/>
            </p14:nvContentPartPr>
            <p14:xfrm>
              <a:off x="6043697" y="4328006"/>
              <a:ext cx="163440" cy="343080"/>
            </p14:xfrm>
          </p:contentPart>
        </mc:Choice>
        <mc:Fallback xmlns="">
          <p:pic>
            <p:nvPicPr>
              <p:cNvPr id="102" name="Ink 101">
                <a:extLst>
                  <a:ext uri="{FF2B5EF4-FFF2-40B4-BE49-F238E27FC236}">
                    <a16:creationId xmlns:a16="http://schemas.microsoft.com/office/drawing/2014/main" id="{B55D1BDD-71AB-994A-AAD3-560E0521C8BF}"/>
                  </a:ext>
                </a:extLst>
              </p:cNvPr>
              <p:cNvPicPr/>
              <p:nvPr/>
            </p:nvPicPr>
            <p:blipFill>
              <a:blip r:embed="rId139"/>
              <a:stretch>
                <a:fillRect/>
              </a:stretch>
            </p:blipFill>
            <p:spPr>
              <a:xfrm>
                <a:off x="6028217" y="4312886"/>
                <a:ext cx="194040" cy="37332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3" name="Ink 102">
                <a:extLst>
                  <a:ext uri="{FF2B5EF4-FFF2-40B4-BE49-F238E27FC236}">
                    <a16:creationId xmlns:a16="http://schemas.microsoft.com/office/drawing/2014/main" id="{BACCF635-18BF-C746-BBCF-52984EF42424}"/>
                  </a:ext>
                </a:extLst>
              </p14:cNvPr>
              <p14:cNvContentPartPr/>
              <p14:nvPr/>
            </p14:nvContentPartPr>
            <p14:xfrm>
              <a:off x="6348257" y="4293806"/>
              <a:ext cx="164160" cy="55440"/>
            </p14:xfrm>
          </p:contentPart>
        </mc:Choice>
        <mc:Fallback xmlns="">
          <p:pic>
            <p:nvPicPr>
              <p:cNvPr id="103" name="Ink 102">
                <a:extLst>
                  <a:ext uri="{FF2B5EF4-FFF2-40B4-BE49-F238E27FC236}">
                    <a16:creationId xmlns:a16="http://schemas.microsoft.com/office/drawing/2014/main" id="{BACCF635-18BF-C746-BBCF-52984EF42424}"/>
                  </a:ext>
                </a:extLst>
              </p:cNvPr>
              <p:cNvPicPr/>
              <p:nvPr/>
            </p:nvPicPr>
            <p:blipFill>
              <a:blip r:embed="rId141"/>
              <a:stretch>
                <a:fillRect/>
              </a:stretch>
            </p:blipFill>
            <p:spPr>
              <a:xfrm>
                <a:off x="6333137" y="4278686"/>
                <a:ext cx="19476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04" name="Ink 103">
                <a:extLst>
                  <a:ext uri="{FF2B5EF4-FFF2-40B4-BE49-F238E27FC236}">
                    <a16:creationId xmlns:a16="http://schemas.microsoft.com/office/drawing/2014/main" id="{C975794F-0D07-134B-86B0-78B6B7FBA5C7}"/>
                  </a:ext>
                </a:extLst>
              </p14:cNvPr>
              <p14:cNvContentPartPr/>
              <p14:nvPr/>
            </p14:nvContentPartPr>
            <p14:xfrm>
              <a:off x="6357257" y="4421606"/>
              <a:ext cx="156600" cy="55800"/>
            </p14:xfrm>
          </p:contentPart>
        </mc:Choice>
        <mc:Fallback xmlns="">
          <p:pic>
            <p:nvPicPr>
              <p:cNvPr id="104" name="Ink 103">
                <a:extLst>
                  <a:ext uri="{FF2B5EF4-FFF2-40B4-BE49-F238E27FC236}">
                    <a16:creationId xmlns:a16="http://schemas.microsoft.com/office/drawing/2014/main" id="{C975794F-0D07-134B-86B0-78B6B7FBA5C7}"/>
                  </a:ext>
                </a:extLst>
              </p:cNvPr>
              <p:cNvPicPr/>
              <p:nvPr/>
            </p:nvPicPr>
            <p:blipFill>
              <a:blip r:embed="rId143"/>
              <a:stretch>
                <a:fillRect/>
              </a:stretch>
            </p:blipFill>
            <p:spPr>
              <a:xfrm>
                <a:off x="6341777" y="4406486"/>
                <a:ext cx="18684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07" name="Ink 106">
                <a:extLst>
                  <a:ext uri="{FF2B5EF4-FFF2-40B4-BE49-F238E27FC236}">
                    <a16:creationId xmlns:a16="http://schemas.microsoft.com/office/drawing/2014/main" id="{55A2E1FD-A0C6-E641-9DF0-D463BAF21B93}"/>
                  </a:ext>
                </a:extLst>
              </p14:cNvPr>
              <p14:cNvContentPartPr/>
              <p14:nvPr/>
            </p14:nvContentPartPr>
            <p14:xfrm>
              <a:off x="6621497" y="4590086"/>
              <a:ext cx="380160" cy="267840"/>
            </p14:xfrm>
          </p:contentPart>
        </mc:Choice>
        <mc:Fallback xmlns="">
          <p:pic>
            <p:nvPicPr>
              <p:cNvPr id="107" name="Ink 106">
                <a:extLst>
                  <a:ext uri="{FF2B5EF4-FFF2-40B4-BE49-F238E27FC236}">
                    <a16:creationId xmlns:a16="http://schemas.microsoft.com/office/drawing/2014/main" id="{55A2E1FD-A0C6-E641-9DF0-D463BAF21B93}"/>
                  </a:ext>
                </a:extLst>
              </p:cNvPr>
              <p:cNvPicPr/>
              <p:nvPr/>
            </p:nvPicPr>
            <p:blipFill>
              <a:blip r:embed="rId145"/>
              <a:stretch>
                <a:fillRect/>
              </a:stretch>
            </p:blipFill>
            <p:spPr>
              <a:xfrm>
                <a:off x="6606017" y="4574966"/>
                <a:ext cx="41076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08" name="Ink 107">
                <a:extLst>
                  <a:ext uri="{FF2B5EF4-FFF2-40B4-BE49-F238E27FC236}">
                    <a16:creationId xmlns:a16="http://schemas.microsoft.com/office/drawing/2014/main" id="{8CA8A811-A408-2443-B122-CEF062EDFA97}"/>
                  </a:ext>
                </a:extLst>
              </p14:cNvPr>
              <p14:cNvContentPartPr/>
              <p14:nvPr/>
            </p14:nvContentPartPr>
            <p14:xfrm>
              <a:off x="6580817" y="3997166"/>
              <a:ext cx="447840" cy="525960"/>
            </p14:xfrm>
          </p:contentPart>
        </mc:Choice>
        <mc:Fallback xmlns="">
          <p:pic>
            <p:nvPicPr>
              <p:cNvPr id="108" name="Ink 107">
                <a:extLst>
                  <a:ext uri="{FF2B5EF4-FFF2-40B4-BE49-F238E27FC236}">
                    <a16:creationId xmlns:a16="http://schemas.microsoft.com/office/drawing/2014/main" id="{8CA8A811-A408-2443-B122-CEF062EDFA97}"/>
                  </a:ext>
                </a:extLst>
              </p:cNvPr>
              <p:cNvPicPr/>
              <p:nvPr/>
            </p:nvPicPr>
            <p:blipFill>
              <a:blip r:embed="rId147"/>
              <a:stretch>
                <a:fillRect/>
              </a:stretch>
            </p:blipFill>
            <p:spPr>
              <a:xfrm>
                <a:off x="6565697" y="3981686"/>
                <a:ext cx="478440" cy="5565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80" name="Ink 79">
                <a:extLst>
                  <a:ext uri="{FF2B5EF4-FFF2-40B4-BE49-F238E27FC236}">
                    <a16:creationId xmlns:a16="http://schemas.microsoft.com/office/drawing/2014/main" id="{76760468-9F3C-1649-8560-5E56770C2073}"/>
                  </a:ext>
                </a:extLst>
              </p14:cNvPr>
              <p14:cNvContentPartPr/>
              <p14:nvPr/>
            </p14:nvContentPartPr>
            <p14:xfrm>
              <a:off x="8068697" y="3779366"/>
              <a:ext cx="304560" cy="288720"/>
            </p14:xfrm>
          </p:contentPart>
        </mc:Choice>
        <mc:Fallback xmlns="">
          <p:pic>
            <p:nvPicPr>
              <p:cNvPr id="80" name="Ink 79">
                <a:extLst>
                  <a:ext uri="{FF2B5EF4-FFF2-40B4-BE49-F238E27FC236}">
                    <a16:creationId xmlns:a16="http://schemas.microsoft.com/office/drawing/2014/main" id="{76760468-9F3C-1649-8560-5E56770C2073}"/>
                  </a:ext>
                </a:extLst>
              </p:cNvPr>
              <p:cNvPicPr/>
              <p:nvPr/>
            </p:nvPicPr>
            <p:blipFill>
              <a:blip r:embed="rId149"/>
              <a:stretch>
                <a:fillRect/>
              </a:stretch>
            </p:blipFill>
            <p:spPr>
              <a:xfrm>
                <a:off x="8053217" y="3764246"/>
                <a:ext cx="33480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81" name="Ink 80">
                <a:extLst>
                  <a:ext uri="{FF2B5EF4-FFF2-40B4-BE49-F238E27FC236}">
                    <a16:creationId xmlns:a16="http://schemas.microsoft.com/office/drawing/2014/main" id="{219E6AF1-B71B-2541-B5EB-7FC6E5B78179}"/>
                  </a:ext>
                </a:extLst>
              </p14:cNvPr>
              <p14:cNvContentPartPr/>
              <p14:nvPr/>
            </p14:nvContentPartPr>
            <p14:xfrm>
              <a:off x="8433377" y="3978086"/>
              <a:ext cx="142200" cy="119880"/>
            </p14:xfrm>
          </p:contentPart>
        </mc:Choice>
        <mc:Fallback xmlns="">
          <p:pic>
            <p:nvPicPr>
              <p:cNvPr id="81" name="Ink 80">
                <a:extLst>
                  <a:ext uri="{FF2B5EF4-FFF2-40B4-BE49-F238E27FC236}">
                    <a16:creationId xmlns:a16="http://schemas.microsoft.com/office/drawing/2014/main" id="{219E6AF1-B71B-2541-B5EB-7FC6E5B78179}"/>
                  </a:ext>
                </a:extLst>
              </p:cNvPr>
              <p:cNvPicPr/>
              <p:nvPr/>
            </p:nvPicPr>
            <p:blipFill>
              <a:blip r:embed="rId151"/>
              <a:stretch>
                <a:fillRect/>
              </a:stretch>
            </p:blipFill>
            <p:spPr>
              <a:xfrm>
                <a:off x="8417897" y="3962606"/>
                <a:ext cx="17244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10" name="Ink 109">
                <a:extLst>
                  <a:ext uri="{FF2B5EF4-FFF2-40B4-BE49-F238E27FC236}">
                    <a16:creationId xmlns:a16="http://schemas.microsoft.com/office/drawing/2014/main" id="{EA76BA79-9C88-3C48-B40A-71DEB5A1F7C9}"/>
                  </a:ext>
                </a:extLst>
              </p14:cNvPr>
              <p14:cNvContentPartPr/>
              <p14:nvPr/>
            </p14:nvContentPartPr>
            <p14:xfrm>
              <a:off x="8481977" y="3492086"/>
              <a:ext cx="286560" cy="606600"/>
            </p14:xfrm>
          </p:contentPart>
        </mc:Choice>
        <mc:Fallback xmlns="">
          <p:pic>
            <p:nvPicPr>
              <p:cNvPr id="110" name="Ink 109">
                <a:extLst>
                  <a:ext uri="{FF2B5EF4-FFF2-40B4-BE49-F238E27FC236}">
                    <a16:creationId xmlns:a16="http://schemas.microsoft.com/office/drawing/2014/main" id="{EA76BA79-9C88-3C48-B40A-71DEB5A1F7C9}"/>
                  </a:ext>
                </a:extLst>
              </p:cNvPr>
              <p:cNvPicPr/>
              <p:nvPr/>
            </p:nvPicPr>
            <p:blipFill>
              <a:blip r:embed="rId153"/>
              <a:stretch>
                <a:fillRect/>
              </a:stretch>
            </p:blipFill>
            <p:spPr>
              <a:xfrm>
                <a:off x="8466857" y="3476606"/>
                <a:ext cx="317160" cy="6372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7" name="Ink 116">
                <a:extLst>
                  <a:ext uri="{FF2B5EF4-FFF2-40B4-BE49-F238E27FC236}">
                    <a16:creationId xmlns:a16="http://schemas.microsoft.com/office/drawing/2014/main" id="{77F4FDB1-D7E2-154B-83C4-36FE354DFA8C}"/>
                  </a:ext>
                </a:extLst>
              </p14:cNvPr>
              <p14:cNvContentPartPr/>
              <p14:nvPr/>
            </p14:nvContentPartPr>
            <p14:xfrm>
              <a:off x="6945857" y="5455166"/>
              <a:ext cx="205920" cy="230760"/>
            </p14:xfrm>
          </p:contentPart>
        </mc:Choice>
        <mc:Fallback xmlns="">
          <p:pic>
            <p:nvPicPr>
              <p:cNvPr id="117" name="Ink 116">
                <a:extLst>
                  <a:ext uri="{FF2B5EF4-FFF2-40B4-BE49-F238E27FC236}">
                    <a16:creationId xmlns:a16="http://schemas.microsoft.com/office/drawing/2014/main" id="{77F4FDB1-D7E2-154B-83C4-36FE354DFA8C}"/>
                  </a:ext>
                </a:extLst>
              </p:cNvPr>
              <p:cNvPicPr/>
              <p:nvPr/>
            </p:nvPicPr>
            <p:blipFill>
              <a:blip r:embed="rId155"/>
              <a:stretch>
                <a:fillRect/>
              </a:stretch>
            </p:blipFill>
            <p:spPr>
              <a:xfrm>
                <a:off x="6930737" y="5440046"/>
                <a:ext cx="23652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18" name="Ink 117">
                <a:extLst>
                  <a:ext uri="{FF2B5EF4-FFF2-40B4-BE49-F238E27FC236}">
                    <a16:creationId xmlns:a16="http://schemas.microsoft.com/office/drawing/2014/main" id="{41CC6749-4023-334A-A61B-A628D3384CFC}"/>
                  </a:ext>
                </a:extLst>
              </p14:cNvPr>
              <p14:cNvContentPartPr/>
              <p14:nvPr/>
            </p14:nvContentPartPr>
            <p14:xfrm>
              <a:off x="6882137" y="5187686"/>
              <a:ext cx="175320" cy="146160"/>
            </p14:xfrm>
          </p:contentPart>
        </mc:Choice>
        <mc:Fallback xmlns="">
          <p:pic>
            <p:nvPicPr>
              <p:cNvPr id="118" name="Ink 117">
                <a:extLst>
                  <a:ext uri="{FF2B5EF4-FFF2-40B4-BE49-F238E27FC236}">
                    <a16:creationId xmlns:a16="http://schemas.microsoft.com/office/drawing/2014/main" id="{41CC6749-4023-334A-A61B-A628D3384CFC}"/>
                  </a:ext>
                </a:extLst>
              </p:cNvPr>
              <p:cNvPicPr/>
              <p:nvPr/>
            </p:nvPicPr>
            <p:blipFill>
              <a:blip r:embed="rId157"/>
              <a:stretch>
                <a:fillRect/>
              </a:stretch>
            </p:blipFill>
            <p:spPr>
              <a:xfrm>
                <a:off x="6867017" y="5172566"/>
                <a:ext cx="20592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9" name="Ink 118">
                <a:extLst>
                  <a:ext uri="{FF2B5EF4-FFF2-40B4-BE49-F238E27FC236}">
                    <a16:creationId xmlns:a16="http://schemas.microsoft.com/office/drawing/2014/main" id="{09DA5705-E296-7A4E-980C-CB33694E52C7}"/>
                  </a:ext>
                </a:extLst>
              </p14:cNvPr>
              <p14:cNvContentPartPr/>
              <p14:nvPr/>
            </p14:nvContentPartPr>
            <p14:xfrm>
              <a:off x="7051697" y="5259686"/>
              <a:ext cx="150480" cy="38880"/>
            </p14:xfrm>
          </p:contentPart>
        </mc:Choice>
        <mc:Fallback xmlns="">
          <p:pic>
            <p:nvPicPr>
              <p:cNvPr id="119" name="Ink 118">
                <a:extLst>
                  <a:ext uri="{FF2B5EF4-FFF2-40B4-BE49-F238E27FC236}">
                    <a16:creationId xmlns:a16="http://schemas.microsoft.com/office/drawing/2014/main" id="{09DA5705-E296-7A4E-980C-CB33694E52C7}"/>
                  </a:ext>
                </a:extLst>
              </p:cNvPr>
              <p:cNvPicPr/>
              <p:nvPr/>
            </p:nvPicPr>
            <p:blipFill>
              <a:blip r:embed="rId159"/>
              <a:stretch>
                <a:fillRect/>
              </a:stretch>
            </p:blipFill>
            <p:spPr>
              <a:xfrm>
                <a:off x="7036217" y="5244566"/>
                <a:ext cx="18108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21" name="Ink 120">
                <a:extLst>
                  <a:ext uri="{FF2B5EF4-FFF2-40B4-BE49-F238E27FC236}">
                    <a16:creationId xmlns:a16="http://schemas.microsoft.com/office/drawing/2014/main" id="{390ADD17-6651-5D43-BF63-CEB040DED2B4}"/>
                  </a:ext>
                </a:extLst>
              </p14:cNvPr>
              <p14:cNvContentPartPr/>
              <p14:nvPr/>
            </p14:nvContentPartPr>
            <p14:xfrm>
              <a:off x="7443737" y="5207126"/>
              <a:ext cx="311760" cy="255240"/>
            </p14:xfrm>
          </p:contentPart>
        </mc:Choice>
        <mc:Fallback xmlns="">
          <p:pic>
            <p:nvPicPr>
              <p:cNvPr id="121" name="Ink 120">
                <a:extLst>
                  <a:ext uri="{FF2B5EF4-FFF2-40B4-BE49-F238E27FC236}">
                    <a16:creationId xmlns:a16="http://schemas.microsoft.com/office/drawing/2014/main" id="{390ADD17-6651-5D43-BF63-CEB040DED2B4}"/>
                  </a:ext>
                </a:extLst>
              </p:cNvPr>
              <p:cNvPicPr/>
              <p:nvPr/>
            </p:nvPicPr>
            <p:blipFill>
              <a:blip r:embed="rId161"/>
              <a:stretch>
                <a:fillRect/>
              </a:stretch>
            </p:blipFill>
            <p:spPr>
              <a:xfrm>
                <a:off x="7428617" y="5191646"/>
                <a:ext cx="34200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2" name="Ink 121">
                <a:extLst>
                  <a:ext uri="{FF2B5EF4-FFF2-40B4-BE49-F238E27FC236}">
                    <a16:creationId xmlns:a16="http://schemas.microsoft.com/office/drawing/2014/main" id="{4AB5BC07-A1C6-8D48-A6B0-E2F775310004}"/>
                  </a:ext>
                </a:extLst>
              </p14:cNvPr>
              <p14:cNvContentPartPr/>
              <p14:nvPr/>
            </p14:nvContentPartPr>
            <p14:xfrm>
              <a:off x="7380737" y="4857926"/>
              <a:ext cx="329400" cy="267120"/>
            </p14:xfrm>
          </p:contentPart>
        </mc:Choice>
        <mc:Fallback xmlns="">
          <p:pic>
            <p:nvPicPr>
              <p:cNvPr id="122" name="Ink 121">
                <a:extLst>
                  <a:ext uri="{FF2B5EF4-FFF2-40B4-BE49-F238E27FC236}">
                    <a16:creationId xmlns:a16="http://schemas.microsoft.com/office/drawing/2014/main" id="{4AB5BC07-A1C6-8D48-A6B0-E2F775310004}"/>
                  </a:ext>
                </a:extLst>
              </p:cNvPr>
              <p:cNvPicPr/>
              <p:nvPr/>
            </p:nvPicPr>
            <p:blipFill>
              <a:blip r:embed="rId163"/>
              <a:stretch>
                <a:fillRect/>
              </a:stretch>
            </p:blipFill>
            <p:spPr>
              <a:xfrm>
                <a:off x="7365257" y="4842446"/>
                <a:ext cx="36000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23" name="Ink 122">
                <a:extLst>
                  <a:ext uri="{FF2B5EF4-FFF2-40B4-BE49-F238E27FC236}">
                    <a16:creationId xmlns:a16="http://schemas.microsoft.com/office/drawing/2014/main" id="{BEA58085-115D-614A-95AE-86B61EFB88DF}"/>
                  </a:ext>
                </a:extLst>
              </p14:cNvPr>
              <p14:cNvContentPartPr/>
              <p14:nvPr/>
            </p14:nvContentPartPr>
            <p14:xfrm>
              <a:off x="7768097" y="4981766"/>
              <a:ext cx="129960" cy="61200"/>
            </p14:xfrm>
          </p:contentPart>
        </mc:Choice>
        <mc:Fallback xmlns="">
          <p:pic>
            <p:nvPicPr>
              <p:cNvPr id="123" name="Ink 122">
                <a:extLst>
                  <a:ext uri="{FF2B5EF4-FFF2-40B4-BE49-F238E27FC236}">
                    <a16:creationId xmlns:a16="http://schemas.microsoft.com/office/drawing/2014/main" id="{BEA58085-115D-614A-95AE-86B61EFB88DF}"/>
                  </a:ext>
                </a:extLst>
              </p:cNvPr>
              <p:cNvPicPr/>
              <p:nvPr/>
            </p:nvPicPr>
            <p:blipFill>
              <a:blip r:embed="rId165"/>
              <a:stretch>
                <a:fillRect/>
              </a:stretch>
            </p:blipFill>
            <p:spPr>
              <a:xfrm>
                <a:off x="7752977" y="4966646"/>
                <a:ext cx="16056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24" name="Ink 123">
                <a:extLst>
                  <a:ext uri="{FF2B5EF4-FFF2-40B4-BE49-F238E27FC236}">
                    <a16:creationId xmlns:a16="http://schemas.microsoft.com/office/drawing/2014/main" id="{BB2D866C-A4C6-FF43-9352-F22CC3020DAA}"/>
                  </a:ext>
                </a:extLst>
              </p14:cNvPr>
              <p14:cNvContentPartPr/>
              <p14:nvPr/>
            </p14:nvContentPartPr>
            <p14:xfrm>
              <a:off x="7846217" y="4685126"/>
              <a:ext cx="305640" cy="228600"/>
            </p14:xfrm>
          </p:contentPart>
        </mc:Choice>
        <mc:Fallback xmlns="">
          <p:pic>
            <p:nvPicPr>
              <p:cNvPr id="124" name="Ink 123">
                <a:extLst>
                  <a:ext uri="{FF2B5EF4-FFF2-40B4-BE49-F238E27FC236}">
                    <a16:creationId xmlns:a16="http://schemas.microsoft.com/office/drawing/2014/main" id="{BB2D866C-A4C6-FF43-9352-F22CC3020DAA}"/>
                  </a:ext>
                </a:extLst>
              </p:cNvPr>
              <p:cNvPicPr/>
              <p:nvPr/>
            </p:nvPicPr>
            <p:blipFill>
              <a:blip r:embed="rId167"/>
              <a:stretch>
                <a:fillRect/>
              </a:stretch>
            </p:blipFill>
            <p:spPr>
              <a:xfrm>
                <a:off x="7831097" y="4669646"/>
                <a:ext cx="33588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5" name="Ink 124">
                <a:extLst>
                  <a:ext uri="{FF2B5EF4-FFF2-40B4-BE49-F238E27FC236}">
                    <a16:creationId xmlns:a16="http://schemas.microsoft.com/office/drawing/2014/main" id="{6FAC2342-5E60-AB4F-9C31-754DC5FEF9A0}"/>
                  </a:ext>
                </a:extLst>
              </p14:cNvPr>
              <p14:cNvContentPartPr/>
              <p14:nvPr/>
            </p14:nvContentPartPr>
            <p14:xfrm>
              <a:off x="7826057" y="4723286"/>
              <a:ext cx="183600" cy="153720"/>
            </p14:xfrm>
          </p:contentPart>
        </mc:Choice>
        <mc:Fallback xmlns="">
          <p:pic>
            <p:nvPicPr>
              <p:cNvPr id="125" name="Ink 124">
                <a:extLst>
                  <a:ext uri="{FF2B5EF4-FFF2-40B4-BE49-F238E27FC236}">
                    <a16:creationId xmlns:a16="http://schemas.microsoft.com/office/drawing/2014/main" id="{6FAC2342-5E60-AB4F-9C31-754DC5FEF9A0}"/>
                  </a:ext>
                </a:extLst>
              </p:cNvPr>
              <p:cNvPicPr/>
              <p:nvPr/>
            </p:nvPicPr>
            <p:blipFill>
              <a:blip r:embed="rId169"/>
              <a:stretch>
                <a:fillRect/>
              </a:stretch>
            </p:blipFill>
            <p:spPr>
              <a:xfrm>
                <a:off x="7810937" y="4708166"/>
                <a:ext cx="21420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7" name="Ink 126">
                <a:extLst>
                  <a:ext uri="{FF2B5EF4-FFF2-40B4-BE49-F238E27FC236}">
                    <a16:creationId xmlns:a16="http://schemas.microsoft.com/office/drawing/2014/main" id="{8CE7B396-4B14-1E48-A256-775E6E04380B}"/>
                  </a:ext>
                </a:extLst>
              </p14:cNvPr>
              <p14:cNvContentPartPr/>
              <p14:nvPr/>
            </p14:nvContentPartPr>
            <p14:xfrm>
              <a:off x="7113617" y="5242406"/>
              <a:ext cx="105120" cy="100440"/>
            </p14:xfrm>
          </p:contentPart>
        </mc:Choice>
        <mc:Fallback xmlns="">
          <p:pic>
            <p:nvPicPr>
              <p:cNvPr id="127" name="Ink 126">
                <a:extLst>
                  <a:ext uri="{FF2B5EF4-FFF2-40B4-BE49-F238E27FC236}">
                    <a16:creationId xmlns:a16="http://schemas.microsoft.com/office/drawing/2014/main" id="{8CE7B396-4B14-1E48-A256-775E6E04380B}"/>
                  </a:ext>
                </a:extLst>
              </p:cNvPr>
              <p:cNvPicPr/>
              <p:nvPr/>
            </p:nvPicPr>
            <p:blipFill>
              <a:blip r:embed="rId171"/>
              <a:stretch>
                <a:fillRect/>
              </a:stretch>
            </p:blipFill>
            <p:spPr>
              <a:xfrm>
                <a:off x="7098137" y="5227286"/>
                <a:ext cx="135720" cy="130680"/>
              </a:xfrm>
              <a:prstGeom prst="rect">
                <a:avLst/>
              </a:prstGeom>
            </p:spPr>
          </p:pic>
        </mc:Fallback>
      </mc:AlternateContent>
      <p:grpSp>
        <p:nvGrpSpPr>
          <p:cNvPr id="164" name="Group 163">
            <a:extLst>
              <a:ext uri="{FF2B5EF4-FFF2-40B4-BE49-F238E27FC236}">
                <a16:creationId xmlns:a16="http://schemas.microsoft.com/office/drawing/2014/main" id="{0B9487CA-CD9A-4D4E-8C79-6A8433A33291}"/>
              </a:ext>
            </a:extLst>
          </p:cNvPr>
          <p:cNvGrpSpPr/>
          <p:nvPr/>
        </p:nvGrpSpPr>
        <p:grpSpPr>
          <a:xfrm>
            <a:off x="635417" y="3439886"/>
            <a:ext cx="1393200" cy="356400"/>
            <a:chOff x="635417" y="3439886"/>
            <a:chExt cx="1393200" cy="356400"/>
          </a:xfrm>
        </p:grpSpPr>
        <mc:AlternateContent xmlns:mc="http://schemas.openxmlformats.org/markup-compatibility/2006" xmlns:p14="http://schemas.microsoft.com/office/powerpoint/2010/main">
          <mc:Choice Requires="p14">
            <p:contentPart p14:bwMode="auto" r:id="rId172">
              <p14:nvContentPartPr>
                <p14:cNvPr id="155" name="Ink 154">
                  <a:extLst>
                    <a:ext uri="{FF2B5EF4-FFF2-40B4-BE49-F238E27FC236}">
                      <a16:creationId xmlns:a16="http://schemas.microsoft.com/office/drawing/2014/main" id="{F6F0E274-E3DA-A54C-A0A5-D3723B808776}"/>
                    </a:ext>
                  </a:extLst>
                </p14:cNvPr>
                <p14:cNvContentPartPr/>
                <p14:nvPr/>
              </p14:nvContentPartPr>
              <p14:xfrm>
                <a:off x="635417" y="3596486"/>
                <a:ext cx="43560" cy="177480"/>
              </p14:xfrm>
            </p:contentPart>
          </mc:Choice>
          <mc:Fallback xmlns="">
            <p:pic>
              <p:nvPicPr>
                <p:cNvPr id="155" name="Ink 154">
                  <a:extLst>
                    <a:ext uri="{FF2B5EF4-FFF2-40B4-BE49-F238E27FC236}">
                      <a16:creationId xmlns:a16="http://schemas.microsoft.com/office/drawing/2014/main" id="{F6F0E274-E3DA-A54C-A0A5-D3723B808776}"/>
                    </a:ext>
                  </a:extLst>
                </p:cNvPr>
                <p:cNvPicPr/>
                <p:nvPr/>
              </p:nvPicPr>
              <p:blipFill>
                <a:blip r:embed="rId173"/>
                <a:stretch>
                  <a:fillRect/>
                </a:stretch>
              </p:blipFill>
              <p:spPr>
                <a:xfrm>
                  <a:off x="620297" y="3581366"/>
                  <a:ext cx="7416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56" name="Ink 155">
                  <a:extLst>
                    <a:ext uri="{FF2B5EF4-FFF2-40B4-BE49-F238E27FC236}">
                      <a16:creationId xmlns:a16="http://schemas.microsoft.com/office/drawing/2014/main" id="{DD87D526-4429-314E-8C5B-010B04E4D184}"/>
                    </a:ext>
                  </a:extLst>
                </p14:cNvPr>
                <p14:cNvContentPartPr/>
                <p14:nvPr/>
              </p14:nvContentPartPr>
              <p14:xfrm>
                <a:off x="740177" y="3613766"/>
                <a:ext cx="161280" cy="182520"/>
              </p14:xfrm>
            </p:contentPart>
          </mc:Choice>
          <mc:Fallback xmlns="">
            <p:pic>
              <p:nvPicPr>
                <p:cNvPr id="156" name="Ink 155">
                  <a:extLst>
                    <a:ext uri="{FF2B5EF4-FFF2-40B4-BE49-F238E27FC236}">
                      <a16:creationId xmlns:a16="http://schemas.microsoft.com/office/drawing/2014/main" id="{DD87D526-4429-314E-8C5B-010B04E4D184}"/>
                    </a:ext>
                  </a:extLst>
                </p:cNvPr>
                <p:cNvPicPr/>
                <p:nvPr/>
              </p:nvPicPr>
              <p:blipFill>
                <a:blip r:embed="rId175"/>
                <a:stretch>
                  <a:fillRect/>
                </a:stretch>
              </p:blipFill>
              <p:spPr>
                <a:xfrm>
                  <a:off x="724697" y="3598646"/>
                  <a:ext cx="19152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57" name="Ink 156">
                  <a:extLst>
                    <a:ext uri="{FF2B5EF4-FFF2-40B4-BE49-F238E27FC236}">
                      <a16:creationId xmlns:a16="http://schemas.microsoft.com/office/drawing/2014/main" id="{8D0D1470-0EA1-044A-A4F3-1C5475D39EDB}"/>
                    </a:ext>
                  </a:extLst>
                </p14:cNvPr>
                <p14:cNvContentPartPr/>
                <p14:nvPr/>
              </p14:nvContentPartPr>
              <p14:xfrm>
                <a:off x="933857" y="3552926"/>
                <a:ext cx="228960" cy="207000"/>
              </p14:xfrm>
            </p:contentPart>
          </mc:Choice>
          <mc:Fallback xmlns="">
            <p:pic>
              <p:nvPicPr>
                <p:cNvPr id="157" name="Ink 156">
                  <a:extLst>
                    <a:ext uri="{FF2B5EF4-FFF2-40B4-BE49-F238E27FC236}">
                      <a16:creationId xmlns:a16="http://schemas.microsoft.com/office/drawing/2014/main" id="{8D0D1470-0EA1-044A-A4F3-1C5475D39EDB}"/>
                    </a:ext>
                  </a:extLst>
                </p:cNvPr>
                <p:cNvPicPr/>
                <p:nvPr/>
              </p:nvPicPr>
              <p:blipFill>
                <a:blip r:embed="rId177"/>
                <a:stretch>
                  <a:fillRect/>
                </a:stretch>
              </p:blipFill>
              <p:spPr>
                <a:xfrm>
                  <a:off x="918737" y="3537806"/>
                  <a:ext cx="259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58" name="Ink 157">
                  <a:extLst>
                    <a:ext uri="{FF2B5EF4-FFF2-40B4-BE49-F238E27FC236}">
                      <a16:creationId xmlns:a16="http://schemas.microsoft.com/office/drawing/2014/main" id="{507955F0-DA73-A44A-AACA-D279BBBBB6F8}"/>
                    </a:ext>
                  </a:extLst>
                </p14:cNvPr>
                <p14:cNvContentPartPr/>
                <p14:nvPr/>
              </p14:nvContentPartPr>
              <p14:xfrm>
                <a:off x="1070657" y="3550046"/>
                <a:ext cx="25200" cy="38160"/>
              </p14:xfrm>
            </p:contentPart>
          </mc:Choice>
          <mc:Fallback xmlns="">
            <p:pic>
              <p:nvPicPr>
                <p:cNvPr id="158" name="Ink 157">
                  <a:extLst>
                    <a:ext uri="{FF2B5EF4-FFF2-40B4-BE49-F238E27FC236}">
                      <a16:creationId xmlns:a16="http://schemas.microsoft.com/office/drawing/2014/main" id="{507955F0-DA73-A44A-AACA-D279BBBBB6F8}"/>
                    </a:ext>
                  </a:extLst>
                </p:cNvPr>
                <p:cNvPicPr/>
                <p:nvPr/>
              </p:nvPicPr>
              <p:blipFill>
                <a:blip r:embed="rId179"/>
                <a:stretch>
                  <a:fillRect/>
                </a:stretch>
              </p:blipFill>
              <p:spPr>
                <a:xfrm>
                  <a:off x="1055537" y="3534566"/>
                  <a:ext cx="5580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59" name="Ink 158">
                  <a:extLst>
                    <a:ext uri="{FF2B5EF4-FFF2-40B4-BE49-F238E27FC236}">
                      <a16:creationId xmlns:a16="http://schemas.microsoft.com/office/drawing/2014/main" id="{81427E94-BC88-4A44-97B2-B673E6B8C0BE}"/>
                    </a:ext>
                  </a:extLst>
                </p14:cNvPr>
                <p14:cNvContentPartPr/>
                <p14:nvPr/>
              </p14:nvContentPartPr>
              <p14:xfrm>
                <a:off x="1270817" y="3460766"/>
                <a:ext cx="249840" cy="243360"/>
              </p14:xfrm>
            </p:contentPart>
          </mc:Choice>
          <mc:Fallback xmlns="">
            <p:pic>
              <p:nvPicPr>
                <p:cNvPr id="159" name="Ink 158">
                  <a:extLst>
                    <a:ext uri="{FF2B5EF4-FFF2-40B4-BE49-F238E27FC236}">
                      <a16:creationId xmlns:a16="http://schemas.microsoft.com/office/drawing/2014/main" id="{81427E94-BC88-4A44-97B2-B673E6B8C0BE}"/>
                    </a:ext>
                  </a:extLst>
                </p:cNvPr>
                <p:cNvPicPr/>
                <p:nvPr/>
              </p:nvPicPr>
              <p:blipFill>
                <a:blip r:embed="rId181"/>
                <a:stretch>
                  <a:fillRect/>
                </a:stretch>
              </p:blipFill>
              <p:spPr>
                <a:xfrm>
                  <a:off x="1255697" y="3445286"/>
                  <a:ext cx="28008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60" name="Ink 159">
                  <a:extLst>
                    <a:ext uri="{FF2B5EF4-FFF2-40B4-BE49-F238E27FC236}">
                      <a16:creationId xmlns:a16="http://schemas.microsoft.com/office/drawing/2014/main" id="{0C33E863-4BD5-834C-9C91-D92B7A0F7B35}"/>
                    </a:ext>
                  </a:extLst>
                </p14:cNvPr>
                <p14:cNvContentPartPr/>
                <p14:nvPr/>
              </p14:nvContentPartPr>
              <p14:xfrm>
                <a:off x="1456577" y="3466526"/>
                <a:ext cx="15120" cy="8280"/>
              </p14:xfrm>
            </p:contentPart>
          </mc:Choice>
          <mc:Fallback xmlns="">
            <p:pic>
              <p:nvPicPr>
                <p:cNvPr id="160" name="Ink 159">
                  <a:extLst>
                    <a:ext uri="{FF2B5EF4-FFF2-40B4-BE49-F238E27FC236}">
                      <a16:creationId xmlns:a16="http://schemas.microsoft.com/office/drawing/2014/main" id="{0C33E863-4BD5-834C-9C91-D92B7A0F7B35}"/>
                    </a:ext>
                  </a:extLst>
                </p:cNvPr>
                <p:cNvPicPr/>
                <p:nvPr/>
              </p:nvPicPr>
              <p:blipFill>
                <a:blip r:embed="rId183"/>
                <a:stretch>
                  <a:fillRect/>
                </a:stretch>
              </p:blipFill>
              <p:spPr>
                <a:xfrm>
                  <a:off x="1441457" y="3451406"/>
                  <a:ext cx="4572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61" name="Ink 160">
                  <a:extLst>
                    <a:ext uri="{FF2B5EF4-FFF2-40B4-BE49-F238E27FC236}">
                      <a16:creationId xmlns:a16="http://schemas.microsoft.com/office/drawing/2014/main" id="{81725D57-A64D-654A-9A78-754FB585A76D}"/>
                    </a:ext>
                  </a:extLst>
                </p14:cNvPr>
                <p14:cNvContentPartPr/>
                <p14:nvPr/>
              </p14:nvContentPartPr>
              <p14:xfrm>
                <a:off x="1611017" y="3492086"/>
                <a:ext cx="148320" cy="188280"/>
              </p14:xfrm>
            </p:contentPart>
          </mc:Choice>
          <mc:Fallback xmlns="">
            <p:pic>
              <p:nvPicPr>
                <p:cNvPr id="161" name="Ink 160">
                  <a:extLst>
                    <a:ext uri="{FF2B5EF4-FFF2-40B4-BE49-F238E27FC236}">
                      <a16:creationId xmlns:a16="http://schemas.microsoft.com/office/drawing/2014/main" id="{81725D57-A64D-654A-9A78-754FB585A76D}"/>
                    </a:ext>
                  </a:extLst>
                </p:cNvPr>
                <p:cNvPicPr/>
                <p:nvPr/>
              </p:nvPicPr>
              <p:blipFill>
                <a:blip r:embed="rId185"/>
                <a:stretch>
                  <a:fillRect/>
                </a:stretch>
              </p:blipFill>
              <p:spPr>
                <a:xfrm>
                  <a:off x="1595537" y="3476606"/>
                  <a:ext cx="17856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62" name="Ink 161">
                  <a:extLst>
                    <a:ext uri="{FF2B5EF4-FFF2-40B4-BE49-F238E27FC236}">
                      <a16:creationId xmlns:a16="http://schemas.microsoft.com/office/drawing/2014/main" id="{50C73B5E-AA0A-F645-8FC5-71C5A2306B4D}"/>
                    </a:ext>
                  </a:extLst>
                </p14:cNvPr>
                <p14:cNvContentPartPr/>
                <p14:nvPr/>
              </p14:nvContentPartPr>
              <p14:xfrm>
                <a:off x="1648817" y="3573086"/>
                <a:ext cx="138960" cy="84960"/>
              </p14:xfrm>
            </p:contentPart>
          </mc:Choice>
          <mc:Fallback xmlns="">
            <p:pic>
              <p:nvPicPr>
                <p:cNvPr id="162" name="Ink 161">
                  <a:extLst>
                    <a:ext uri="{FF2B5EF4-FFF2-40B4-BE49-F238E27FC236}">
                      <a16:creationId xmlns:a16="http://schemas.microsoft.com/office/drawing/2014/main" id="{50C73B5E-AA0A-F645-8FC5-71C5A2306B4D}"/>
                    </a:ext>
                  </a:extLst>
                </p:cNvPr>
                <p:cNvPicPr/>
                <p:nvPr/>
              </p:nvPicPr>
              <p:blipFill>
                <a:blip r:embed="rId187"/>
                <a:stretch>
                  <a:fillRect/>
                </a:stretch>
              </p:blipFill>
              <p:spPr>
                <a:xfrm>
                  <a:off x="1633697" y="3557606"/>
                  <a:ext cx="16956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63" name="Ink 162">
                  <a:extLst>
                    <a:ext uri="{FF2B5EF4-FFF2-40B4-BE49-F238E27FC236}">
                      <a16:creationId xmlns:a16="http://schemas.microsoft.com/office/drawing/2014/main" id="{A9D3ECB2-7E9D-D349-83CB-8E9334577453}"/>
                    </a:ext>
                  </a:extLst>
                </p14:cNvPr>
                <p14:cNvContentPartPr/>
                <p14:nvPr/>
              </p14:nvContentPartPr>
              <p14:xfrm>
                <a:off x="1835297" y="3439886"/>
                <a:ext cx="193320" cy="223560"/>
              </p14:xfrm>
            </p:contentPart>
          </mc:Choice>
          <mc:Fallback xmlns="">
            <p:pic>
              <p:nvPicPr>
                <p:cNvPr id="163" name="Ink 162">
                  <a:extLst>
                    <a:ext uri="{FF2B5EF4-FFF2-40B4-BE49-F238E27FC236}">
                      <a16:creationId xmlns:a16="http://schemas.microsoft.com/office/drawing/2014/main" id="{A9D3ECB2-7E9D-D349-83CB-8E9334577453}"/>
                    </a:ext>
                  </a:extLst>
                </p:cNvPr>
                <p:cNvPicPr/>
                <p:nvPr/>
              </p:nvPicPr>
              <p:blipFill>
                <a:blip r:embed="rId189"/>
                <a:stretch>
                  <a:fillRect/>
                </a:stretch>
              </p:blipFill>
              <p:spPr>
                <a:xfrm>
                  <a:off x="1819817" y="3424406"/>
                  <a:ext cx="223560" cy="254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0">
            <p14:nvContentPartPr>
              <p14:cNvPr id="176" name="Ink 175">
                <a:extLst>
                  <a:ext uri="{FF2B5EF4-FFF2-40B4-BE49-F238E27FC236}">
                    <a16:creationId xmlns:a16="http://schemas.microsoft.com/office/drawing/2014/main" id="{E1B7C28F-AC85-AB45-984C-8D48EA92772C}"/>
                  </a:ext>
                </a:extLst>
              </p14:cNvPr>
              <p14:cNvContentPartPr/>
              <p14:nvPr/>
            </p14:nvContentPartPr>
            <p14:xfrm>
              <a:off x="4159097" y="4172486"/>
              <a:ext cx="3600" cy="7560"/>
            </p14:xfrm>
          </p:contentPart>
        </mc:Choice>
        <mc:Fallback xmlns="">
          <p:pic>
            <p:nvPicPr>
              <p:cNvPr id="176" name="Ink 175">
                <a:extLst>
                  <a:ext uri="{FF2B5EF4-FFF2-40B4-BE49-F238E27FC236}">
                    <a16:creationId xmlns:a16="http://schemas.microsoft.com/office/drawing/2014/main" id="{E1B7C28F-AC85-AB45-984C-8D48EA92772C}"/>
                  </a:ext>
                </a:extLst>
              </p:cNvPr>
              <p:cNvPicPr/>
              <p:nvPr/>
            </p:nvPicPr>
            <p:blipFill>
              <a:blip r:embed="rId191"/>
              <a:stretch>
                <a:fillRect/>
              </a:stretch>
            </p:blipFill>
            <p:spPr>
              <a:xfrm>
                <a:off x="4143977" y="4157366"/>
                <a:ext cx="3420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95" name="Ink 194">
                <a:extLst>
                  <a:ext uri="{FF2B5EF4-FFF2-40B4-BE49-F238E27FC236}">
                    <a16:creationId xmlns:a16="http://schemas.microsoft.com/office/drawing/2014/main" id="{A045F625-7432-1445-838B-11545B46C28B}"/>
                  </a:ext>
                </a:extLst>
              </p14:cNvPr>
              <p14:cNvContentPartPr/>
              <p14:nvPr/>
            </p14:nvContentPartPr>
            <p14:xfrm>
              <a:off x="1471697" y="5474246"/>
              <a:ext cx="395640" cy="428400"/>
            </p14:xfrm>
          </p:contentPart>
        </mc:Choice>
        <mc:Fallback xmlns="">
          <p:pic>
            <p:nvPicPr>
              <p:cNvPr id="195" name="Ink 194">
                <a:extLst>
                  <a:ext uri="{FF2B5EF4-FFF2-40B4-BE49-F238E27FC236}">
                    <a16:creationId xmlns:a16="http://schemas.microsoft.com/office/drawing/2014/main" id="{A045F625-7432-1445-838B-11545B46C28B}"/>
                  </a:ext>
                </a:extLst>
              </p:cNvPr>
              <p:cNvPicPr/>
              <p:nvPr/>
            </p:nvPicPr>
            <p:blipFill>
              <a:blip r:embed="rId193"/>
              <a:stretch>
                <a:fillRect/>
              </a:stretch>
            </p:blipFill>
            <p:spPr>
              <a:xfrm>
                <a:off x="1456217" y="5459126"/>
                <a:ext cx="426240" cy="459000"/>
              </a:xfrm>
              <a:prstGeom prst="rect">
                <a:avLst/>
              </a:prstGeom>
            </p:spPr>
          </p:pic>
        </mc:Fallback>
      </mc:AlternateContent>
      <p:grpSp>
        <p:nvGrpSpPr>
          <p:cNvPr id="234" name="Group 233">
            <a:extLst>
              <a:ext uri="{FF2B5EF4-FFF2-40B4-BE49-F238E27FC236}">
                <a16:creationId xmlns:a16="http://schemas.microsoft.com/office/drawing/2014/main" id="{97756995-10DF-9E4C-8D10-23DA0441FDA5}"/>
              </a:ext>
            </a:extLst>
          </p:cNvPr>
          <p:cNvGrpSpPr/>
          <p:nvPr/>
        </p:nvGrpSpPr>
        <p:grpSpPr>
          <a:xfrm>
            <a:off x="261017" y="940406"/>
            <a:ext cx="1750680" cy="406080"/>
            <a:chOff x="261017" y="940406"/>
            <a:chExt cx="1750680" cy="406080"/>
          </a:xfrm>
        </p:grpSpPr>
        <mc:AlternateContent xmlns:mc="http://schemas.openxmlformats.org/markup-compatibility/2006" xmlns:p14="http://schemas.microsoft.com/office/powerpoint/2010/main">
          <mc:Choice Requires="p14">
            <p:contentPart p14:bwMode="auto" r:id="rId194">
              <p14:nvContentPartPr>
                <p14:cNvPr id="225" name="Ink 224">
                  <a:extLst>
                    <a:ext uri="{FF2B5EF4-FFF2-40B4-BE49-F238E27FC236}">
                      <a16:creationId xmlns:a16="http://schemas.microsoft.com/office/drawing/2014/main" id="{4886B97E-4298-2C41-96A7-DE29CDFF241E}"/>
                    </a:ext>
                  </a:extLst>
                </p14:cNvPr>
                <p14:cNvContentPartPr/>
                <p14:nvPr/>
              </p14:nvContentPartPr>
              <p14:xfrm>
                <a:off x="294857" y="1018526"/>
                <a:ext cx="18720" cy="246240"/>
              </p14:xfrm>
            </p:contentPart>
          </mc:Choice>
          <mc:Fallback xmlns="">
            <p:pic>
              <p:nvPicPr>
                <p:cNvPr id="225" name="Ink 224">
                  <a:extLst>
                    <a:ext uri="{FF2B5EF4-FFF2-40B4-BE49-F238E27FC236}">
                      <a16:creationId xmlns:a16="http://schemas.microsoft.com/office/drawing/2014/main" id="{4886B97E-4298-2C41-96A7-DE29CDFF241E}"/>
                    </a:ext>
                  </a:extLst>
                </p:cNvPr>
                <p:cNvPicPr/>
                <p:nvPr/>
              </p:nvPicPr>
              <p:blipFill>
                <a:blip r:embed="rId195"/>
                <a:stretch>
                  <a:fillRect/>
                </a:stretch>
              </p:blipFill>
              <p:spPr>
                <a:xfrm>
                  <a:off x="279737" y="1003406"/>
                  <a:ext cx="4932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226" name="Ink 225">
                  <a:extLst>
                    <a:ext uri="{FF2B5EF4-FFF2-40B4-BE49-F238E27FC236}">
                      <a16:creationId xmlns:a16="http://schemas.microsoft.com/office/drawing/2014/main" id="{F9F6676F-3472-0644-A4FC-95F0C62AA59D}"/>
                    </a:ext>
                  </a:extLst>
                </p14:cNvPr>
                <p14:cNvContentPartPr/>
                <p14:nvPr/>
              </p14:nvContentPartPr>
              <p14:xfrm>
                <a:off x="261017" y="940406"/>
                <a:ext cx="193680" cy="203400"/>
              </p14:xfrm>
            </p:contentPart>
          </mc:Choice>
          <mc:Fallback xmlns="">
            <p:pic>
              <p:nvPicPr>
                <p:cNvPr id="226" name="Ink 225">
                  <a:extLst>
                    <a:ext uri="{FF2B5EF4-FFF2-40B4-BE49-F238E27FC236}">
                      <a16:creationId xmlns:a16="http://schemas.microsoft.com/office/drawing/2014/main" id="{F9F6676F-3472-0644-A4FC-95F0C62AA59D}"/>
                    </a:ext>
                  </a:extLst>
                </p:cNvPr>
                <p:cNvPicPr/>
                <p:nvPr/>
              </p:nvPicPr>
              <p:blipFill>
                <a:blip r:embed="rId197"/>
                <a:stretch>
                  <a:fillRect/>
                </a:stretch>
              </p:blipFill>
              <p:spPr>
                <a:xfrm>
                  <a:off x="245897" y="924926"/>
                  <a:ext cx="22392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227" name="Ink 226">
                  <a:extLst>
                    <a:ext uri="{FF2B5EF4-FFF2-40B4-BE49-F238E27FC236}">
                      <a16:creationId xmlns:a16="http://schemas.microsoft.com/office/drawing/2014/main" id="{B0D01CCC-9D6C-5445-82CA-B2E5A81D5155}"/>
                    </a:ext>
                  </a:extLst>
                </p14:cNvPr>
                <p14:cNvContentPartPr/>
                <p14:nvPr/>
              </p14:nvContentPartPr>
              <p14:xfrm>
                <a:off x="488177" y="1149206"/>
                <a:ext cx="23400" cy="154080"/>
              </p14:xfrm>
            </p:contentPart>
          </mc:Choice>
          <mc:Fallback xmlns="">
            <p:pic>
              <p:nvPicPr>
                <p:cNvPr id="227" name="Ink 226">
                  <a:extLst>
                    <a:ext uri="{FF2B5EF4-FFF2-40B4-BE49-F238E27FC236}">
                      <a16:creationId xmlns:a16="http://schemas.microsoft.com/office/drawing/2014/main" id="{B0D01CCC-9D6C-5445-82CA-B2E5A81D5155}"/>
                    </a:ext>
                  </a:extLst>
                </p:cNvPr>
                <p:cNvPicPr/>
                <p:nvPr/>
              </p:nvPicPr>
              <p:blipFill>
                <a:blip r:embed="rId199"/>
                <a:stretch>
                  <a:fillRect/>
                </a:stretch>
              </p:blipFill>
              <p:spPr>
                <a:xfrm>
                  <a:off x="473057" y="1134086"/>
                  <a:ext cx="5400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228" name="Ink 227">
                  <a:extLst>
                    <a:ext uri="{FF2B5EF4-FFF2-40B4-BE49-F238E27FC236}">
                      <a16:creationId xmlns:a16="http://schemas.microsoft.com/office/drawing/2014/main" id="{27B8D915-3BBA-5747-8B96-36150575E606}"/>
                    </a:ext>
                  </a:extLst>
                </p14:cNvPr>
                <p14:cNvContentPartPr/>
                <p14:nvPr/>
              </p14:nvContentPartPr>
              <p14:xfrm>
                <a:off x="478097" y="1107806"/>
                <a:ext cx="166320" cy="59400"/>
              </p14:xfrm>
            </p:contentPart>
          </mc:Choice>
          <mc:Fallback xmlns="">
            <p:pic>
              <p:nvPicPr>
                <p:cNvPr id="228" name="Ink 227">
                  <a:extLst>
                    <a:ext uri="{FF2B5EF4-FFF2-40B4-BE49-F238E27FC236}">
                      <a16:creationId xmlns:a16="http://schemas.microsoft.com/office/drawing/2014/main" id="{27B8D915-3BBA-5747-8B96-36150575E606}"/>
                    </a:ext>
                  </a:extLst>
                </p:cNvPr>
                <p:cNvPicPr/>
                <p:nvPr/>
              </p:nvPicPr>
              <p:blipFill>
                <a:blip r:embed="rId201"/>
                <a:stretch>
                  <a:fillRect/>
                </a:stretch>
              </p:blipFill>
              <p:spPr>
                <a:xfrm>
                  <a:off x="462977" y="1092686"/>
                  <a:ext cx="19692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229" name="Ink 228">
                  <a:extLst>
                    <a:ext uri="{FF2B5EF4-FFF2-40B4-BE49-F238E27FC236}">
                      <a16:creationId xmlns:a16="http://schemas.microsoft.com/office/drawing/2014/main" id="{656064D3-2D0B-8E4A-BA4A-BFEE92F22198}"/>
                    </a:ext>
                  </a:extLst>
                </p14:cNvPr>
                <p14:cNvContentPartPr/>
                <p14:nvPr/>
              </p14:nvContentPartPr>
              <p14:xfrm>
                <a:off x="732977" y="1146326"/>
                <a:ext cx="147960" cy="116280"/>
              </p14:xfrm>
            </p:contentPart>
          </mc:Choice>
          <mc:Fallback xmlns="">
            <p:pic>
              <p:nvPicPr>
                <p:cNvPr id="229" name="Ink 228">
                  <a:extLst>
                    <a:ext uri="{FF2B5EF4-FFF2-40B4-BE49-F238E27FC236}">
                      <a16:creationId xmlns:a16="http://schemas.microsoft.com/office/drawing/2014/main" id="{656064D3-2D0B-8E4A-BA4A-BFEE92F22198}"/>
                    </a:ext>
                  </a:extLst>
                </p:cNvPr>
                <p:cNvPicPr/>
                <p:nvPr/>
              </p:nvPicPr>
              <p:blipFill>
                <a:blip r:embed="rId203"/>
                <a:stretch>
                  <a:fillRect/>
                </a:stretch>
              </p:blipFill>
              <p:spPr>
                <a:xfrm>
                  <a:off x="717857" y="1131206"/>
                  <a:ext cx="17820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230" name="Ink 229">
                  <a:extLst>
                    <a:ext uri="{FF2B5EF4-FFF2-40B4-BE49-F238E27FC236}">
                      <a16:creationId xmlns:a16="http://schemas.microsoft.com/office/drawing/2014/main" id="{0E4A7C5E-5F64-1949-B0B4-FCBC0F7684ED}"/>
                    </a:ext>
                  </a:extLst>
                </p14:cNvPr>
                <p14:cNvContentPartPr/>
                <p14:nvPr/>
              </p14:nvContentPartPr>
              <p14:xfrm>
                <a:off x="1018097" y="968126"/>
                <a:ext cx="160920" cy="313920"/>
              </p14:xfrm>
            </p:contentPart>
          </mc:Choice>
          <mc:Fallback xmlns="">
            <p:pic>
              <p:nvPicPr>
                <p:cNvPr id="230" name="Ink 229">
                  <a:extLst>
                    <a:ext uri="{FF2B5EF4-FFF2-40B4-BE49-F238E27FC236}">
                      <a16:creationId xmlns:a16="http://schemas.microsoft.com/office/drawing/2014/main" id="{0E4A7C5E-5F64-1949-B0B4-FCBC0F7684ED}"/>
                    </a:ext>
                  </a:extLst>
                </p:cNvPr>
                <p:cNvPicPr/>
                <p:nvPr/>
              </p:nvPicPr>
              <p:blipFill>
                <a:blip r:embed="rId205"/>
                <a:stretch>
                  <a:fillRect/>
                </a:stretch>
              </p:blipFill>
              <p:spPr>
                <a:xfrm>
                  <a:off x="1002977" y="953006"/>
                  <a:ext cx="19152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231" name="Ink 230">
                  <a:extLst>
                    <a:ext uri="{FF2B5EF4-FFF2-40B4-BE49-F238E27FC236}">
                      <a16:creationId xmlns:a16="http://schemas.microsoft.com/office/drawing/2014/main" id="{A0F4E4A1-2770-B446-9611-4E65C3772334}"/>
                    </a:ext>
                  </a:extLst>
                </p14:cNvPr>
                <p14:cNvContentPartPr/>
                <p14:nvPr/>
              </p14:nvContentPartPr>
              <p14:xfrm>
                <a:off x="1266857" y="992606"/>
                <a:ext cx="560880" cy="334080"/>
              </p14:xfrm>
            </p:contentPart>
          </mc:Choice>
          <mc:Fallback xmlns="">
            <p:pic>
              <p:nvPicPr>
                <p:cNvPr id="231" name="Ink 230">
                  <a:extLst>
                    <a:ext uri="{FF2B5EF4-FFF2-40B4-BE49-F238E27FC236}">
                      <a16:creationId xmlns:a16="http://schemas.microsoft.com/office/drawing/2014/main" id="{A0F4E4A1-2770-B446-9611-4E65C3772334}"/>
                    </a:ext>
                  </a:extLst>
                </p:cNvPr>
                <p:cNvPicPr/>
                <p:nvPr/>
              </p:nvPicPr>
              <p:blipFill>
                <a:blip r:embed="rId207"/>
                <a:stretch>
                  <a:fillRect/>
                </a:stretch>
              </p:blipFill>
              <p:spPr>
                <a:xfrm>
                  <a:off x="1251377" y="977486"/>
                  <a:ext cx="59148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232" name="Ink 231">
                  <a:extLst>
                    <a:ext uri="{FF2B5EF4-FFF2-40B4-BE49-F238E27FC236}">
                      <a16:creationId xmlns:a16="http://schemas.microsoft.com/office/drawing/2014/main" id="{62972CFC-6659-9C4A-BE5D-1DAB05A4EE48}"/>
                    </a:ext>
                  </a:extLst>
                </p14:cNvPr>
                <p14:cNvContentPartPr/>
                <p14:nvPr/>
              </p14:nvContentPartPr>
              <p14:xfrm>
                <a:off x="1959137" y="1140566"/>
                <a:ext cx="17280" cy="89280"/>
              </p14:xfrm>
            </p:contentPart>
          </mc:Choice>
          <mc:Fallback xmlns="">
            <p:pic>
              <p:nvPicPr>
                <p:cNvPr id="232" name="Ink 231">
                  <a:extLst>
                    <a:ext uri="{FF2B5EF4-FFF2-40B4-BE49-F238E27FC236}">
                      <a16:creationId xmlns:a16="http://schemas.microsoft.com/office/drawing/2014/main" id="{62972CFC-6659-9C4A-BE5D-1DAB05A4EE48}"/>
                    </a:ext>
                  </a:extLst>
                </p:cNvPr>
                <p:cNvPicPr/>
                <p:nvPr/>
              </p:nvPicPr>
              <p:blipFill>
                <a:blip r:embed="rId209"/>
                <a:stretch>
                  <a:fillRect/>
                </a:stretch>
              </p:blipFill>
              <p:spPr>
                <a:xfrm>
                  <a:off x="1944017" y="1125446"/>
                  <a:ext cx="4752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233" name="Ink 232">
                  <a:extLst>
                    <a:ext uri="{FF2B5EF4-FFF2-40B4-BE49-F238E27FC236}">
                      <a16:creationId xmlns:a16="http://schemas.microsoft.com/office/drawing/2014/main" id="{71DC5E2E-C6E4-694F-A113-A8C58CD652D7}"/>
                    </a:ext>
                  </a:extLst>
                </p14:cNvPr>
                <p14:cNvContentPartPr/>
                <p14:nvPr/>
              </p14:nvContentPartPr>
              <p14:xfrm>
                <a:off x="2002697" y="1329926"/>
                <a:ext cx="9000" cy="16560"/>
              </p14:xfrm>
            </p:contentPart>
          </mc:Choice>
          <mc:Fallback xmlns="">
            <p:pic>
              <p:nvPicPr>
                <p:cNvPr id="233" name="Ink 232">
                  <a:extLst>
                    <a:ext uri="{FF2B5EF4-FFF2-40B4-BE49-F238E27FC236}">
                      <a16:creationId xmlns:a16="http://schemas.microsoft.com/office/drawing/2014/main" id="{71DC5E2E-C6E4-694F-A113-A8C58CD652D7}"/>
                    </a:ext>
                  </a:extLst>
                </p:cNvPr>
                <p:cNvPicPr/>
                <p:nvPr/>
              </p:nvPicPr>
              <p:blipFill>
                <a:blip r:embed="rId211"/>
                <a:stretch>
                  <a:fillRect/>
                </a:stretch>
              </p:blipFill>
              <p:spPr>
                <a:xfrm>
                  <a:off x="1987577" y="1314806"/>
                  <a:ext cx="39600" cy="47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2">
            <p14:nvContentPartPr>
              <p14:cNvPr id="235" name="Ink 234">
                <a:extLst>
                  <a:ext uri="{FF2B5EF4-FFF2-40B4-BE49-F238E27FC236}">
                    <a16:creationId xmlns:a16="http://schemas.microsoft.com/office/drawing/2014/main" id="{BF615EA7-8C2F-F645-8568-CE4FB0168398}"/>
                  </a:ext>
                </a:extLst>
              </p14:cNvPr>
              <p14:cNvContentPartPr/>
              <p14:nvPr/>
            </p14:nvContentPartPr>
            <p14:xfrm>
              <a:off x="121697" y="1933286"/>
              <a:ext cx="4195440" cy="61200"/>
            </p14:xfrm>
          </p:contentPart>
        </mc:Choice>
        <mc:Fallback xmlns="">
          <p:pic>
            <p:nvPicPr>
              <p:cNvPr id="235" name="Ink 234">
                <a:extLst>
                  <a:ext uri="{FF2B5EF4-FFF2-40B4-BE49-F238E27FC236}">
                    <a16:creationId xmlns:a16="http://schemas.microsoft.com/office/drawing/2014/main" id="{BF615EA7-8C2F-F645-8568-CE4FB0168398}"/>
                  </a:ext>
                </a:extLst>
              </p:cNvPr>
              <p:cNvPicPr/>
              <p:nvPr/>
            </p:nvPicPr>
            <p:blipFill>
              <a:blip r:embed="rId213"/>
              <a:stretch>
                <a:fillRect/>
              </a:stretch>
            </p:blipFill>
            <p:spPr>
              <a:xfrm>
                <a:off x="106577" y="1918166"/>
                <a:ext cx="4226040" cy="91800"/>
              </a:xfrm>
              <a:prstGeom prst="rect">
                <a:avLst/>
              </a:prstGeom>
            </p:spPr>
          </p:pic>
        </mc:Fallback>
      </mc:AlternateContent>
      <p:grpSp>
        <p:nvGrpSpPr>
          <p:cNvPr id="242" name="Group 241">
            <a:extLst>
              <a:ext uri="{FF2B5EF4-FFF2-40B4-BE49-F238E27FC236}">
                <a16:creationId xmlns:a16="http://schemas.microsoft.com/office/drawing/2014/main" id="{98890FDA-02E7-5847-BC99-EE9980C74DCA}"/>
              </a:ext>
            </a:extLst>
          </p:cNvPr>
          <p:cNvGrpSpPr/>
          <p:nvPr/>
        </p:nvGrpSpPr>
        <p:grpSpPr>
          <a:xfrm>
            <a:off x="4491017" y="1216166"/>
            <a:ext cx="330840" cy="411480"/>
            <a:chOff x="4491017" y="1216166"/>
            <a:chExt cx="330840" cy="411480"/>
          </a:xfrm>
        </p:grpSpPr>
        <mc:AlternateContent xmlns:mc="http://schemas.openxmlformats.org/markup-compatibility/2006" xmlns:p14="http://schemas.microsoft.com/office/powerpoint/2010/main">
          <mc:Choice Requires="p14">
            <p:contentPart p14:bwMode="auto" r:id="rId214">
              <p14:nvContentPartPr>
                <p14:cNvPr id="239" name="Ink 238">
                  <a:extLst>
                    <a:ext uri="{FF2B5EF4-FFF2-40B4-BE49-F238E27FC236}">
                      <a16:creationId xmlns:a16="http://schemas.microsoft.com/office/drawing/2014/main" id="{66EC7A8E-048C-5B43-8E0A-8502DC825978}"/>
                    </a:ext>
                  </a:extLst>
                </p14:cNvPr>
                <p14:cNvContentPartPr/>
                <p14:nvPr/>
              </p14:nvContentPartPr>
              <p14:xfrm>
                <a:off x="4628177" y="1323446"/>
                <a:ext cx="22320" cy="172440"/>
              </p14:xfrm>
            </p:contentPart>
          </mc:Choice>
          <mc:Fallback xmlns="">
            <p:pic>
              <p:nvPicPr>
                <p:cNvPr id="239" name="Ink 238">
                  <a:extLst>
                    <a:ext uri="{FF2B5EF4-FFF2-40B4-BE49-F238E27FC236}">
                      <a16:creationId xmlns:a16="http://schemas.microsoft.com/office/drawing/2014/main" id="{66EC7A8E-048C-5B43-8E0A-8502DC825978}"/>
                    </a:ext>
                  </a:extLst>
                </p:cNvPr>
                <p:cNvPicPr/>
                <p:nvPr/>
              </p:nvPicPr>
              <p:blipFill>
                <a:blip r:embed="rId215"/>
                <a:stretch>
                  <a:fillRect/>
                </a:stretch>
              </p:blipFill>
              <p:spPr>
                <a:xfrm>
                  <a:off x="4613057" y="1308326"/>
                  <a:ext cx="529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240" name="Ink 239">
                  <a:extLst>
                    <a:ext uri="{FF2B5EF4-FFF2-40B4-BE49-F238E27FC236}">
                      <a16:creationId xmlns:a16="http://schemas.microsoft.com/office/drawing/2014/main" id="{2EE35C34-00D1-014D-835E-8378394530FA}"/>
                    </a:ext>
                  </a:extLst>
                </p14:cNvPr>
                <p14:cNvContentPartPr/>
                <p14:nvPr/>
              </p14:nvContentPartPr>
              <p14:xfrm>
                <a:off x="4491017" y="1244966"/>
                <a:ext cx="78840" cy="330480"/>
              </p14:xfrm>
            </p:contentPart>
          </mc:Choice>
          <mc:Fallback xmlns="">
            <p:pic>
              <p:nvPicPr>
                <p:cNvPr id="240" name="Ink 239">
                  <a:extLst>
                    <a:ext uri="{FF2B5EF4-FFF2-40B4-BE49-F238E27FC236}">
                      <a16:creationId xmlns:a16="http://schemas.microsoft.com/office/drawing/2014/main" id="{2EE35C34-00D1-014D-835E-8378394530FA}"/>
                    </a:ext>
                  </a:extLst>
                </p:cNvPr>
                <p:cNvPicPr/>
                <p:nvPr/>
              </p:nvPicPr>
              <p:blipFill>
                <a:blip r:embed="rId217"/>
                <a:stretch>
                  <a:fillRect/>
                </a:stretch>
              </p:blipFill>
              <p:spPr>
                <a:xfrm>
                  <a:off x="4475897" y="1229846"/>
                  <a:ext cx="10944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241" name="Ink 240">
                  <a:extLst>
                    <a:ext uri="{FF2B5EF4-FFF2-40B4-BE49-F238E27FC236}">
                      <a16:creationId xmlns:a16="http://schemas.microsoft.com/office/drawing/2014/main" id="{8106D6A4-A4C2-394D-9C42-77447C8B4FDD}"/>
                    </a:ext>
                  </a:extLst>
                </p14:cNvPr>
                <p14:cNvContentPartPr/>
                <p14:nvPr/>
              </p14:nvContentPartPr>
              <p14:xfrm>
                <a:off x="4684337" y="1216166"/>
                <a:ext cx="137520" cy="411480"/>
              </p14:xfrm>
            </p:contentPart>
          </mc:Choice>
          <mc:Fallback xmlns="">
            <p:pic>
              <p:nvPicPr>
                <p:cNvPr id="241" name="Ink 240">
                  <a:extLst>
                    <a:ext uri="{FF2B5EF4-FFF2-40B4-BE49-F238E27FC236}">
                      <a16:creationId xmlns:a16="http://schemas.microsoft.com/office/drawing/2014/main" id="{8106D6A4-A4C2-394D-9C42-77447C8B4FDD}"/>
                    </a:ext>
                  </a:extLst>
                </p:cNvPr>
                <p:cNvPicPr/>
                <p:nvPr/>
              </p:nvPicPr>
              <p:blipFill>
                <a:blip r:embed="rId219"/>
                <a:stretch>
                  <a:fillRect/>
                </a:stretch>
              </p:blipFill>
              <p:spPr>
                <a:xfrm>
                  <a:off x="4669217" y="1201046"/>
                  <a:ext cx="167760" cy="441720"/>
                </a:xfrm>
                <a:prstGeom prst="rect">
                  <a:avLst/>
                </a:prstGeom>
              </p:spPr>
            </p:pic>
          </mc:Fallback>
        </mc:AlternateContent>
      </p:grpSp>
      <p:grpSp>
        <p:nvGrpSpPr>
          <p:cNvPr id="246" name="Group 245">
            <a:extLst>
              <a:ext uri="{FF2B5EF4-FFF2-40B4-BE49-F238E27FC236}">
                <a16:creationId xmlns:a16="http://schemas.microsoft.com/office/drawing/2014/main" id="{1D66C394-57B3-1F48-A297-657344320544}"/>
              </a:ext>
            </a:extLst>
          </p:cNvPr>
          <p:cNvGrpSpPr/>
          <p:nvPr/>
        </p:nvGrpSpPr>
        <p:grpSpPr>
          <a:xfrm>
            <a:off x="2379257" y="2420726"/>
            <a:ext cx="497880" cy="447480"/>
            <a:chOff x="2379257" y="2420726"/>
            <a:chExt cx="497880" cy="447480"/>
          </a:xfrm>
        </p:grpSpPr>
        <mc:AlternateContent xmlns:mc="http://schemas.openxmlformats.org/markup-compatibility/2006" xmlns:p14="http://schemas.microsoft.com/office/powerpoint/2010/main">
          <mc:Choice Requires="p14">
            <p:contentPart p14:bwMode="auto" r:id="rId220">
              <p14:nvContentPartPr>
                <p14:cNvPr id="243" name="Ink 242">
                  <a:extLst>
                    <a:ext uri="{FF2B5EF4-FFF2-40B4-BE49-F238E27FC236}">
                      <a16:creationId xmlns:a16="http://schemas.microsoft.com/office/drawing/2014/main" id="{FFDA0D49-F5D4-454C-8949-7ECD71F6C0BF}"/>
                    </a:ext>
                  </a:extLst>
                </p14:cNvPr>
                <p14:cNvContentPartPr/>
                <p14:nvPr/>
              </p14:nvContentPartPr>
              <p14:xfrm>
                <a:off x="2558897" y="2524046"/>
                <a:ext cx="149040" cy="247680"/>
              </p14:xfrm>
            </p:contentPart>
          </mc:Choice>
          <mc:Fallback xmlns="">
            <p:pic>
              <p:nvPicPr>
                <p:cNvPr id="243" name="Ink 242">
                  <a:extLst>
                    <a:ext uri="{FF2B5EF4-FFF2-40B4-BE49-F238E27FC236}">
                      <a16:creationId xmlns:a16="http://schemas.microsoft.com/office/drawing/2014/main" id="{FFDA0D49-F5D4-454C-8949-7ECD71F6C0BF}"/>
                    </a:ext>
                  </a:extLst>
                </p:cNvPr>
                <p:cNvPicPr/>
                <p:nvPr/>
              </p:nvPicPr>
              <p:blipFill>
                <a:blip r:embed="rId221"/>
                <a:stretch>
                  <a:fillRect/>
                </a:stretch>
              </p:blipFill>
              <p:spPr>
                <a:xfrm>
                  <a:off x="2543777" y="2508926"/>
                  <a:ext cx="17964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244" name="Ink 243">
                  <a:extLst>
                    <a:ext uri="{FF2B5EF4-FFF2-40B4-BE49-F238E27FC236}">
                      <a16:creationId xmlns:a16="http://schemas.microsoft.com/office/drawing/2014/main" id="{14E7A3AD-EEAB-5A44-9DDC-D31195815CF6}"/>
                    </a:ext>
                  </a:extLst>
                </p14:cNvPr>
                <p14:cNvContentPartPr/>
                <p14:nvPr/>
              </p14:nvContentPartPr>
              <p14:xfrm>
                <a:off x="2379257" y="2516486"/>
                <a:ext cx="162000" cy="351720"/>
              </p14:xfrm>
            </p:contentPart>
          </mc:Choice>
          <mc:Fallback xmlns="">
            <p:pic>
              <p:nvPicPr>
                <p:cNvPr id="244" name="Ink 243">
                  <a:extLst>
                    <a:ext uri="{FF2B5EF4-FFF2-40B4-BE49-F238E27FC236}">
                      <a16:creationId xmlns:a16="http://schemas.microsoft.com/office/drawing/2014/main" id="{14E7A3AD-EEAB-5A44-9DDC-D31195815CF6}"/>
                    </a:ext>
                  </a:extLst>
                </p:cNvPr>
                <p:cNvPicPr/>
                <p:nvPr/>
              </p:nvPicPr>
              <p:blipFill>
                <a:blip r:embed="rId223"/>
                <a:stretch>
                  <a:fillRect/>
                </a:stretch>
              </p:blipFill>
              <p:spPr>
                <a:xfrm>
                  <a:off x="2364137" y="2501366"/>
                  <a:ext cx="192240" cy="38196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245" name="Ink 244">
                  <a:extLst>
                    <a:ext uri="{FF2B5EF4-FFF2-40B4-BE49-F238E27FC236}">
                      <a16:creationId xmlns:a16="http://schemas.microsoft.com/office/drawing/2014/main" id="{90A679B2-F8DA-4547-9067-F2E56646033F}"/>
                    </a:ext>
                  </a:extLst>
                </p14:cNvPr>
                <p14:cNvContentPartPr/>
                <p14:nvPr/>
              </p14:nvContentPartPr>
              <p14:xfrm>
                <a:off x="2795057" y="2420726"/>
                <a:ext cx="82080" cy="400320"/>
              </p14:xfrm>
            </p:contentPart>
          </mc:Choice>
          <mc:Fallback xmlns="">
            <p:pic>
              <p:nvPicPr>
                <p:cNvPr id="245" name="Ink 244">
                  <a:extLst>
                    <a:ext uri="{FF2B5EF4-FFF2-40B4-BE49-F238E27FC236}">
                      <a16:creationId xmlns:a16="http://schemas.microsoft.com/office/drawing/2014/main" id="{90A679B2-F8DA-4547-9067-F2E56646033F}"/>
                    </a:ext>
                  </a:extLst>
                </p:cNvPr>
                <p:cNvPicPr/>
                <p:nvPr/>
              </p:nvPicPr>
              <p:blipFill>
                <a:blip r:embed="rId225"/>
                <a:stretch>
                  <a:fillRect/>
                </a:stretch>
              </p:blipFill>
              <p:spPr>
                <a:xfrm>
                  <a:off x="2779937" y="2405606"/>
                  <a:ext cx="112680" cy="430920"/>
                </a:xfrm>
                <a:prstGeom prst="rect">
                  <a:avLst/>
                </a:prstGeom>
              </p:spPr>
            </p:pic>
          </mc:Fallback>
        </mc:AlternateContent>
      </p:grpSp>
      <p:grpSp>
        <p:nvGrpSpPr>
          <p:cNvPr id="253" name="Group 252">
            <a:extLst>
              <a:ext uri="{FF2B5EF4-FFF2-40B4-BE49-F238E27FC236}">
                <a16:creationId xmlns:a16="http://schemas.microsoft.com/office/drawing/2014/main" id="{77E8F686-45B9-5047-8A0B-96B1767424AC}"/>
              </a:ext>
            </a:extLst>
          </p:cNvPr>
          <p:cNvGrpSpPr/>
          <p:nvPr/>
        </p:nvGrpSpPr>
        <p:grpSpPr>
          <a:xfrm>
            <a:off x="5374457" y="5368766"/>
            <a:ext cx="1235880" cy="670320"/>
            <a:chOff x="5374457" y="5368766"/>
            <a:chExt cx="1235880" cy="670320"/>
          </a:xfrm>
        </p:grpSpPr>
        <mc:AlternateContent xmlns:mc="http://schemas.openxmlformats.org/markup-compatibility/2006" xmlns:p14="http://schemas.microsoft.com/office/powerpoint/2010/main">
          <mc:Choice Requires="p14">
            <p:contentPart p14:bwMode="auto" r:id="rId226">
              <p14:nvContentPartPr>
                <p14:cNvPr id="112" name="Ink 111">
                  <a:extLst>
                    <a:ext uri="{FF2B5EF4-FFF2-40B4-BE49-F238E27FC236}">
                      <a16:creationId xmlns:a16="http://schemas.microsoft.com/office/drawing/2014/main" id="{FFE9EC94-3DA0-964D-A0A2-7A2EE4640507}"/>
                    </a:ext>
                  </a:extLst>
                </p14:cNvPr>
                <p14:cNvContentPartPr/>
                <p14:nvPr/>
              </p14:nvContentPartPr>
              <p14:xfrm>
                <a:off x="6024257" y="5756126"/>
                <a:ext cx="79560" cy="282960"/>
              </p14:xfrm>
            </p:contentPart>
          </mc:Choice>
          <mc:Fallback xmlns="">
            <p:pic>
              <p:nvPicPr>
                <p:cNvPr id="112" name="Ink 111">
                  <a:extLst>
                    <a:ext uri="{FF2B5EF4-FFF2-40B4-BE49-F238E27FC236}">
                      <a16:creationId xmlns:a16="http://schemas.microsoft.com/office/drawing/2014/main" id="{FFE9EC94-3DA0-964D-A0A2-7A2EE4640507}"/>
                    </a:ext>
                  </a:extLst>
                </p:cNvPr>
                <p:cNvPicPr/>
                <p:nvPr/>
              </p:nvPicPr>
              <p:blipFill>
                <a:blip r:embed="rId227"/>
                <a:stretch>
                  <a:fillRect/>
                </a:stretch>
              </p:blipFill>
              <p:spPr>
                <a:xfrm>
                  <a:off x="6009137" y="5741006"/>
                  <a:ext cx="11016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13" name="Ink 112">
                  <a:extLst>
                    <a:ext uri="{FF2B5EF4-FFF2-40B4-BE49-F238E27FC236}">
                      <a16:creationId xmlns:a16="http://schemas.microsoft.com/office/drawing/2014/main" id="{9D7401F9-AAE9-7F4F-9106-815B0B7BC917}"/>
                    </a:ext>
                  </a:extLst>
                </p14:cNvPr>
                <p14:cNvContentPartPr/>
                <p14:nvPr/>
              </p14:nvContentPartPr>
              <p14:xfrm>
                <a:off x="5881337" y="5775566"/>
                <a:ext cx="367200" cy="105840"/>
              </p14:xfrm>
            </p:contentPart>
          </mc:Choice>
          <mc:Fallback xmlns="">
            <p:pic>
              <p:nvPicPr>
                <p:cNvPr id="113" name="Ink 112">
                  <a:extLst>
                    <a:ext uri="{FF2B5EF4-FFF2-40B4-BE49-F238E27FC236}">
                      <a16:creationId xmlns:a16="http://schemas.microsoft.com/office/drawing/2014/main" id="{9D7401F9-AAE9-7F4F-9106-815B0B7BC917}"/>
                    </a:ext>
                  </a:extLst>
                </p:cNvPr>
                <p:cNvPicPr/>
                <p:nvPr/>
              </p:nvPicPr>
              <p:blipFill>
                <a:blip r:embed="rId229"/>
                <a:stretch>
                  <a:fillRect/>
                </a:stretch>
              </p:blipFill>
              <p:spPr>
                <a:xfrm>
                  <a:off x="5865857" y="5760446"/>
                  <a:ext cx="39780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14" name="Ink 113">
                  <a:extLst>
                    <a:ext uri="{FF2B5EF4-FFF2-40B4-BE49-F238E27FC236}">
                      <a16:creationId xmlns:a16="http://schemas.microsoft.com/office/drawing/2014/main" id="{6C0ECB88-47DE-C744-BCE3-F40CA590686A}"/>
                    </a:ext>
                  </a:extLst>
                </p14:cNvPr>
                <p14:cNvContentPartPr/>
                <p14:nvPr/>
              </p14:nvContentPartPr>
              <p14:xfrm>
                <a:off x="6379577" y="5644886"/>
                <a:ext cx="174600" cy="69480"/>
              </p14:xfrm>
            </p:contentPart>
          </mc:Choice>
          <mc:Fallback xmlns="">
            <p:pic>
              <p:nvPicPr>
                <p:cNvPr id="114" name="Ink 113">
                  <a:extLst>
                    <a:ext uri="{FF2B5EF4-FFF2-40B4-BE49-F238E27FC236}">
                      <a16:creationId xmlns:a16="http://schemas.microsoft.com/office/drawing/2014/main" id="{6C0ECB88-47DE-C744-BCE3-F40CA590686A}"/>
                    </a:ext>
                  </a:extLst>
                </p:cNvPr>
                <p:cNvPicPr/>
                <p:nvPr/>
              </p:nvPicPr>
              <p:blipFill>
                <a:blip r:embed="rId231"/>
                <a:stretch>
                  <a:fillRect/>
                </a:stretch>
              </p:blipFill>
              <p:spPr>
                <a:xfrm>
                  <a:off x="6364097" y="5629406"/>
                  <a:ext cx="20520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15" name="Ink 114">
                  <a:extLst>
                    <a:ext uri="{FF2B5EF4-FFF2-40B4-BE49-F238E27FC236}">
                      <a16:creationId xmlns:a16="http://schemas.microsoft.com/office/drawing/2014/main" id="{C7ED9594-4D68-A544-9229-4D3BED35A864}"/>
                    </a:ext>
                  </a:extLst>
                </p14:cNvPr>
                <p14:cNvContentPartPr/>
                <p14:nvPr/>
              </p14:nvContentPartPr>
              <p14:xfrm>
                <a:off x="6453017" y="5713286"/>
                <a:ext cx="157320" cy="73080"/>
              </p14:xfrm>
            </p:contentPart>
          </mc:Choice>
          <mc:Fallback xmlns="">
            <p:pic>
              <p:nvPicPr>
                <p:cNvPr id="115" name="Ink 114">
                  <a:extLst>
                    <a:ext uri="{FF2B5EF4-FFF2-40B4-BE49-F238E27FC236}">
                      <a16:creationId xmlns:a16="http://schemas.microsoft.com/office/drawing/2014/main" id="{C7ED9594-4D68-A544-9229-4D3BED35A864}"/>
                    </a:ext>
                  </a:extLst>
                </p:cNvPr>
                <p:cNvPicPr/>
                <p:nvPr/>
              </p:nvPicPr>
              <p:blipFill>
                <a:blip r:embed="rId233"/>
                <a:stretch>
                  <a:fillRect/>
                </a:stretch>
              </p:blipFill>
              <p:spPr>
                <a:xfrm>
                  <a:off x="6437537" y="5697806"/>
                  <a:ext cx="18792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251" name="Ink 250">
                  <a:extLst>
                    <a:ext uri="{FF2B5EF4-FFF2-40B4-BE49-F238E27FC236}">
                      <a16:creationId xmlns:a16="http://schemas.microsoft.com/office/drawing/2014/main" id="{FC5D9531-3D94-7D4F-A605-83F25FABA596}"/>
                    </a:ext>
                  </a:extLst>
                </p14:cNvPr>
                <p14:cNvContentPartPr/>
                <p14:nvPr/>
              </p14:nvContentPartPr>
              <p14:xfrm>
                <a:off x="5619977" y="5460206"/>
                <a:ext cx="158760" cy="294840"/>
              </p14:xfrm>
            </p:contentPart>
          </mc:Choice>
          <mc:Fallback xmlns="">
            <p:pic>
              <p:nvPicPr>
                <p:cNvPr id="251" name="Ink 250">
                  <a:extLst>
                    <a:ext uri="{FF2B5EF4-FFF2-40B4-BE49-F238E27FC236}">
                      <a16:creationId xmlns:a16="http://schemas.microsoft.com/office/drawing/2014/main" id="{FC5D9531-3D94-7D4F-A605-83F25FABA596}"/>
                    </a:ext>
                  </a:extLst>
                </p:cNvPr>
                <p:cNvPicPr/>
                <p:nvPr/>
              </p:nvPicPr>
              <p:blipFill>
                <a:blip r:embed="rId235"/>
                <a:stretch>
                  <a:fillRect/>
                </a:stretch>
              </p:blipFill>
              <p:spPr>
                <a:xfrm>
                  <a:off x="5604857" y="5444726"/>
                  <a:ext cx="18936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252" name="Ink 251">
                  <a:extLst>
                    <a:ext uri="{FF2B5EF4-FFF2-40B4-BE49-F238E27FC236}">
                      <a16:creationId xmlns:a16="http://schemas.microsoft.com/office/drawing/2014/main" id="{61DA01DE-74CC-994F-857B-FB3BAE47A6ED}"/>
                    </a:ext>
                  </a:extLst>
                </p14:cNvPr>
                <p14:cNvContentPartPr/>
                <p14:nvPr/>
              </p14:nvContentPartPr>
              <p14:xfrm>
                <a:off x="5374457" y="5368766"/>
                <a:ext cx="630000" cy="485280"/>
              </p14:xfrm>
            </p:contentPart>
          </mc:Choice>
          <mc:Fallback xmlns="">
            <p:pic>
              <p:nvPicPr>
                <p:cNvPr id="252" name="Ink 251">
                  <a:extLst>
                    <a:ext uri="{FF2B5EF4-FFF2-40B4-BE49-F238E27FC236}">
                      <a16:creationId xmlns:a16="http://schemas.microsoft.com/office/drawing/2014/main" id="{61DA01DE-74CC-994F-857B-FB3BAE47A6ED}"/>
                    </a:ext>
                  </a:extLst>
                </p:cNvPr>
                <p:cNvPicPr/>
                <p:nvPr/>
              </p:nvPicPr>
              <p:blipFill>
                <a:blip r:embed="rId237"/>
                <a:stretch>
                  <a:fillRect/>
                </a:stretch>
              </p:blipFill>
              <p:spPr>
                <a:xfrm>
                  <a:off x="5359337" y="5353646"/>
                  <a:ext cx="660240" cy="515880"/>
                </a:xfrm>
                <a:prstGeom prst="rect">
                  <a:avLst/>
                </a:prstGeom>
              </p:spPr>
            </p:pic>
          </mc:Fallback>
        </mc:AlternateContent>
      </p:grpSp>
      <p:grpSp>
        <p:nvGrpSpPr>
          <p:cNvPr id="267" name="Group 266">
            <a:extLst>
              <a:ext uri="{FF2B5EF4-FFF2-40B4-BE49-F238E27FC236}">
                <a16:creationId xmlns:a16="http://schemas.microsoft.com/office/drawing/2014/main" id="{B51CD5D9-C463-5045-9A8E-150064AA6F79}"/>
              </a:ext>
            </a:extLst>
          </p:cNvPr>
          <p:cNvGrpSpPr/>
          <p:nvPr/>
        </p:nvGrpSpPr>
        <p:grpSpPr>
          <a:xfrm>
            <a:off x="5184737" y="6165446"/>
            <a:ext cx="1183680" cy="677520"/>
            <a:chOff x="5184737" y="6165446"/>
            <a:chExt cx="1183680" cy="677520"/>
          </a:xfrm>
        </p:grpSpPr>
        <mc:AlternateContent xmlns:mc="http://schemas.openxmlformats.org/markup-compatibility/2006" xmlns:p14="http://schemas.microsoft.com/office/powerpoint/2010/main">
          <mc:Choice Requires="p14">
            <p:contentPart p14:bwMode="auto" r:id="rId238">
              <p14:nvContentPartPr>
                <p14:cNvPr id="254" name="Ink 253">
                  <a:extLst>
                    <a:ext uri="{FF2B5EF4-FFF2-40B4-BE49-F238E27FC236}">
                      <a16:creationId xmlns:a16="http://schemas.microsoft.com/office/drawing/2014/main" id="{F2E9F16D-C61F-C54C-8F24-E15B432EF6FE}"/>
                    </a:ext>
                  </a:extLst>
                </p14:cNvPr>
                <p14:cNvContentPartPr/>
                <p14:nvPr/>
              </p14:nvContentPartPr>
              <p14:xfrm>
                <a:off x="5674337" y="6296126"/>
                <a:ext cx="138240" cy="192240"/>
              </p14:xfrm>
            </p:contentPart>
          </mc:Choice>
          <mc:Fallback xmlns="">
            <p:pic>
              <p:nvPicPr>
                <p:cNvPr id="254" name="Ink 253">
                  <a:extLst>
                    <a:ext uri="{FF2B5EF4-FFF2-40B4-BE49-F238E27FC236}">
                      <a16:creationId xmlns:a16="http://schemas.microsoft.com/office/drawing/2014/main" id="{F2E9F16D-C61F-C54C-8F24-E15B432EF6FE}"/>
                    </a:ext>
                  </a:extLst>
                </p:cNvPr>
                <p:cNvPicPr/>
                <p:nvPr/>
              </p:nvPicPr>
              <p:blipFill>
                <a:blip r:embed="rId239"/>
                <a:stretch>
                  <a:fillRect/>
                </a:stretch>
              </p:blipFill>
              <p:spPr>
                <a:xfrm>
                  <a:off x="5659217" y="6281006"/>
                  <a:ext cx="16884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255" name="Ink 254">
                  <a:extLst>
                    <a:ext uri="{FF2B5EF4-FFF2-40B4-BE49-F238E27FC236}">
                      <a16:creationId xmlns:a16="http://schemas.microsoft.com/office/drawing/2014/main" id="{32538CE6-6D65-3C47-A9A1-7F595FF8B939}"/>
                    </a:ext>
                  </a:extLst>
                </p14:cNvPr>
                <p14:cNvContentPartPr/>
                <p14:nvPr/>
              </p14:nvContentPartPr>
              <p14:xfrm>
                <a:off x="5712497" y="6230966"/>
                <a:ext cx="109800" cy="40320"/>
              </p14:xfrm>
            </p:contentPart>
          </mc:Choice>
          <mc:Fallback xmlns="">
            <p:pic>
              <p:nvPicPr>
                <p:cNvPr id="255" name="Ink 254">
                  <a:extLst>
                    <a:ext uri="{FF2B5EF4-FFF2-40B4-BE49-F238E27FC236}">
                      <a16:creationId xmlns:a16="http://schemas.microsoft.com/office/drawing/2014/main" id="{32538CE6-6D65-3C47-A9A1-7F595FF8B939}"/>
                    </a:ext>
                  </a:extLst>
                </p:cNvPr>
                <p:cNvPicPr/>
                <p:nvPr/>
              </p:nvPicPr>
              <p:blipFill>
                <a:blip r:embed="rId241"/>
                <a:stretch>
                  <a:fillRect/>
                </a:stretch>
              </p:blipFill>
              <p:spPr>
                <a:xfrm>
                  <a:off x="5697377" y="6215486"/>
                  <a:ext cx="14040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256" name="Ink 255">
                  <a:extLst>
                    <a:ext uri="{FF2B5EF4-FFF2-40B4-BE49-F238E27FC236}">
                      <a16:creationId xmlns:a16="http://schemas.microsoft.com/office/drawing/2014/main" id="{3E9E2A84-9A23-3944-A0B0-BC47D8E52B9B}"/>
                    </a:ext>
                  </a:extLst>
                </p14:cNvPr>
                <p14:cNvContentPartPr/>
                <p14:nvPr/>
              </p14:nvContentPartPr>
              <p14:xfrm>
                <a:off x="5504417" y="6165446"/>
                <a:ext cx="514080" cy="366840"/>
              </p14:xfrm>
            </p:contentPart>
          </mc:Choice>
          <mc:Fallback xmlns="">
            <p:pic>
              <p:nvPicPr>
                <p:cNvPr id="256" name="Ink 255">
                  <a:extLst>
                    <a:ext uri="{FF2B5EF4-FFF2-40B4-BE49-F238E27FC236}">
                      <a16:creationId xmlns:a16="http://schemas.microsoft.com/office/drawing/2014/main" id="{3E9E2A84-9A23-3944-A0B0-BC47D8E52B9B}"/>
                    </a:ext>
                  </a:extLst>
                </p:cNvPr>
                <p:cNvPicPr/>
                <p:nvPr/>
              </p:nvPicPr>
              <p:blipFill>
                <a:blip r:embed="rId243"/>
                <a:stretch>
                  <a:fillRect/>
                </a:stretch>
              </p:blipFill>
              <p:spPr>
                <a:xfrm>
                  <a:off x="5488937" y="6150326"/>
                  <a:ext cx="544320" cy="39708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258" name="Ink 257">
                  <a:extLst>
                    <a:ext uri="{FF2B5EF4-FFF2-40B4-BE49-F238E27FC236}">
                      <a16:creationId xmlns:a16="http://schemas.microsoft.com/office/drawing/2014/main" id="{976C0E86-042D-F248-8ACE-6B6932C84055}"/>
                    </a:ext>
                  </a:extLst>
                </p14:cNvPr>
                <p14:cNvContentPartPr/>
                <p14:nvPr/>
              </p14:nvContentPartPr>
              <p14:xfrm>
                <a:off x="5184737" y="6566126"/>
                <a:ext cx="132480" cy="193320"/>
              </p14:xfrm>
            </p:contentPart>
          </mc:Choice>
          <mc:Fallback xmlns="">
            <p:pic>
              <p:nvPicPr>
                <p:cNvPr id="258" name="Ink 257">
                  <a:extLst>
                    <a:ext uri="{FF2B5EF4-FFF2-40B4-BE49-F238E27FC236}">
                      <a16:creationId xmlns:a16="http://schemas.microsoft.com/office/drawing/2014/main" id="{976C0E86-042D-F248-8ACE-6B6932C84055}"/>
                    </a:ext>
                  </a:extLst>
                </p:cNvPr>
                <p:cNvPicPr/>
                <p:nvPr/>
              </p:nvPicPr>
              <p:blipFill>
                <a:blip r:embed="rId245"/>
                <a:stretch>
                  <a:fillRect/>
                </a:stretch>
              </p:blipFill>
              <p:spPr>
                <a:xfrm>
                  <a:off x="5169617" y="6551006"/>
                  <a:ext cx="1630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259" name="Ink 258">
                  <a:extLst>
                    <a:ext uri="{FF2B5EF4-FFF2-40B4-BE49-F238E27FC236}">
                      <a16:creationId xmlns:a16="http://schemas.microsoft.com/office/drawing/2014/main" id="{BB40730A-2BF8-BE4B-87B9-400161CFF232}"/>
                    </a:ext>
                  </a:extLst>
                </p14:cNvPr>
                <p14:cNvContentPartPr/>
                <p14:nvPr/>
              </p14:nvContentPartPr>
              <p14:xfrm>
                <a:off x="5350697" y="6622286"/>
                <a:ext cx="120960" cy="95400"/>
              </p14:xfrm>
            </p:contentPart>
          </mc:Choice>
          <mc:Fallback xmlns="">
            <p:pic>
              <p:nvPicPr>
                <p:cNvPr id="259" name="Ink 258">
                  <a:extLst>
                    <a:ext uri="{FF2B5EF4-FFF2-40B4-BE49-F238E27FC236}">
                      <a16:creationId xmlns:a16="http://schemas.microsoft.com/office/drawing/2014/main" id="{BB40730A-2BF8-BE4B-87B9-400161CFF232}"/>
                    </a:ext>
                  </a:extLst>
                </p:cNvPr>
                <p:cNvPicPr/>
                <p:nvPr/>
              </p:nvPicPr>
              <p:blipFill>
                <a:blip r:embed="rId247"/>
                <a:stretch>
                  <a:fillRect/>
                </a:stretch>
              </p:blipFill>
              <p:spPr>
                <a:xfrm>
                  <a:off x="5335577" y="6607166"/>
                  <a:ext cx="1515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260" name="Ink 259">
                  <a:extLst>
                    <a:ext uri="{FF2B5EF4-FFF2-40B4-BE49-F238E27FC236}">
                      <a16:creationId xmlns:a16="http://schemas.microsoft.com/office/drawing/2014/main" id="{3D994FD1-58DE-814A-A7E4-7BE47F90EF36}"/>
                    </a:ext>
                  </a:extLst>
                </p14:cNvPr>
                <p14:cNvContentPartPr/>
                <p14:nvPr/>
              </p14:nvContentPartPr>
              <p14:xfrm>
                <a:off x="5516657" y="6555686"/>
                <a:ext cx="291960" cy="287280"/>
              </p14:xfrm>
            </p:contentPart>
          </mc:Choice>
          <mc:Fallback xmlns="">
            <p:pic>
              <p:nvPicPr>
                <p:cNvPr id="260" name="Ink 259">
                  <a:extLst>
                    <a:ext uri="{FF2B5EF4-FFF2-40B4-BE49-F238E27FC236}">
                      <a16:creationId xmlns:a16="http://schemas.microsoft.com/office/drawing/2014/main" id="{3D994FD1-58DE-814A-A7E4-7BE47F90EF36}"/>
                    </a:ext>
                  </a:extLst>
                </p:cNvPr>
                <p:cNvPicPr/>
                <p:nvPr/>
              </p:nvPicPr>
              <p:blipFill>
                <a:blip r:embed="rId249"/>
                <a:stretch>
                  <a:fillRect/>
                </a:stretch>
              </p:blipFill>
              <p:spPr>
                <a:xfrm>
                  <a:off x="5501537" y="6540206"/>
                  <a:ext cx="322200" cy="31752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261" name="Ink 260">
                  <a:extLst>
                    <a:ext uri="{FF2B5EF4-FFF2-40B4-BE49-F238E27FC236}">
                      <a16:creationId xmlns:a16="http://schemas.microsoft.com/office/drawing/2014/main" id="{0FC63A28-D4EA-D041-B0E5-D02A2C363365}"/>
                    </a:ext>
                  </a:extLst>
                </p14:cNvPr>
                <p14:cNvContentPartPr/>
                <p14:nvPr/>
              </p14:nvContentPartPr>
              <p14:xfrm>
                <a:off x="5913017" y="6550286"/>
                <a:ext cx="13680" cy="244800"/>
              </p14:xfrm>
            </p:contentPart>
          </mc:Choice>
          <mc:Fallback xmlns="">
            <p:pic>
              <p:nvPicPr>
                <p:cNvPr id="261" name="Ink 260">
                  <a:extLst>
                    <a:ext uri="{FF2B5EF4-FFF2-40B4-BE49-F238E27FC236}">
                      <a16:creationId xmlns:a16="http://schemas.microsoft.com/office/drawing/2014/main" id="{0FC63A28-D4EA-D041-B0E5-D02A2C363365}"/>
                    </a:ext>
                  </a:extLst>
                </p:cNvPr>
                <p:cNvPicPr/>
                <p:nvPr/>
              </p:nvPicPr>
              <p:blipFill>
                <a:blip r:embed="rId251"/>
                <a:stretch>
                  <a:fillRect/>
                </a:stretch>
              </p:blipFill>
              <p:spPr>
                <a:xfrm>
                  <a:off x="5897537" y="6535166"/>
                  <a:ext cx="4428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62" name="Ink 261">
                  <a:extLst>
                    <a:ext uri="{FF2B5EF4-FFF2-40B4-BE49-F238E27FC236}">
                      <a16:creationId xmlns:a16="http://schemas.microsoft.com/office/drawing/2014/main" id="{783E7144-D010-3041-8C2B-D23376633D48}"/>
                    </a:ext>
                  </a:extLst>
                </p14:cNvPr>
                <p14:cNvContentPartPr/>
                <p14:nvPr/>
              </p14:nvContentPartPr>
              <p14:xfrm>
                <a:off x="5831657" y="6687806"/>
                <a:ext cx="150840" cy="15120"/>
              </p14:xfrm>
            </p:contentPart>
          </mc:Choice>
          <mc:Fallback xmlns="">
            <p:pic>
              <p:nvPicPr>
                <p:cNvPr id="262" name="Ink 261">
                  <a:extLst>
                    <a:ext uri="{FF2B5EF4-FFF2-40B4-BE49-F238E27FC236}">
                      <a16:creationId xmlns:a16="http://schemas.microsoft.com/office/drawing/2014/main" id="{783E7144-D010-3041-8C2B-D23376633D48}"/>
                    </a:ext>
                  </a:extLst>
                </p:cNvPr>
                <p:cNvPicPr/>
                <p:nvPr/>
              </p:nvPicPr>
              <p:blipFill>
                <a:blip r:embed="rId253"/>
                <a:stretch>
                  <a:fillRect/>
                </a:stretch>
              </p:blipFill>
              <p:spPr>
                <a:xfrm>
                  <a:off x="5816537" y="6672686"/>
                  <a:ext cx="18144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63" name="Ink 262">
                  <a:extLst>
                    <a:ext uri="{FF2B5EF4-FFF2-40B4-BE49-F238E27FC236}">
                      <a16:creationId xmlns:a16="http://schemas.microsoft.com/office/drawing/2014/main" id="{ECED3524-55AE-C545-8109-89463A7BC572}"/>
                    </a:ext>
                  </a:extLst>
                </p14:cNvPr>
                <p14:cNvContentPartPr/>
                <p14:nvPr/>
              </p14:nvContentPartPr>
              <p14:xfrm>
                <a:off x="6008777" y="6670526"/>
                <a:ext cx="27720" cy="146160"/>
              </p14:xfrm>
            </p:contentPart>
          </mc:Choice>
          <mc:Fallback xmlns="">
            <p:pic>
              <p:nvPicPr>
                <p:cNvPr id="263" name="Ink 262">
                  <a:extLst>
                    <a:ext uri="{FF2B5EF4-FFF2-40B4-BE49-F238E27FC236}">
                      <a16:creationId xmlns:a16="http://schemas.microsoft.com/office/drawing/2014/main" id="{ECED3524-55AE-C545-8109-89463A7BC572}"/>
                    </a:ext>
                  </a:extLst>
                </p:cNvPr>
                <p:cNvPicPr/>
                <p:nvPr/>
              </p:nvPicPr>
              <p:blipFill>
                <a:blip r:embed="rId255"/>
                <a:stretch>
                  <a:fillRect/>
                </a:stretch>
              </p:blipFill>
              <p:spPr>
                <a:xfrm>
                  <a:off x="5993657" y="6655406"/>
                  <a:ext cx="579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64" name="Ink 263">
                  <a:extLst>
                    <a:ext uri="{FF2B5EF4-FFF2-40B4-BE49-F238E27FC236}">
                      <a16:creationId xmlns:a16="http://schemas.microsoft.com/office/drawing/2014/main" id="{56234B51-86D6-1646-95AA-21ECACBE15D6}"/>
                    </a:ext>
                  </a:extLst>
                </p14:cNvPr>
                <p14:cNvContentPartPr/>
                <p14:nvPr/>
              </p14:nvContentPartPr>
              <p14:xfrm>
                <a:off x="6008057" y="6548846"/>
                <a:ext cx="21960" cy="33840"/>
              </p14:xfrm>
            </p:contentPart>
          </mc:Choice>
          <mc:Fallback xmlns="">
            <p:pic>
              <p:nvPicPr>
                <p:cNvPr id="264" name="Ink 263">
                  <a:extLst>
                    <a:ext uri="{FF2B5EF4-FFF2-40B4-BE49-F238E27FC236}">
                      <a16:creationId xmlns:a16="http://schemas.microsoft.com/office/drawing/2014/main" id="{56234B51-86D6-1646-95AA-21ECACBE15D6}"/>
                    </a:ext>
                  </a:extLst>
                </p:cNvPr>
                <p:cNvPicPr/>
                <p:nvPr/>
              </p:nvPicPr>
              <p:blipFill>
                <a:blip r:embed="rId257"/>
                <a:stretch>
                  <a:fillRect/>
                </a:stretch>
              </p:blipFill>
              <p:spPr>
                <a:xfrm>
                  <a:off x="5992937" y="6533366"/>
                  <a:ext cx="5220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65" name="Ink 264">
                  <a:extLst>
                    <a:ext uri="{FF2B5EF4-FFF2-40B4-BE49-F238E27FC236}">
                      <a16:creationId xmlns:a16="http://schemas.microsoft.com/office/drawing/2014/main" id="{E03AE1D8-741A-F545-99BF-8E559AF250BD}"/>
                    </a:ext>
                  </a:extLst>
                </p14:cNvPr>
                <p14:cNvContentPartPr/>
                <p14:nvPr/>
              </p14:nvContentPartPr>
              <p14:xfrm>
                <a:off x="6084737" y="6666206"/>
                <a:ext cx="95400" cy="150840"/>
              </p14:xfrm>
            </p:contentPart>
          </mc:Choice>
          <mc:Fallback xmlns="">
            <p:pic>
              <p:nvPicPr>
                <p:cNvPr id="265" name="Ink 264">
                  <a:extLst>
                    <a:ext uri="{FF2B5EF4-FFF2-40B4-BE49-F238E27FC236}">
                      <a16:creationId xmlns:a16="http://schemas.microsoft.com/office/drawing/2014/main" id="{E03AE1D8-741A-F545-99BF-8E559AF250BD}"/>
                    </a:ext>
                  </a:extLst>
                </p:cNvPr>
                <p:cNvPicPr/>
                <p:nvPr/>
              </p:nvPicPr>
              <p:blipFill>
                <a:blip r:embed="rId259"/>
                <a:stretch>
                  <a:fillRect/>
                </a:stretch>
              </p:blipFill>
              <p:spPr>
                <a:xfrm>
                  <a:off x="6069617" y="6651086"/>
                  <a:ext cx="12600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266" name="Ink 265">
                  <a:extLst>
                    <a:ext uri="{FF2B5EF4-FFF2-40B4-BE49-F238E27FC236}">
                      <a16:creationId xmlns:a16="http://schemas.microsoft.com/office/drawing/2014/main" id="{4A13A81D-EB14-E64F-99B9-42426D6B4608}"/>
                    </a:ext>
                  </a:extLst>
                </p14:cNvPr>
                <p14:cNvContentPartPr/>
                <p14:nvPr/>
              </p14:nvContentPartPr>
              <p14:xfrm>
                <a:off x="6235217" y="6635606"/>
                <a:ext cx="133200" cy="201960"/>
              </p14:xfrm>
            </p:contentPart>
          </mc:Choice>
          <mc:Fallback xmlns="">
            <p:pic>
              <p:nvPicPr>
                <p:cNvPr id="266" name="Ink 265">
                  <a:extLst>
                    <a:ext uri="{FF2B5EF4-FFF2-40B4-BE49-F238E27FC236}">
                      <a16:creationId xmlns:a16="http://schemas.microsoft.com/office/drawing/2014/main" id="{4A13A81D-EB14-E64F-99B9-42426D6B4608}"/>
                    </a:ext>
                  </a:extLst>
                </p:cNvPr>
                <p:cNvPicPr/>
                <p:nvPr/>
              </p:nvPicPr>
              <p:blipFill>
                <a:blip r:embed="rId261"/>
                <a:stretch>
                  <a:fillRect/>
                </a:stretch>
              </p:blipFill>
              <p:spPr>
                <a:xfrm>
                  <a:off x="6219737" y="6620486"/>
                  <a:ext cx="163800" cy="232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2">
            <p14:nvContentPartPr>
              <p14:cNvPr id="289" name="Ink 288">
                <a:extLst>
                  <a:ext uri="{FF2B5EF4-FFF2-40B4-BE49-F238E27FC236}">
                    <a16:creationId xmlns:a16="http://schemas.microsoft.com/office/drawing/2014/main" id="{4EA6C0C0-1A8C-3A4E-ABE3-32EE908FA43C}"/>
                  </a:ext>
                </a:extLst>
              </p14:cNvPr>
              <p14:cNvContentPartPr/>
              <p14:nvPr/>
            </p14:nvContentPartPr>
            <p14:xfrm>
              <a:off x="-1584703" y="297446"/>
              <a:ext cx="360" cy="360"/>
            </p14:xfrm>
          </p:contentPart>
        </mc:Choice>
        <mc:Fallback xmlns="">
          <p:pic>
            <p:nvPicPr>
              <p:cNvPr id="289" name="Ink 288">
                <a:extLst>
                  <a:ext uri="{FF2B5EF4-FFF2-40B4-BE49-F238E27FC236}">
                    <a16:creationId xmlns:a16="http://schemas.microsoft.com/office/drawing/2014/main" id="{4EA6C0C0-1A8C-3A4E-ABE3-32EE908FA43C}"/>
                  </a:ext>
                </a:extLst>
              </p:cNvPr>
              <p:cNvPicPr/>
              <p:nvPr/>
            </p:nvPicPr>
            <p:blipFill>
              <a:blip r:embed="rId263"/>
              <a:stretch>
                <a:fillRect/>
              </a:stretch>
            </p:blipFill>
            <p:spPr>
              <a:xfrm>
                <a:off x="-1589023" y="293126"/>
                <a:ext cx="9000" cy="9000"/>
              </a:xfrm>
              <a:prstGeom prst="rect">
                <a:avLst/>
              </a:prstGeom>
            </p:spPr>
          </p:pic>
        </mc:Fallback>
      </mc:AlternateContent>
      <p:grpSp>
        <p:nvGrpSpPr>
          <p:cNvPr id="292" name="Group 291">
            <a:extLst>
              <a:ext uri="{FF2B5EF4-FFF2-40B4-BE49-F238E27FC236}">
                <a16:creationId xmlns:a16="http://schemas.microsoft.com/office/drawing/2014/main" id="{6A0A0CBA-18D9-0244-A044-99AA1AC1DE48}"/>
              </a:ext>
            </a:extLst>
          </p:cNvPr>
          <p:cNvGrpSpPr/>
          <p:nvPr/>
        </p:nvGrpSpPr>
        <p:grpSpPr>
          <a:xfrm>
            <a:off x="6496577" y="5529686"/>
            <a:ext cx="2301840" cy="965160"/>
            <a:chOff x="6496577" y="5529686"/>
            <a:chExt cx="2301840" cy="965160"/>
          </a:xfrm>
        </p:grpSpPr>
        <mc:AlternateContent xmlns:mc="http://schemas.openxmlformats.org/markup-compatibility/2006" xmlns:p14="http://schemas.microsoft.com/office/powerpoint/2010/main">
          <mc:Choice Requires="p14">
            <p:contentPart p14:bwMode="auto" r:id="rId264">
              <p14:nvContentPartPr>
                <p14:cNvPr id="268" name="Ink 267">
                  <a:extLst>
                    <a:ext uri="{FF2B5EF4-FFF2-40B4-BE49-F238E27FC236}">
                      <a16:creationId xmlns:a16="http://schemas.microsoft.com/office/drawing/2014/main" id="{70D4408A-851B-6448-8518-7B6745C5FD3E}"/>
                    </a:ext>
                  </a:extLst>
                </p14:cNvPr>
                <p14:cNvContentPartPr/>
                <p14:nvPr/>
              </p14:nvContentPartPr>
              <p14:xfrm>
                <a:off x="6506657" y="6182006"/>
                <a:ext cx="144720" cy="260640"/>
              </p14:xfrm>
            </p:contentPart>
          </mc:Choice>
          <mc:Fallback xmlns="">
            <p:pic>
              <p:nvPicPr>
                <p:cNvPr id="268" name="Ink 267">
                  <a:extLst>
                    <a:ext uri="{FF2B5EF4-FFF2-40B4-BE49-F238E27FC236}">
                      <a16:creationId xmlns:a16="http://schemas.microsoft.com/office/drawing/2014/main" id="{70D4408A-851B-6448-8518-7B6745C5FD3E}"/>
                    </a:ext>
                  </a:extLst>
                </p:cNvPr>
                <p:cNvPicPr/>
                <p:nvPr/>
              </p:nvPicPr>
              <p:blipFill>
                <a:blip r:embed="rId265"/>
                <a:stretch>
                  <a:fillRect/>
                </a:stretch>
              </p:blipFill>
              <p:spPr>
                <a:xfrm>
                  <a:off x="6491537" y="6166886"/>
                  <a:ext cx="17532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269" name="Ink 268">
                  <a:extLst>
                    <a:ext uri="{FF2B5EF4-FFF2-40B4-BE49-F238E27FC236}">
                      <a16:creationId xmlns:a16="http://schemas.microsoft.com/office/drawing/2014/main" id="{E5817F76-8BBB-4D4C-837D-0F4277B5D8F0}"/>
                    </a:ext>
                  </a:extLst>
                </p14:cNvPr>
                <p14:cNvContentPartPr/>
                <p14:nvPr/>
              </p14:nvContentPartPr>
              <p14:xfrm>
                <a:off x="6496577" y="6200366"/>
                <a:ext cx="155160" cy="204480"/>
              </p14:xfrm>
            </p:contentPart>
          </mc:Choice>
          <mc:Fallback xmlns="">
            <p:pic>
              <p:nvPicPr>
                <p:cNvPr id="269" name="Ink 268">
                  <a:extLst>
                    <a:ext uri="{FF2B5EF4-FFF2-40B4-BE49-F238E27FC236}">
                      <a16:creationId xmlns:a16="http://schemas.microsoft.com/office/drawing/2014/main" id="{E5817F76-8BBB-4D4C-837D-0F4277B5D8F0}"/>
                    </a:ext>
                  </a:extLst>
                </p:cNvPr>
                <p:cNvPicPr/>
                <p:nvPr/>
              </p:nvPicPr>
              <p:blipFill>
                <a:blip r:embed="rId267"/>
                <a:stretch>
                  <a:fillRect/>
                </a:stretch>
              </p:blipFill>
              <p:spPr>
                <a:xfrm>
                  <a:off x="6481097" y="6185246"/>
                  <a:ext cx="18576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270" name="Ink 269">
                  <a:extLst>
                    <a:ext uri="{FF2B5EF4-FFF2-40B4-BE49-F238E27FC236}">
                      <a16:creationId xmlns:a16="http://schemas.microsoft.com/office/drawing/2014/main" id="{58D81286-D594-1B40-A86C-F046AB665657}"/>
                    </a:ext>
                  </a:extLst>
                </p14:cNvPr>
                <p14:cNvContentPartPr/>
                <p14:nvPr/>
              </p14:nvContentPartPr>
              <p14:xfrm>
                <a:off x="6779177" y="6162926"/>
                <a:ext cx="177840" cy="314640"/>
              </p14:xfrm>
            </p:contentPart>
          </mc:Choice>
          <mc:Fallback xmlns="">
            <p:pic>
              <p:nvPicPr>
                <p:cNvPr id="270" name="Ink 269">
                  <a:extLst>
                    <a:ext uri="{FF2B5EF4-FFF2-40B4-BE49-F238E27FC236}">
                      <a16:creationId xmlns:a16="http://schemas.microsoft.com/office/drawing/2014/main" id="{58D81286-D594-1B40-A86C-F046AB665657}"/>
                    </a:ext>
                  </a:extLst>
                </p:cNvPr>
                <p:cNvPicPr/>
                <p:nvPr/>
              </p:nvPicPr>
              <p:blipFill>
                <a:blip r:embed="rId269"/>
                <a:stretch>
                  <a:fillRect/>
                </a:stretch>
              </p:blipFill>
              <p:spPr>
                <a:xfrm>
                  <a:off x="6764057" y="6147806"/>
                  <a:ext cx="20844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271" name="Ink 270">
                  <a:extLst>
                    <a:ext uri="{FF2B5EF4-FFF2-40B4-BE49-F238E27FC236}">
                      <a16:creationId xmlns:a16="http://schemas.microsoft.com/office/drawing/2014/main" id="{CC38E4AD-E7BE-7448-80ED-A23D3B7614E2}"/>
                    </a:ext>
                  </a:extLst>
                </p14:cNvPr>
                <p14:cNvContentPartPr/>
                <p14:nvPr/>
              </p14:nvContentPartPr>
              <p14:xfrm>
                <a:off x="6964937" y="6191726"/>
                <a:ext cx="116640" cy="223560"/>
              </p14:xfrm>
            </p:contentPart>
          </mc:Choice>
          <mc:Fallback xmlns="">
            <p:pic>
              <p:nvPicPr>
                <p:cNvPr id="271" name="Ink 270">
                  <a:extLst>
                    <a:ext uri="{FF2B5EF4-FFF2-40B4-BE49-F238E27FC236}">
                      <a16:creationId xmlns:a16="http://schemas.microsoft.com/office/drawing/2014/main" id="{CC38E4AD-E7BE-7448-80ED-A23D3B7614E2}"/>
                    </a:ext>
                  </a:extLst>
                </p:cNvPr>
                <p:cNvPicPr/>
                <p:nvPr/>
              </p:nvPicPr>
              <p:blipFill>
                <a:blip r:embed="rId271"/>
                <a:stretch>
                  <a:fillRect/>
                </a:stretch>
              </p:blipFill>
              <p:spPr>
                <a:xfrm>
                  <a:off x="6949817" y="6176246"/>
                  <a:ext cx="14724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272" name="Ink 271">
                  <a:extLst>
                    <a:ext uri="{FF2B5EF4-FFF2-40B4-BE49-F238E27FC236}">
                      <a16:creationId xmlns:a16="http://schemas.microsoft.com/office/drawing/2014/main" id="{A563086C-7C89-5546-9B66-573C1D7FF93E}"/>
                    </a:ext>
                  </a:extLst>
                </p14:cNvPr>
                <p14:cNvContentPartPr/>
                <p14:nvPr/>
              </p14:nvContentPartPr>
              <p14:xfrm>
                <a:off x="6853337" y="6299726"/>
                <a:ext cx="188640" cy="11520"/>
              </p14:xfrm>
            </p:contentPart>
          </mc:Choice>
          <mc:Fallback xmlns="">
            <p:pic>
              <p:nvPicPr>
                <p:cNvPr id="272" name="Ink 271">
                  <a:extLst>
                    <a:ext uri="{FF2B5EF4-FFF2-40B4-BE49-F238E27FC236}">
                      <a16:creationId xmlns:a16="http://schemas.microsoft.com/office/drawing/2014/main" id="{A563086C-7C89-5546-9B66-573C1D7FF93E}"/>
                    </a:ext>
                  </a:extLst>
                </p:cNvPr>
                <p:cNvPicPr/>
                <p:nvPr/>
              </p:nvPicPr>
              <p:blipFill>
                <a:blip r:embed="rId273"/>
                <a:stretch>
                  <a:fillRect/>
                </a:stretch>
              </p:blipFill>
              <p:spPr>
                <a:xfrm>
                  <a:off x="6838217" y="6284606"/>
                  <a:ext cx="21924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273" name="Ink 272">
                  <a:extLst>
                    <a:ext uri="{FF2B5EF4-FFF2-40B4-BE49-F238E27FC236}">
                      <a16:creationId xmlns:a16="http://schemas.microsoft.com/office/drawing/2014/main" id="{888C53A2-8D2E-C348-82C3-3E5308E7A12A}"/>
                    </a:ext>
                  </a:extLst>
                </p14:cNvPr>
                <p14:cNvContentPartPr/>
                <p14:nvPr/>
              </p14:nvContentPartPr>
              <p14:xfrm>
                <a:off x="7053857" y="6139526"/>
                <a:ext cx="185760" cy="355320"/>
              </p14:xfrm>
            </p:contentPart>
          </mc:Choice>
          <mc:Fallback xmlns="">
            <p:pic>
              <p:nvPicPr>
                <p:cNvPr id="273" name="Ink 272">
                  <a:extLst>
                    <a:ext uri="{FF2B5EF4-FFF2-40B4-BE49-F238E27FC236}">
                      <a16:creationId xmlns:a16="http://schemas.microsoft.com/office/drawing/2014/main" id="{888C53A2-8D2E-C348-82C3-3E5308E7A12A}"/>
                    </a:ext>
                  </a:extLst>
                </p:cNvPr>
                <p:cNvPicPr/>
                <p:nvPr/>
              </p:nvPicPr>
              <p:blipFill>
                <a:blip r:embed="rId275"/>
                <a:stretch>
                  <a:fillRect/>
                </a:stretch>
              </p:blipFill>
              <p:spPr>
                <a:xfrm>
                  <a:off x="7038377" y="6124046"/>
                  <a:ext cx="21636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274" name="Ink 273">
                  <a:extLst>
                    <a:ext uri="{FF2B5EF4-FFF2-40B4-BE49-F238E27FC236}">
                      <a16:creationId xmlns:a16="http://schemas.microsoft.com/office/drawing/2014/main" id="{8E4EC6BD-D8E3-A840-BE0F-C584BCE51632}"/>
                    </a:ext>
                  </a:extLst>
                </p14:cNvPr>
                <p14:cNvContentPartPr/>
                <p14:nvPr/>
              </p14:nvContentPartPr>
              <p14:xfrm>
                <a:off x="7311617" y="6262646"/>
                <a:ext cx="150480" cy="11520"/>
              </p14:xfrm>
            </p:contentPart>
          </mc:Choice>
          <mc:Fallback xmlns="">
            <p:pic>
              <p:nvPicPr>
                <p:cNvPr id="274" name="Ink 273">
                  <a:extLst>
                    <a:ext uri="{FF2B5EF4-FFF2-40B4-BE49-F238E27FC236}">
                      <a16:creationId xmlns:a16="http://schemas.microsoft.com/office/drawing/2014/main" id="{8E4EC6BD-D8E3-A840-BE0F-C584BCE51632}"/>
                    </a:ext>
                  </a:extLst>
                </p:cNvPr>
                <p:cNvPicPr/>
                <p:nvPr/>
              </p:nvPicPr>
              <p:blipFill>
                <a:blip r:embed="rId277"/>
                <a:stretch>
                  <a:fillRect/>
                </a:stretch>
              </p:blipFill>
              <p:spPr>
                <a:xfrm>
                  <a:off x="7296497" y="6247166"/>
                  <a:ext cx="1810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275" name="Ink 274">
                  <a:extLst>
                    <a:ext uri="{FF2B5EF4-FFF2-40B4-BE49-F238E27FC236}">
                      <a16:creationId xmlns:a16="http://schemas.microsoft.com/office/drawing/2014/main" id="{B6BF0A59-5AC4-F84F-95AA-B647F2FF8AD5}"/>
                    </a:ext>
                  </a:extLst>
                </p14:cNvPr>
                <p14:cNvContentPartPr/>
                <p14:nvPr/>
              </p14:nvContentPartPr>
              <p14:xfrm>
                <a:off x="7322417" y="6318446"/>
                <a:ext cx="179640" cy="39240"/>
              </p14:xfrm>
            </p:contentPart>
          </mc:Choice>
          <mc:Fallback xmlns="">
            <p:pic>
              <p:nvPicPr>
                <p:cNvPr id="275" name="Ink 274">
                  <a:extLst>
                    <a:ext uri="{FF2B5EF4-FFF2-40B4-BE49-F238E27FC236}">
                      <a16:creationId xmlns:a16="http://schemas.microsoft.com/office/drawing/2014/main" id="{B6BF0A59-5AC4-F84F-95AA-B647F2FF8AD5}"/>
                    </a:ext>
                  </a:extLst>
                </p:cNvPr>
                <p:cNvPicPr/>
                <p:nvPr/>
              </p:nvPicPr>
              <p:blipFill>
                <a:blip r:embed="rId279"/>
                <a:stretch>
                  <a:fillRect/>
                </a:stretch>
              </p:blipFill>
              <p:spPr>
                <a:xfrm>
                  <a:off x="7307297" y="6302966"/>
                  <a:ext cx="21024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277" name="Ink 276">
                  <a:extLst>
                    <a:ext uri="{FF2B5EF4-FFF2-40B4-BE49-F238E27FC236}">
                      <a16:creationId xmlns:a16="http://schemas.microsoft.com/office/drawing/2014/main" id="{E48AE752-FDDE-0449-991C-1F7150FA759E}"/>
                    </a:ext>
                  </a:extLst>
                </p14:cNvPr>
                <p14:cNvContentPartPr/>
                <p14:nvPr/>
              </p14:nvContentPartPr>
              <p14:xfrm>
                <a:off x="7757657" y="6037286"/>
                <a:ext cx="207720" cy="352440"/>
              </p14:xfrm>
            </p:contentPart>
          </mc:Choice>
          <mc:Fallback xmlns="">
            <p:pic>
              <p:nvPicPr>
                <p:cNvPr id="277" name="Ink 276">
                  <a:extLst>
                    <a:ext uri="{FF2B5EF4-FFF2-40B4-BE49-F238E27FC236}">
                      <a16:creationId xmlns:a16="http://schemas.microsoft.com/office/drawing/2014/main" id="{E48AE752-FDDE-0449-991C-1F7150FA759E}"/>
                    </a:ext>
                  </a:extLst>
                </p:cNvPr>
                <p:cNvPicPr/>
                <p:nvPr/>
              </p:nvPicPr>
              <p:blipFill>
                <a:blip r:embed="rId281"/>
                <a:stretch>
                  <a:fillRect/>
                </a:stretch>
              </p:blipFill>
              <p:spPr>
                <a:xfrm>
                  <a:off x="7742537" y="6022166"/>
                  <a:ext cx="23796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278" name="Ink 277">
                  <a:extLst>
                    <a:ext uri="{FF2B5EF4-FFF2-40B4-BE49-F238E27FC236}">
                      <a16:creationId xmlns:a16="http://schemas.microsoft.com/office/drawing/2014/main" id="{8D0B25D4-922A-EC44-BA85-629200CD3A1E}"/>
                    </a:ext>
                  </a:extLst>
                </p14:cNvPr>
                <p14:cNvContentPartPr/>
                <p14:nvPr/>
              </p14:nvContentPartPr>
              <p14:xfrm>
                <a:off x="7776737" y="6228446"/>
                <a:ext cx="227520" cy="37440"/>
              </p14:xfrm>
            </p:contentPart>
          </mc:Choice>
          <mc:Fallback xmlns="">
            <p:pic>
              <p:nvPicPr>
                <p:cNvPr id="278" name="Ink 277">
                  <a:extLst>
                    <a:ext uri="{FF2B5EF4-FFF2-40B4-BE49-F238E27FC236}">
                      <a16:creationId xmlns:a16="http://schemas.microsoft.com/office/drawing/2014/main" id="{8D0B25D4-922A-EC44-BA85-629200CD3A1E}"/>
                    </a:ext>
                  </a:extLst>
                </p:cNvPr>
                <p:cNvPicPr/>
                <p:nvPr/>
              </p:nvPicPr>
              <p:blipFill>
                <a:blip r:embed="rId283"/>
                <a:stretch>
                  <a:fillRect/>
                </a:stretch>
              </p:blipFill>
              <p:spPr>
                <a:xfrm>
                  <a:off x="7761257" y="6213326"/>
                  <a:ext cx="25776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280" name="Ink 279">
                  <a:extLst>
                    <a:ext uri="{FF2B5EF4-FFF2-40B4-BE49-F238E27FC236}">
                      <a16:creationId xmlns:a16="http://schemas.microsoft.com/office/drawing/2014/main" id="{9A570646-DF22-0F4B-A939-B71A076EEE0B}"/>
                    </a:ext>
                  </a:extLst>
                </p14:cNvPr>
                <p14:cNvContentPartPr/>
                <p14:nvPr/>
              </p14:nvContentPartPr>
              <p14:xfrm>
                <a:off x="8053937" y="6046286"/>
                <a:ext cx="423000" cy="360720"/>
              </p14:xfrm>
            </p:contentPart>
          </mc:Choice>
          <mc:Fallback xmlns="">
            <p:pic>
              <p:nvPicPr>
                <p:cNvPr id="280" name="Ink 279">
                  <a:extLst>
                    <a:ext uri="{FF2B5EF4-FFF2-40B4-BE49-F238E27FC236}">
                      <a16:creationId xmlns:a16="http://schemas.microsoft.com/office/drawing/2014/main" id="{9A570646-DF22-0F4B-A939-B71A076EEE0B}"/>
                    </a:ext>
                  </a:extLst>
                </p:cNvPr>
                <p:cNvPicPr/>
                <p:nvPr/>
              </p:nvPicPr>
              <p:blipFill>
                <a:blip r:embed="rId285"/>
                <a:stretch>
                  <a:fillRect/>
                </a:stretch>
              </p:blipFill>
              <p:spPr>
                <a:xfrm>
                  <a:off x="8038817" y="6031166"/>
                  <a:ext cx="453600" cy="39096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282" name="Ink 281">
                  <a:extLst>
                    <a:ext uri="{FF2B5EF4-FFF2-40B4-BE49-F238E27FC236}">
                      <a16:creationId xmlns:a16="http://schemas.microsoft.com/office/drawing/2014/main" id="{70745AEB-DB5A-244D-AA08-025FA84A34C7}"/>
                    </a:ext>
                  </a:extLst>
                </p14:cNvPr>
                <p14:cNvContentPartPr/>
                <p14:nvPr/>
              </p14:nvContentPartPr>
              <p14:xfrm>
                <a:off x="8133497" y="5684126"/>
                <a:ext cx="33840" cy="201960"/>
              </p14:xfrm>
            </p:contentPart>
          </mc:Choice>
          <mc:Fallback xmlns="">
            <p:pic>
              <p:nvPicPr>
                <p:cNvPr id="282" name="Ink 281">
                  <a:extLst>
                    <a:ext uri="{FF2B5EF4-FFF2-40B4-BE49-F238E27FC236}">
                      <a16:creationId xmlns:a16="http://schemas.microsoft.com/office/drawing/2014/main" id="{70745AEB-DB5A-244D-AA08-025FA84A34C7}"/>
                    </a:ext>
                  </a:extLst>
                </p:cNvPr>
                <p:cNvPicPr/>
                <p:nvPr/>
              </p:nvPicPr>
              <p:blipFill>
                <a:blip r:embed="rId287"/>
                <a:stretch>
                  <a:fillRect/>
                </a:stretch>
              </p:blipFill>
              <p:spPr>
                <a:xfrm>
                  <a:off x="8118377" y="5669006"/>
                  <a:ext cx="6444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283" name="Ink 282">
                  <a:extLst>
                    <a:ext uri="{FF2B5EF4-FFF2-40B4-BE49-F238E27FC236}">
                      <a16:creationId xmlns:a16="http://schemas.microsoft.com/office/drawing/2014/main" id="{2E1A6B68-0BC3-9E45-8AAD-CDA26AE5F612}"/>
                    </a:ext>
                  </a:extLst>
                </p14:cNvPr>
                <p14:cNvContentPartPr/>
                <p14:nvPr/>
              </p14:nvContentPartPr>
              <p14:xfrm>
                <a:off x="8112617" y="5568566"/>
                <a:ext cx="177840" cy="351000"/>
              </p14:xfrm>
            </p:contentPart>
          </mc:Choice>
          <mc:Fallback xmlns="">
            <p:pic>
              <p:nvPicPr>
                <p:cNvPr id="283" name="Ink 282">
                  <a:extLst>
                    <a:ext uri="{FF2B5EF4-FFF2-40B4-BE49-F238E27FC236}">
                      <a16:creationId xmlns:a16="http://schemas.microsoft.com/office/drawing/2014/main" id="{2E1A6B68-0BC3-9E45-8AAD-CDA26AE5F612}"/>
                    </a:ext>
                  </a:extLst>
                </p:cNvPr>
                <p:cNvPicPr/>
                <p:nvPr/>
              </p:nvPicPr>
              <p:blipFill>
                <a:blip r:embed="rId289"/>
                <a:stretch>
                  <a:fillRect/>
                </a:stretch>
              </p:blipFill>
              <p:spPr>
                <a:xfrm>
                  <a:off x="8097497" y="5553086"/>
                  <a:ext cx="208440" cy="38160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84" name="Ink 283">
                  <a:extLst>
                    <a:ext uri="{FF2B5EF4-FFF2-40B4-BE49-F238E27FC236}">
                      <a16:creationId xmlns:a16="http://schemas.microsoft.com/office/drawing/2014/main" id="{483A450B-267F-E042-A1B2-2C21E24485F6}"/>
                    </a:ext>
                  </a:extLst>
                </p14:cNvPr>
                <p14:cNvContentPartPr/>
                <p14:nvPr/>
              </p14:nvContentPartPr>
              <p14:xfrm>
                <a:off x="8375417" y="5875286"/>
                <a:ext cx="103680" cy="79200"/>
              </p14:xfrm>
            </p:contentPart>
          </mc:Choice>
          <mc:Fallback xmlns="">
            <p:pic>
              <p:nvPicPr>
                <p:cNvPr id="284" name="Ink 283">
                  <a:extLst>
                    <a:ext uri="{FF2B5EF4-FFF2-40B4-BE49-F238E27FC236}">
                      <a16:creationId xmlns:a16="http://schemas.microsoft.com/office/drawing/2014/main" id="{483A450B-267F-E042-A1B2-2C21E24485F6}"/>
                    </a:ext>
                  </a:extLst>
                </p:cNvPr>
                <p:cNvPicPr/>
                <p:nvPr/>
              </p:nvPicPr>
              <p:blipFill>
                <a:blip r:embed="rId291"/>
                <a:stretch>
                  <a:fillRect/>
                </a:stretch>
              </p:blipFill>
              <p:spPr>
                <a:xfrm>
                  <a:off x="8359937" y="5860166"/>
                  <a:ext cx="13392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86" name="Ink 285">
                  <a:extLst>
                    <a:ext uri="{FF2B5EF4-FFF2-40B4-BE49-F238E27FC236}">
                      <a16:creationId xmlns:a16="http://schemas.microsoft.com/office/drawing/2014/main" id="{65583A59-EE9C-BB4E-AD7C-9BD648AB45B1}"/>
                    </a:ext>
                  </a:extLst>
                </p14:cNvPr>
                <p14:cNvContentPartPr/>
                <p14:nvPr/>
              </p14:nvContentPartPr>
              <p14:xfrm>
                <a:off x="8586737" y="5529686"/>
                <a:ext cx="211680" cy="334800"/>
              </p14:xfrm>
            </p:contentPart>
          </mc:Choice>
          <mc:Fallback xmlns="">
            <p:pic>
              <p:nvPicPr>
                <p:cNvPr id="286" name="Ink 285">
                  <a:extLst>
                    <a:ext uri="{FF2B5EF4-FFF2-40B4-BE49-F238E27FC236}">
                      <a16:creationId xmlns:a16="http://schemas.microsoft.com/office/drawing/2014/main" id="{65583A59-EE9C-BB4E-AD7C-9BD648AB45B1}"/>
                    </a:ext>
                  </a:extLst>
                </p:cNvPr>
                <p:cNvPicPr/>
                <p:nvPr/>
              </p:nvPicPr>
              <p:blipFill>
                <a:blip r:embed="rId293"/>
                <a:stretch>
                  <a:fillRect/>
                </a:stretch>
              </p:blipFill>
              <p:spPr>
                <a:xfrm>
                  <a:off x="8571257" y="5514566"/>
                  <a:ext cx="24228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87" name="Ink 286">
                  <a:extLst>
                    <a:ext uri="{FF2B5EF4-FFF2-40B4-BE49-F238E27FC236}">
                      <a16:creationId xmlns:a16="http://schemas.microsoft.com/office/drawing/2014/main" id="{DA5B1739-FD0B-B245-8D10-0E232BF1F508}"/>
                    </a:ext>
                  </a:extLst>
                </p14:cNvPr>
                <p14:cNvContentPartPr/>
                <p14:nvPr/>
              </p14:nvContentPartPr>
              <p14:xfrm>
                <a:off x="8499977" y="5686646"/>
                <a:ext cx="239400" cy="27720"/>
              </p14:xfrm>
            </p:contentPart>
          </mc:Choice>
          <mc:Fallback xmlns="">
            <p:pic>
              <p:nvPicPr>
                <p:cNvPr id="287" name="Ink 286">
                  <a:extLst>
                    <a:ext uri="{FF2B5EF4-FFF2-40B4-BE49-F238E27FC236}">
                      <a16:creationId xmlns:a16="http://schemas.microsoft.com/office/drawing/2014/main" id="{DA5B1739-FD0B-B245-8D10-0E232BF1F508}"/>
                    </a:ext>
                  </a:extLst>
                </p:cNvPr>
                <p:cNvPicPr/>
                <p:nvPr/>
              </p:nvPicPr>
              <p:blipFill>
                <a:blip r:embed="rId295"/>
                <a:stretch>
                  <a:fillRect/>
                </a:stretch>
              </p:blipFill>
              <p:spPr>
                <a:xfrm>
                  <a:off x="8484497" y="5671526"/>
                  <a:ext cx="27000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90" name="Ink 289">
                  <a:extLst>
                    <a:ext uri="{FF2B5EF4-FFF2-40B4-BE49-F238E27FC236}">
                      <a16:creationId xmlns:a16="http://schemas.microsoft.com/office/drawing/2014/main" id="{B10C92CF-0C27-7241-B0B1-CFC2EB5A5EEE}"/>
                    </a:ext>
                  </a:extLst>
                </p14:cNvPr>
                <p14:cNvContentPartPr/>
                <p14:nvPr/>
              </p14:nvContentPartPr>
              <p14:xfrm>
                <a:off x="7181297" y="5741006"/>
                <a:ext cx="425520" cy="348840"/>
              </p14:xfrm>
            </p:contentPart>
          </mc:Choice>
          <mc:Fallback xmlns="">
            <p:pic>
              <p:nvPicPr>
                <p:cNvPr id="290" name="Ink 289">
                  <a:extLst>
                    <a:ext uri="{FF2B5EF4-FFF2-40B4-BE49-F238E27FC236}">
                      <a16:creationId xmlns:a16="http://schemas.microsoft.com/office/drawing/2014/main" id="{B10C92CF-0C27-7241-B0B1-CFC2EB5A5EEE}"/>
                    </a:ext>
                  </a:extLst>
                </p:cNvPr>
                <p:cNvPicPr/>
                <p:nvPr/>
              </p:nvPicPr>
              <p:blipFill>
                <a:blip r:embed="rId297"/>
                <a:stretch>
                  <a:fillRect/>
                </a:stretch>
              </p:blipFill>
              <p:spPr>
                <a:xfrm>
                  <a:off x="7173737" y="5733446"/>
                  <a:ext cx="440640"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291" name="Ink 290">
                  <a:extLst>
                    <a:ext uri="{FF2B5EF4-FFF2-40B4-BE49-F238E27FC236}">
                      <a16:creationId xmlns:a16="http://schemas.microsoft.com/office/drawing/2014/main" id="{873106F3-E34D-CF44-8724-1CA4086D4C70}"/>
                    </a:ext>
                  </a:extLst>
                </p14:cNvPr>
                <p14:cNvContentPartPr/>
                <p14:nvPr/>
              </p14:nvContentPartPr>
              <p14:xfrm>
                <a:off x="7508537" y="6018926"/>
                <a:ext cx="119880" cy="96840"/>
              </p14:xfrm>
            </p:contentPart>
          </mc:Choice>
          <mc:Fallback xmlns="">
            <p:pic>
              <p:nvPicPr>
                <p:cNvPr id="291" name="Ink 290">
                  <a:extLst>
                    <a:ext uri="{FF2B5EF4-FFF2-40B4-BE49-F238E27FC236}">
                      <a16:creationId xmlns:a16="http://schemas.microsoft.com/office/drawing/2014/main" id="{873106F3-E34D-CF44-8724-1CA4086D4C70}"/>
                    </a:ext>
                  </a:extLst>
                </p:cNvPr>
                <p:cNvPicPr/>
                <p:nvPr/>
              </p:nvPicPr>
              <p:blipFill>
                <a:blip r:embed="rId299"/>
                <a:stretch>
                  <a:fillRect/>
                </a:stretch>
              </p:blipFill>
              <p:spPr>
                <a:xfrm>
                  <a:off x="7500977" y="6011366"/>
                  <a:ext cx="134640" cy="111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0">
            <p14:nvContentPartPr>
              <p14:cNvPr id="293" name="Ink 292">
                <a:extLst>
                  <a:ext uri="{FF2B5EF4-FFF2-40B4-BE49-F238E27FC236}">
                    <a16:creationId xmlns:a16="http://schemas.microsoft.com/office/drawing/2014/main" id="{E6F02035-FDEC-0C41-AD6D-CA8360FA8E7F}"/>
                  </a:ext>
                </a:extLst>
              </p14:cNvPr>
              <p14:cNvContentPartPr/>
              <p14:nvPr/>
            </p14:nvContentPartPr>
            <p14:xfrm>
              <a:off x="-2143423" y="550166"/>
              <a:ext cx="13320" cy="2520"/>
            </p14:xfrm>
          </p:contentPart>
        </mc:Choice>
        <mc:Fallback xmlns="">
          <p:pic>
            <p:nvPicPr>
              <p:cNvPr id="293" name="Ink 292">
                <a:extLst>
                  <a:ext uri="{FF2B5EF4-FFF2-40B4-BE49-F238E27FC236}">
                    <a16:creationId xmlns:a16="http://schemas.microsoft.com/office/drawing/2014/main" id="{E6F02035-FDEC-0C41-AD6D-CA8360FA8E7F}"/>
                  </a:ext>
                </a:extLst>
              </p:cNvPr>
              <p:cNvPicPr/>
              <p:nvPr/>
            </p:nvPicPr>
            <p:blipFill>
              <a:blip r:embed="rId301"/>
              <a:stretch>
                <a:fillRect/>
              </a:stretch>
            </p:blipFill>
            <p:spPr>
              <a:xfrm>
                <a:off x="-2147743" y="545846"/>
                <a:ext cx="21960" cy="11160"/>
              </a:xfrm>
              <a:prstGeom prst="rect">
                <a:avLst/>
              </a:prstGeom>
            </p:spPr>
          </p:pic>
        </mc:Fallback>
      </mc:AlternateContent>
      <p:grpSp>
        <p:nvGrpSpPr>
          <p:cNvPr id="319" name="Group 318">
            <a:extLst>
              <a:ext uri="{FF2B5EF4-FFF2-40B4-BE49-F238E27FC236}">
                <a16:creationId xmlns:a16="http://schemas.microsoft.com/office/drawing/2014/main" id="{00871867-82A4-1643-8147-C8655DDC8AA0}"/>
              </a:ext>
            </a:extLst>
          </p:cNvPr>
          <p:cNvGrpSpPr/>
          <p:nvPr/>
        </p:nvGrpSpPr>
        <p:grpSpPr>
          <a:xfrm>
            <a:off x="208817" y="2288966"/>
            <a:ext cx="2114280" cy="403200"/>
            <a:chOff x="208817" y="2288966"/>
            <a:chExt cx="2114280" cy="403200"/>
          </a:xfrm>
        </p:grpSpPr>
        <mc:AlternateContent xmlns:mc="http://schemas.openxmlformats.org/markup-compatibility/2006" xmlns:p14="http://schemas.microsoft.com/office/powerpoint/2010/main">
          <mc:Choice Requires="p14">
            <p:contentPart p14:bwMode="auto" r:id="rId302">
              <p14:nvContentPartPr>
                <p14:cNvPr id="294" name="Ink 293">
                  <a:extLst>
                    <a:ext uri="{FF2B5EF4-FFF2-40B4-BE49-F238E27FC236}">
                      <a16:creationId xmlns:a16="http://schemas.microsoft.com/office/drawing/2014/main" id="{043A07CB-2272-484C-B73F-99401D750E91}"/>
                    </a:ext>
                  </a:extLst>
                </p14:cNvPr>
                <p14:cNvContentPartPr/>
                <p14:nvPr/>
              </p14:nvContentPartPr>
              <p14:xfrm>
                <a:off x="210617" y="2377166"/>
                <a:ext cx="10080" cy="269640"/>
              </p14:xfrm>
            </p:contentPart>
          </mc:Choice>
          <mc:Fallback xmlns="">
            <p:pic>
              <p:nvPicPr>
                <p:cNvPr id="294" name="Ink 293">
                  <a:extLst>
                    <a:ext uri="{FF2B5EF4-FFF2-40B4-BE49-F238E27FC236}">
                      <a16:creationId xmlns:a16="http://schemas.microsoft.com/office/drawing/2014/main" id="{043A07CB-2272-484C-B73F-99401D750E91}"/>
                    </a:ext>
                  </a:extLst>
                </p:cNvPr>
                <p:cNvPicPr/>
                <p:nvPr/>
              </p:nvPicPr>
              <p:blipFill>
                <a:blip r:embed="rId303"/>
                <a:stretch>
                  <a:fillRect/>
                </a:stretch>
              </p:blipFill>
              <p:spPr>
                <a:xfrm>
                  <a:off x="203057" y="2369606"/>
                  <a:ext cx="2520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295" name="Ink 294">
                  <a:extLst>
                    <a:ext uri="{FF2B5EF4-FFF2-40B4-BE49-F238E27FC236}">
                      <a16:creationId xmlns:a16="http://schemas.microsoft.com/office/drawing/2014/main" id="{87024FE2-9436-F946-89ED-2BC4F1A35A64}"/>
                    </a:ext>
                  </a:extLst>
                </p14:cNvPr>
                <p14:cNvContentPartPr/>
                <p14:nvPr/>
              </p14:nvContentPartPr>
              <p14:xfrm>
                <a:off x="208817" y="2479406"/>
                <a:ext cx="99720" cy="25560"/>
              </p14:xfrm>
            </p:contentPart>
          </mc:Choice>
          <mc:Fallback xmlns="">
            <p:pic>
              <p:nvPicPr>
                <p:cNvPr id="295" name="Ink 294">
                  <a:extLst>
                    <a:ext uri="{FF2B5EF4-FFF2-40B4-BE49-F238E27FC236}">
                      <a16:creationId xmlns:a16="http://schemas.microsoft.com/office/drawing/2014/main" id="{87024FE2-9436-F946-89ED-2BC4F1A35A64}"/>
                    </a:ext>
                  </a:extLst>
                </p:cNvPr>
                <p:cNvPicPr/>
                <p:nvPr/>
              </p:nvPicPr>
              <p:blipFill>
                <a:blip r:embed="rId305"/>
                <a:stretch>
                  <a:fillRect/>
                </a:stretch>
              </p:blipFill>
              <p:spPr>
                <a:xfrm>
                  <a:off x="201257" y="2471846"/>
                  <a:ext cx="11484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296" name="Ink 295">
                  <a:extLst>
                    <a:ext uri="{FF2B5EF4-FFF2-40B4-BE49-F238E27FC236}">
                      <a16:creationId xmlns:a16="http://schemas.microsoft.com/office/drawing/2014/main" id="{DC475845-B1F3-A145-B60F-F6A111443176}"/>
                    </a:ext>
                  </a:extLst>
                </p14:cNvPr>
                <p14:cNvContentPartPr/>
                <p14:nvPr/>
              </p14:nvContentPartPr>
              <p14:xfrm>
                <a:off x="278297" y="2403446"/>
                <a:ext cx="26640" cy="253080"/>
              </p14:xfrm>
            </p:contentPart>
          </mc:Choice>
          <mc:Fallback xmlns="">
            <p:pic>
              <p:nvPicPr>
                <p:cNvPr id="296" name="Ink 295">
                  <a:extLst>
                    <a:ext uri="{FF2B5EF4-FFF2-40B4-BE49-F238E27FC236}">
                      <a16:creationId xmlns:a16="http://schemas.microsoft.com/office/drawing/2014/main" id="{DC475845-B1F3-A145-B60F-F6A111443176}"/>
                    </a:ext>
                  </a:extLst>
                </p:cNvPr>
                <p:cNvPicPr/>
                <p:nvPr/>
              </p:nvPicPr>
              <p:blipFill>
                <a:blip r:embed="rId307"/>
                <a:stretch>
                  <a:fillRect/>
                </a:stretch>
              </p:blipFill>
              <p:spPr>
                <a:xfrm>
                  <a:off x="270737" y="2395886"/>
                  <a:ext cx="4176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297" name="Ink 296">
                  <a:extLst>
                    <a:ext uri="{FF2B5EF4-FFF2-40B4-BE49-F238E27FC236}">
                      <a16:creationId xmlns:a16="http://schemas.microsoft.com/office/drawing/2014/main" id="{1AF7E26E-F405-2444-9683-1F1B25D92DA4}"/>
                    </a:ext>
                  </a:extLst>
                </p14:cNvPr>
                <p14:cNvContentPartPr/>
                <p14:nvPr/>
              </p14:nvContentPartPr>
              <p14:xfrm>
                <a:off x="382697" y="2483006"/>
                <a:ext cx="105840" cy="104400"/>
              </p14:xfrm>
            </p:contentPart>
          </mc:Choice>
          <mc:Fallback xmlns="">
            <p:pic>
              <p:nvPicPr>
                <p:cNvPr id="297" name="Ink 296">
                  <a:extLst>
                    <a:ext uri="{FF2B5EF4-FFF2-40B4-BE49-F238E27FC236}">
                      <a16:creationId xmlns:a16="http://schemas.microsoft.com/office/drawing/2014/main" id="{1AF7E26E-F405-2444-9683-1F1B25D92DA4}"/>
                    </a:ext>
                  </a:extLst>
                </p:cNvPr>
                <p:cNvPicPr/>
                <p:nvPr/>
              </p:nvPicPr>
              <p:blipFill>
                <a:blip r:embed="rId309"/>
                <a:stretch>
                  <a:fillRect/>
                </a:stretch>
              </p:blipFill>
              <p:spPr>
                <a:xfrm>
                  <a:off x="375137" y="2475446"/>
                  <a:ext cx="12060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298" name="Ink 297">
                  <a:extLst>
                    <a:ext uri="{FF2B5EF4-FFF2-40B4-BE49-F238E27FC236}">
                      <a16:creationId xmlns:a16="http://schemas.microsoft.com/office/drawing/2014/main" id="{BC93BC48-CFC0-8F47-AC1F-37313BD4F408}"/>
                    </a:ext>
                  </a:extLst>
                </p14:cNvPr>
                <p14:cNvContentPartPr/>
                <p14:nvPr/>
              </p14:nvContentPartPr>
              <p14:xfrm>
                <a:off x="522377" y="2490566"/>
                <a:ext cx="174240" cy="85680"/>
              </p14:xfrm>
            </p:contentPart>
          </mc:Choice>
          <mc:Fallback xmlns="">
            <p:pic>
              <p:nvPicPr>
                <p:cNvPr id="298" name="Ink 297">
                  <a:extLst>
                    <a:ext uri="{FF2B5EF4-FFF2-40B4-BE49-F238E27FC236}">
                      <a16:creationId xmlns:a16="http://schemas.microsoft.com/office/drawing/2014/main" id="{BC93BC48-CFC0-8F47-AC1F-37313BD4F408}"/>
                    </a:ext>
                  </a:extLst>
                </p:cNvPr>
                <p:cNvPicPr/>
                <p:nvPr/>
              </p:nvPicPr>
              <p:blipFill>
                <a:blip r:embed="rId311"/>
                <a:stretch>
                  <a:fillRect/>
                </a:stretch>
              </p:blipFill>
              <p:spPr>
                <a:xfrm>
                  <a:off x="514817" y="2483006"/>
                  <a:ext cx="18936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299" name="Ink 298">
                  <a:extLst>
                    <a:ext uri="{FF2B5EF4-FFF2-40B4-BE49-F238E27FC236}">
                      <a16:creationId xmlns:a16="http://schemas.microsoft.com/office/drawing/2014/main" id="{0E646190-0123-7942-AB45-3F6CB6923A1A}"/>
                    </a:ext>
                  </a:extLst>
                </p14:cNvPr>
                <p14:cNvContentPartPr/>
                <p14:nvPr/>
              </p14:nvContentPartPr>
              <p14:xfrm>
                <a:off x="906857" y="2433326"/>
                <a:ext cx="37440" cy="195840"/>
              </p14:xfrm>
            </p:contentPart>
          </mc:Choice>
          <mc:Fallback xmlns="">
            <p:pic>
              <p:nvPicPr>
                <p:cNvPr id="299" name="Ink 298">
                  <a:extLst>
                    <a:ext uri="{FF2B5EF4-FFF2-40B4-BE49-F238E27FC236}">
                      <a16:creationId xmlns:a16="http://schemas.microsoft.com/office/drawing/2014/main" id="{0E646190-0123-7942-AB45-3F6CB6923A1A}"/>
                    </a:ext>
                  </a:extLst>
                </p:cNvPr>
                <p:cNvPicPr/>
                <p:nvPr/>
              </p:nvPicPr>
              <p:blipFill>
                <a:blip r:embed="rId313"/>
                <a:stretch>
                  <a:fillRect/>
                </a:stretch>
              </p:blipFill>
              <p:spPr>
                <a:xfrm>
                  <a:off x="899297" y="2425766"/>
                  <a:ext cx="5256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300" name="Ink 299">
                  <a:extLst>
                    <a:ext uri="{FF2B5EF4-FFF2-40B4-BE49-F238E27FC236}">
                      <a16:creationId xmlns:a16="http://schemas.microsoft.com/office/drawing/2014/main" id="{2B474307-04FF-634F-94B4-8F15039FB5F6}"/>
                    </a:ext>
                  </a:extLst>
                </p14:cNvPr>
                <p14:cNvContentPartPr/>
                <p14:nvPr/>
              </p14:nvContentPartPr>
              <p14:xfrm>
                <a:off x="861857" y="2506766"/>
                <a:ext cx="316080" cy="58320"/>
              </p14:xfrm>
            </p:contentPart>
          </mc:Choice>
          <mc:Fallback xmlns="">
            <p:pic>
              <p:nvPicPr>
                <p:cNvPr id="300" name="Ink 299">
                  <a:extLst>
                    <a:ext uri="{FF2B5EF4-FFF2-40B4-BE49-F238E27FC236}">
                      <a16:creationId xmlns:a16="http://schemas.microsoft.com/office/drawing/2014/main" id="{2B474307-04FF-634F-94B4-8F15039FB5F6}"/>
                    </a:ext>
                  </a:extLst>
                </p:cNvPr>
                <p:cNvPicPr/>
                <p:nvPr/>
              </p:nvPicPr>
              <p:blipFill>
                <a:blip r:embed="rId315"/>
                <a:stretch>
                  <a:fillRect/>
                </a:stretch>
              </p:blipFill>
              <p:spPr>
                <a:xfrm>
                  <a:off x="854297" y="2499206"/>
                  <a:ext cx="33120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301" name="Ink 300">
                  <a:extLst>
                    <a:ext uri="{FF2B5EF4-FFF2-40B4-BE49-F238E27FC236}">
                      <a16:creationId xmlns:a16="http://schemas.microsoft.com/office/drawing/2014/main" id="{90CAE107-A640-9347-9618-39D03802CE58}"/>
                    </a:ext>
                  </a:extLst>
                </p14:cNvPr>
                <p14:cNvContentPartPr/>
                <p14:nvPr/>
              </p14:nvContentPartPr>
              <p14:xfrm>
                <a:off x="1399697" y="2488406"/>
                <a:ext cx="19800" cy="121320"/>
              </p14:xfrm>
            </p:contentPart>
          </mc:Choice>
          <mc:Fallback xmlns="">
            <p:pic>
              <p:nvPicPr>
                <p:cNvPr id="301" name="Ink 300">
                  <a:extLst>
                    <a:ext uri="{FF2B5EF4-FFF2-40B4-BE49-F238E27FC236}">
                      <a16:creationId xmlns:a16="http://schemas.microsoft.com/office/drawing/2014/main" id="{90CAE107-A640-9347-9618-39D03802CE58}"/>
                    </a:ext>
                  </a:extLst>
                </p:cNvPr>
                <p:cNvPicPr/>
                <p:nvPr/>
              </p:nvPicPr>
              <p:blipFill>
                <a:blip r:embed="rId317"/>
                <a:stretch>
                  <a:fillRect/>
                </a:stretch>
              </p:blipFill>
              <p:spPr>
                <a:xfrm>
                  <a:off x="1392137" y="2480846"/>
                  <a:ext cx="3492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302" name="Ink 301">
                  <a:extLst>
                    <a:ext uri="{FF2B5EF4-FFF2-40B4-BE49-F238E27FC236}">
                      <a16:creationId xmlns:a16="http://schemas.microsoft.com/office/drawing/2014/main" id="{DF91B960-A9FE-8B40-B27C-E2ED9B26A87C}"/>
                    </a:ext>
                  </a:extLst>
                </p14:cNvPr>
                <p14:cNvContentPartPr/>
                <p14:nvPr/>
              </p14:nvContentPartPr>
              <p14:xfrm>
                <a:off x="1375937" y="2429366"/>
                <a:ext cx="115920" cy="37440"/>
              </p14:xfrm>
            </p:contentPart>
          </mc:Choice>
          <mc:Fallback xmlns="">
            <p:pic>
              <p:nvPicPr>
                <p:cNvPr id="302" name="Ink 301">
                  <a:extLst>
                    <a:ext uri="{FF2B5EF4-FFF2-40B4-BE49-F238E27FC236}">
                      <a16:creationId xmlns:a16="http://schemas.microsoft.com/office/drawing/2014/main" id="{DF91B960-A9FE-8B40-B27C-E2ED9B26A87C}"/>
                    </a:ext>
                  </a:extLst>
                </p:cNvPr>
                <p:cNvPicPr/>
                <p:nvPr/>
              </p:nvPicPr>
              <p:blipFill>
                <a:blip r:embed="rId319"/>
                <a:stretch>
                  <a:fillRect/>
                </a:stretch>
              </p:blipFill>
              <p:spPr>
                <a:xfrm>
                  <a:off x="1368377" y="2421806"/>
                  <a:ext cx="13104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303" name="Ink 302">
                  <a:extLst>
                    <a:ext uri="{FF2B5EF4-FFF2-40B4-BE49-F238E27FC236}">
                      <a16:creationId xmlns:a16="http://schemas.microsoft.com/office/drawing/2014/main" id="{6D17D33B-B546-4945-99F1-C9142874787C}"/>
                    </a:ext>
                  </a:extLst>
                </p14:cNvPr>
                <p14:cNvContentPartPr/>
                <p14:nvPr/>
              </p14:nvContentPartPr>
              <p14:xfrm>
                <a:off x="1410497" y="2535206"/>
                <a:ext cx="86760" cy="16560"/>
              </p14:xfrm>
            </p:contentPart>
          </mc:Choice>
          <mc:Fallback xmlns="">
            <p:pic>
              <p:nvPicPr>
                <p:cNvPr id="303" name="Ink 302">
                  <a:extLst>
                    <a:ext uri="{FF2B5EF4-FFF2-40B4-BE49-F238E27FC236}">
                      <a16:creationId xmlns:a16="http://schemas.microsoft.com/office/drawing/2014/main" id="{6D17D33B-B546-4945-99F1-C9142874787C}"/>
                    </a:ext>
                  </a:extLst>
                </p:cNvPr>
                <p:cNvPicPr/>
                <p:nvPr/>
              </p:nvPicPr>
              <p:blipFill>
                <a:blip r:embed="rId321"/>
                <a:stretch>
                  <a:fillRect/>
                </a:stretch>
              </p:blipFill>
              <p:spPr>
                <a:xfrm>
                  <a:off x="1402937" y="2527646"/>
                  <a:ext cx="10188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304" name="Ink 303">
                  <a:extLst>
                    <a:ext uri="{FF2B5EF4-FFF2-40B4-BE49-F238E27FC236}">
                      <a16:creationId xmlns:a16="http://schemas.microsoft.com/office/drawing/2014/main" id="{2C58F385-FF85-7343-AA57-38E159540CD6}"/>
                    </a:ext>
                  </a:extLst>
                </p14:cNvPr>
                <p14:cNvContentPartPr/>
                <p14:nvPr/>
              </p14:nvContentPartPr>
              <p14:xfrm>
                <a:off x="1564937" y="2489126"/>
                <a:ext cx="34200" cy="100800"/>
              </p14:xfrm>
            </p:contentPart>
          </mc:Choice>
          <mc:Fallback xmlns="">
            <p:pic>
              <p:nvPicPr>
                <p:cNvPr id="304" name="Ink 303">
                  <a:extLst>
                    <a:ext uri="{FF2B5EF4-FFF2-40B4-BE49-F238E27FC236}">
                      <a16:creationId xmlns:a16="http://schemas.microsoft.com/office/drawing/2014/main" id="{2C58F385-FF85-7343-AA57-38E159540CD6}"/>
                    </a:ext>
                  </a:extLst>
                </p:cNvPr>
                <p:cNvPicPr/>
                <p:nvPr/>
              </p:nvPicPr>
              <p:blipFill>
                <a:blip r:embed="rId323"/>
                <a:stretch>
                  <a:fillRect/>
                </a:stretch>
              </p:blipFill>
              <p:spPr>
                <a:xfrm>
                  <a:off x="1557377" y="2481566"/>
                  <a:ext cx="4932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305" name="Ink 304">
                  <a:extLst>
                    <a:ext uri="{FF2B5EF4-FFF2-40B4-BE49-F238E27FC236}">
                      <a16:creationId xmlns:a16="http://schemas.microsoft.com/office/drawing/2014/main" id="{BFB68A60-2DEF-2C47-973B-56F2A5CE4EF9}"/>
                    </a:ext>
                  </a:extLst>
                </p14:cNvPr>
                <p14:cNvContentPartPr/>
                <p14:nvPr/>
              </p14:nvContentPartPr>
              <p14:xfrm>
                <a:off x="1717577" y="2472566"/>
                <a:ext cx="85320" cy="107280"/>
              </p14:xfrm>
            </p:contentPart>
          </mc:Choice>
          <mc:Fallback xmlns="">
            <p:pic>
              <p:nvPicPr>
                <p:cNvPr id="305" name="Ink 304">
                  <a:extLst>
                    <a:ext uri="{FF2B5EF4-FFF2-40B4-BE49-F238E27FC236}">
                      <a16:creationId xmlns:a16="http://schemas.microsoft.com/office/drawing/2014/main" id="{BFB68A60-2DEF-2C47-973B-56F2A5CE4EF9}"/>
                    </a:ext>
                  </a:extLst>
                </p:cNvPr>
                <p:cNvPicPr/>
                <p:nvPr/>
              </p:nvPicPr>
              <p:blipFill>
                <a:blip r:embed="rId325"/>
                <a:stretch>
                  <a:fillRect/>
                </a:stretch>
              </p:blipFill>
              <p:spPr>
                <a:xfrm>
                  <a:off x="1710017" y="2465006"/>
                  <a:ext cx="10044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306" name="Ink 305">
                  <a:extLst>
                    <a:ext uri="{FF2B5EF4-FFF2-40B4-BE49-F238E27FC236}">
                      <a16:creationId xmlns:a16="http://schemas.microsoft.com/office/drawing/2014/main" id="{41B04981-1C74-D24C-87B7-1E8437E7CFDE}"/>
                    </a:ext>
                  </a:extLst>
                </p14:cNvPr>
                <p14:cNvContentPartPr/>
                <p14:nvPr/>
              </p14:nvContentPartPr>
              <p14:xfrm>
                <a:off x="1644137" y="2490566"/>
                <a:ext cx="152280" cy="84240"/>
              </p14:xfrm>
            </p:contentPart>
          </mc:Choice>
          <mc:Fallback xmlns="">
            <p:pic>
              <p:nvPicPr>
                <p:cNvPr id="306" name="Ink 305">
                  <a:extLst>
                    <a:ext uri="{FF2B5EF4-FFF2-40B4-BE49-F238E27FC236}">
                      <a16:creationId xmlns:a16="http://schemas.microsoft.com/office/drawing/2014/main" id="{41B04981-1C74-D24C-87B7-1E8437E7CFDE}"/>
                    </a:ext>
                  </a:extLst>
                </p:cNvPr>
                <p:cNvPicPr/>
                <p:nvPr/>
              </p:nvPicPr>
              <p:blipFill>
                <a:blip r:embed="rId327"/>
                <a:stretch>
                  <a:fillRect/>
                </a:stretch>
              </p:blipFill>
              <p:spPr>
                <a:xfrm>
                  <a:off x="1636577" y="2483006"/>
                  <a:ext cx="16740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308" name="Ink 307">
                  <a:extLst>
                    <a:ext uri="{FF2B5EF4-FFF2-40B4-BE49-F238E27FC236}">
                      <a16:creationId xmlns:a16="http://schemas.microsoft.com/office/drawing/2014/main" id="{8AB02498-5AD3-8146-BB85-9BEB69A0BB56}"/>
                    </a:ext>
                  </a:extLst>
                </p14:cNvPr>
                <p14:cNvContentPartPr/>
                <p14:nvPr/>
              </p14:nvContentPartPr>
              <p14:xfrm>
                <a:off x="1692737" y="2525486"/>
                <a:ext cx="88560" cy="165960"/>
              </p14:xfrm>
            </p:contentPart>
          </mc:Choice>
          <mc:Fallback xmlns="">
            <p:pic>
              <p:nvPicPr>
                <p:cNvPr id="308" name="Ink 307">
                  <a:extLst>
                    <a:ext uri="{FF2B5EF4-FFF2-40B4-BE49-F238E27FC236}">
                      <a16:creationId xmlns:a16="http://schemas.microsoft.com/office/drawing/2014/main" id="{8AB02498-5AD3-8146-BB85-9BEB69A0BB56}"/>
                    </a:ext>
                  </a:extLst>
                </p:cNvPr>
                <p:cNvPicPr/>
                <p:nvPr/>
              </p:nvPicPr>
              <p:blipFill>
                <a:blip r:embed="rId329"/>
                <a:stretch>
                  <a:fillRect/>
                </a:stretch>
              </p:blipFill>
              <p:spPr>
                <a:xfrm>
                  <a:off x="1685177" y="2517926"/>
                  <a:ext cx="1036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309" name="Ink 308">
                  <a:extLst>
                    <a:ext uri="{FF2B5EF4-FFF2-40B4-BE49-F238E27FC236}">
                      <a16:creationId xmlns:a16="http://schemas.microsoft.com/office/drawing/2014/main" id="{39B49B81-802E-B340-9625-4A917C837E23}"/>
                    </a:ext>
                  </a:extLst>
                </p14:cNvPr>
                <p14:cNvContentPartPr/>
                <p14:nvPr/>
              </p14:nvContentPartPr>
              <p14:xfrm>
                <a:off x="1657457" y="2514326"/>
                <a:ext cx="160560" cy="103680"/>
              </p14:xfrm>
            </p:contentPart>
          </mc:Choice>
          <mc:Fallback xmlns="">
            <p:pic>
              <p:nvPicPr>
                <p:cNvPr id="309" name="Ink 308">
                  <a:extLst>
                    <a:ext uri="{FF2B5EF4-FFF2-40B4-BE49-F238E27FC236}">
                      <a16:creationId xmlns:a16="http://schemas.microsoft.com/office/drawing/2014/main" id="{39B49B81-802E-B340-9625-4A917C837E23}"/>
                    </a:ext>
                  </a:extLst>
                </p:cNvPr>
                <p:cNvPicPr/>
                <p:nvPr/>
              </p:nvPicPr>
              <p:blipFill>
                <a:blip r:embed="rId331"/>
                <a:stretch>
                  <a:fillRect/>
                </a:stretch>
              </p:blipFill>
              <p:spPr>
                <a:xfrm>
                  <a:off x="1649897" y="2506766"/>
                  <a:ext cx="17568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310" name="Ink 309">
                  <a:extLst>
                    <a:ext uri="{FF2B5EF4-FFF2-40B4-BE49-F238E27FC236}">
                      <a16:creationId xmlns:a16="http://schemas.microsoft.com/office/drawing/2014/main" id="{A77DD411-2254-9C4C-A4DA-087525F23391}"/>
                    </a:ext>
                  </a:extLst>
                </p14:cNvPr>
                <p14:cNvContentPartPr/>
                <p14:nvPr/>
              </p14:nvContentPartPr>
              <p14:xfrm>
                <a:off x="1705337" y="2472926"/>
                <a:ext cx="56520" cy="219240"/>
              </p14:xfrm>
            </p:contentPart>
          </mc:Choice>
          <mc:Fallback xmlns="">
            <p:pic>
              <p:nvPicPr>
                <p:cNvPr id="310" name="Ink 309">
                  <a:extLst>
                    <a:ext uri="{FF2B5EF4-FFF2-40B4-BE49-F238E27FC236}">
                      <a16:creationId xmlns:a16="http://schemas.microsoft.com/office/drawing/2014/main" id="{A77DD411-2254-9C4C-A4DA-087525F23391}"/>
                    </a:ext>
                  </a:extLst>
                </p:cNvPr>
                <p:cNvPicPr/>
                <p:nvPr/>
              </p:nvPicPr>
              <p:blipFill>
                <a:blip r:embed="rId333"/>
                <a:stretch>
                  <a:fillRect/>
                </a:stretch>
              </p:blipFill>
              <p:spPr>
                <a:xfrm>
                  <a:off x="1697777" y="2465366"/>
                  <a:ext cx="7164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311" name="Ink 310">
                  <a:extLst>
                    <a:ext uri="{FF2B5EF4-FFF2-40B4-BE49-F238E27FC236}">
                      <a16:creationId xmlns:a16="http://schemas.microsoft.com/office/drawing/2014/main" id="{CBA407D9-F44C-B643-82AD-B3EAAD21C939}"/>
                    </a:ext>
                  </a:extLst>
                </p14:cNvPr>
                <p14:cNvContentPartPr/>
                <p14:nvPr/>
              </p14:nvContentPartPr>
              <p14:xfrm>
                <a:off x="1982537" y="2429366"/>
                <a:ext cx="82800" cy="218160"/>
              </p14:xfrm>
            </p:contentPart>
          </mc:Choice>
          <mc:Fallback xmlns="">
            <p:pic>
              <p:nvPicPr>
                <p:cNvPr id="311" name="Ink 310">
                  <a:extLst>
                    <a:ext uri="{FF2B5EF4-FFF2-40B4-BE49-F238E27FC236}">
                      <a16:creationId xmlns:a16="http://schemas.microsoft.com/office/drawing/2014/main" id="{CBA407D9-F44C-B643-82AD-B3EAAD21C939}"/>
                    </a:ext>
                  </a:extLst>
                </p:cNvPr>
                <p:cNvPicPr/>
                <p:nvPr/>
              </p:nvPicPr>
              <p:blipFill>
                <a:blip r:embed="rId335"/>
                <a:stretch>
                  <a:fillRect/>
                </a:stretch>
              </p:blipFill>
              <p:spPr>
                <a:xfrm>
                  <a:off x="1974977" y="2421806"/>
                  <a:ext cx="9792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312" name="Ink 311">
                  <a:extLst>
                    <a:ext uri="{FF2B5EF4-FFF2-40B4-BE49-F238E27FC236}">
                      <a16:creationId xmlns:a16="http://schemas.microsoft.com/office/drawing/2014/main" id="{2C71A542-9D53-1A42-9F9D-A3ACD642D198}"/>
                    </a:ext>
                  </a:extLst>
                </p14:cNvPr>
                <p14:cNvContentPartPr/>
                <p14:nvPr/>
              </p14:nvContentPartPr>
              <p14:xfrm>
                <a:off x="1968137" y="2566166"/>
                <a:ext cx="94320" cy="33120"/>
              </p14:xfrm>
            </p:contentPart>
          </mc:Choice>
          <mc:Fallback xmlns="">
            <p:pic>
              <p:nvPicPr>
                <p:cNvPr id="312" name="Ink 311">
                  <a:extLst>
                    <a:ext uri="{FF2B5EF4-FFF2-40B4-BE49-F238E27FC236}">
                      <a16:creationId xmlns:a16="http://schemas.microsoft.com/office/drawing/2014/main" id="{2C71A542-9D53-1A42-9F9D-A3ACD642D198}"/>
                    </a:ext>
                  </a:extLst>
                </p:cNvPr>
                <p:cNvPicPr/>
                <p:nvPr/>
              </p:nvPicPr>
              <p:blipFill>
                <a:blip r:embed="rId337"/>
                <a:stretch>
                  <a:fillRect/>
                </a:stretch>
              </p:blipFill>
              <p:spPr>
                <a:xfrm>
                  <a:off x="1960577" y="2558606"/>
                  <a:ext cx="10944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313" name="Ink 312">
                  <a:extLst>
                    <a:ext uri="{FF2B5EF4-FFF2-40B4-BE49-F238E27FC236}">
                      <a16:creationId xmlns:a16="http://schemas.microsoft.com/office/drawing/2014/main" id="{2C26A096-ACBE-EE40-9212-5F66FFB7DFA1}"/>
                    </a:ext>
                  </a:extLst>
                </p14:cNvPr>
                <p14:cNvContentPartPr/>
                <p14:nvPr/>
              </p14:nvContentPartPr>
              <p14:xfrm>
                <a:off x="1872017" y="2307686"/>
                <a:ext cx="30600" cy="96120"/>
              </p14:xfrm>
            </p:contentPart>
          </mc:Choice>
          <mc:Fallback xmlns="">
            <p:pic>
              <p:nvPicPr>
                <p:cNvPr id="313" name="Ink 312">
                  <a:extLst>
                    <a:ext uri="{FF2B5EF4-FFF2-40B4-BE49-F238E27FC236}">
                      <a16:creationId xmlns:a16="http://schemas.microsoft.com/office/drawing/2014/main" id="{2C26A096-ACBE-EE40-9212-5F66FFB7DFA1}"/>
                    </a:ext>
                  </a:extLst>
                </p:cNvPr>
                <p:cNvPicPr/>
                <p:nvPr/>
              </p:nvPicPr>
              <p:blipFill>
                <a:blip r:embed="rId339"/>
                <a:stretch>
                  <a:fillRect/>
                </a:stretch>
              </p:blipFill>
              <p:spPr>
                <a:xfrm>
                  <a:off x="1864457" y="2300126"/>
                  <a:ext cx="4572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314" name="Ink 313">
                  <a:extLst>
                    <a:ext uri="{FF2B5EF4-FFF2-40B4-BE49-F238E27FC236}">
                      <a16:creationId xmlns:a16="http://schemas.microsoft.com/office/drawing/2014/main" id="{9DC2052D-67F6-5645-86B6-E9FDC7FF5C05}"/>
                    </a:ext>
                  </a:extLst>
                </p14:cNvPr>
                <p14:cNvContentPartPr/>
                <p14:nvPr/>
              </p14:nvContentPartPr>
              <p14:xfrm>
                <a:off x="1908377" y="2316326"/>
                <a:ext cx="38520" cy="90720"/>
              </p14:xfrm>
            </p:contentPart>
          </mc:Choice>
          <mc:Fallback xmlns="">
            <p:pic>
              <p:nvPicPr>
                <p:cNvPr id="314" name="Ink 313">
                  <a:extLst>
                    <a:ext uri="{FF2B5EF4-FFF2-40B4-BE49-F238E27FC236}">
                      <a16:creationId xmlns:a16="http://schemas.microsoft.com/office/drawing/2014/main" id="{9DC2052D-67F6-5645-86B6-E9FDC7FF5C05}"/>
                    </a:ext>
                  </a:extLst>
                </p:cNvPr>
                <p:cNvPicPr/>
                <p:nvPr/>
              </p:nvPicPr>
              <p:blipFill>
                <a:blip r:embed="rId341"/>
                <a:stretch>
                  <a:fillRect/>
                </a:stretch>
              </p:blipFill>
              <p:spPr>
                <a:xfrm>
                  <a:off x="1900817" y="2308766"/>
                  <a:ext cx="5328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315" name="Ink 314">
                  <a:extLst>
                    <a:ext uri="{FF2B5EF4-FFF2-40B4-BE49-F238E27FC236}">
                      <a16:creationId xmlns:a16="http://schemas.microsoft.com/office/drawing/2014/main" id="{E00B080C-6FC4-0E4A-92A8-0AD5EC4A0122}"/>
                    </a:ext>
                  </a:extLst>
                </p14:cNvPr>
                <p14:cNvContentPartPr/>
                <p14:nvPr/>
              </p14:nvContentPartPr>
              <p14:xfrm>
                <a:off x="2089817" y="2342606"/>
                <a:ext cx="2880" cy="79200"/>
              </p14:xfrm>
            </p:contentPart>
          </mc:Choice>
          <mc:Fallback xmlns="">
            <p:pic>
              <p:nvPicPr>
                <p:cNvPr id="315" name="Ink 314">
                  <a:extLst>
                    <a:ext uri="{FF2B5EF4-FFF2-40B4-BE49-F238E27FC236}">
                      <a16:creationId xmlns:a16="http://schemas.microsoft.com/office/drawing/2014/main" id="{E00B080C-6FC4-0E4A-92A8-0AD5EC4A0122}"/>
                    </a:ext>
                  </a:extLst>
                </p:cNvPr>
                <p:cNvPicPr/>
                <p:nvPr/>
              </p:nvPicPr>
              <p:blipFill>
                <a:blip r:embed="rId343"/>
                <a:stretch>
                  <a:fillRect/>
                </a:stretch>
              </p:blipFill>
              <p:spPr>
                <a:xfrm>
                  <a:off x="2082257" y="2335046"/>
                  <a:ext cx="1800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316" name="Ink 315">
                  <a:extLst>
                    <a:ext uri="{FF2B5EF4-FFF2-40B4-BE49-F238E27FC236}">
                      <a16:creationId xmlns:a16="http://schemas.microsoft.com/office/drawing/2014/main" id="{31A7ADBB-F86A-D54F-A770-021788C93153}"/>
                    </a:ext>
                  </a:extLst>
                </p14:cNvPr>
                <p14:cNvContentPartPr/>
                <p14:nvPr/>
              </p14:nvContentPartPr>
              <p14:xfrm>
                <a:off x="2152817" y="2342606"/>
                <a:ext cx="9360" cy="77040"/>
              </p14:xfrm>
            </p:contentPart>
          </mc:Choice>
          <mc:Fallback xmlns="">
            <p:pic>
              <p:nvPicPr>
                <p:cNvPr id="316" name="Ink 315">
                  <a:extLst>
                    <a:ext uri="{FF2B5EF4-FFF2-40B4-BE49-F238E27FC236}">
                      <a16:creationId xmlns:a16="http://schemas.microsoft.com/office/drawing/2014/main" id="{31A7ADBB-F86A-D54F-A770-021788C93153}"/>
                    </a:ext>
                  </a:extLst>
                </p:cNvPr>
                <p:cNvPicPr/>
                <p:nvPr/>
              </p:nvPicPr>
              <p:blipFill>
                <a:blip r:embed="rId345"/>
                <a:stretch>
                  <a:fillRect/>
                </a:stretch>
              </p:blipFill>
              <p:spPr>
                <a:xfrm>
                  <a:off x="2145257" y="2335046"/>
                  <a:ext cx="2448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317" name="Ink 316">
                  <a:extLst>
                    <a:ext uri="{FF2B5EF4-FFF2-40B4-BE49-F238E27FC236}">
                      <a16:creationId xmlns:a16="http://schemas.microsoft.com/office/drawing/2014/main" id="{F148EEC1-D940-3C42-8A26-771CDA5FA6FB}"/>
                    </a:ext>
                  </a:extLst>
                </p14:cNvPr>
                <p14:cNvContentPartPr/>
                <p14:nvPr/>
              </p14:nvContentPartPr>
              <p14:xfrm>
                <a:off x="2185937" y="2288966"/>
                <a:ext cx="137160" cy="240480"/>
              </p14:xfrm>
            </p:contentPart>
          </mc:Choice>
          <mc:Fallback xmlns="">
            <p:pic>
              <p:nvPicPr>
                <p:cNvPr id="317" name="Ink 316">
                  <a:extLst>
                    <a:ext uri="{FF2B5EF4-FFF2-40B4-BE49-F238E27FC236}">
                      <a16:creationId xmlns:a16="http://schemas.microsoft.com/office/drawing/2014/main" id="{F148EEC1-D940-3C42-8A26-771CDA5FA6FB}"/>
                    </a:ext>
                  </a:extLst>
                </p:cNvPr>
                <p:cNvPicPr/>
                <p:nvPr/>
              </p:nvPicPr>
              <p:blipFill>
                <a:blip r:embed="rId347"/>
                <a:stretch>
                  <a:fillRect/>
                </a:stretch>
              </p:blipFill>
              <p:spPr>
                <a:xfrm>
                  <a:off x="2178377" y="2281406"/>
                  <a:ext cx="15228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318" name="Ink 317">
                  <a:extLst>
                    <a:ext uri="{FF2B5EF4-FFF2-40B4-BE49-F238E27FC236}">
                      <a16:creationId xmlns:a16="http://schemas.microsoft.com/office/drawing/2014/main" id="{DAFE1275-44E4-E24C-A919-2BB97034666D}"/>
                    </a:ext>
                  </a:extLst>
                </p14:cNvPr>
                <p14:cNvContentPartPr/>
                <p14:nvPr/>
              </p14:nvContentPartPr>
              <p14:xfrm>
                <a:off x="2198897" y="2638526"/>
                <a:ext cx="4320" cy="35280"/>
              </p14:xfrm>
            </p:contentPart>
          </mc:Choice>
          <mc:Fallback xmlns="">
            <p:pic>
              <p:nvPicPr>
                <p:cNvPr id="318" name="Ink 317">
                  <a:extLst>
                    <a:ext uri="{FF2B5EF4-FFF2-40B4-BE49-F238E27FC236}">
                      <a16:creationId xmlns:a16="http://schemas.microsoft.com/office/drawing/2014/main" id="{DAFE1275-44E4-E24C-A919-2BB97034666D}"/>
                    </a:ext>
                  </a:extLst>
                </p:cNvPr>
                <p:cNvPicPr/>
                <p:nvPr/>
              </p:nvPicPr>
              <p:blipFill>
                <a:blip r:embed="rId349"/>
                <a:stretch>
                  <a:fillRect/>
                </a:stretch>
              </p:blipFill>
              <p:spPr>
                <a:xfrm>
                  <a:off x="2191337" y="2630966"/>
                  <a:ext cx="19440" cy="50400"/>
                </a:xfrm>
                <a:prstGeom prst="rect">
                  <a:avLst/>
                </a:prstGeom>
              </p:spPr>
            </p:pic>
          </mc:Fallback>
        </mc:AlternateContent>
      </p:grpSp>
      <p:grpSp>
        <p:nvGrpSpPr>
          <p:cNvPr id="322" name="Group 321">
            <a:extLst>
              <a:ext uri="{FF2B5EF4-FFF2-40B4-BE49-F238E27FC236}">
                <a16:creationId xmlns:a16="http://schemas.microsoft.com/office/drawing/2014/main" id="{84D92294-C0E7-2249-85A1-2BCA222B4B28}"/>
              </a:ext>
            </a:extLst>
          </p:cNvPr>
          <p:cNvGrpSpPr/>
          <p:nvPr/>
        </p:nvGrpSpPr>
        <p:grpSpPr>
          <a:xfrm>
            <a:off x="-21943" y="2918966"/>
            <a:ext cx="933120" cy="480600"/>
            <a:chOff x="-21943" y="2918966"/>
            <a:chExt cx="933120" cy="480600"/>
          </a:xfrm>
        </p:grpSpPr>
        <mc:AlternateContent xmlns:mc="http://schemas.openxmlformats.org/markup-compatibility/2006" xmlns:p14="http://schemas.microsoft.com/office/powerpoint/2010/main">
          <mc:Choice Requires="p14">
            <p:contentPart p14:bwMode="auto" r:id="rId350">
              <p14:nvContentPartPr>
                <p14:cNvPr id="149" name="Ink 148">
                  <a:extLst>
                    <a:ext uri="{FF2B5EF4-FFF2-40B4-BE49-F238E27FC236}">
                      <a16:creationId xmlns:a16="http://schemas.microsoft.com/office/drawing/2014/main" id="{5991B3E6-A802-234F-82DB-77088EEC9B21}"/>
                    </a:ext>
                  </a:extLst>
                </p14:cNvPr>
                <p14:cNvContentPartPr/>
                <p14:nvPr/>
              </p14:nvContentPartPr>
              <p14:xfrm>
                <a:off x="376577" y="2933366"/>
                <a:ext cx="58320" cy="376200"/>
              </p14:xfrm>
            </p:contentPart>
          </mc:Choice>
          <mc:Fallback xmlns="">
            <p:pic>
              <p:nvPicPr>
                <p:cNvPr id="149" name="Ink 148">
                  <a:extLst>
                    <a:ext uri="{FF2B5EF4-FFF2-40B4-BE49-F238E27FC236}">
                      <a16:creationId xmlns:a16="http://schemas.microsoft.com/office/drawing/2014/main" id="{5991B3E6-A802-234F-82DB-77088EEC9B21}"/>
                    </a:ext>
                  </a:extLst>
                </p:cNvPr>
                <p:cNvPicPr/>
                <p:nvPr/>
              </p:nvPicPr>
              <p:blipFill>
                <a:blip r:embed="rId351"/>
                <a:stretch>
                  <a:fillRect/>
                </a:stretch>
              </p:blipFill>
              <p:spPr>
                <a:xfrm>
                  <a:off x="361457" y="2918246"/>
                  <a:ext cx="88560"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150" name="Ink 149">
                  <a:extLst>
                    <a:ext uri="{FF2B5EF4-FFF2-40B4-BE49-F238E27FC236}">
                      <a16:creationId xmlns:a16="http://schemas.microsoft.com/office/drawing/2014/main" id="{93F30109-5279-3A47-A31F-E85A817FD48B}"/>
                    </a:ext>
                  </a:extLst>
                </p14:cNvPr>
                <p14:cNvContentPartPr/>
                <p14:nvPr/>
              </p14:nvContentPartPr>
              <p14:xfrm>
                <a:off x="356777" y="2918966"/>
                <a:ext cx="169560" cy="387360"/>
              </p14:xfrm>
            </p:contentPart>
          </mc:Choice>
          <mc:Fallback xmlns="">
            <p:pic>
              <p:nvPicPr>
                <p:cNvPr id="150" name="Ink 149">
                  <a:extLst>
                    <a:ext uri="{FF2B5EF4-FFF2-40B4-BE49-F238E27FC236}">
                      <a16:creationId xmlns:a16="http://schemas.microsoft.com/office/drawing/2014/main" id="{93F30109-5279-3A47-A31F-E85A817FD48B}"/>
                    </a:ext>
                  </a:extLst>
                </p:cNvPr>
                <p:cNvPicPr/>
                <p:nvPr/>
              </p:nvPicPr>
              <p:blipFill>
                <a:blip r:embed="rId353"/>
                <a:stretch>
                  <a:fillRect/>
                </a:stretch>
              </p:blipFill>
              <p:spPr>
                <a:xfrm>
                  <a:off x="341657" y="2903846"/>
                  <a:ext cx="200160" cy="41796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151" name="Ink 150">
                  <a:extLst>
                    <a:ext uri="{FF2B5EF4-FFF2-40B4-BE49-F238E27FC236}">
                      <a16:creationId xmlns:a16="http://schemas.microsoft.com/office/drawing/2014/main" id="{87F6D82B-FD9C-CD43-A530-0F423C15B4CF}"/>
                    </a:ext>
                  </a:extLst>
                </p14:cNvPr>
                <p14:cNvContentPartPr/>
                <p14:nvPr/>
              </p14:nvContentPartPr>
              <p14:xfrm>
                <a:off x="368297" y="3214886"/>
                <a:ext cx="165240" cy="22680"/>
              </p14:xfrm>
            </p:contentPart>
          </mc:Choice>
          <mc:Fallback xmlns="">
            <p:pic>
              <p:nvPicPr>
                <p:cNvPr id="151" name="Ink 150">
                  <a:extLst>
                    <a:ext uri="{FF2B5EF4-FFF2-40B4-BE49-F238E27FC236}">
                      <a16:creationId xmlns:a16="http://schemas.microsoft.com/office/drawing/2014/main" id="{87F6D82B-FD9C-CD43-A530-0F423C15B4CF}"/>
                    </a:ext>
                  </a:extLst>
                </p:cNvPr>
                <p:cNvPicPr/>
                <p:nvPr/>
              </p:nvPicPr>
              <p:blipFill>
                <a:blip r:embed="rId355"/>
                <a:stretch>
                  <a:fillRect/>
                </a:stretch>
              </p:blipFill>
              <p:spPr>
                <a:xfrm>
                  <a:off x="353177" y="3199406"/>
                  <a:ext cx="19584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153" name="Ink 152">
                  <a:extLst>
                    <a:ext uri="{FF2B5EF4-FFF2-40B4-BE49-F238E27FC236}">
                      <a16:creationId xmlns:a16="http://schemas.microsoft.com/office/drawing/2014/main" id="{F649EA16-53A7-AE44-BB99-F476C0260DC1}"/>
                    </a:ext>
                  </a:extLst>
                </p14:cNvPr>
                <p14:cNvContentPartPr/>
                <p14:nvPr/>
              </p14:nvContentPartPr>
              <p14:xfrm>
                <a:off x="644417" y="3175286"/>
                <a:ext cx="176760" cy="20520"/>
              </p14:xfrm>
            </p:contentPart>
          </mc:Choice>
          <mc:Fallback xmlns="">
            <p:pic>
              <p:nvPicPr>
                <p:cNvPr id="153" name="Ink 152">
                  <a:extLst>
                    <a:ext uri="{FF2B5EF4-FFF2-40B4-BE49-F238E27FC236}">
                      <a16:creationId xmlns:a16="http://schemas.microsoft.com/office/drawing/2014/main" id="{F649EA16-53A7-AE44-BB99-F476C0260DC1}"/>
                    </a:ext>
                  </a:extLst>
                </p:cNvPr>
                <p:cNvPicPr/>
                <p:nvPr/>
              </p:nvPicPr>
              <p:blipFill>
                <a:blip r:embed="rId357"/>
                <a:stretch>
                  <a:fillRect/>
                </a:stretch>
              </p:blipFill>
              <p:spPr>
                <a:xfrm>
                  <a:off x="628937" y="3160166"/>
                  <a:ext cx="20736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154" name="Ink 153">
                  <a:extLst>
                    <a:ext uri="{FF2B5EF4-FFF2-40B4-BE49-F238E27FC236}">
                      <a16:creationId xmlns:a16="http://schemas.microsoft.com/office/drawing/2014/main" id="{FAB557EE-9BC6-0640-865E-A2C71C700BFC}"/>
                    </a:ext>
                  </a:extLst>
                </p14:cNvPr>
                <p14:cNvContentPartPr/>
                <p14:nvPr/>
              </p14:nvContentPartPr>
              <p14:xfrm>
                <a:off x="700937" y="3114806"/>
                <a:ext cx="210240" cy="170280"/>
              </p14:xfrm>
            </p:contentPart>
          </mc:Choice>
          <mc:Fallback xmlns="">
            <p:pic>
              <p:nvPicPr>
                <p:cNvPr id="154" name="Ink 153">
                  <a:extLst>
                    <a:ext uri="{FF2B5EF4-FFF2-40B4-BE49-F238E27FC236}">
                      <a16:creationId xmlns:a16="http://schemas.microsoft.com/office/drawing/2014/main" id="{FAB557EE-9BC6-0640-865E-A2C71C700BFC}"/>
                    </a:ext>
                  </a:extLst>
                </p:cNvPr>
                <p:cNvPicPr/>
                <p:nvPr/>
              </p:nvPicPr>
              <p:blipFill>
                <a:blip r:embed="rId359"/>
                <a:stretch>
                  <a:fillRect/>
                </a:stretch>
              </p:blipFill>
              <p:spPr>
                <a:xfrm>
                  <a:off x="685817" y="3099326"/>
                  <a:ext cx="24084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320" name="Ink 319">
                  <a:extLst>
                    <a:ext uri="{FF2B5EF4-FFF2-40B4-BE49-F238E27FC236}">
                      <a16:creationId xmlns:a16="http://schemas.microsoft.com/office/drawing/2014/main" id="{D6B9382E-FA3B-FF4A-A1D8-E5902EE9F8A2}"/>
                    </a:ext>
                  </a:extLst>
                </p14:cNvPr>
                <p14:cNvContentPartPr/>
                <p14:nvPr/>
              </p14:nvContentPartPr>
              <p14:xfrm>
                <a:off x="85337" y="3004646"/>
                <a:ext cx="138240" cy="314640"/>
              </p14:xfrm>
            </p:contentPart>
          </mc:Choice>
          <mc:Fallback xmlns="">
            <p:pic>
              <p:nvPicPr>
                <p:cNvPr id="320" name="Ink 319">
                  <a:extLst>
                    <a:ext uri="{FF2B5EF4-FFF2-40B4-BE49-F238E27FC236}">
                      <a16:creationId xmlns:a16="http://schemas.microsoft.com/office/drawing/2014/main" id="{D6B9382E-FA3B-FF4A-A1D8-E5902EE9F8A2}"/>
                    </a:ext>
                  </a:extLst>
                </p:cNvPr>
                <p:cNvPicPr/>
                <p:nvPr/>
              </p:nvPicPr>
              <p:blipFill>
                <a:blip r:embed="rId361"/>
                <a:stretch>
                  <a:fillRect/>
                </a:stretch>
              </p:blipFill>
              <p:spPr>
                <a:xfrm>
                  <a:off x="77777" y="2997086"/>
                  <a:ext cx="153360" cy="32976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321" name="Ink 320">
                  <a:extLst>
                    <a:ext uri="{FF2B5EF4-FFF2-40B4-BE49-F238E27FC236}">
                      <a16:creationId xmlns:a16="http://schemas.microsoft.com/office/drawing/2014/main" id="{F241E5DA-23A8-644F-82D0-97629A0FE64A}"/>
                    </a:ext>
                  </a:extLst>
                </p14:cNvPr>
                <p14:cNvContentPartPr/>
                <p14:nvPr/>
              </p14:nvContentPartPr>
              <p14:xfrm>
                <a:off x="-21943" y="2961446"/>
                <a:ext cx="350280" cy="438120"/>
              </p14:xfrm>
            </p:contentPart>
          </mc:Choice>
          <mc:Fallback xmlns="">
            <p:pic>
              <p:nvPicPr>
                <p:cNvPr id="321" name="Ink 320">
                  <a:extLst>
                    <a:ext uri="{FF2B5EF4-FFF2-40B4-BE49-F238E27FC236}">
                      <a16:creationId xmlns:a16="http://schemas.microsoft.com/office/drawing/2014/main" id="{F241E5DA-23A8-644F-82D0-97629A0FE64A}"/>
                    </a:ext>
                  </a:extLst>
                </p:cNvPr>
                <p:cNvPicPr/>
                <p:nvPr/>
              </p:nvPicPr>
              <p:blipFill>
                <a:blip r:embed="rId363"/>
                <a:stretch>
                  <a:fillRect/>
                </a:stretch>
              </p:blipFill>
              <p:spPr>
                <a:xfrm>
                  <a:off x="-29503" y="2953886"/>
                  <a:ext cx="365400" cy="453240"/>
                </a:xfrm>
                <a:prstGeom prst="rect">
                  <a:avLst/>
                </a:prstGeom>
              </p:spPr>
            </p:pic>
          </mc:Fallback>
        </mc:AlternateContent>
      </p:grpSp>
      <p:grpSp>
        <p:nvGrpSpPr>
          <p:cNvPr id="335" name="Group 334">
            <a:extLst>
              <a:ext uri="{FF2B5EF4-FFF2-40B4-BE49-F238E27FC236}">
                <a16:creationId xmlns:a16="http://schemas.microsoft.com/office/drawing/2014/main" id="{6D5F61FC-8340-2F43-B497-68C82A3C6DF8}"/>
              </a:ext>
            </a:extLst>
          </p:cNvPr>
          <p:cNvGrpSpPr/>
          <p:nvPr/>
        </p:nvGrpSpPr>
        <p:grpSpPr>
          <a:xfrm>
            <a:off x="17657" y="4023086"/>
            <a:ext cx="4988160" cy="2847600"/>
            <a:chOff x="17657" y="4023086"/>
            <a:chExt cx="4988160" cy="2847600"/>
          </a:xfrm>
        </p:grpSpPr>
        <mc:AlternateContent xmlns:mc="http://schemas.openxmlformats.org/markup-compatibility/2006" xmlns:p14="http://schemas.microsoft.com/office/powerpoint/2010/main">
          <mc:Choice Requires="p14">
            <p:contentPart p14:bwMode="auto" r:id="rId364">
              <p14:nvContentPartPr>
                <p14:cNvPr id="166" name="Ink 165">
                  <a:extLst>
                    <a:ext uri="{FF2B5EF4-FFF2-40B4-BE49-F238E27FC236}">
                      <a16:creationId xmlns:a16="http://schemas.microsoft.com/office/drawing/2014/main" id="{25508281-3808-7245-8C01-47E580D1FB83}"/>
                    </a:ext>
                  </a:extLst>
                </p14:cNvPr>
                <p14:cNvContentPartPr/>
                <p14:nvPr/>
              </p14:nvContentPartPr>
              <p14:xfrm>
                <a:off x="843497" y="4096166"/>
                <a:ext cx="344160" cy="210960"/>
              </p14:xfrm>
            </p:contentPart>
          </mc:Choice>
          <mc:Fallback xmlns="">
            <p:pic>
              <p:nvPicPr>
                <p:cNvPr id="166" name="Ink 165">
                  <a:extLst>
                    <a:ext uri="{FF2B5EF4-FFF2-40B4-BE49-F238E27FC236}">
                      <a16:creationId xmlns:a16="http://schemas.microsoft.com/office/drawing/2014/main" id="{25508281-3808-7245-8C01-47E580D1FB83}"/>
                    </a:ext>
                  </a:extLst>
                </p:cNvPr>
                <p:cNvPicPr/>
                <p:nvPr/>
              </p:nvPicPr>
              <p:blipFill>
                <a:blip r:embed="rId365"/>
                <a:stretch>
                  <a:fillRect/>
                </a:stretch>
              </p:blipFill>
              <p:spPr>
                <a:xfrm>
                  <a:off x="828377" y="4080686"/>
                  <a:ext cx="37476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167" name="Ink 166">
                  <a:extLst>
                    <a:ext uri="{FF2B5EF4-FFF2-40B4-BE49-F238E27FC236}">
                      <a16:creationId xmlns:a16="http://schemas.microsoft.com/office/drawing/2014/main" id="{0BFD620E-AC23-594E-9468-71CEDB6124B5}"/>
                    </a:ext>
                  </a:extLst>
                </p14:cNvPr>
                <p14:cNvContentPartPr/>
                <p14:nvPr/>
              </p14:nvContentPartPr>
              <p14:xfrm>
                <a:off x="1210337" y="4084286"/>
                <a:ext cx="196200" cy="234360"/>
              </p14:xfrm>
            </p:contentPart>
          </mc:Choice>
          <mc:Fallback xmlns="">
            <p:pic>
              <p:nvPicPr>
                <p:cNvPr id="167" name="Ink 166">
                  <a:extLst>
                    <a:ext uri="{FF2B5EF4-FFF2-40B4-BE49-F238E27FC236}">
                      <a16:creationId xmlns:a16="http://schemas.microsoft.com/office/drawing/2014/main" id="{0BFD620E-AC23-594E-9468-71CEDB6124B5}"/>
                    </a:ext>
                  </a:extLst>
                </p:cNvPr>
                <p:cNvPicPr/>
                <p:nvPr/>
              </p:nvPicPr>
              <p:blipFill>
                <a:blip r:embed="rId367"/>
                <a:stretch>
                  <a:fillRect/>
                </a:stretch>
              </p:blipFill>
              <p:spPr>
                <a:xfrm>
                  <a:off x="1195217" y="4068806"/>
                  <a:ext cx="22680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168" name="Ink 167">
                  <a:extLst>
                    <a:ext uri="{FF2B5EF4-FFF2-40B4-BE49-F238E27FC236}">
                      <a16:creationId xmlns:a16="http://schemas.microsoft.com/office/drawing/2014/main" id="{59E57D53-0AD4-7A47-B0DB-ED10CFBCCE69}"/>
                    </a:ext>
                  </a:extLst>
                </p14:cNvPr>
                <p14:cNvContentPartPr/>
                <p14:nvPr/>
              </p14:nvContentPartPr>
              <p14:xfrm>
                <a:off x="1433897" y="4073126"/>
                <a:ext cx="322920" cy="268200"/>
              </p14:xfrm>
            </p:contentPart>
          </mc:Choice>
          <mc:Fallback xmlns="">
            <p:pic>
              <p:nvPicPr>
                <p:cNvPr id="168" name="Ink 167">
                  <a:extLst>
                    <a:ext uri="{FF2B5EF4-FFF2-40B4-BE49-F238E27FC236}">
                      <a16:creationId xmlns:a16="http://schemas.microsoft.com/office/drawing/2014/main" id="{59E57D53-0AD4-7A47-B0DB-ED10CFBCCE69}"/>
                    </a:ext>
                  </a:extLst>
                </p:cNvPr>
                <p:cNvPicPr/>
                <p:nvPr/>
              </p:nvPicPr>
              <p:blipFill>
                <a:blip r:embed="rId369"/>
                <a:stretch>
                  <a:fillRect/>
                </a:stretch>
              </p:blipFill>
              <p:spPr>
                <a:xfrm>
                  <a:off x="1418777" y="4058006"/>
                  <a:ext cx="35352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169" name="Ink 168">
                  <a:extLst>
                    <a:ext uri="{FF2B5EF4-FFF2-40B4-BE49-F238E27FC236}">
                      <a16:creationId xmlns:a16="http://schemas.microsoft.com/office/drawing/2014/main" id="{B2E52919-09CD-274A-8D80-9D68E9377AFA}"/>
                    </a:ext>
                  </a:extLst>
                </p14:cNvPr>
                <p14:cNvContentPartPr/>
                <p14:nvPr/>
              </p14:nvContentPartPr>
              <p14:xfrm>
                <a:off x="1651337" y="4122806"/>
                <a:ext cx="29520" cy="57240"/>
              </p14:xfrm>
            </p:contentPart>
          </mc:Choice>
          <mc:Fallback xmlns="">
            <p:pic>
              <p:nvPicPr>
                <p:cNvPr id="169" name="Ink 168">
                  <a:extLst>
                    <a:ext uri="{FF2B5EF4-FFF2-40B4-BE49-F238E27FC236}">
                      <a16:creationId xmlns:a16="http://schemas.microsoft.com/office/drawing/2014/main" id="{B2E52919-09CD-274A-8D80-9D68E9377AFA}"/>
                    </a:ext>
                  </a:extLst>
                </p:cNvPr>
                <p:cNvPicPr/>
                <p:nvPr/>
              </p:nvPicPr>
              <p:blipFill>
                <a:blip r:embed="rId371"/>
                <a:stretch>
                  <a:fillRect/>
                </a:stretch>
              </p:blipFill>
              <p:spPr>
                <a:xfrm>
                  <a:off x="1636217" y="4107686"/>
                  <a:ext cx="5976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170" name="Ink 169">
                  <a:extLst>
                    <a:ext uri="{FF2B5EF4-FFF2-40B4-BE49-F238E27FC236}">
                      <a16:creationId xmlns:a16="http://schemas.microsoft.com/office/drawing/2014/main" id="{B742878E-12D3-A446-B7FF-474050877136}"/>
                    </a:ext>
                  </a:extLst>
                </p14:cNvPr>
                <p14:cNvContentPartPr/>
                <p14:nvPr/>
              </p14:nvContentPartPr>
              <p14:xfrm>
                <a:off x="1776257" y="4023086"/>
                <a:ext cx="237240" cy="282960"/>
              </p14:xfrm>
            </p:contentPart>
          </mc:Choice>
          <mc:Fallback xmlns="">
            <p:pic>
              <p:nvPicPr>
                <p:cNvPr id="170" name="Ink 169">
                  <a:extLst>
                    <a:ext uri="{FF2B5EF4-FFF2-40B4-BE49-F238E27FC236}">
                      <a16:creationId xmlns:a16="http://schemas.microsoft.com/office/drawing/2014/main" id="{B742878E-12D3-A446-B7FF-474050877136}"/>
                    </a:ext>
                  </a:extLst>
                </p:cNvPr>
                <p:cNvPicPr/>
                <p:nvPr/>
              </p:nvPicPr>
              <p:blipFill>
                <a:blip r:embed="rId373"/>
                <a:stretch>
                  <a:fillRect/>
                </a:stretch>
              </p:blipFill>
              <p:spPr>
                <a:xfrm>
                  <a:off x="1761137" y="4007966"/>
                  <a:ext cx="26748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171" name="Ink 170">
                  <a:extLst>
                    <a:ext uri="{FF2B5EF4-FFF2-40B4-BE49-F238E27FC236}">
                      <a16:creationId xmlns:a16="http://schemas.microsoft.com/office/drawing/2014/main" id="{B0BC1465-2473-FE46-AA5C-2646CFDDCB2F}"/>
                    </a:ext>
                  </a:extLst>
                </p14:cNvPr>
                <p14:cNvContentPartPr/>
                <p14:nvPr/>
              </p14:nvContentPartPr>
              <p14:xfrm>
                <a:off x="1946897" y="4081046"/>
                <a:ext cx="47520" cy="11880"/>
              </p14:xfrm>
            </p:contentPart>
          </mc:Choice>
          <mc:Fallback xmlns="">
            <p:pic>
              <p:nvPicPr>
                <p:cNvPr id="171" name="Ink 170">
                  <a:extLst>
                    <a:ext uri="{FF2B5EF4-FFF2-40B4-BE49-F238E27FC236}">
                      <a16:creationId xmlns:a16="http://schemas.microsoft.com/office/drawing/2014/main" id="{B0BC1465-2473-FE46-AA5C-2646CFDDCB2F}"/>
                    </a:ext>
                  </a:extLst>
                </p:cNvPr>
                <p:cNvPicPr/>
                <p:nvPr/>
              </p:nvPicPr>
              <p:blipFill>
                <a:blip r:embed="rId375"/>
                <a:stretch>
                  <a:fillRect/>
                </a:stretch>
              </p:blipFill>
              <p:spPr>
                <a:xfrm>
                  <a:off x="1931777" y="4065926"/>
                  <a:ext cx="7776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172" name="Ink 171">
                  <a:extLst>
                    <a:ext uri="{FF2B5EF4-FFF2-40B4-BE49-F238E27FC236}">
                      <a16:creationId xmlns:a16="http://schemas.microsoft.com/office/drawing/2014/main" id="{17E44AB3-0E2C-6945-9BD1-FD3BF72FE1EB}"/>
                    </a:ext>
                  </a:extLst>
                </p14:cNvPr>
                <p14:cNvContentPartPr/>
                <p14:nvPr/>
              </p14:nvContentPartPr>
              <p14:xfrm>
                <a:off x="2089817" y="4117766"/>
                <a:ext cx="156600" cy="117720"/>
              </p14:xfrm>
            </p:contentPart>
          </mc:Choice>
          <mc:Fallback xmlns="">
            <p:pic>
              <p:nvPicPr>
                <p:cNvPr id="172" name="Ink 171">
                  <a:extLst>
                    <a:ext uri="{FF2B5EF4-FFF2-40B4-BE49-F238E27FC236}">
                      <a16:creationId xmlns:a16="http://schemas.microsoft.com/office/drawing/2014/main" id="{17E44AB3-0E2C-6945-9BD1-FD3BF72FE1EB}"/>
                    </a:ext>
                  </a:extLst>
                </p:cNvPr>
                <p:cNvPicPr/>
                <p:nvPr/>
              </p:nvPicPr>
              <p:blipFill>
                <a:blip r:embed="rId377"/>
                <a:stretch>
                  <a:fillRect/>
                </a:stretch>
              </p:blipFill>
              <p:spPr>
                <a:xfrm>
                  <a:off x="2074697" y="4102286"/>
                  <a:ext cx="18720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173" name="Ink 172">
                  <a:extLst>
                    <a:ext uri="{FF2B5EF4-FFF2-40B4-BE49-F238E27FC236}">
                      <a16:creationId xmlns:a16="http://schemas.microsoft.com/office/drawing/2014/main" id="{DE16CAED-4FB6-E24D-B2CA-4B4272702503}"/>
                    </a:ext>
                  </a:extLst>
                </p14:cNvPr>
                <p14:cNvContentPartPr/>
                <p14:nvPr/>
              </p14:nvContentPartPr>
              <p14:xfrm>
                <a:off x="2316257" y="4092926"/>
                <a:ext cx="171000" cy="156600"/>
              </p14:xfrm>
            </p:contentPart>
          </mc:Choice>
          <mc:Fallback xmlns="">
            <p:pic>
              <p:nvPicPr>
                <p:cNvPr id="173" name="Ink 172">
                  <a:extLst>
                    <a:ext uri="{FF2B5EF4-FFF2-40B4-BE49-F238E27FC236}">
                      <a16:creationId xmlns:a16="http://schemas.microsoft.com/office/drawing/2014/main" id="{DE16CAED-4FB6-E24D-B2CA-4B4272702503}"/>
                    </a:ext>
                  </a:extLst>
                </p:cNvPr>
                <p:cNvPicPr/>
                <p:nvPr/>
              </p:nvPicPr>
              <p:blipFill>
                <a:blip r:embed="rId379"/>
                <a:stretch>
                  <a:fillRect/>
                </a:stretch>
              </p:blipFill>
              <p:spPr>
                <a:xfrm>
                  <a:off x="2301137" y="4077446"/>
                  <a:ext cx="20160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174" name="Ink 173">
                  <a:extLst>
                    <a:ext uri="{FF2B5EF4-FFF2-40B4-BE49-F238E27FC236}">
                      <a16:creationId xmlns:a16="http://schemas.microsoft.com/office/drawing/2014/main" id="{54377CEC-0F12-8845-8B97-2C59AF61F491}"/>
                    </a:ext>
                  </a:extLst>
                </p14:cNvPr>
                <p14:cNvContentPartPr/>
                <p14:nvPr/>
              </p14:nvContentPartPr>
              <p14:xfrm>
                <a:off x="2603537" y="4140806"/>
                <a:ext cx="38880" cy="65160"/>
              </p14:xfrm>
            </p:contentPart>
          </mc:Choice>
          <mc:Fallback xmlns="">
            <p:pic>
              <p:nvPicPr>
                <p:cNvPr id="174" name="Ink 173">
                  <a:extLst>
                    <a:ext uri="{FF2B5EF4-FFF2-40B4-BE49-F238E27FC236}">
                      <a16:creationId xmlns:a16="http://schemas.microsoft.com/office/drawing/2014/main" id="{54377CEC-0F12-8845-8B97-2C59AF61F491}"/>
                    </a:ext>
                  </a:extLst>
                </p:cNvPr>
                <p:cNvPicPr/>
                <p:nvPr/>
              </p:nvPicPr>
              <p:blipFill>
                <a:blip r:embed="rId381"/>
                <a:stretch>
                  <a:fillRect/>
                </a:stretch>
              </p:blipFill>
              <p:spPr>
                <a:xfrm>
                  <a:off x="2588417" y="4125326"/>
                  <a:ext cx="6948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177" name="Ink 176">
                  <a:extLst>
                    <a:ext uri="{FF2B5EF4-FFF2-40B4-BE49-F238E27FC236}">
                      <a16:creationId xmlns:a16="http://schemas.microsoft.com/office/drawing/2014/main" id="{E7AA0B73-FF53-CF42-9E81-8A100DF50A44}"/>
                    </a:ext>
                  </a:extLst>
                </p14:cNvPr>
                <p14:cNvContentPartPr/>
                <p14:nvPr/>
              </p14:nvContentPartPr>
              <p14:xfrm>
                <a:off x="287297" y="4745966"/>
                <a:ext cx="46800" cy="209520"/>
              </p14:xfrm>
            </p:contentPart>
          </mc:Choice>
          <mc:Fallback xmlns="">
            <p:pic>
              <p:nvPicPr>
                <p:cNvPr id="177" name="Ink 176">
                  <a:extLst>
                    <a:ext uri="{FF2B5EF4-FFF2-40B4-BE49-F238E27FC236}">
                      <a16:creationId xmlns:a16="http://schemas.microsoft.com/office/drawing/2014/main" id="{E7AA0B73-FF53-CF42-9E81-8A100DF50A44}"/>
                    </a:ext>
                  </a:extLst>
                </p:cNvPr>
                <p:cNvPicPr/>
                <p:nvPr/>
              </p:nvPicPr>
              <p:blipFill>
                <a:blip r:embed="rId383"/>
                <a:stretch>
                  <a:fillRect/>
                </a:stretch>
              </p:blipFill>
              <p:spPr>
                <a:xfrm>
                  <a:off x="271817" y="4730846"/>
                  <a:ext cx="7740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178" name="Ink 177">
                  <a:extLst>
                    <a:ext uri="{FF2B5EF4-FFF2-40B4-BE49-F238E27FC236}">
                      <a16:creationId xmlns:a16="http://schemas.microsoft.com/office/drawing/2014/main" id="{4E2639C7-73E6-0745-AA42-D3CAD9F3EC70}"/>
                    </a:ext>
                  </a:extLst>
                </p14:cNvPr>
                <p14:cNvContentPartPr/>
                <p14:nvPr/>
              </p14:nvContentPartPr>
              <p14:xfrm>
                <a:off x="470177" y="4789526"/>
                <a:ext cx="170280" cy="24840"/>
              </p14:xfrm>
            </p:contentPart>
          </mc:Choice>
          <mc:Fallback xmlns="">
            <p:pic>
              <p:nvPicPr>
                <p:cNvPr id="178" name="Ink 177">
                  <a:extLst>
                    <a:ext uri="{FF2B5EF4-FFF2-40B4-BE49-F238E27FC236}">
                      <a16:creationId xmlns:a16="http://schemas.microsoft.com/office/drawing/2014/main" id="{4E2639C7-73E6-0745-AA42-D3CAD9F3EC70}"/>
                    </a:ext>
                  </a:extLst>
                </p:cNvPr>
                <p:cNvPicPr/>
                <p:nvPr/>
              </p:nvPicPr>
              <p:blipFill>
                <a:blip r:embed="rId385"/>
                <a:stretch>
                  <a:fillRect/>
                </a:stretch>
              </p:blipFill>
              <p:spPr>
                <a:xfrm>
                  <a:off x="454697" y="4774046"/>
                  <a:ext cx="20088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179" name="Ink 178">
                  <a:extLst>
                    <a:ext uri="{FF2B5EF4-FFF2-40B4-BE49-F238E27FC236}">
                      <a16:creationId xmlns:a16="http://schemas.microsoft.com/office/drawing/2014/main" id="{F37C7C12-6D38-3041-861A-1F2F16456FA7}"/>
                    </a:ext>
                  </a:extLst>
                </p14:cNvPr>
                <p14:cNvContentPartPr/>
                <p14:nvPr/>
              </p14:nvContentPartPr>
              <p14:xfrm>
                <a:off x="513737" y="4915166"/>
                <a:ext cx="179640" cy="25560"/>
              </p14:xfrm>
            </p:contentPart>
          </mc:Choice>
          <mc:Fallback xmlns="">
            <p:pic>
              <p:nvPicPr>
                <p:cNvPr id="179" name="Ink 178">
                  <a:extLst>
                    <a:ext uri="{FF2B5EF4-FFF2-40B4-BE49-F238E27FC236}">
                      <a16:creationId xmlns:a16="http://schemas.microsoft.com/office/drawing/2014/main" id="{F37C7C12-6D38-3041-861A-1F2F16456FA7}"/>
                    </a:ext>
                  </a:extLst>
                </p:cNvPr>
                <p:cNvPicPr/>
                <p:nvPr/>
              </p:nvPicPr>
              <p:blipFill>
                <a:blip r:embed="rId387"/>
                <a:stretch>
                  <a:fillRect/>
                </a:stretch>
              </p:blipFill>
              <p:spPr>
                <a:xfrm>
                  <a:off x="498257" y="4899686"/>
                  <a:ext cx="20988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181" name="Ink 180">
                  <a:extLst>
                    <a:ext uri="{FF2B5EF4-FFF2-40B4-BE49-F238E27FC236}">
                      <a16:creationId xmlns:a16="http://schemas.microsoft.com/office/drawing/2014/main" id="{CD391A16-260A-634D-8D8D-D7E15D232749}"/>
                    </a:ext>
                  </a:extLst>
                </p14:cNvPr>
                <p14:cNvContentPartPr/>
                <p14:nvPr/>
              </p14:nvContentPartPr>
              <p14:xfrm>
                <a:off x="1060217" y="4624286"/>
                <a:ext cx="263880" cy="392760"/>
              </p14:xfrm>
            </p:contentPart>
          </mc:Choice>
          <mc:Fallback xmlns="">
            <p:pic>
              <p:nvPicPr>
                <p:cNvPr id="181" name="Ink 180">
                  <a:extLst>
                    <a:ext uri="{FF2B5EF4-FFF2-40B4-BE49-F238E27FC236}">
                      <a16:creationId xmlns:a16="http://schemas.microsoft.com/office/drawing/2014/main" id="{CD391A16-260A-634D-8D8D-D7E15D232749}"/>
                    </a:ext>
                  </a:extLst>
                </p:cNvPr>
                <p:cNvPicPr/>
                <p:nvPr/>
              </p:nvPicPr>
              <p:blipFill>
                <a:blip r:embed="rId389"/>
                <a:stretch>
                  <a:fillRect/>
                </a:stretch>
              </p:blipFill>
              <p:spPr>
                <a:xfrm>
                  <a:off x="1045097" y="4609166"/>
                  <a:ext cx="294120" cy="42336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182" name="Ink 181">
                  <a:extLst>
                    <a:ext uri="{FF2B5EF4-FFF2-40B4-BE49-F238E27FC236}">
                      <a16:creationId xmlns:a16="http://schemas.microsoft.com/office/drawing/2014/main" id="{7427DE43-76D1-9B4C-8E2D-408D6957EC9B}"/>
                    </a:ext>
                  </a:extLst>
                </p14:cNvPr>
                <p14:cNvContentPartPr/>
                <p14:nvPr/>
              </p14:nvContentPartPr>
              <p14:xfrm>
                <a:off x="1143737" y="4893566"/>
                <a:ext cx="180360" cy="18360"/>
              </p14:xfrm>
            </p:contentPart>
          </mc:Choice>
          <mc:Fallback xmlns="">
            <p:pic>
              <p:nvPicPr>
                <p:cNvPr id="182" name="Ink 181">
                  <a:extLst>
                    <a:ext uri="{FF2B5EF4-FFF2-40B4-BE49-F238E27FC236}">
                      <a16:creationId xmlns:a16="http://schemas.microsoft.com/office/drawing/2014/main" id="{7427DE43-76D1-9B4C-8E2D-408D6957EC9B}"/>
                    </a:ext>
                  </a:extLst>
                </p:cNvPr>
                <p:cNvPicPr/>
                <p:nvPr/>
              </p:nvPicPr>
              <p:blipFill>
                <a:blip r:embed="rId391"/>
                <a:stretch>
                  <a:fillRect/>
                </a:stretch>
              </p:blipFill>
              <p:spPr>
                <a:xfrm>
                  <a:off x="1128257" y="4878086"/>
                  <a:ext cx="21096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183" name="Ink 182">
                  <a:extLst>
                    <a:ext uri="{FF2B5EF4-FFF2-40B4-BE49-F238E27FC236}">
                      <a16:creationId xmlns:a16="http://schemas.microsoft.com/office/drawing/2014/main" id="{83B78333-60BF-A14B-A121-967539265078}"/>
                    </a:ext>
                  </a:extLst>
                </p14:cNvPr>
                <p14:cNvContentPartPr/>
                <p14:nvPr/>
              </p14:nvContentPartPr>
              <p14:xfrm>
                <a:off x="1474217" y="4807886"/>
                <a:ext cx="296280" cy="283320"/>
              </p14:xfrm>
            </p:contentPart>
          </mc:Choice>
          <mc:Fallback xmlns="">
            <p:pic>
              <p:nvPicPr>
                <p:cNvPr id="183" name="Ink 182">
                  <a:extLst>
                    <a:ext uri="{FF2B5EF4-FFF2-40B4-BE49-F238E27FC236}">
                      <a16:creationId xmlns:a16="http://schemas.microsoft.com/office/drawing/2014/main" id="{83B78333-60BF-A14B-A121-967539265078}"/>
                    </a:ext>
                  </a:extLst>
                </p:cNvPr>
                <p:cNvPicPr/>
                <p:nvPr/>
              </p:nvPicPr>
              <p:blipFill>
                <a:blip r:embed="rId393"/>
                <a:stretch>
                  <a:fillRect/>
                </a:stretch>
              </p:blipFill>
              <p:spPr>
                <a:xfrm>
                  <a:off x="1459097" y="4792766"/>
                  <a:ext cx="32688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185" name="Ink 184">
                  <a:extLst>
                    <a:ext uri="{FF2B5EF4-FFF2-40B4-BE49-F238E27FC236}">
                      <a16:creationId xmlns:a16="http://schemas.microsoft.com/office/drawing/2014/main" id="{4F306FDA-E3EF-0C43-BAB6-A6F9C919FE0E}"/>
                    </a:ext>
                  </a:extLst>
                </p14:cNvPr>
                <p14:cNvContentPartPr/>
                <p14:nvPr/>
              </p14:nvContentPartPr>
              <p14:xfrm>
                <a:off x="1824137" y="4499006"/>
                <a:ext cx="223200" cy="303480"/>
              </p14:xfrm>
            </p:contentPart>
          </mc:Choice>
          <mc:Fallback xmlns="">
            <p:pic>
              <p:nvPicPr>
                <p:cNvPr id="185" name="Ink 184">
                  <a:extLst>
                    <a:ext uri="{FF2B5EF4-FFF2-40B4-BE49-F238E27FC236}">
                      <a16:creationId xmlns:a16="http://schemas.microsoft.com/office/drawing/2014/main" id="{4F306FDA-E3EF-0C43-BAB6-A6F9C919FE0E}"/>
                    </a:ext>
                  </a:extLst>
                </p:cNvPr>
                <p:cNvPicPr/>
                <p:nvPr/>
              </p:nvPicPr>
              <p:blipFill>
                <a:blip r:embed="rId395"/>
                <a:stretch>
                  <a:fillRect/>
                </a:stretch>
              </p:blipFill>
              <p:spPr>
                <a:xfrm>
                  <a:off x="1808657" y="4483886"/>
                  <a:ext cx="25380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396">
              <p14:nvContentPartPr>
                <p14:cNvPr id="186" name="Ink 185">
                  <a:extLst>
                    <a:ext uri="{FF2B5EF4-FFF2-40B4-BE49-F238E27FC236}">
                      <a16:creationId xmlns:a16="http://schemas.microsoft.com/office/drawing/2014/main" id="{17CD955B-AF98-0047-A4DB-D03390AE433B}"/>
                    </a:ext>
                  </a:extLst>
                </p14:cNvPr>
                <p14:cNvContentPartPr/>
                <p14:nvPr/>
              </p14:nvContentPartPr>
              <p14:xfrm>
                <a:off x="2146337" y="4754606"/>
                <a:ext cx="136800" cy="65880"/>
              </p14:xfrm>
            </p:contentPart>
          </mc:Choice>
          <mc:Fallback xmlns="">
            <p:pic>
              <p:nvPicPr>
                <p:cNvPr id="186" name="Ink 185">
                  <a:extLst>
                    <a:ext uri="{FF2B5EF4-FFF2-40B4-BE49-F238E27FC236}">
                      <a16:creationId xmlns:a16="http://schemas.microsoft.com/office/drawing/2014/main" id="{17CD955B-AF98-0047-A4DB-D03390AE433B}"/>
                    </a:ext>
                  </a:extLst>
                </p:cNvPr>
                <p:cNvPicPr/>
                <p:nvPr/>
              </p:nvPicPr>
              <p:blipFill>
                <a:blip r:embed="rId397"/>
                <a:stretch>
                  <a:fillRect/>
                </a:stretch>
              </p:blipFill>
              <p:spPr>
                <a:xfrm>
                  <a:off x="2130857" y="4739486"/>
                  <a:ext cx="16740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398">
              <p14:nvContentPartPr>
                <p14:cNvPr id="188" name="Ink 187">
                  <a:extLst>
                    <a:ext uri="{FF2B5EF4-FFF2-40B4-BE49-F238E27FC236}">
                      <a16:creationId xmlns:a16="http://schemas.microsoft.com/office/drawing/2014/main" id="{67977686-113A-1845-8381-6EDC65FDD6EB}"/>
                    </a:ext>
                  </a:extLst>
                </p14:cNvPr>
                <p14:cNvContentPartPr/>
                <p14:nvPr/>
              </p14:nvContentPartPr>
              <p14:xfrm>
                <a:off x="2428577" y="4568486"/>
                <a:ext cx="168120" cy="168120"/>
              </p14:xfrm>
            </p:contentPart>
          </mc:Choice>
          <mc:Fallback xmlns="">
            <p:pic>
              <p:nvPicPr>
                <p:cNvPr id="188" name="Ink 187">
                  <a:extLst>
                    <a:ext uri="{FF2B5EF4-FFF2-40B4-BE49-F238E27FC236}">
                      <a16:creationId xmlns:a16="http://schemas.microsoft.com/office/drawing/2014/main" id="{67977686-113A-1845-8381-6EDC65FDD6EB}"/>
                    </a:ext>
                  </a:extLst>
                </p:cNvPr>
                <p:cNvPicPr/>
                <p:nvPr/>
              </p:nvPicPr>
              <p:blipFill>
                <a:blip r:embed="rId399"/>
                <a:stretch>
                  <a:fillRect/>
                </a:stretch>
              </p:blipFill>
              <p:spPr>
                <a:xfrm>
                  <a:off x="2413097" y="4553366"/>
                  <a:ext cx="19836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400">
              <p14:nvContentPartPr>
                <p14:cNvPr id="247" name="Ink 246">
                  <a:extLst>
                    <a:ext uri="{FF2B5EF4-FFF2-40B4-BE49-F238E27FC236}">
                      <a16:creationId xmlns:a16="http://schemas.microsoft.com/office/drawing/2014/main" id="{AA7A8ACB-1029-4F45-A3B9-E883E29EF1C2}"/>
                    </a:ext>
                  </a:extLst>
                </p14:cNvPr>
                <p14:cNvContentPartPr/>
                <p14:nvPr/>
              </p14:nvContentPartPr>
              <p14:xfrm>
                <a:off x="4590377" y="4208846"/>
                <a:ext cx="225000" cy="262080"/>
              </p14:xfrm>
            </p:contentPart>
          </mc:Choice>
          <mc:Fallback xmlns="">
            <p:pic>
              <p:nvPicPr>
                <p:cNvPr id="247" name="Ink 246">
                  <a:extLst>
                    <a:ext uri="{FF2B5EF4-FFF2-40B4-BE49-F238E27FC236}">
                      <a16:creationId xmlns:a16="http://schemas.microsoft.com/office/drawing/2014/main" id="{AA7A8ACB-1029-4F45-A3B9-E883E29EF1C2}"/>
                    </a:ext>
                  </a:extLst>
                </p:cNvPr>
                <p:cNvPicPr/>
                <p:nvPr/>
              </p:nvPicPr>
              <p:blipFill>
                <a:blip r:embed="rId401"/>
                <a:stretch>
                  <a:fillRect/>
                </a:stretch>
              </p:blipFill>
              <p:spPr>
                <a:xfrm>
                  <a:off x="4574897" y="4193726"/>
                  <a:ext cx="25560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402">
              <p14:nvContentPartPr>
                <p14:cNvPr id="248" name="Ink 247">
                  <a:extLst>
                    <a:ext uri="{FF2B5EF4-FFF2-40B4-BE49-F238E27FC236}">
                      <a16:creationId xmlns:a16="http://schemas.microsoft.com/office/drawing/2014/main" id="{428B83B6-73B9-2D40-8779-FA8084E6EB15}"/>
                    </a:ext>
                  </a:extLst>
                </p14:cNvPr>
                <p14:cNvContentPartPr/>
                <p14:nvPr/>
              </p14:nvContentPartPr>
              <p14:xfrm>
                <a:off x="4333337" y="4162406"/>
                <a:ext cx="198000" cy="435960"/>
              </p14:xfrm>
            </p:contentPart>
          </mc:Choice>
          <mc:Fallback xmlns="">
            <p:pic>
              <p:nvPicPr>
                <p:cNvPr id="248" name="Ink 247">
                  <a:extLst>
                    <a:ext uri="{FF2B5EF4-FFF2-40B4-BE49-F238E27FC236}">
                      <a16:creationId xmlns:a16="http://schemas.microsoft.com/office/drawing/2014/main" id="{428B83B6-73B9-2D40-8779-FA8084E6EB15}"/>
                    </a:ext>
                  </a:extLst>
                </p:cNvPr>
                <p:cNvPicPr/>
                <p:nvPr/>
              </p:nvPicPr>
              <p:blipFill>
                <a:blip r:embed="rId403"/>
                <a:stretch>
                  <a:fillRect/>
                </a:stretch>
              </p:blipFill>
              <p:spPr>
                <a:xfrm>
                  <a:off x="4317857" y="4147286"/>
                  <a:ext cx="228240" cy="466560"/>
                </a:xfrm>
                <a:prstGeom prst="rect">
                  <a:avLst/>
                </a:prstGeom>
              </p:spPr>
            </p:pic>
          </mc:Fallback>
        </mc:AlternateContent>
        <mc:AlternateContent xmlns:mc="http://schemas.openxmlformats.org/markup-compatibility/2006" xmlns:p14="http://schemas.microsoft.com/office/powerpoint/2010/main">
          <mc:Choice Requires="p14">
            <p:contentPart p14:bwMode="auto" r:id="rId404">
              <p14:nvContentPartPr>
                <p14:cNvPr id="249" name="Ink 248">
                  <a:extLst>
                    <a:ext uri="{FF2B5EF4-FFF2-40B4-BE49-F238E27FC236}">
                      <a16:creationId xmlns:a16="http://schemas.microsoft.com/office/drawing/2014/main" id="{618D050E-103F-8441-BD11-013523DF117F}"/>
                    </a:ext>
                  </a:extLst>
                </p14:cNvPr>
                <p14:cNvContentPartPr/>
                <p14:nvPr/>
              </p14:nvContentPartPr>
              <p14:xfrm>
                <a:off x="4897457" y="4099046"/>
                <a:ext cx="108360" cy="423360"/>
              </p14:xfrm>
            </p:contentPart>
          </mc:Choice>
          <mc:Fallback xmlns="">
            <p:pic>
              <p:nvPicPr>
                <p:cNvPr id="249" name="Ink 248">
                  <a:extLst>
                    <a:ext uri="{FF2B5EF4-FFF2-40B4-BE49-F238E27FC236}">
                      <a16:creationId xmlns:a16="http://schemas.microsoft.com/office/drawing/2014/main" id="{618D050E-103F-8441-BD11-013523DF117F}"/>
                    </a:ext>
                  </a:extLst>
                </p:cNvPr>
                <p:cNvPicPr/>
                <p:nvPr/>
              </p:nvPicPr>
              <p:blipFill>
                <a:blip r:embed="rId405"/>
                <a:stretch>
                  <a:fillRect/>
                </a:stretch>
              </p:blipFill>
              <p:spPr>
                <a:xfrm>
                  <a:off x="4881977" y="4083566"/>
                  <a:ext cx="138600" cy="45360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323" name="Ink 322">
                  <a:extLst>
                    <a:ext uri="{FF2B5EF4-FFF2-40B4-BE49-F238E27FC236}">
                      <a16:creationId xmlns:a16="http://schemas.microsoft.com/office/drawing/2014/main" id="{E3620CC8-9F1C-A844-9E56-4917A4910F34}"/>
                    </a:ext>
                  </a:extLst>
                </p14:cNvPr>
                <p14:cNvContentPartPr/>
                <p14:nvPr/>
              </p14:nvContentPartPr>
              <p14:xfrm>
                <a:off x="195137" y="4239086"/>
                <a:ext cx="177840" cy="311760"/>
              </p14:xfrm>
            </p:contentPart>
          </mc:Choice>
          <mc:Fallback xmlns="">
            <p:pic>
              <p:nvPicPr>
                <p:cNvPr id="323" name="Ink 322">
                  <a:extLst>
                    <a:ext uri="{FF2B5EF4-FFF2-40B4-BE49-F238E27FC236}">
                      <a16:creationId xmlns:a16="http://schemas.microsoft.com/office/drawing/2014/main" id="{E3620CC8-9F1C-A844-9E56-4917A4910F34}"/>
                    </a:ext>
                  </a:extLst>
                </p:cNvPr>
                <p:cNvPicPr/>
                <p:nvPr/>
              </p:nvPicPr>
              <p:blipFill>
                <a:blip r:embed="rId407"/>
                <a:stretch>
                  <a:fillRect/>
                </a:stretch>
              </p:blipFill>
              <p:spPr>
                <a:xfrm>
                  <a:off x="187577" y="4231526"/>
                  <a:ext cx="19296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324" name="Ink 323">
                  <a:extLst>
                    <a:ext uri="{FF2B5EF4-FFF2-40B4-BE49-F238E27FC236}">
                      <a16:creationId xmlns:a16="http://schemas.microsoft.com/office/drawing/2014/main" id="{0A0F9843-A469-A340-A506-A3E21D4D0013}"/>
                    </a:ext>
                  </a:extLst>
                </p14:cNvPr>
                <p14:cNvContentPartPr/>
                <p14:nvPr/>
              </p14:nvContentPartPr>
              <p14:xfrm>
                <a:off x="17657" y="4118486"/>
                <a:ext cx="620640" cy="496080"/>
              </p14:xfrm>
            </p:contentPart>
          </mc:Choice>
          <mc:Fallback xmlns="">
            <p:pic>
              <p:nvPicPr>
                <p:cNvPr id="324" name="Ink 323">
                  <a:extLst>
                    <a:ext uri="{FF2B5EF4-FFF2-40B4-BE49-F238E27FC236}">
                      <a16:creationId xmlns:a16="http://schemas.microsoft.com/office/drawing/2014/main" id="{0A0F9843-A469-A340-A506-A3E21D4D0013}"/>
                    </a:ext>
                  </a:extLst>
                </p:cNvPr>
                <p:cNvPicPr/>
                <p:nvPr/>
              </p:nvPicPr>
              <p:blipFill>
                <a:blip r:embed="rId409"/>
                <a:stretch>
                  <a:fillRect/>
                </a:stretch>
              </p:blipFill>
              <p:spPr>
                <a:xfrm>
                  <a:off x="10097" y="4110926"/>
                  <a:ext cx="635400" cy="51120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190" name="Ink 189">
                  <a:extLst>
                    <a:ext uri="{FF2B5EF4-FFF2-40B4-BE49-F238E27FC236}">
                      <a16:creationId xmlns:a16="http://schemas.microsoft.com/office/drawing/2014/main" id="{80FF9CB4-CF4D-CE43-A022-F6D76FC958A0}"/>
                    </a:ext>
                  </a:extLst>
                </p14:cNvPr>
                <p14:cNvContentPartPr/>
                <p14:nvPr/>
              </p14:nvContentPartPr>
              <p14:xfrm>
                <a:off x="580697" y="5513846"/>
                <a:ext cx="258480" cy="447480"/>
              </p14:xfrm>
            </p:contentPart>
          </mc:Choice>
          <mc:Fallback xmlns="">
            <p:pic>
              <p:nvPicPr>
                <p:cNvPr id="190" name="Ink 189">
                  <a:extLst>
                    <a:ext uri="{FF2B5EF4-FFF2-40B4-BE49-F238E27FC236}">
                      <a16:creationId xmlns:a16="http://schemas.microsoft.com/office/drawing/2014/main" id="{80FF9CB4-CF4D-CE43-A022-F6D76FC958A0}"/>
                    </a:ext>
                  </a:extLst>
                </p:cNvPr>
                <p:cNvPicPr/>
                <p:nvPr/>
              </p:nvPicPr>
              <p:blipFill>
                <a:blip r:embed="rId411"/>
                <a:stretch>
                  <a:fillRect/>
                </a:stretch>
              </p:blipFill>
              <p:spPr>
                <a:xfrm>
                  <a:off x="565217" y="5498726"/>
                  <a:ext cx="289080" cy="477720"/>
                </a:xfrm>
                <a:prstGeom prst="rect">
                  <a:avLst/>
                </a:prstGeom>
              </p:spPr>
            </p:pic>
          </mc:Fallback>
        </mc:AlternateContent>
        <mc:AlternateContent xmlns:mc="http://schemas.openxmlformats.org/markup-compatibility/2006" xmlns:p14="http://schemas.microsoft.com/office/powerpoint/2010/main">
          <mc:Choice Requires="p14">
            <p:contentPart p14:bwMode="auto" r:id="rId412">
              <p14:nvContentPartPr>
                <p14:cNvPr id="191" name="Ink 190">
                  <a:extLst>
                    <a:ext uri="{FF2B5EF4-FFF2-40B4-BE49-F238E27FC236}">
                      <a16:creationId xmlns:a16="http://schemas.microsoft.com/office/drawing/2014/main" id="{6CD36E27-E05F-184C-A1D4-E0AFCA6D1695}"/>
                    </a:ext>
                  </a:extLst>
                </p14:cNvPr>
                <p14:cNvContentPartPr/>
                <p14:nvPr/>
              </p14:nvContentPartPr>
              <p14:xfrm>
                <a:off x="581417" y="5785286"/>
                <a:ext cx="207720" cy="66960"/>
              </p14:xfrm>
            </p:contentPart>
          </mc:Choice>
          <mc:Fallback xmlns="">
            <p:pic>
              <p:nvPicPr>
                <p:cNvPr id="191" name="Ink 190">
                  <a:extLst>
                    <a:ext uri="{FF2B5EF4-FFF2-40B4-BE49-F238E27FC236}">
                      <a16:creationId xmlns:a16="http://schemas.microsoft.com/office/drawing/2014/main" id="{6CD36E27-E05F-184C-A1D4-E0AFCA6D1695}"/>
                    </a:ext>
                  </a:extLst>
                </p:cNvPr>
                <p:cNvPicPr/>
                <p:nvPr/>
              </p:nvPicPr>
              <p:blipFill>
                <a:blip r:embed="rId413"/>
                <a:stretch>
                  <a:fillRect/>
                </a:stretch>
              </p:blipFill>
              <p:spPr>
                <a:xfrm>
                  <a:off x="565937" y="5770166"/>
                  <a:ext cx="23796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192" name="Ink 191">
                  <a:extLst>
                    <a:ext uri="{FF2B5EF4-FFF2-40B4-BE49-F238E27FC236}">
                      <a16:creationId xmlns:a16="http://schemas.microsoft.com/office/drawing/2014/main" id="{C54DE4FA-27BC-084F-AEF5-348FD243484C}"/>
                    </a:ext>
                  </a:extLst>
                </p14:cNvPr>
                <p14:cNvContentPartPr/>
                <p14:nvPr/>
              </p14:nvContentPartPr>
              <p14:xfrm>
                <a:off x="940337" y="5702846"/>
                <a:ext cx="202680" cy="28440"/>
              </p14:xfrm>
            </p:contentPart>
          </mc:Choice>
          <mc:Fallback xmlns="">
            <p:pic>
              <p:nvPicPr>
                <p:cNvPr id="192" name="Ink 191">
                  <a:extLst>
                    <a:ext uri="{FF2B5EF4-FFF2-40B4-BE49-F238E27FC236}">
                      <a16:creationId xmlns:a16="http://schemas.microsoft.com/office/drawing/2014/main" id="{C54DE4FA-27BC-084F-AEF5-348FD243484C}"/>
                    </a:ext>
                  </a:extLst>
                </p:cNvPr>
                <p:cNvPicPr/>
                <p:nvPr/>
              </p:nvPicPr>
              <p:blipFill>
                <a:blip r:embed="rId415"/>
                <a:stretch>
                  <a:fillRect/>
                </a:stretch>
              </p:blipFill>
              <p:spPr>
                <a:xfrm>
                  <a:off x="925217" y="5687366"/>
                  <a:ext cx="23328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193" name="Ink 192">
                  <a:extLst>
                    <a:ext uri="{FF2B5EF4-FFF2-40B4-BE49-F238E27FC236}">
                      <a16:creationId xmlns:a16="http://schemas.microsoft.com/office/drawing/2014/main" id="{F1928388-6B58-E048-9BBA-8E0837C31618}"/>
                    </a:ext>
                  </a:extLst>
                </p14:cNvPr>
                <p14:cNvContentPartPr/>
                <p14:nvPr/>
              </p14:nvContentPartPr>
              <p14:xfrm>
                <a:off x="1036097" y="5798606"/>
                <a:ext cx="218520" cy="41400"/>
              </p14:xfrm>
            </p:contentPart>
          </mc:Choice>
          <mc:Fallback xmlns="">
            <p:pic>
              <p:nvPicPr>
                <p:cNvPr id="193" name="Ink 192">
                  <a:extLst>
                    <a:ext uri="{FF2B5EF4-FFF2-40B4-BE49-F238E27FC236}">
                      <a16:creationId xmlns:a16="http://schemas.microsoft.com/office/drawing/2014/main" id="{F1928388-6B58-E048-9BBA-8E0837C31618}"/>
                    </a:ext>
                  </a:extLst>
                </p:cNvPr>
                <p:cNvPicPr/>
                <p:nvPr/>
              </p:nvPicPr>
              <p:blipFill>
                <a:blip r:embed="rId417"/>
                <a:stretch>
                  <a:fillRect/>
                </a:stretch>
              </p:blipFill>
              <p:spPr>
                <a:xfrm>
                  <a:off x="1020977" y="5783486"/>
                  <a:ext cx="24912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196" name="Ink 195">
                  <a:extLst>
                    <a:ext uri="{FF2B5EF4-FFF2-40B4-BE49-F238E27FC236}">
                      <a16:creationId xmlns:a16="http://schemas.microsoft.com/office/drawing/2014/main" id="{5D9D4B40-E9D2-DF4D-A609-B2AC9E04375F}"/>
                    </a:ext>
                  </a:extLst>
                </p14:cNvPr>
                <p14:cNvContentPartPr/>
                <p14:nvPr/>
              </p14:nvContentPartPr>
              <p14:xfrm>
                <a:off x="278657" y="6400526"/>
                <a:ext cx="55440" cy="235800"/>
              </p14:xfrm>
            </p:contentPart>
          </mc:Choice>
          <mc:Fallback xmlns="">
            <p:pic>
              <p:nvPicPr>
                <p:cNvPr id="196" name="Ink 195">
                  <a:extLst>
                    <a:ext uri="{FF2B5EF4-FFF2-40B4-BE49-F238E27FC236}">
                      <a16:creationId xmlns:a16="http://schemas.microsoft.com/office/drawing/2014/main" id="{5D9D4B40-E9D2-DF4D-A609-B2AC9E04375F}"/>
                    </a:ext>
                  </a:extLst>
                </p:cNvPr>
                <p:cNvPicPr/>
                <p:nvPr/>
              </p:nvPicPr>
              <p:blipFill>
                <a:blip r:embed="rId419"/>
                <a:stretch>
                  <a:fillRect/>
                </a:stretch>
              </p:blipFill>
              <p:spPr>
                <a:xfrm>
                  <a:off x="263177" y="6385406"/>
                  <a:ext cx="8604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420">
              <p14:nvContentPartPr>
                <p14:cNvPr id="197" name="Ink 196">
                  <a:extLst>
                    <a:ext uri="{FF2B5EF4-FFF2-40B4-BE49-F238E27FC236}">
                      <a16:creationId xmlns:a16="http://schemas.microsoft.com/office/drawing/2014/main" id="{DEA4086A-F7F5-A244-8A3C-9910AE3F6EC3}"/>
                    </a:ext>
                  </a:extLst>
                </p14:cNvPr>
                <p14:cNvContentPartPr/>
                <p14:nvPr/>
              </p14:nvContentPartPr>
              <p14:xfrm>
                <a:off x="426617" y="6365966"/>
                <a:ext cx="53640" cy="194760"/>
              </p14:xfrm>
            </p:contentPart>
          </mc:Choice>
          <mc:Fallback xmlns="">
            <p:pic>
              <p:nvPicPr>
                <p:cNvPr id="197" name="Ink 196">
                  <a:extLst>
                    <a:ext uri="{FF2B5EF4-FFF2-40B4-BE49-F238E27FC236}">
                      <a16:creationId xmlns:a16="http://schemas.microsoft.com/office/drawing/2014/main" id="{DEA4086A-F7F5-A244-8A3C-9910AE3F6EC3}"/>
                    </a:ext>
                  </a:extLst>
                </p:cNvPr>
                <p:cNvPicPr/>
                <p:nvPr/>
              </p:nvPicPr>
              <p:blipFill>
                <a:blip r:embed="rId421"/>
                <a:stretch>
                  <a:fillRect/>
                </a:stretch>
              </p:blipFill>
              <p:spPr>
                <a:xfrm>
                  <a:off x="411137" y="6350486"/>
                  <a:ext cx="8424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422">
              <p14:nvContentPartPr>
                <p14:cNvPr id="198" name="Ink 197">
                  <a:extLst>
                    <a:ext uri="{FF2B5EF4-FFF2-40B4-BE49-F238E27FC236}">
                      <a16:creationId xmlns:a16="http://schemas.microsoft.com/office/drawing/2014/main" id="{61DEF50F-E6D7-4D43-A851-FBF88F904472}"/>
                    </a:ext>
                  </a:extLst>
                </p14:cNvPr>
                <p14:cNvContentPartPr/>
                <p14:nvPr/>
              </p14:nvContentPartPr>
              <p14:xfrm>
                <a:off x="426617" y="6367766"/>
                <a:ext cx="88200" cy="68040"/>
              </p14:xfrm>
            </p:contentPart>
          </mc:Choice>
          <mc:Fallback xmlns="">
            <p:pic>
              <p:nvPicPr>
                <p:cNvPr id="198" name="Ink 197">
                  <a:extLst>
                    <a:ext uri="{FF2B5EF4-FFF2-40B4-BE49-F238E27FC236}">
                      <a16:creationId xmlns:a16="http://schemas.microsoft.com/office/drawing/2014/main" id="{61DEF50F-E6D7-4D43-A851-FBF88F904472}"/>
                    </a:ext>
                  </a:extLst>
                </p:cNvPr>
                <p:cNvPicPr/>
                <p:nvPr/>
              </p:nvPicPr>
              <p:blipFill>
                <a:blip r:embed="rId423"/>
                <a:stretch>
                  <a:fillRect/>
                </a:stretch>
              </p:blipFill>
              <p:spPr>
                <a:xfrm>
                  <a:off x="411137" y="6352646"/>
                  <a:ext cx="11880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199" name="Ink 198">
                  <a:extLst>
                    <a:ext uri="{FF2B5EF4-FFF2-40B4-BE49-F238E27FC236}">
                      <a16:creationId xmlns:a16="http://schemas.microsoft.com/office/drawing/2014/main" id="{039C8615-7F68-A141-9C11-B99442510D85}"/>
                    </a:ext>
                  </a:extLst>
                </p14:cNvPr>
                <p14:cNvContentPartPr/>
                <p14:nvPr/>
              </p14:nvContentPartPr>
              <p14:xfrm>
                <a:off x="461537" y="6482966"/>
                <a:ext cx="108000" cy="23040"/>
              </p14:xfrm>
            </p:contentPart>
          </mc:Choice>
          <mc:Fallback xmlns="">
            <p:pic>
              <p:nvPicPr>
                <p:cNvPr id="199" name="Ink 198">
                  <a:extLst>
                    <a:ext uri="{FF2B5EF4-FFF2-40B4-BE49-F238E27FC236}">
                      <a16:creationId xmlns:a16="http://schemas.microsoft.com/office/drawing/2014/main" id="{039C8615-7F68-A141-9C11-B99442510D85}"/>
                    </a:ext>
                  </a:extLst>
                </p:cNvPr>
                <p:cNvPicPr/>
                <p:nvPr/>
              </p:nvPicPr>
              <p:blipFill>
                <a:blip r:embed="rId425"/>
                <a:stretch>
                  <a:fillRect/>
                </a:stretch>
              </p:blipFill>
              <p:spPr>
                <a:xfrm>
                  <a:off x="446057" y="6467846"/>
                  <a:ext cx="13860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426">
              <p14:nvContentPartPr>
                <p14:cNvPr id="200" name="Ink 199">
                  <a:extLst>
                    <a:ext uri="{FF2B5EF4-FFF2-40B4-BE49-F238E27FC236}">
                      <a16:creationId xmlns:a16="http://schemas.microsoft.com/office/drawing/2014/main" id="{545D61A7-A7AC-1846-8743-68461820B287}"/>
                    </a:ext>
                  </a:extLst>
                </p14:cNvPr>
                <p14:cNvContentPartPr/>
                <p14:nvPr/>
              </p14:nvContentPartPr>
              <p14:xfrm>
                <a:off x="1017377" y="6313406"/>
                <a:ext cx="33480" cy="212400"/>
              </p14:xfrm>
            </p:contentPart>
          </mc:Choice>
          <mc:Fallback xmlns="">
            <p:pic>
              <p:nvPicPr>
                <p:cNvPr id="200" name="Ink 199">
                  <a:extLst>
                    <a:ext uri="{FF2B5EF4-FFF2-40B4-BE49-F238E27FC236}">
                      <a16:creationId xmlns:a16="http://schemas.microsoft.com/office/drawing/2014/main" id="{545D61A7-A7AC-1846-8743-68461820B287}"/>
                    </a:ext>
                  </a:extLst>
                </p:cNvPr>
                <p:cNvPicPr/>
                <p:nvPr/>
              </p:nvPicPr>
              <p:blipFill>
                <a:blip r:embed="rId427"/>
                <a:stretch>
                  <a:fillRect/>
                </a:stretch>
              </p:blipFill>
              <p:spPr>
                <a:xfrm>
                  <a:off x="1002257" y="6298286"/>
                  <a:ext cx="637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201" name="Ink 200">
                  <a:extLst>
                    <a:ext uri="{FF2B5EF4-FFF2-40B4-BE49-F238E27FC236}">
                      <a16:creationId xmlns:a16="http://schemas.microsoft.com/office/drawing/2014/main" id="{19DDDF86-B1C0-8D48-BA58-D7811AC80D9A}"/>
                    </a:ext>
                  </a:extLst>
                </p14:cNvPr>
                <p14:cNvContentPartPr/>
                <p14:nvPr/>
              </p14:nvContentPartPr>
              <p14:xfrm>
                <a:off x="849617" y="6421406"/>
                <a:ext cx="239760" cy="110520"/>
              </p14:xfrm>
            </p:contentPart>
          </mc:Choice>
          <mc:Fallback xmlns="">
            <p:pic>
              <p:nvPicPr>
                <p:cNvPr id="201" name="Ink 200">
                  <a:extLst>
                    <a:ext uri="{FF2B5EF4-FFF2-40B4-BE49-F238E27FC236}">
                      <a16:creationId xmlns:a16="http://schemas.microsoft.com/office/drawing/2014/main" id="{19DDDF86-B1C0-8D48-BA58-D7811AC80D9A}"/>
                    </a:ext>
                  </a:extLst>
                </p:cNvPr>
                <p:cNvPicPr/>
                <p:nvPr/>
              </p:nvPicPr>
              <p:blipFill>
                <a:blip r:embed="rId429"/>
                <a:stretch>
                  <a:fillRect/>
                </a:stretch>
              </p:blipFill>
              <p:spPr>
                <a:xfrm>
                  <a:off x="834497" y="6406286"/>
                  <a:ext cx="27036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202" name="Ink 201">
                  <a:extLst>
                    <a:ext uri="{FF2B5EF4-FFF2-40B4-BE49-F238E27FC236}">
                      <a16:creationId xmlns:a16="http://schemas.microsoft.com/office/drawing/2014/main" id="{09E17873-A895-AC4B-8F3E-96C515702778}"/>
                    </a:ext>
                  </a:extLst>
                </p14:cNvPr>
                <p14:cNvContentPartPr/>
                <p14:nvPr/>
              </p14:nvContentPartPr>
              <p14:xfrm>
                <a:off x="1131857" y="6334286"/>
                <a:ext cx="178920" cy="59040"/>
              </p14:xfrm>
            </p:contentPart>
          </mc:Choice>
          <mc:Fallback xmlns="">
            <p:pic>
              <p:nvPicPr>
                <p:cNvPr id="202" name="Ink 201">
                  <a:extLst>
                    <a:ext uri="{FF2B5EF4-FFF2-40B4-BE49-F238E27FC236}">
                      <a16:creationId xmlns:a16="http://schemas.microsoft.com/office/drawing/2014/main" id="{09E17873-A895-AC4B-8F3E-96C515702778}"/>
                    </a:ext>
                  </a:extLst>
                </p:cNvPr>
                <p:cNvPicPr/>
                <p:nvPr/>
              </p:nvPicPr>
              <p:blipFill>
                <a:blip r:embed="rId431"/>
                <a:stretch>
                  <a:fillRect/>
                </a:stretch>
              </p:blipFill>
              <p:spPr>
                <a:xfrm>
                  <a:off x="1116737" y="6319166"/>
                  <a:ext cx="20952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203" name="Ink 202">
                  <a:extLst>
                    <a:ext uri="{FF2B5EF4-FFF2-40B4-BE49-F238E27FC236}">
                      <a16:creationId xmlns:a16="http://schemas.microsoft.com/office/drawing/2014/main" id="{7A9107F2-B292-D24C-A804-4B212C6716F4}"/>
                    </a:ext>
                  </a:extLst>
                </p14:cNvPr>
                <p14:cNvContentPartPr/>
                <p14:nvPr/>
              </p14:nvContentPartPr>
              <p14:xfrm>
                <a:off x="1227617" y="6431846"/>
                <a:ext cx="204480" cy="61560"/>
              </p14:xfrm>
            </p:contentPart>
          </mc:Choice>
          <mc:Fallback xmlns="">
            <p:pic>
              <p:nvPicPr>
                <p:cNvPr id="203" name="Ink 202">
                  <a:extLst>
                    <a:ext uri="{FF2B5EF4-FFF2-40B4-BE49-F238E27FC236}">
                      <a16:creationId xmlns:a16="http://schemas.microsoft.com/office/drawing/2014/main" id="{7A9107F2-B292-D24C-A804-4B212C6716F4}"/>
                    </a:ext>
                  </a:extLst>
                </p:cNvPr>
                <p:cNvPicPr/>
                <p:nvPr/>
              </p:nvPicPr>
              <p:blipFill>
                <a:blip r:embed="rId433"/>
                <a:stretch>
                  <a:fillRect/>
                </a:stretch>
              </p:blipFill>
              <p:spPr>
                <a:xfrm>
                  <a:off x="1212497" y="6416366"/>
                  <a:ext cx="23508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204" name="Ink 203">
                  <a:extLst>
                    <a:ext uri="{FF2B5EF4-FFF2-40B4-BE49-F238E27FC236}">
                      <a16:creationId xmlns:a16="http://schemas.microsoft.com/office/drawing/2014/main" id="{3B7A52C9-16AE-3742-B8F4-E00A3195D1AD}"/>
                    </a:ext>
                  </a:extLst>
                </p14:cNvPr>
                <p14:cNvContentPartPr/>
                <p14:nvPr/>
              </p14:nvContentPartPr>
              <p14:xfrm>
                <a:off x="1419497" y="6325646"/>
                <a:ext cx="159840" cy="189720"/>
              </p14:xfrm>
            </p:contentPart>
          </mc:Choice>
          <mc:Fallback xmlns="">
            <p:pic>
              <p:nvPicPr>
                <p:cNvPr id="204" name="Ink 203">
                  <a:extLst>
                    <a:ext uri="{FF2B5EF4-FFF2-40B4-BE49-F238E27FC236}">
                      <a16:creationId xmlns:a16="http://schemas.microsoft.com/office/drawing/2014/main" id="{3B7A52C9-16AE-3742-B8F4-E00A3195D1AD}"/>
                    </a:ext>
                  </a:extLst>
                </p:cNvPr>
                <p:cNvPicPr/>
                <p:nvPr/>
              </p:nvPicPr>
              <p:blipFill>
                <a:blip r:embed="rId435"/>
                <a:stretch>
                  <a:fillRect/>
                </a:stretch>
              </p:blipFill>
              <p:spPr>
                <a:xfrm>
                  <a:off x="1404377" y="6310166"/>
                  <a:ext cx="19008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205" name="Ink 204">
                  <a:extLst>
                    <a:ext uri="{FF2B5EF4-FFF2-40B4-BE49-F238E27FC236}">
                      <a16:creationId xmlns:a16="http://schemas.microsoft.com/office/drawing/2014/main" id="{E0EA0D5C-6468-FC43-B35F-7A3FE993F02F}"/>
                    </a:ext>
                  </a:extLst>
                </p14:cNvPr>
                <p14:cNvContentPartPr/>
                <p14:nvPr/>
              </p14:nvContentPartPr>
              <p14:xfrm>
                <a:off x="1644137" y="6268406"/>
                <a:ext cx="144360" cy="111960"/>
              </p14:xfrm>
            </p:contentPart>
          </mc:Choice>
          <mc:Fallback xmlns="">
            <p:pic>
              <p:nvPicPr>
                <p:cNvPr id="205" name="Ink 204">
                  <a:extLst>
                    <a:ext uri="{FF2B5EF4-FFF2-40B4-BE49-F238E27FC236}">
                      <a16:creationId xmlns:a16="http://schemas.microsoft.com/office/drawing/2014/main" id="{E0EA0D5C-6468-FC43-B35F-7A3FE993F02F}"/>
                    </a:ext>
                  </a:extLst>
                </p:cNvPr>
                <p:cNvPicPr/>
                <p:nvPr/>
              </p:nvPicPr>
              <p:blipFill>
                <a:blip r:embed="rId437"/>
                <a:stretch>
                  <a:fillRect/>
                </a:stretch>
              </p:blipFill>
              <p:spPr>
                <a:xfrm>
                  <a:off x="1628657" y="6252926"/>
                  <a:ext cx="17460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206" name="Ink 205">
                  <a:extLst>
                    <a:ext uri="{FF2B5EF4-FFF2-40B4-BE49-F238E27FC236}">
                      <a16:creationId xmlns:a16="http://schemas.microsoft.com/office/drawing/2014/main" id="{A0CDC134-4B84-7F4E-9B58-82C43A0D25AB}"/>
                    </a:ext>
                  </a:extLst>
                </p14:cNvPr>
                <p14:cNvContentPartPr/>
                <p14:nvPr/>
              </p14:nvContentPartPr>
              <p14:xfrm>
                <a:off x="1881017" y="6174086"/>
                <a:ext cx="140400" cy="121320"/>
              </p14:xfrm>
            </p:contentPart>
          </mc:Choice>
          <mc:Fallback xmlns="">
            <p:pic>
              <p:nvPicPr>
                <p:cNvPr id="206" name="Ink 205">
                  <a:extLst>
                    <a:ext uri="{FF2B5EF4-FFF2-40B4-BE49-F238E27FC236}">
                      <a16:creationId xmlns:a16="http://schemas.microsoft.com/office/drawing/2014/main" id="{A0CDC134-4B84-7F4E-9B58-82C43A0D25AB}"/>
                    </a:ext>
                  </a:extLst>
                </p:cNvPr>
                <p:cNvPicPr/>
                <p:nvPr/>
              </p:nvPicPr>
              <p:blipFill>
                <a:blip r:embed="rId439"/>
                <a:stretch>
                  <a:fillRect/>
                </a:stretch>
              </p:blipFill>
              <p:spPr>
                <a:xfrm>
                  <a:off x="1865537" y="6158966"/>
                  <a:ext cx="17100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207" name="Ink 206">
                  <a:extLst>
                    <a:ext uri="{FF2B5EF4-FFF2-40B4-BE49-F238E27FC236}">
                      <a16:creationId xmlns:a16="http://schemas.microsoft.com/office/drawing/2014/main" id="{B4BA33F0-803F-5D4B-ABFB-D06FE1189D89}"/>
                    </a:ext>
                  </a:extLst>
                </p14:cNvPr>
                <p14:cNvContentPartPr/>
                <p14:nvPr/>
              </p14:nvContentPartPr>
              <p14:xfrm>
                <a:off x="2429657" y="5939006"/>
                <a:ext cx="259200" cy="256320"/>
              </p14:xfrm>
            </p:contentPart>
          </mc:Choice>
          <mc:Fallback xmlns="">
            <p:pic>
              <p:nvPicPr>
                <p:cNvPr id="207" name="Ink 206">
                  <a:extLst>
                    <a:ext uri="{FF2B5EF4-FFF2-40B4-BE49-F238E27FC236}">
                      <a16:creationId xmlns:a16="http://schemas.microsoft.com/office/drawing/2014/main" id="{B4BA33F0-803F-5D4B-ABFB-D06FE1189D89}"/>
                    </a:ext>
                  </a:extLst>
                </p:cNvPr>
                <p:cNvPicPr/>
                <p:nvPr/>
              </p:nvPicPr>
              <p:blipFill>
                <a:blip r:embed="rId441"/>
                <a:stretch>
                  <a:fillRect/>
                </a:stretch>
              </p:blipFill>
              <p:spPr>
                <a:xfrm>
                  <a:off x="2414177" y="5923886"/>
                  <a:ext cx="28980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442">
              <p14:nvContentPartPr>
                <p14:cNvPr id="208" name="Ink 207">
                  <a:extLst>
                    <a:ext uri="{FF2B5EF4-FFF2-40B4-BE49-F238E27FC236}">
                      <a16:creationId xmlns:a16="http://schemas.microsoft.com/office/drawing/2014/main" id="{E97DAB9E-FF06-1C4E-B1B6-864D8CAAA6CF}"/>
                    </a:ext>
                  </a:extLst>
                </p14:cNvPr>
                <p14:cNvContentPartPr/>
                <p14:nvPr/>
              </p14:nvContentPartPr>
              <p14:xfrm>
                <a:off x="2412017" y="6039446"/>
                <a:ext cx="221400" cy="109080"/>
              </p14:xfrm>
            </p:contentPart>
          </mc:Choice>
          <mc:Fallback xmlns="">
            <p:pic>
              <p:nvPicPr>
                <p:cNvPr id="208" name="Ink 207">
                  <a:extLst>
                    <a:ext uri="{FF2B5EF4-FFF2-40B4-BE49-F238E27FC236}">
                      <a16:creationId xmlns:a16="http://schemas.microsoft.com/office/drawing/2014/main" id="{E97DAB9E-FF06-1C4E-B1B6-864D8CAAA6CF}"/>
                    </a:ext>
                  </a:extLst>
                </p:cNvPr>
                <p:cNvPicPr/>
                <p:nvPr/>
              </p:nvPicPr>
              <p:blipFill>
                <a:blip r:embed="rId443"/>
                <a:stretch>
                  <a:fillRect/>
                </a:stretch>
              </p:blipFill>
              <p:spPr>
                <a:xfrm>
                  <a:off x="2396897" y="6023966"/>
                  <a:ext cx="25200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209" name="Ink 208">
                  <a:extLst>
                    <a:ext uri="{FF2B5EF4-FFF2-40B4-BE49-F238E27FC236}">
                      <a16:creationId xmlns:a16="http://schemas.microsoft.com/office/drawing/2014/main" id="{5A5314A4-F98A-1D4E-96E8-5BFAC4CE205B}"/>
                    </a:ext>
                  </a:extLst>
                </p14:cNvPr>
                <p14:cNvContentPartPr/>
                <p14:nvPr/>
              </p14:nvContentPartPr>
              <p14:xfrm>
                <a:off x="2804057" y="5930366"/>
                <a:ext cx="112680" cy="5400"/>
              </p14:xfrm>
            </p:contentPart>
          </mc:Choice>
          <mc:Fallback xmlns="">
            <p:pic>
              <p:nvPicPr>
                <p:cNvPr id="209" name="Ink 208">
                  <a:extLst>
                    <a:ext uri="{FF2B5EF4-FFF2-40B4-BE49-F238E27FC236}">
                      <a16:creationId xmlns:a16="http://schemas.microsoft.com/office/drawing/2014/main" id="{5A5314A4-F98A-1D4E-96E8-5BFAC4CE205B}"/>
                    </a:ext>
                  </a:extLst>
                </p:cNvPr>
                <p:cNvPicPr/>
                <p:nvPr/>
              </p:nvPicPr>
              <p:blipFill>
                <a:blip r:embed="rId445"/>
                <a:stretch>
                  <a:fillRect/>
                </a:stretch>
              </p:blipFill>
              <p:spPr>
                <a:xfrm>
                  <a:off x="2788577" y="5915246"/>
                  <a:ext cx="1432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6">
              <p14:nvContentPartPr>
                <p14:cNvPr id="210" name="Ink 209">
                  <a:extLst>
                    <a:ext uri="{FF2B5EF4-FFF2-40B4-BE49-F238E27FC236}">
                      <a16:creationId xmlns:a16="http://schemas.microsoft.com/office/drawing/2014/main" id="{F1DA628E-2909-BC4D-BFBB-17B2FB04123E}"/>
                    </a:ext>
                  </a:extLst>
                </p14:cNvPr>
                <p14:cNvContentPartPr/>
                <p14:nvPr/>
              </p14:nvContentPartPr>
              <p14:xfrm>
                <a:off x="2800817" y="5982926"/>
                <a:ext cx="186840" cy="104400"/>
              </p14:xfrm>
            </p:contentPart>
          </mc:Choice>
          <mc:Fallback xmlns="">
            <p:pic>
              <p:nvPicPr>
                <p:cNvPr id="210" name="Ink 209">
                  <a:extLst>
                    <a:ext uri="{FF2B5EF4-FFF2-40B4-BE49-F238E27FC236}">
                      <a16:creationId xmlns:a16="http://schemas.microsoft.com/office/drawing/2014/main" id="{F1DA628E-2909-BC4D-BFBB-17B2FB04123E}"/>
                    </a:ext>
                  </a:extLst>
                </p:cNvPr>
                <p:cNvPicPr/>
                <p:nvPr/>
              </p:nvPicPr>
              <p:blipFill>
                <a:blip r:embed="rId447"/>
                <a:stretch>
                  <a:fillRect/>
                </a:stretch>
              </p:blipFill>
              <p:spPr>
                <a:xfrm>
                  <a:off x="2785697" y="5967806"/>
                  <a:ext cx="21744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448">
              <p14:nvContentPartPr>
                <p14:cNvPr id="211" name="Ink 210">
                  <a:extLst>
                    <a:ext uri="{FF2B5EF4-FFF2-40B4-BE49-F238E27FC236}">
                      <a16:creationId xmlns:a16="http://schemas.microsoft.com/office/drawing/2014/main" id="{C10EA810-D756-EA4D-89C5-0B4EF5C30739}"/>
                    </a:ext>
                  </a:extLst>
                </p14:cNvPr>
                <p14:cNvContentPartPr/>
                <p14:nvPr/>
              </p14:nvContentPartPr>
              <p14:xfrm>
                <a:off x="3117617" y="5792486"/>
                <a:ext cx="317160" cy="165600"/>
              </p14:xfrm>
            </p:contentPart>
          </mc:Choice>
          <mc:Fallback xmlns="">
            <p:pic>
              <p:nvPicPr>
                <p:cNvPr id="211" name="Ink 210">
                  <a:extLst>
                    <a:ext uri="{FF2B5EF4-FFF2-40B4-BE49-F238E27FC236}">
                      <a16:creationId xmlns:a16="http://schemas.microsoft.com/office/drawing/2014/main" id="{C10EA810-D756-EA4D-89C5-0B4EF5C30739}"/>
                    </a:ext>
                  </a:extLst>
                </p:cNvPr>
                <p:cNvPicPr/>
                <p:nvPr/>
              </p:nvPicPr>
              <p:blipFill>
                <a:blip r:embed="rId449"/>
                <a:stretch>
                  <a:fillRect/>
                </a:stretch>
              </p:blipFill>
              <p:spPr>
                <a:xfrm>
                  <a:off x="3102137" y="5777006"/>
                  <a:ext cx="34740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450">
              <p14:nvContentPartPr>
                <p14:cNvPr id="212" name="Ink 211">
                  <a:extLst>
                    <a:ext uri="{FF2B5EF4-FFF2-40B4-BE49-F238E27FC236}">
                      <a16:creationId xmlns:a16="http://schemas.microsoft.com/office/drawing/2014/main" id="{AD1C1746-23E4-8A48-8C80-8009F9E07C0B}"/>
                    </a:ext>
                  </a:extLst>
                </p14:cNvPr>
                <p14:cNvContentPartPr/>
                <p14:nvPr/>
              </p14:nvContentPartPr>
              <p14:xfrm>
                <a:off x="3535577" y="5784566"/>
                <a:ext cx="45000" cy="56880"/>
              </p14:xfrm>
            </p:contentPart>
          </mc:Choice>
          <mc:Fallback xmlns="">
            <p:pic>
              <p:nvPicPr>
                <p:cNvPr id="212" name="Ink 211">
                  <a:extLst>
                    <a:ext uri="{FF2B5EF4-FFF2-40B4-BE49-F238E27FC236}">
                      <a16:creationId xmlns:a16="http://schemas.microsoft.com/office/drawing/2014/main" id="{AD1C1746-23E4-8A48-8C80-8009F9E07C0B}"/>
                    </a:ext>
                  </a:extLst>
                </p:cNvPr>
                <p:cNvPicPr/>
                <p:nvPr/>
              </p:nvPicPr>
              <p:blipFill>
                <a:blip r:embed="rId451"/>
                <a:stretch>
                  <a:fillRect/>
                </a:stretch>
              </p:blipFill>
              <p:spPr>
                <a:xfrm>
                  <a:off x="3520457" y="5769086"/>
                  <a:ext cx="7560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213" name="Ink 212">
                  <a:extLst>
                    <a:ext uri="{FF2B5EF4-FFF2-40B4-BE49-F238E27FC236}">
                      <a16:creationId xmlns:a16="http://schemas.microsoft.com/office/drawing/2014/main" id="{772E38F0-101E-9347-8B36-130F4C0BFE62}"/>
                    </a:ext>
                  </a:extLst>
                </p14:cNvPr>
                <p14:cNvContentPartPr/>
                <p14:nvPr/>
              </p14:nvContentPartPr>
              <p14:xfrm>
                <a:off x="2354057" y="6488006"/>
                <a:ext cx="1003680" cy="382680"/>
              </p14:xfrm>
            </p:contentPart>
          </mc:Choice>
          <mc:Fallback xmlns="">
            <p:pic>
              <p:nvPicPr>
                <p:cNvPr id="213" name="Ink 212">
                  <a:extLst>
                    <a:ext uri="{FF2B5EF4-FFF2-40B4-BE49-F238E27FC236}">
                      <a16:creationId xmlns:a16="http://schemas.microsoft.com/office/drawing/2014/main" id="{772E38F0-101E-9347-8B36-130F4C0BFE62}"/>
                    </a:ext>
                  </a:extLst>
                </p:cNvPr>
                <p:cNvPicPr/>
                <p:nvPr/>
              </p:nvPicPr>
              <p:blipFill>
                <a:blip r:embed="rId453"/>
                <a:stretch>
                  <a:fillRect/>
                </a:stretch>
              </p:blipFill>
              <p:spPr>
                <a:xfrm>
                  <a:off x="2338937" y="6472886"/>
                  <a:ext cx="1034280" cy="413280"/>
                </a:xfrm>
                <a:prstGeom prst="rect">
                  <a:avLst/>
                </a:prstGeom>
              </p:spPr>
            </p:pic>
          </mc:Fallback>
        </mc:AlternateContent>
        <mc:AlternateContent xmlns:mc="http://schemas.openxmlformats.org/markup-compatibility/2006" xmlns:p14="http://schemas.microsoft.com/office/powerpoint/2010/main">
          <mc:Choice Requires="p14">
            <p:contentPart p14:bwMode="auto" r:id="rId454">
              <p14:nvContentPartPr>
                <p14:cNvPr id="214" name="Ink 213">
                  <a:extLst>
                    <a:ext uri="{FF2B5EF4-FFF2-40B4-BE49-F238E27FC236}">
                      <a16:creationId xmlns:a16="http://schemas.microsoft.com/office/drawing/2014/main" id="{9C5D855A-B268-4D4D-9E63-8E730B51624C}"/>
                    </a:ext>
                  </a:extLst>
                </p14:cNvPr>
                <p14:cNvContentPartPr/>
                <p14:nvPr/>
              </p14:nvContentPartPr>
              <p14:xfrm>
                <a:off x="3789377" y="6194606"/>
                <a:ext cx="228240" cy="369000"/>
              </p14:xfrm>
            </p:contentPart>
          </mc:Choice>
          <mc:Fallback xmlns="">
            <p:pic>
              <p:nvPicPr>
                <p:cNvPr id="214" name="Ink 213">
                  <a:extLst>
                    <a:ext uri="{FF2B5EF4-FFF2-40B4-BE49-F238E27FC236}">
                      <a16:creationId xmlns:a16="http://schemas.microsoft.com/office/drawing/2014/main" id="{9C5D855A-B268-4D4D-9E63-8E730B51624C}"/>
                    </a:ext>
                  </a:extLst>
                </p:cNvPr>
                <p:cNvPicPr/>
                <p:nvPr/>
              </p:nvPicPr>
              <p:blipFill>
                <a:blip r:embed="rId455"/>
                <a:stretch>
                  <a:fillRect/>
                </a:stretch>
              </p:blipFill>
              <p:spPr>
                <a:xfrm>
                  <a:off x="3773897" y="6179486"/>
                  <a:ext cx="258840" cy="39924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215" name="Ink 214">
                  <a:extLst>
                    <a:ext uri="{FF2B5EF4-FFF2-40B4-BE49-F238E27FC236}">
                      <a16:creationId xmlns:a16="http://schemas.microsoft.com/office/drawing/2014/main" id="{1B1FC242-8678-5545-ADD4-2C857929A9D5}"/>
                    </a:ext>
                  </a:extLst>
                </p14:cNvPr>
                <p14:cNvContentPartPr/>
                <p14:nvPr/>
              </p14:nvContentPartPr>
              <p14:xfrm>
                <a:off x="3883697" y="6378206"/>
                <a:ext cx="116280" cy="83880"/>
              </p14:xfrm>
            </p:contentPart>
          </mc:Choice>
          <mc:Fallback xmlns="">
            <p:pic>
              <p:nvPicPr>
                <p:cNvPr id="215" name="Ink 214">
                  <a:extLst>
                    <a:ext uri="{FF2B5EF4-FFF2-40B4-BE49-F238E27FC236}">
                      <a16:creationId xmlns:a16="http://schemas.microsoft.com/office/drawing/2014/main" id="{1B1FC242-8678-5545-ADD4-2C857929A9D5}"/>
                    </a:ext>
                  </a:extLst>
                </p:cNvPr>
                <p:cNvPicPr/>
                <p:nvPr/>
              </p:nvPicPr>
              <p:blipFill>
                <a:blip r:embed="rId457"/>
                <a:stretch>
                  <a:fillRect/>
                </a:stretch>
              </p:blipFill>
              <p:spPr>
                <a:xfrm>
                  <a:off x="3868577" y="6363086"/>
                  <a:ext cx="14688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216" name="Ink 215">
                  <a:extLst>
                    <a:ext uri="{FF2B5EF4-FFF2-40B4-BE49-F238E27FC236}">
                      <a16:creationId xmlns:a16="http://schemas.microsoft.com/office/drawing/2014/main" id="{02106AAB-559B-F34F-B9CF-61D2FDEB8ACC}"/>
                    </a:ext>
                  </a:extLst>
                </p14:cNvPr>
                <p14:cNvContentPartPr/>
                <p14:nvPr/>
              </p14:nvContentPartPr>
              <p14:xfrm>
                <a:off x="4075217" y="6229526"/>
                <a:ext cx="174960" cy="92880"/>
              </p14:xfrm>
            </p:contentPart>
          </mc:Choice>
          <mc:Fallback xmlns="">
            <p:pic>
              <p:nvPicPr>
                <p:cNvPr id="216" name="Ink 215">
                  <a:extLst>
                    <a:ext uri="{FF2B5EF4-FFF2-40B4-BE49-F238E27FC236}">
                      <a16:creationId xmlns:a16="http://schemas.microsoft.com/office/drawing/2014/main" id="{02106AAB-559B-F34F-B9CF-61D2FDEB8ACC}"/>
                    </a:ext>
                  </a:extLst>
                </p:cNvPr>
                <p:cNvPicPr/>
                <p:nvPr/>
              </p:nvPicPr>
              <p:blipFill>
                <a:blip r:embed="rId459"/>
                <a:stretch>
                  <a:fillRect/>
                </a:stretch>
              </p:blipFill>
              <p:spPr>
                <a:xfrm>
                  <a:off x="4060097" y="6214406"/>
                  <a:ext cx="20556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217" name="Ink 216">
                  <a:extLst>
                    <a:ext uri="{FF2B5EF4-FFF2-40B4-BE49-F238E27FC236}">
                      <a16:creationId xmlns:a16="http://schemas.microsoft.com/office/drawing/2014/main" id="{35481C06-5797-724B-B115-627E9C84C15A}"/>
                    </a:ext>
                  </a:extLst>
                </p14:cNvPr>
                <p14:cNvContentPartPr/>
                <p14:nvPr/>
              </p14:nvContentPartPr>
              <p14:xfrm>
                <a:off x="4153697" y="6304766"/>
                <a:ext cx="142560" cy="80280"/>
              </p14:xfrm>
            </p:contentPart>
          </mc:Choice>
          <mc:Fallback xmlns="">
            <p:pic>
              <p:nvPicPr>
                <p:cNvPr id="217" name="Ink 216">
                  <a:extLst>
                    <a:ext uri="{FF2B5EF4-FFF2-40B4-BE49-F238E27FC236}">
                      <a16:creationId xmlns:a16="http://schemas.microsoft.com/office/drawing/2014/main" id="{35481C06-5797-724B-B115-627E9C84C15A}"/>
                    </a:ext>
                  </a:extLst>
                </p:cNvPr>
                <p:cNvPicPr/>
                <p:nvPr/>
              </p:nvPicPr>
              <p:blipFill>
                <a:blip r:embed="rId461"/>
                <a:stretch>
                  <a:fillRect/>
                </a:stretch>
              </p:blipFill>
              <p:spPr>
                <a:xfrm>
                  <a:off x="4138577" y="6289286"/>
                  <a:ext cx="17316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218" name="Ink 217">
                  <a:extLst>
                    <a:ext uri="{FF2B5EF4-FFF2-40B4-BE49-F238E27FC236}">
                      <a16:creationId xmlns:a16="http://schemas.microsoft.com/office/drawing/2014/main" id="{FD47AD08-D3F5-4942-A0BA-717F6F5BB953}"/>
                    </a:ext>
                  </a:extLst>
                </p14:cNvPr>
                <p14:cNvContentPartPr/>
                <p14:nvPr/>
              </p14:nvContentPartPr>
              <p14:xfrm>
                <a:off x="4327937" y="6165446"/>
                <a:ext cx="110520" cy="202680"/>
              </p14:xfrm>
            </p:contentPart>
          </mc:Choice>
          <mc:Fallback xmlns="">
            <p:pic>
              <p:nvPicPr>
                <p:cNvPr id="218" name="Ink 217">
                  <a:extLst>
                    <a:ext uri="{FF2B5EF4-FFF2-40B4-BE49-F238E27FC236}">
                      <a16:creationId xmlns:a16="http://schemas.microsoft.com/office/drawing/2014/main" id="{FD47AD08-D3F5-4942-A0BA-717F6F5BB953}"/>
                    </a:ext>
                  </a:extLst>
                </p:cNvPr>
                <p:cNvPicPr/>
                <p:nvPr/>
              </p:nvPicPr>
              <p:blipFill>
                <a:blip r:embed="rId463"/>
                <a:stretch>
                  <a:fillRect/>
                </a:stretch>
              </p:blipFill>
              <p:spPr>
                <a:xfrm>
                  <a:off x="4312817" y="6150326"/>
                  <a:ext cx="14112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219" name="Ink 218">
                  <a:extLst>
                    <a:ext uri="{FF2B5EF4-FFF2-40B4-BE49-F238E27FC236}">
                      <a16:creationId xmlns:a16="http://schemas.microsoft.com/office/drawing/2014/main" id="{D2748FF5-F6A7-FE40-9BC9-CC82E71E336E}"/>
                    </a:ext>
                  </a:extLst>
                </p14:cNvPr>
                <p14:cNvContentPartPr/>
                <p14:nvPr/>
              </p14:nvContentPartPr>
              <p14:xfrm>
                <a:off x="4507577" y="6116126"/>
                <a:ext cx="168480" cy="162360"/>
              </p14:xfrm>
            </p:contentPart>
          </mc:Choice>
          <mc:Fallback xmlns="">
            <p:pic>
              <p:nvPicPr>
                <p:cNvPr id="219" name="Ink 218">
                  <a:extLst>
                    <a:ext uri="{FF2B5EF4-FFF2-40B4-BE49-F238E27FC236}">
                      <a16:creationId xmlns:a16="http://schemas.microsoft.com/office/drawing/2014/main" id="{D2748FF5-F6A7-FE40-9BC9-CC82E71E336E}"/>
                    </a:ext>
                  </a:extLst>
                </p:cNvPr>
                <p:cNvPicPr/>
                <p:nvPr/>
              </p:nvPicPr>
              <p:blipFill>
                <a:blip r:embed="rId465"/>
                <a:stretch>
                  <a:fillRect/>
                </a:stretch>
              </p:blipFill>
              <p:spPr>
                <a:xfrm>
                  <a:off x="4492457" y="6101006"/>
                  <a:ext cx="19908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220" name="Ink 219">
                  <a:extLst>
                    <a:ext uri="{FF2B5EF4-FFF2-40B4-BE49-F238E27FC236}">
                      <a16:creationId xmlns:a16="http://schemas.microsoft.com/office/drawing/2014/main" id="{6812CF89-E501-6F42-9679-7E3EDFEFEC4A}"/>
                    </a:ext>
                  </a:extLst>
                </p14:cNvPr>
                <p14:cNvContentPartPr/>
                <p14:nvPr/>
              </p14:nvContentPartPr>
              <p14:xfrm>
                <a:off x="4763537" y="6028286"/>
                <a:ext cx="217800" cy="111240"/>
              </p14:xfrm>
            </p:contentPart>
          </mc:Choice>
          <mc:Fallback xmlns="">
            <p:pic>
              <p:nvPicPr>
                <p:cNvPr id="220" name="Ink 219">
                  <a:extLst>
                    <a:ext uri="{FF2B5EF4-FFF2-40B4-BE49-F238E27FC236}">
                      <a16:creationId xmlns:a16="http://schemas.microsoft.com/office/drawing/2014/main" id="{6812CF89-E501-6F42-9679-7E3EDFEFEC4A}"/>
                    </a:ext>
                  </a:extLst>
                </p:cNvPr>
                <p:cNvPicPr/>
                <p:nvPr/>
              </p:nvPicPr>
              <p:blipFill>
                <a:blip r:embed="rId467"/>
                <a:stretch>
                  <a:fillRect/>
                </a:stretch>
              </p:blipFill>
              <p:spPr>
                <a:xfrm>
                  <a:off x="4748057" y="6013166"/>
                  <a:ext cx="24840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326" name="Ink 325">
                  <a:extLst>
                    <a:ext uri="{FF2B5EF4-FFF2-40B4-BE49-F238E27FC236}">
                      <a16:creationId xmlns:a16="http://schemas.microsoft.com/office/drawing/2014/main" id="{310FBCB9-953F-1046-8BA8-3EC3355CD022}"/>
                    </a:ext>
                  </a:extLst>
                </p14:cNvPr>
                <p14:cNvContentPartPr/>
                <p14:nvPr/>
              </p14:nvContentPartPr>
              <p14:xfrm>
                <a:off x="2152817" y="6275966"/>
                <a:ext cx="176400" cy="164520"/>
              </p14:xfrm>
            </p:contentPart>
          </mc:Choice>
          <mc:Fallback xmlns="">
            <p:pic>
              <p:nvPicPr>
                <p:cNvPr id="326" name="Ink 325">
                  <a:extLst>
                    <a:ext uri="{FF2B5EF4-FFF2-40B4-BE49-F238E27FC236}">
                      <a16:creationId xmlns:a16="http://schemas.microsoft.com/office/drawing/2014/main" id="{310FBCB9-953F-1046-8BA8-3EC3355CD022}"/>
                    </a:ext>
                  </a:extLst>
                </p:cNvPr>
                <p:cNvPicPr/>
                <p:nvPr/>
              </p:nvPicPr>
              <p:blipFill>
                <a:blip r:embed="rId469"/>
                <a:stretch>
                  <a:fillRect/>
                </a:stretch>
              </p:blipFill>
              <p:spPr>
                <a:xfrm>
                  <a:off x="2145257" y="6268406"/>
                  <a:ext cx="19116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327" name="Ink 326">
                  <a:extLst>
                    <a:ext uri="{FF2B5EF4-FFF2-40B4-BE49-F238E27FC236}">
                      <a16:creationId xmlns:a16="http://schemas.microsoft.com/office/drawing/2014/main" id="{80E6B408-ADFD-3C4C-9DE7-9E56C4D98C13}"/>
                    </a:ext>
                  </a:extLst>
                </p14:cNvPr>
                <p14:cNvContentPartPr/>
                <p14:nvPr/>
              </p14:nvContentPartPr>
              <p14:xfrm>
                <a:off x="2306177" y="6119366"/>
                <a:ext cx="174600" cy="210600"/>
              </p14:xfrm>
            </p:contentPart>
          </mc:Choice>
          <mc:Fallback xmlns="">
            <p:pic>
              <p:nvPicPr>
                <p:cNvPr id="327" name="Ink 326">
                  <a:extLst>
                    <a:ext uri="{FF2B5EF4-FFF2-40B4-BE49-F238E27FC236}">
                      <a16:creationId xmlns:a16="http://schemas.microsoft.com/office/drawing/2014/main" id="{80E6B408-ADFD-3C4C-9DE7-9E56C4D98C13}"/>
                    </a:ext>
                  </a:extLst>
                </p:cNvPr>
                <p:cNvPicPr/>
                <p:nvPr/>
              </p:nvPicPr>
              <p:blipFill>
                <a:blip r:embed="rId471"/>
                <a:stretch>
                  <a:fillRect/>
                </a:stretch>
              </p:blipFill>
              <p:spPr>
                <a:xfrm>
                  <a:off x="2298977" y="6111806"/>
                  <a:ext cx="18972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328" name="Ink 327">
                  <a:extLst>
                    <a:ext uri="{FF2B5EF4-FFF2-40B4-BE49-F238E27FC236}">
                      <a16:creationId xmlns:a16="http://schemas.microsoft.com/office/drawing/2014/main" id="{F303BC6E-2DEB-3947-934B-BF6A6C9852F9}"/>
                    </a:ext>
                  </a:extLst>
                </p14:cNvPr>
                <p14:cNvContentPartPr/>
                <p14:nvPr/>
              </p14:nvContentPartPr>
              <p14:xfrm>
                <a:off x="2331017" y="6223766"/>
                <a:ext cx="87120" cy="63720"/>
              </p14:xfrm>
            </p:contentPart>
          </mc:Choice>
          <mc:Fallback xmlns="">
            <p:pic>
              <p:nvPicPr>
                <p:cNvPr id="328" name="Ink 327">
                  <a:extLst>
                    <a:ext uri="{FF2B5EF4-FFF2-40B4-BE49-F238E27FC236}">
                      <a16:creationId xmlns:a16="http://schemas.microsoft.com/office/drawing/2014/main" id="{F303BC6E-2DEB-3947-934B-BF6A6C9852F9}"/>
                    </a:ext>
                  </a:extLst>
                </p:cNvPr>
                <p:cNvPicPr/>
                <p:nvPr/>
              </p:nvPicPr>
              <p:blipFill>
                <a:blip r:embed="rId473"/>
                <a:stretch>
                  <a:fillRect/>
                </a:stretch>
              </p:blipFill>
              <p:spPr>
                <a:xfrm>
                  <a:off x="2323457" y="6216566"/>
                  <a:ext cx="10224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330" name="Ink 329">
                  <a:extLst>
                    <a:ext uri="{FF2B5EF4-FFF2-40B4-BE49-F238E27FC236}">
                      <a16:creationId xmlns:a16="http://schemas.microsoft.com/office/drawing/2014/main" id="{7F789593-47E6-8D46-BDE4-E450E0CCF85B}"/>
                    </a:ext>
                  </a:extLst>
                </p14:cNvPr>
                <p14:cNvContentPartPr/>
                <p14:nvPr/>
              </p14:nvContentPartPr>
              <p14:xfrm>
                <a:off x="113057" y="4504406"/>
                <a:ext cx="2849400" cy="1590840"/>
              </p14:xfrm>
            </p:contentPart>
          </mc:Choice>
          <mc:Fallback xmlns="">
            <p:pic>
              <p:nvPicPr>
                <p:cNvPr id="330" name="Ink 329">
                  <a:extLst>
                    <a:ext uri="{FF2B5EF4-FFF2-40B4-BE49-F238E27FC236}">
                      <a16:creationId xmlns:a16="http://schemas.microsoft.com/office/drawing/2014/main" id="{7F789593-47E6-8D46-BDE4-E450E0CCF85B}"/>
                    </a:ext>
                  </a:extLst>
                </p:cNvPr>
                <p:cNvPicPr/>
                <p:nvPr/>
              </p:nvPicPr>
              <p:blipFill>
                <a:blip r:embed="rId475"/>
                <a:stretch>
                  <a:fillRect/>
                </a:stretch>
              </p:blipFill>
              <p:spPr>
                <a:xfrm>
                  <a:off x="105497" y="4496846"/>
                  <a:ext cx="2864160" cy="1605600"/>
                </a:xfrm>
                <a:prstGeom prst="rect">
                  <a:avLst/>
                </a:prstGeom>
              </p:spPr>
            </p:pic>
          </mc:Fallback>
        </mc:AlternateContent>
        <mc:AlternateContent xmlns:mc="http://schemas.openxmlformats.org/markup-compatibility/2006" xmlns:p14="http://schemas.microsoft.com/office/powerpoint/2010/main">
          <mc:Choice Requires="p14">
            <p:contentPart p14:bwMode="auto" r:id="rId476">
              <p14:nvContentPartPr>
                <p14:cNvPr id="332" name="Ink 331">
                  <a:extLst>
                    <a:ext uri="{FF2B5EF4-FFF2-40B4-BE49-F238E27FC236}">
                      <a16:creationId xmlns:a16="http://schemas.microsoft.com/office/drawing/2014/main" id="{FAB22322-5205-9448-8D10-27FF308E6C6A}"/>
                    </a:ext>
                  </a:extLst>
                </p14:cNvPr>
                <p14:cNvContentPartPr/>
                <p14:nvPr/>
              </p14:nvContentPartPr>
              <p14:xfrm>
                <a:off x="113417" y="6187406"/>
                <a:ext cx="18360" cy="160920"/>
              </p14:xfrm>
            </p:contentPart>
          </mc:Choice>
          <mc:Fallback xmlns="">
            <p:pic>
              <p:nvPicPr>
                <p:cNvPr id="332" name="Ink 331">
                  <a:extLst>
                    <a:ext uri="{FF2B5EF4-FFF2-40B4-BE49-F238E27FC236}">
                      <a16:creationId xmlns:a16="http://schemas.microsoft.com/office/drawing/2014/main" id="{FAB22322-5205-9448-8D10-27FF308E6C6A}"/>
                    </a:ext>
                  </a:extLst>
                </p:cNvPr>
                <p:cNvPicPr/>
                <p:nvPr/>
              </p:nvPicPr>
              <p:blipFill>
                <a:blip r:embed="rId477"/>
                <a:stretch>
                  <a:fillRect/>
                </a:stretch>
              </p:blipFill>
              <p:spPr>
                <a:xfrm>
                  <a:off x="105857" y="6179846"/>
                  <a:ext cx="3348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478">
              <p14:nvContentPartPr>
                <p14:cNvPr id="333" name="Ink 332">
                  <a:extLst>
                    <a:ext uri="{FF2B5EF4-FFF2-40B4-BE49-F238E27FC236}">
                      <a16:creationId xmlns:a16="http://schemas.microsoft.com/office/drawing/2014/main" id="{0E6D35DB-0453-3C4C-A08A-121573A81889}"/>
                    </a:ext>
                  </a:extLst>
                </p14:cNvPr>
                <p14:cNvContentPartPr/>
                <p14:nvPr/>
              </p14:nvContentPartPr>
              <p14:xfrm>
                <a:off x="109817" y="6165086"/>
                <a:ext cx="204480" cy="136440"/>
              </p14:xfrm>
            </p:contentPart>
          </mc:Choice>
          <mc:Fallback xmlns="">
            <p:pic>
              <p:nvPicPr>
                <p:cNvPr id="333" name="Ink 332">
                  <a:extLst>
                    <a:ext uri="{FF2B5EF4-FFF2-40B4-BE49-F238E27FC236}">
                      <a16:creationId xmlns:a16="http://schemas.microsoft.com/office/drawing/2014/main" id="{0E6D35DB-0453-3C4C-A08A-121573A81889}"/>
                    </a:ext>
                  </a:extLst>
                </p:cNvPr>
                <p:cNvPicPr/>
                <p:nvPr/>
              </p:nvPicPr>
              <p:blipFill>
                <a:blip r:embed="rId479"/>
                <a:stretch>
                  <a:fillRect/>
                </a:stretch>
              </p:blipFill>
              <p:spPr>
                <a:xfrm>
                  <a:off x="102257" y="6157886"/>
                  <a:ext cx="2192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334" name="Ink 333">
                  <a:extLst>
                    <a:ext uri="{FF2B5EF4-FFF2-40B4-BE49-F238E27FC236}">
                      <a16:creationId xmlns:a16="http://schemas.microsoft.com/office/drawing/2014/main" id="{F385E68F-F7D3-8E41-8A3D-FE05DFF52D70}"/>
                    </a:ext>
                  </a:extLst>
                </p14:cNvPr>
                <p14:cNvContentPartPr/>
                <p14:nvPr/>
              </p14:nvContentPartPr>
              <p14:xfrm>
                <a:off x="36377" y="6053846"/>
                <a:ext cx="363600" cy="371880"/>
              </p14:xfrm>
            </p:contentPart>
          </mc:Choice>
          <mc:Fallback xmlns="">
            <p:pic>
              <p:nvPicPr>
                <p:cNvPr id="334" name="Ink 333">
                  <a:extLst>
                    <a:ext uri="{FF2B5EF4-FFF2-40B4-BE49-F238E27FC236}">
                      <a16:creationId xmlns:a16="http://schemas.microsoft.com/office/drawing/2014/main" id="{F385E68F-F7D3-8E41-8A3D-FE05DFF52D70}"/>
                    </a:ext>
                  </a:extLst>
                </p:cNvPr>
                <p:cNvPicPr/>
                <p:nvPr/>
              </p:nvPicPr>
              <p:blipFill>
                <a:blip r:embed="rId481"/>
                <a:stretch>
                  <a:fillRect/>
                </a:stretch>
              </p:blipFill>
              <p:spPr>
                <a:xfrm>
                  <a:off x="28817" y="6046286"/>
                  <a:ext cx="378720" cy="387000"/>
                </a:xfrm>
                <a:prstGeom prst="rect">
                  <a:avLst/>
                </a:prstGeom>
              </p:spPr>
            </p:pic>
          </mc:Fallback>
        </mc:AlternateContent>
      </p:grpSp>
    </p:spTree>
    <p:extLst>
      <p:ext uri="{BB962C8B-B14F-4D97-AF65-F5344CB8AC3E}">
        <p14:creationId xmlns:p14="http://schemas.microsoft.com/office/powerpoint/2010/main" val="3340423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45DD1-04E3-A643-AE4C-A0FD5327B017}"/>
              </a:ext>
            </a:extLst>
          </p:cNvPr>
          <p:cNvSpPr>
            <a:spLocks noGrp="1"/>
          </p:cNvSpPr>
          <p:nvPr>
            <p:ph type="title"/>
          </p:nvPr>
        </p:nvSpPr>
        <p:spPr/>
        <p:txBody>
          <a:bodyPr/>
          <a:lstStyle/>
          <a:p>
            <a:r>
              <a:rPr lang="en-US" dirty="0"/>
              <a:t>Flattening the “curve”</a:t>
            </a:r>
          </a:p>
        </p:txBody>
      </p:sp>
      <p:pic>
        <p:nvPicPr>
          <p:cNvPr id="5" name="Content Placeholder 4">
            <a:extLst>
              <a:ext uri="{FF2B5EF4-FFF2-40B4-BE49-F238E27FC236}">
                <a16:creationId xmlns:a16="http://schemas.microsoft.com/office/drawing/2014/main" id="{06D88407-C9C5-1444-98F9-8057554C9443}"/>
              </a:ext>
            </a:extLst>
          </p:cNvPr>
          <p:cNvPicPr>
            <a:picLocks noGrp="1" noChangeAspect="1"/>
          </p:cNvPicPr>
          <p:nvPr>
            <p:ph idx="1"/>
          </p:nvPr>
        </p:nvPicPr>
        <p:blipFill>
          <a:blip r:embed="rId2"/>
          <a:stretch>
            <a:fillRect/>
          </a:stretch>
        </p:blipFill>
        <p:spPr>
          <a:xfrm>
            <a:off x="1000617" y="1500028"/>
            <a:ext cx="6991378" cy="4626136"/>
          </a:xfrm>
        </p:spPr>
      </p:pic>
    </p:spTree>
    <p:extLst>
      <p:ext uri="{BB962C8B-B14F-4D97-AF65-F5344CB8AC3E}">
        <p14:creationId xmlns:p14="http://schemas.microsoft.com/office/powerpoint/2010/main" val="1440333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C6DF6-33B1-7749-B07C-7FCE1167BE2F}"/>
              </a:ext>
            </a:extLst>
          </p:cNvPr>
          <p:cNvSpPr>
            <a:spLocks noGrp="1"/>
          </p:cNvSpPr>
          <p:nvPr>
            <p:ph type="title"/>
          </p:nvPr>
        </p:nvSpPr>
        <p:spPr/>
        <p:txBody>
          <a:bodyPr>
            <a:normAutofit fontScale="90000"/>
          </a:bodyPr>
          <a:lstStyle/>
          <a:p>
            <a:r>
              <a:rPr lang="en-US" dirty="0"/>
              <a:t>How to spot an exponential growth? </a:t>
            </a:r>
          </a:p>
        </p:txBody>
      </p:sp>
      <p:pic>
        <p:nvPicPr>
          <p:cNvPr id="6" name="Picture 5">
            <a:extLst>
              <a:ext uri="{FF2B5EF4-FFF2-40B4-BE49-F238E27FC236}">
                <a16:creationId xmlns:a16="http://schemas.microsoft.com/office/drawing/2014/main" id="{01DD41AD-BFF4-F547-82A4-7BECAD52E271}"/>
              </a:ext>
            </a:extLst>
          </p:cNvPr>
          <p:cNvPicPr>
            <a:picLocks noChangeAspect="1"/>
          </p:cNvPicPr>
          <p:nvPr/>
        </p:nvPicPr>
        <p:blipFill>
          <a:blip r:embed="rId2"/>
          <a:stretch>
            <a:fillRect/>
          </a:stretch>
        </p:blipFill>
        <p:spPr>
          <a:xfrm>
            <a:off x="2260314" y="1417638"/>
            <a:ext cx="4623371" cy="4796748"/>
          </a:xfrm>
          <a:prstGeom prst="rect">
            <a:avLst/>
          </a:prstGeom>
        </p:spPr>
      </p:pic>
      <p:grpSp>
        <p:nvGrpSpPr>
          <p:cNvPr id="18" name="Group 17">
            <a:extLst>
              <a:ext uri="{FF2B5EF4-FFF2-40B4-BE49-F238E27FC236}">
                <a16:creationId xmlns:a16="http://schemas.microsoft.com/office/drawing/2014/main" id="{239BAD88-CFEC-A443-9B5A-0663658EAEFF}"/>
              </a:ext>
            </a:extLst>
          </p:cNvPr>
          <p:cNvGrpSpPr/>
          <p:nvPr/>
        </p:nvGrpSpPr>
        <p:grpSpPr>
          <a:xfrm>
            <a:off x="2629869" y="5443083"/>
            <a:ext cx="5548320" cy="403200"/>
            <a:chOff x="2629869" y="5443083"/>
            <a:chExt cx="5548320" cy="403200"/>
          </a:xfrm>
        </p:grpSpPr>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31B0A520-59C9-E745-A6DC-27628F0462A4}"/>
                    </a:ext>
                  </a:extLst>
                </p14:cNvPr>
                <p14:cNvContentPartPr/>
                <p14:nvPr/>
              </p14:nvContentPartPr>
              <p14:xfrm>
                <a:off x="2629869" y="5581683"/>
                <a:ext cx="4870080" cy="147600"/>
              </p14:xfrm>
            </p:contentPart>
          </mc:Choice>
          <mc:Fallback xmlns="">
            <p:pic>
              <p:nvPicPr>
                <p:cNvPr id="14" name="Ink 13">
                  <a:extLst>
                    <a:ext uri="{FF2B5EF4-FFF2-40B4-BE49-F238E27FC236}">
                      <a16:creationId xmlns:a16="http://schemas.microsoft.com/office/drawing/2014/main" id="{31B0A520-59C9-E745-A6DC-27628F0462A4}"/>
                    </a:ext>
                  </a:extLst>
                </p:cNvPr>
                <p:cNvPicPr/>
                <p:nvPr/>
              </p:nvPicPr>
              <p:blipFill>
                <a:blip r:embed="rId4"/>
                <a:stretch>
                  <a:fillRect/>
                </a:stretch>
              </p:blipFill>
              <p:spPr>
                <a:xfrm>
                  <a:off x="2614749" y="5566203"/>
                  <a:ext cx="490068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611D2D07-61BD-BA44-939E-DC1DE3BFD47B}"/>
                    </a:ext>
                  </a:extLst>
                </p14:cNvPr>
                <p14:cNvContentPartPr/>
                <p14:nvPr/>
              </p14:nvContentPartPr>
              <p14:xfrm>
                <a:off x="7427589" y="5469363"/>
                <a:ext cx="176040" cy="252000"/>
              </p14:xfrm>
            </p:contentPart>
          </mc:Choice>
          <mc:Fallback xmlns="">
            <p:pic>
              <p:nvPicPr>
                <p:cNvPr id="15" name="Ink 14">
                  <a:extLst>
                    <a:ext uri="{FF2B5EF4-FFF2-40B4-BE49-F238E27FC236}">
                      <a16:creationId xmlns:a16="http://schemas.microsoft.com/office/drawing/2014/main" id="{611D2D07-61BD-BA44-939E-DC1DE3BFD47B}"/>
                    </a:ext>
                  </a:extLst>
                </p:cNvPr>
                <p:cNvPicPr/>
                <p:nvPr/>
              </p:nvPicPr>
              <p:blipFill>
                <a:blip r:embed="rId6"/>
                <a:stretch>
                  <a:fillRect/>
                </a:stretch>
              </p:blipFill>
              <p:spPr>
                <a:xfrm>
                  <a:off x="7412109" y="5454243"/>
                  <a:ext cx="20628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0F46591E-C1D0-0444-A77E-2863C9E543A9}"/>
                    </a:ext>
                  </a:extLst>
                </p14:cNvPr>
                <p14:cNvContentPartPr/>
                <p14:nvPr/>
              </p14:nvContentPartPr>
              <p14:xfrm>
                <a:off x="7907109" y="5443083"/>
                <a:ext cx="271080" cy="403200"/>
              </p14:xfrm>
            </p:contentPart>
          </mc:Choice>
          <mc:Fallback xmlns="">
            <p:pic>
              <p:nvPicPr>
                <p:cNvPr id="16" name="Ink 15">
                  <a:extLst>
                    <a:ext uri="{FF2B5EF4-FFF2-40B4-BE49-F238E27FC236}">
                      <a16:creationId xmlns:a16="http://schemas.microsoft.com/office/drawing/2014/main" id="{0F46591E-C1D0-0444-A77E-2863C9E543A9}"/>
                    </a:ext>
                  </a:extLst>
                </p:cNvPr>
                <p:cNvPicPr/>
                <p:nvPr/>
              </p:nvPicPr>
              <p:blipFill>
                <a:blip r:embed="rId8"/>
                <a:stretch>
                  <a:fillRect/>
                </a:stretch>
              </p:blipFill>
              <p:spPr>
                <a:xfrm>
                  <a:off x="7891629" y="5427963"/>
                  <a:ext cx="301680" cy="433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06D21765-8F27-3642-9A0A-7DC155027676}"/>
                    </a:ext>
                  </a:extLst>
                </p14:cNvPr>
                <p14:cNvContentPartPr/>
                <p14:nvPr/>
              </p14:nvContentPartPr>
              <p14:xfrm>
                <a:off x="7784709" y="5564043"/>
                <a:ext cx="345600" cy="69480"/>
              </p14:xfrm>
            </p:contentPart>
          </mc:Choice>
          <mc:Fallback xmlns="">
            <p:pic>
              <p:nvPicPr>
                <p:cNvPr id="17" name="Ink 16">
                  <a:extLst>
                    <a:ext uri="{FF2B5EF4-FFF2-40B4-BE49-F238E27FC236}">
                      <a16:creationId xmlns:a16="http://schemas.microsoft.com/office/drawing/2014/main" id="{06D21765-8F27-3642-9A0A-7DC155027676}"/>
                    </a:ext>
                  </a:extLst>
                </p:cNvPr>
                <p:cNvPicPr/>
                <p:nvPr/>
              </p:nvPicPr>
              <p:blipFill>
                <a:blip r:embed="rId10"/>
                <a:stretch>
                  <a:fillRect/>
                </a:stretch>
              </p:blipFill>
              <p:spPr>
                <a:xfrm>
                  <a:off x="7769589" y="5548923"/>
                  <a:ext cx="376200" cy="100080"/>
                </a:xfrm>
                <a:prstGeom prst="rect">
                  <a:avLst/>
                </a:prstGeom>
              </p:spPr>
            </p:pic>
          </mc:Fallback>
        </mc:AlternateContent>
      </p:grpSp>
      <p:grpSp>
        <p:nvGrpSpPr>
          <p:cNvPr id="87" name="Group 86">
            <a:extLst>
              <a:ext uri="{FF2B5EF4-FFF2-40B4-BE49-F238E27FC236}">
                <a16:creationId xmlns:a16="http://schemas.microsoft.com/office/drawing/2014/main" id="{16B445EC-A155-AC41-A7C3-CD6D6BCA9F68}"/>
              </a:ext>
            </a:extLst>
          </p:cNvPr>
          <p:cNvGrpSpPr/>
          <p:nvPr/>
        </p:nvGrpSpPr>
        <p:grpSpPr>
          <a:xfrm>
            <a:off x="208817" y="1413446"/>
            <a:ext cx="1155600" cy="358200"/>
            <a:chOff x="208817" y="1413446"/>
            <a:chExt cx="1155600" cy="358200"/>
          </a:xfrm>
        </p:grpSpPr>
        <mc:AlternateContent xmlns:mc="http://schemas.openxmlformats.org/markup-compatibility/2006" xmlns:p14="http://schemas.microsoft.com/office/powerpoint/2010/main">
          <mc:Choice Requires="p14">
            <p:contentPart p14:bwMode="auto" r:id="rId11">
              <p14:nvContentPartPr>
                <p14:cNvPr id="73" name="Ink 72">
                  <a:extLst>
                    <a:ext uri="{FF2B5EF4-FFF2-40B4-BE49-F238E27FC236}">
                      <a16:creationId xmlns:a16="http://schemas.microsoft.com/office/drawing/2014/main" id="{631F5F22-2412-9948-8FC8-A5BEF6A750E0}"/>
                    </a:ext>
                  </a:extLst>
                </p14:cNvPr>
                <p14:cNvContentPartPr/>
                <p14:nvPr/>
              </p14:nvContentPartPr>
              <p14:xfrm>
                <a:off x="247337" y="1413446"/>
                <a:ext cx="45000" cy="358200"/>
              </p14:xfrm>
            </p:contentPart>
          </mc:Choice>
          <mc:Fallback xmlns="">
            <p:pic>
              <p:nvPicPr>
                <p:cNvPr id="73" name="Ink 72">
                  <a:extLst>
                    <a:ext uri="{FF2B5EF4-FFF2-40B4-BE49-F238E27FC236}">
                      <a16:creationId xmlns:a16="http://schemas.microsoft.com/office/drawing/2014/main" id="{631F5F22-2412-9948-8FC8-A5BEF6A750E0}"/>
                    </a:ext>
                  </a:extLst>
                </p:cNvPr>
                <p:cNvPicPr/>
                <p:nvPr/>
              </p:nvPicPr>
              <p:blipFill>
                <a:blip r:embed="rId12"/>
                <a:stretch>
                  <a:fillRect/>
                </a:stretch>
              </p:blipFill>
              <p:spPr>
                <a:xfrm>
                  <a:off x="239777" y="1405886"/>
                  <a:ext cx="60120" cy="372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4" name="Ink 73">
                  <a:extLst>
                    <a:ext uri="{FF2B5EF4-FFF2-40B4-BE49-F238E27FC236}">
                      <a16:creationId xmlns:a16="http://schemas.microsoft.com/office/drawing/2014/main" id="{45C3B8F3-911E-D240-A232-B9CFDDEC8A4F}"/>
                    </a:ext>
                  </a:extLst>
                </p14:cNvPr>
                <p14:cNvContentPartPr/>
                <p14:nvPr/>
              </p14:nvContentPartPr>
              <p14:xfrm>
                <a:off x="208817" y="1529366"/>
                <a:ext cx="169200" cy="79200"/>
              </p14:xfrm>
            </p:contentPart>
          </mc:Choice>
          <mc:Fallback xmlns="">
            <p:pic>
              <p:nvPicPr>
                <p:cNvPr id="74" name="Ink 73">
                  <a:extLst>
                    <a:ext uri="{FF2B5EF4-FFF2-40B4-BE49-F238E27FC236}">
                      <a16:creationId xmlns:a16="http://schemas.microsoft.com/office/drawing/2014/main" id="{45C3B8F3-911E-D240-A232-B9CFDDEC8A4F}"/>
                    </a:ext>
                  </a:extLst>
                </p:cNvPr>
                <p:cNvPicPr/>
                <p:nvPr/>
              </p:nvPicPr>
              <p:blipFill>
                <a:blip r:embed="rId14"/>
                <a:stretch>
                  <a:fillRect/>
                </a:stretch>
              </p:blipFill>
              <p:spPr>
                <a:xfrm>
                  <a:off x="201257" y="1521806"/>
                  <a:ext cx="18432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5" name="Ink 74">
                  <a:extLst>
                    <a:ext uri="{FF2B5EF4-FFF2-40B4-BE49-F238E27FC236}">
                      <a16:creationId xmlns:a16="http://schemas.microsoft.com/office/drawing/2014/main" id="{0E0F83B3-8458-A045-98F9-3A848D270EE8}"/>
                    </a:ext>
                  </a:extLst>
                </p14:cNvPr>
                <p14:cNvContentPartPr/>
                <p14:nvPr/>
              </p14:nvContentPartPr>
              <p14:xfrm>
                <a:off x="339497" y="1428206"/>
                <a:ext cx="93960" cy="304560"/>
              </p14:xfrm>
            </p:contentPart>
          </mc:Choice>
          <mc:Fallback xmlns="">
            <p:pic>
              <p:nvPicPr>
                <p:cNvPr id="75" name="Ink 74">
                  <a:extLst>
                    <a:ext uri="{FF2B5EF4-FFF2-40B4-BE49-F238E27FC236}">
                      <a16:creationId xmlns:a16="http://schemas.microsoft.com/office/drawing/2014/main" id="{0E0F83B3-8458-A045-98F9-3A848D270EE8}"/>
                    </a:ext>
                  </a:extLst>
                </p:cNvPr>
                <p:cNvPicPr/>
                <p:nvPr/>
              </p:nvPicPr>
              <p:blipFill>
                <a:blip r:embed="rId16"/>
                <a:stretch>
                  <a:fillRect/>
                </a:stretch>
              </p:blipFill>
              <p:spPr>
                <a:xfrm>
                  <a:off x="331937" y="1420646"/>
                  <a:ext cx="10908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6" name="Ink 75">
                  <a:extLst>
                    <a:ext uri="{FF2B5EF4-FFF2-40B4-BE49-F238E27FC236}">
                      <a16:creationId xmlns:a16="http://schemas.microsoft.com/office/drawing/2014/main" id="{FAFB6729-3E8C-3B41-A119-73145AF9E0C9}"/>
                    </a:ext>
                  </a:extLst>
                </p14:cNvPr>
                <p14:cNvContentPartPr/>
                <p14:nvPr/>
              </p14:nvContentPartPr>
              <p14:xfrm>
                <a:off x="465137" y="1584806"/>
                <a:ext cx="144720" cy="92880"/>
              </p14:xfrm>
            </p:contentPart>
          </mc:Choice>
          <mc:Fallback xmlns="">
            <p:pic>
              <p:nvPicPr>
                <p:cNvPr id="76" name="Ink 75">
                  <a:extLst>
                    <a:ext uri="{FF2B5EF4-FFF2-40B4-BE49-F238E27FC236}">
                      <a16:creationId xmlns:a16="http://schemas.microsoft.com/office/drawing/2014/main" id="{FAFB6729-3E8C-3B41-A119-73145AF9E0C9}"/>
                    </a:ext>
                  </a:extLst>
                </p:cNvPr>
                <p:cNvPicPr/>
                <p:nvPr/>
              </p:nvPicPr>
              <p:blipFill>
                <a:blip r:embed="rId18"/>
                <a:stretch>
                  <a:fillRect/>
                </a:stretch>
              </p:blipFill>
              <p:spPr>
                <a:xfrm>
                  <a:off x="457577" y="1577246"/>
                  <a:ext cx="15984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7" name="Ink 76">
                  <a:extLst>
                    <a:ext uri="{FF2B5EF4-FFF2-40B4-BE49-F238E27FC236}">
                      <a16:creationId xmlns:a16="http://schemas.microsoft.com/office/drawing/2014/main" id="{145B3DA7-F052-FC41-943E-7E1343D0A55B}"/>
                    </a:ext>
                  </a:extLst>
                </p14:cNvPr>
                <p14:cNvContentPartPr/>
                <p14:nvPr/>
              </p14:nvContentPartPr>
              <p14:xfrm>
                <a:off x="617777" y="1573286"/>
                <a:ext cx="163800" cy="114840"/>
              </p14:xfrm>
            </p:contentPart>
          </mc:Choice>
          <mc:Fallback xmlns="">
            <p:pic>
              <p:nvPicPr>
                <p:cNvPr id="77" name="Ink 76">
                  <a:extLst>
                    <a:ext uri="{FF2B5EF4-FFF2-40B4-BE49-F238E27FC236}">
                      <a16:creationId xmlns:a16="http://schemas.microsoft.com/office/drawing/2014/main" id="{145B3DA7-F052-FC41-943E-7E1343D0A55B}"/>
                    </a:ext>
                  </a:extLst>
                </p:cNvPr>
                <p:cNvPicPr/>
                <p:nvPr/>
              </p:nvPicPr>
              <p:blipFill>
                <a:blip r:embed="rId20"/>
                <a:stretch>
                  <a:fillRect/>
                </a:stretch>
              </p:blipFill>
              <p:spPr>
                <a:xfrm>
                  <a:off x="610217" y="1565726"/>
                  <a:ext cx="17892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9" name="Ink 78">
                  <a:extLst>
                    <a:ext uri="{FF2B5EF4-FFF2-40B4-BE49-F238E27FC236}">
                      <a16:creationId xmlns:a16="http://schemas.microsoft.com/office/drawing/2014/main" id="{41CEFEFE-9B3C-3047-84EA-EBA5EBAB28D2}"/>
                    </a:ext>
                  </a:extLst>
                </p14:cNvPr>
                <p14:cNvContentPartPr/>
                <p14:nvPr/>
              </p14:nvContentPartPr>
              <p14:xfrm>
                <a:off x="992537" y="1451246"/>
                <a:ext cx="97200" cy="279000"/>
              </p14:xfrm>
            </p:contentPart>
          </mc:Choice>
          <mc:Fallback xmlns="">
            <p:pic>
              <p:nvPicPr>
                <p:cNvPr id="79" name="Ink 78">
                  <a:extLst>
                    <a:ext uri="{FF2B5EF4-FFF2-40B4-BE49-F238E27FC236}">
                      <a16:creationId xmlns:a16="http://schemas.microsoft.com/office/drawing/2014/main" id="{41CEFEFE-9B3C-3047-84EA-EBA5EBAB28D2}"/>
                    </a:ext>
                  </a:extLst>
                </p:cNvPr>
                <p:cNvPicPr/>
                <p:nvPr/>
              </p:nvPicPr>
              <p:blipFill>
                <a:blip r:embed="rId22"/>
                <a:stretch>
                  <a:fillRect/>
                </a:stretch>
              </p:blipFill>
              <p:spPr>
                <a:xfrm>
                  <a:off x="984977" y="1443686"/>
                  <a:ext cx="11232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0" name="Ink 79">
                  <a:extLst>
                    <a:ext uri="{FF2B5EF4-FFF2-40B4-BE49-F238E27FC236}">
                      <a16:creationId xmlns:a16="http://schemas.microsoft.com/office/drawing/2014/main" id="{DD46253C-E34C-E547-884B-E9A64B6344E7}"/>
                    </a:ext>
                  </a:extLst>
                </p14:cNvPr>
                <p14:cNvContentPartPr/>
                <p14:nvPr/>
              </p14:nvContentPartPr>
              <p14:xfrm>
                <a:off x="975257" y="1575086"/>
                <a:ext cx="389160" cy="97920"/>
              </p14:xfrm>
            </p:contentPart>
          </mc:Choice>
          <mc:Fallback xmlns="">
            <p:pic>
              <p:nvPicPr>
                <p:cNvPr id="80" name="Ink 79">
                  <a:extLst>
                    <a:ext uri="{FF2B5EF4-FFF2-40B4-BE49-F238E27FC236}">
                      <a16:creationId xmlns:a16="http://schemas.microsoft.com/office/drawing/2014/main" id="{DD46253C-E34C-E547-884B-E9A64B6344E7}"/>
                    </a:ext>
                  </a:extLst>
                </p:cNvPr>
                <p:cNvPicPr/>
                <p:nvPr/>
              </p:nvPicPr>
              <p:blipFill>
                <a:blip r:embed="rId24"/>
                <a:stretch>
                  <a:fillRect/>
                </a:stretch>
              </p:blipFill>
              <p:spPr>
                <a:xfrm>
                  <a:off x="967697" y="1567526"/>
                  <a:ext cx="403920" cy="113040"/>
                </a:xfrm>
                <a:prstGeom prst="rect">
                  <a:avLst/>
                </a:prstGeom>
              </p:spPr>
            </p:pic>
          </mc:Fallback>
        </mc:AlternateContent>
      </p:grpSp>
      <p:grpSp>
        <p:nvGrpSpPr>
          <p:cNvPr id="86" name="Group 85">
            <a:extLst>
              <a:ext uri="{FF2B5EF4-FFF2-40B4-BE49-F238E27FC236}">
                <a16:creationId xmlns:a16="http://schemas.microsoft.com/office/drawing/2014/main" id="{B6C8B821-321F-A248-B2AD-89588C247C0A}"/>
              </a:ext>
            </a:extLst>
          </p:cNvPr>
          <p:cNvGrpSpPr/>
          <p:nvPr/>
        </p:nvGrpSpPr>
        <p:grpSpPr>
          <a:xfrm>
            <a:off x="192617" y="2063606"/>
            <a:ext cx="911880" cy="307440"/>
            <a:chOff x="192617" y="2063606"/>
            <a:chExt cx="911880" cy="307440"/>
          </a:xfrm>
        </p:grpSpPr>
        <mc:AlternateContent xmlns:mc="http://schemas.openxmlformats.org/markup-compatibility/2006" xmlns:p14="http://schemas.microsoft.com/office/powerpoint/2010/main">
          <mc:Choice Requires="p14">
            <p:contentPart p14:bwMode="auto" r:id="rId25">
              <p14:nvContentPartPr>
                <p14:cNvPr id="81" name="Ink 80">
                  <a:extLst>
                    <a:ext uri="{FF2B5EF4-FFF2-40B4-BE49-F238E27FC236}">
                      <a16:creationId xmlns:a16="http://schemas.microsoft.com/office/drawing/2014/main" id="{3F2FF3DC-E703-2344-A9B9-D535C0736077}"/>
                    </a:ext>
                  </a:extLst>
                </p14:cNvPr>
                <p14:cNvContentPartPr/>
                <p14:nvPr/>
              </p14:nvContentPartPr>
              <p14:xfrm>
                <a:off x="313217" y="2063606"/>
                <a:ext cx="34920" cy="304920"/>
              </p14:xfrm>
            </p:contentPart>
          </mc:Choice>
          <mc:Fallback xmlns="">
            <p:pic>
              <p:nvPicPr>
                <p:cNvPr id="81" name="Ink 80">
                  <a:extLst>
                    <a:ext uri="{FF2B5EF4-FFF2-40B4-BE49-F238E27FC236}">
                      <a16:creationId xmlns:a16="http://schemas.microsoft.com/office/drawing/2014/main" id="{3F2FF3DC-E703-2344-A9B9-D535C0736077}"/>
                    </a:ext>
                  </a:extLst>
                </p:cNvPr>
                <p:cNvPicPr/>
                <p:nvPr/>
              </p:nvPicPr>
              <p:blipFill>
                <a:blip r:embed="rId26"/>
                <a:stretch>
                  <a:fillRect/>
                </a:stretch>
              </p:blipFill>
              <p:spPr>
                <a:xfrm>
                  <a:off x="305657" y="2056046"/>
                  <a:ext cx="5004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2" name="Ink 81">
                  <a:extLst>
                    <a:ext uri="{FF2B5EF4-FFF2-40B4-BE49-F238E27FC236}">
                      <a16:creationId xmlns:a16="http://schemas.microsoft.com/office/drawing/2014/main" id="{DB7FF7AB-7F61-704B-981A-6BA43D0BD00B}"/>
                    </a:ext>
                  </a:extLst>
                </p14:cNvPr>
                <p14:cNvContentPartPr/>
                <p14:nvPr/>
              </p14:nvContentPartPr>
              <p14:xfrm>
                <a:off x="192617" y="2217686"/>
                <a:ext cx="250560" cy="55440"/>
              </p14:xfrm>
            </p:contentPart>
          </mc:Choice>
          <mc:Fallback xmlns="">
            <p:pic>
              <p:nvPicPr>
                <p:cNvPr id="82" name="Ink 81">
                  <a:extLst>
                    <a:ext uri="{FF2B5EF4-FFF2-40B4-BE49-F238E27FC236}">
                      <a16:creationId xmlns:a16="http://schemas.microsoft.com/office/drawing/2014/main" id="{DB7FF7AB-7F61-704B-981A-6BA43D0BD00B}"/>
                    </a:ext>
                  </a:extLst>
                </p:cNvPr>
                <p:cNvPicPr/>
                <p:nvPr/>
              </p:nvPicPr>
              <p:blipFill>
                <a:blip r:embed="rId28"/>
                <a:stretch>
                  <a:fillRect/>
                </a:stretch>
              </p:blipFill>
              <p:spPr>
                <a:xfrm>
                  <a:off x="185057" y="2210126"/>
                  <a:ext cx="26568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3" name="Ink 82">
                  <a:extLst>
                    <a:ext uri="{FF2B5EF4-FFF2-40B4-BE49-F238E27FC236}">
                      <a16:creationId xmlns:a16="http://schemas.microsoft.com/office/drawing/2014/main" id="{CFD7A990-32C5-6D4B-9939-802DE6A8B335}"/>
                    </a:ext>
                  </a:extLst>
                </p14:cNvPr>
                <p14:cNvContentPartPr/>
                <p14:nvPr/>
              </p14:nvContentPartPr>
              <p14:xfrm>
                <a:off x="457937" y="2183126"/>
                <a:ext cx="205560" cy="187920"/>
              </p14:xfrm>
            </p:contentPart>
          </mc:Choice>
          <mc:Fallback xmlns="">
            <p:pic>
              <p:nvPicPr>
                <p:cNvPr id="83" name="Ink 82">
                  <a:extLst>
                    <a:ext uri="{FF2B5EF4-FFF2-40B4-BE49-F238E27FC236}">
                      <a16:creationId xmlns:a16="http://schemas.microsoft.com/office/drawing/2014/main" id="{CFD7A990-32C5-6D4B-9939-802DE6A8B335}"/>
                    </a:ext>
                  </a:extLst>
                </p:cNvPr>
                <p:cNvPicPr/>
                <p:nvPr/>
              </p:nvPicPr>
              <p:blipFill>
                <a:blip r:embed="rId30"/>
                <a:stretch>
                  <a:fillRect/>
                </a:stretch>
              </p:blipFill>
              <p:spPr>
                <a:xfrm>
                  <a:off x="450737" y="2175566"/>
                  <a:ext cx="22068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4" name="Ink 83">
                  <a:extLst>
                    <a:ext uri="{FF2B5EF4-FFF2-40B4-BE49-F238E27FC236}">
                      <a16:creationId xmlns:a16="http://schemas.microsoft.com/office/drawing/2014/main" id="{0EBD7CC2-C57F-954B-8657-5140F9D4EC4D}"/>
                    </a:ext>
                  </a:extLst>
                </p14:cNvPr>
                <p14:cNvContentPartPr/>
                <p14:nvPr/>
              </p14:nvContentPartPr>
              <p14:xfrm>
                <a:off x="677177" y="2124806"/>
                <a:ext cx="142560" cy="195840"/>
              </p14:xfrm>
            </p:contentPart>
          </mc:Choice>
          <mc:Fallback xmlns="">
            <p:pic>
              <p:nvPicPr>
                <p:cNvPr id="84" name="Ink 83">
                  <a:extLst>
                    <a:ext uri="{FF2B5EF4-FFF2-40B4-BE49-F238E27FC236}">
                      <a16:creationId xmlns:a16="http://schemas.microsoft.com/office/drawing/2014/main" id="{0EBD7CC2-C57F-954B-8657-5140F9D4EC4D}"/>
                    </a:ext>
                  </a:extLst>
                </p:cNvPr>
                <p:cNvPicPr/>
                <p:nvPr/>
              </p:nvPicPr>
              <p:blipFill>
                <a:blip r:embed="rId32"/>
                <a:stretch>
                  <a:fillRect/>
                </a:stretch>
              </p:blipFill>
              <p:spPr>
                <a:xfrm>
                  <a:off x="669977" y="2117246"/>
                  <a:ext cx="15732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5" name="Ink 84">
                  <a:extLst>
                    <a:ext uri="{FF2B5EF4-FFF2-40B4-BE49-F238E27FC236}">
                      <a16:creationId xmlns:a16="http://schemas.microsoft.com/office/drawing/2014/main" id="{59065657-6800-FC40-AEC6-F3779A677C76}"/>
                    </a:ext>
                  </a:extLst>
                </p14:cNvPr>
                <p14:cNvContentPartPr/>
                <p14:nvPr/>
              </p14:nvContentPartPr>
              <p14:xfrm>
                <a:off x="833777" y="2098526"/>
                <a:ext cx="270720" cy="256320"/>
              </p14:xfrm>
            </p:contentPart>
          </mc:Choice>
          <mc:Fallback xmlns="">
            <p:pic>
              <p:nvPicPr>
                <p:cNvPr id="85" name="Ink 84">
                  <a:extLst>
                    <a:ext uri="{FF2B5EF4-FFF2-40B4-BE49-F238E27FC236}">
                      <a16:creationId xmlns:a16="http://schemas.microsoft.com/office/drawing/2014/main" id="{59065657-6800-FC40-AEC6-F3779A677C76}"/>
                    </a:ext>
                  </a:extLst>
                </p:cNvPr>
                <p:cNvPicPr/>
                <p:nvPr/>
              </p:nvPicPr>
              <p:blipFill>
                <a:blip r:embed="rId34"/>
                <a:stretch>
                  <a:fillRect/>
                </a:stretch>
              </p:blipFill>
              <p:spPr>
                <a:xfrm>
                  <a:off x="826217" y="2090966"/>
                  <a:ext cx="285840" cy="271440"/>
                </a:xfrm>
                <a:prstGeom prst="rect">
                  <a:avLst/>
                </a:prstGeom>
              </p:spPr>
            </p:pic>
          </mc:Fallback>
        </mc:AlternateContent>
      </p:grpSp>
      <p:grpSp>
        <p:nvGrpSpPr>
          <p:cNvPr id="100" name="Group 99">
            <a:extLst>
              <a:ext uri="{FF2B5EF4-FFF2-40B4-BE49-F238E27FC236}">
                <a16:creationId xmlns:a16="http://schemas.microsoft.com/office/drawing/2014/main" id="{CD32A336-BED1-BD48-8379-C981864CBA7E}"/>
              </a:ext>
            </a:extLst>
          </p:cNvPr>
          <p:cNvGrpSpPr/>
          <p:nvPr/>
        </p:nvGrpSpPr>
        <p:grpSpPr>
          <a:xfrm>
            <a:off x="135017" y="2664806"/>
            <a:ext cx="771480" cy="366840"/>
            <a:chOff x="135017" y="2664806"/>
            <a:chExt cx="771480" cy="366840"/>
          </a:xfrm>
        </p:grpSpPr>
        <mc:AlternateContent xmlns:mc="http://schemas.openxmlformats.org/markup-compatibility/2006" xmlns:p14="http://schemas.microsoft.com/office/powerpoint/2010/main">
          <mc:Choice Requires="p14">
            <p:contentPart p14:bwMode="auto" r:id="rId35">
              <p14:nvContentPartPr>
                <p14:cNvPr id="88" name="Ink 87">
                  <a:extLst>
                    <a:ext uri="{FF2B5EF4-FFF2-40B4-BE49-F238E27FC236}">
                      <a16:creationId xmlns:a16="http://schemas.microsoft.com/office/drawing/2014/main" id="{860EE903-4DFE-3A42-A955-B106436FFD9E}"/>
                    </a:ext>
                  </a:extLst>
                </p14:cNvPr>
                <p14:cNvContentPartPr/>
                <p14:nvPr/>
              </p14:nvContentPartPr>
              <p14:xfrm>
                <a:off x="163097" y="2699366"/>
                <a:ext cx="111960" cy="244800"/>
              </p14:xfrm>
            </p:contentPart>
          </mc:Choice>
          <mc:Fallback xmlns="">
            <p:pic>
              <p:nvPicPr>
                <p:cNvPr id="88" name="Ink 87">
                  <a:extLst>
                    <a:ext uri="{FF2B5EF4-FFF2-40B4-BE49-F238E27FC236}">
                      <a16:creationId xmlns:a16="http://schemas.microsoft.com/office/drawing/2014/main" id="{860EE903-4DFE-3A42-A955-B106436FFD9E}"/>
                    </a:ext>
                  </a:extLst>
                </p:cNvPr>
                <p:cNvPicPr/>
                <p:nvPr/>
              </p:nvPicPr>
              <p:blipFill>
                <a:blip r:embed="rId36"/>
                <a:stretch>
                  <a:fillRect/>
                </a:stretch>
              </p:blipFill>
              <p:spPr>
                <a:xfrm>
                  <a:off x="155537" y="2691806"/>
                  <a:ext cx="12672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9" name="Ink 88">
                  <a:extLst>
                    <a:ext uri="{FF2B5EF4-FFF2-40B4-BE49-F238E27FC236}">
                      <a16:creationId xmlns:a16="http://schemas.microsoft.com/office/drawing/2014/main" id="{764B69E7-3F75-D34E-9D40-97C862AB9EBB}"/>
                    </a:ext>
                  </a:extLst>
                </p14:cNvPr>
                <p14:cNvContentPartPr/>
                <p14:nvPr/>
              </p14:nvContentPartPr>
              <p14:xfrm>
                <a:off x="135017" y="2754806"/>
                <a:ext cx="169560" cy="166680"/>
              </p14:xfrm>
            </p:contentPart>
          </mc:Choice>
          <mc:Fallback xmlns="">
            <p:pic>
              <p:nvPicPr>
                <p:cNvPr id="89" name="Ink 88">
                  <a:extLst>
                    <a:ext uri="{FF2B5EF4-FFF2-40B4-BE49-F238E27FC236}">
                      <a16:creationId xmlns:a16="http://schemas.microsoft.com/office/drawing/2014/main" id="{764B69E7-3F75-D34E-9D40-97C862AB9EBB}"/>
                    </a:ext>
                  </a:extLst>
                </p:cNvPr>
                <p:cNvPicPr/>
                <p:nvPr/>
              </p:nvPicPr>
              <p:blipFill>
                <a:blip r:embed="rId38"/>
                <a:stretch>
                  <a:fillRect/>
                </a:stretch>
              </p:blipFill>
              <p:spPr>
                <a:xfrm>
                  <a:off x="127457" y="2747246"/>
                  <a:ext cx="18468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0" name="Ink 89">
                  <a:extLst>
                    <a:ext uri="{FF2B5EF4-FFF2-40B4-BE49-F238E27FC236}">
                      <a16:creationId xmlns:a16="http://schemas.microsoft.com/office/drawing/2014/main" id="{15ACDE82-C1F8-AB42-8456-4E7C8693069B}"/>
                    </a:ext>
                  </a:extLst>
                </p14:cNvPr>
                <p14:cNvContentPartPr/>
                <p14:nvPr/>
              </p14:nvContentPartPr>
              <p14:xfrm>
                <a:off x="330497" y="2673446"/>
                <a:ext cx="163800" cy="294840"/>
              </p14:xfrm>
            </p:contentPart>
          </mc:Choice>
          <mc:Fallback xmlns="">
            <p:pic>
              <p:nvPicPr>
                <p:cNvPr id="90" name="Ink 89">
                  <a:extLst>
                    <a:ext uri="{FF2B5EF4-FFF2-40B4-BE49-F238E27FC236}">
                      <a16:creationId xmlns:a16="http://schemas.microsoft.com/office/drawing/2014/main" id="{15ACDE82-C1F8-AB42-8456-4E7C8693069B}"/>
                    </a:ext>
                  </a:extLst>
                </p:cNvPr>
                <p:cNvPicPr/>
                <p:nvPr/>
              </p:nvPicPr>
              <p:blipFill>
                <a:blip r:embed="rId40"/>
                <a:stretch>
                  <a:fillRect/>
                </a:stretch>
              </p:blipFill>
              <p:spPr>
                <a:xfrm>
                  <a:off x="322937" y="2665886"/>
                  <a:ext cx="178920" cy="309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1" name="Ink 90">
                  <a:extLst>
                    <a:ext uri="{FF2B5EF4-FFF2-40B4-BE49-F238E27FC236}">
                      <a16:creationId xmlns:a16="http://schemas.microsoft.com/office/drawing/2014/main" id="{42C2123E-4DA7-E243-9330-7D7DB700C29F}"/>
                    </a:ext>
                  </a:extLst>
                </p14:cNvPr>
                <p14:cNvContentPartPr/>
                <p14:nvPr/>
              </p14:nvContentPartPr>
              <p14:xfrm>
                <a:off x="501497" y="2708366"/>
                <a:ext cx="91080" cy="231480"/>
              </p14:xfrm>
            </p:contentPart>
          </mc:Choice>
          <mc:Fallback xmlns="">
            <p:pic>
              <p:nvPicPr>
                <p:cNvPr id="91" name="Ink 90">
                  <a:extLst>
                    <a:ext uri="{FF2B5EF4-FFF2-40B4-BE49-F238E27FC236}">
                      <a16:creationId xmlns:a16="http://schemas.microsoft.com/office/drawing/2014/main" id="{42C2123E-4DA7-E243-9330-7D7DB700C29F}"/>
                    </a:ext>
                  </a:extLst>
                </p:cNvPr>
                <p:cNvPicPr/>
                <p:nvPr/>
              </p:nvPicPr>
              <p:blipFill>
                <a:blip r:embed="rId42"/>
                <a:stretch>
                  <a:fillRect/>
                </a:stretch>
              </p:blipFill>
              <p:spPr>
                <a:xfrm>
                  <a:off x="493937" y="2700806"/>
                  <a:ext cx="10620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 name="Ink 91">
                  <a:extLst>
                    <a:ext uri="{FF2B5EF4-FFF2-40B4-BE49-F238E27FC236}">
                      <a16:creationId xmlns:a16="http://schemas.microsoft.com/office/drawing/2014/main" id="{198EF970-336D-2745-BC8C-385A7AEE26EE}"/>
                    </a:ext>
                  </a:extLst>
                </p14:cNvPr>
                <p14:cNvContentPartPr/>
                <p14:nvPr/>
              </p14:nvContentPartPr>
              <p14:xfrm>
                <a:off x="414737" y="2834366"/>
                <a:ext cx="187920" cy="13680"/>
              </p14:xfrm>
            </p:contentPart>
          </mc:Choice>
          <mc:Fallback xmlns="">
            <p:pic>
              <p:nvPicPr>
                <p:cNvPr id="92" name="Ink 91">
                  <a:extLst>
                    <a:ext uri="{FF2B5EF4-FFF2-40B4-BE49-F238E27FC236}">
                      <a16:creationId xmlns:a16="http://schemas.microsoft.com/office/drawing/2014/main" id="{198EF970-336D-2745-BC8C-385A7AEE26EE}"/>
                    </a:ext>
                  </a:extLst>
                </p:cNvPr>
                <p:cNvPicPr/>
                <p:nvPr/>
              </p:nvPicPr>
              <p:blipFill>
                <a:blip r:embed="rId44"/>
                <a:stretch>
                  <a:fillRect/>
                </a:stretch>
              </p:blipFill>
              <p:spPr>
                <a:xfrm>
                  <a:off x="407177" y="2826806"/>
                  <a:ext cx="20304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Ink 92">
                  <a:extLst>
                    <a:ext uri="{FF2B5EF4-FFF2-40B4-BE49-F238E27FC236}">
                      <a16:creationId xmlns:a16="http://schemas.microsoft.com/office/drawing/2014/main" id="{E63F5EB1-4764-A745-BB8B-7616049E17EA}"/>
                    </a:ext>
                  </a:extLst>
                </p14:cNvPr>
                <p14:cNvContentPartPr/>
                <p14:nvPr/>
              </p14:nvContentPartPr>
              <p14:xfrm>
                <a:off x="539657" y="2664806"/>
                <a:ext cx="158760" cy="366840"/>
              </p14:xfrm>
            </p:contentPart>
          </mc:Choice>
          <mc:Fallback xmlns="">
            <p:pic>
              <p:nvPicPr>
                <p:cNvPr id="93" name="Ink 92">
                  <a:extLst>
                    <a:ext uri="{FF2B5EF4-FFF2-40B4-BE49-F238E27FC236}">
                      <a16:creationId xmlns:a16="http://schemas.microsoft.com/office/drawing/2014/main" id="{E63F5EB1-4764-A745-BB8B-7616049E17EA}"/>
                    </a:ext>
                  </a:extLst>
                </p:cNvPr>
                <p:cNvPicPr/>
                <p:nvPr/>
              </p:nvPicPr>
              <p:blipFill>
                <a:blip r:embed="rId46"/>
                <a:stretch>
                  <a:fillRect/>
                </a:stretch>
              </p:blipFill>
              <p:spPr>
                <a:xfrm>
                  <a:off x="532097" y="2657246"/>
                  <a:ext cx="173520" cy="381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Ink 93">
                  <a:extLst>
                    <a:ext uri="{FF2B5EF4-FFF2-40B4-BE49-F238E27FC236}">
                      <a16:creationId xmlns:a16="http://schemas.microsoft.com/office/drawing/2014/main" id="{C5483103-F6E8-AA47-88DC-051109C66631}"/>
                    </a:ext>
                  </a:extLst>
                </p14:cNvPr>
                <p14:cNvContentPartPr/>
                <p14:nvPr/>
              </p14:nvContentPartPr>
              <p14:xfrm>
                <a:off x="783737" y="2795126"/>
                <a:ext cx="97200" cy="720"/>
              </p14:xfrm>
            </p:contentPart>
          </mc:Choice>
          <mc:Fallback xmlns="">
            <p:pic>
              <p:nvPicPr>
                <p:cNvPr id="94" name="Ink 93">
                  <a:extLst>
                    <a:ext uri="{FF2B5EF4-FFF2-40B4-BE49-F238E27FC236}">
                      <a16:creationId xmlns:a16="http://schemas.microsoft.com/office/drawing/2014/main" id="{C5483103-F6E8-AA47-88DC-051109C66631}"/>
                    </a:ext>
                  </a:extLst>
                </p:cNvPr>
                <p:cNvPicPr/>
                <p:nvPr/>
              </p:nvPicPr>
              <p:blipFill>
                <a:blip r:embed="rId48"/>
                <a:stretch>
                  <a:fillRect/>
                </a:stretch>
              </p:blipFill>
              <p:spPr>
                <a:xfrm>
                  <a:off x="776177" y="2787566"/>
                  <a:ext cx="1123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5" name="Ink 94">
                  <a:extLst>
                    <a:ext uri="{FF2B5EF4-FFF2-40B4-BE49-F238E27FC236}">
                      <a16:creationId xmlns:a16="http://schemas.microsoft.com/office/drawing/2014/main" id="{B4496440-8EF1-4D41-803F-193F3D9D562E}"/>
                    </a:ext>
                  </a:extLst>
                </p14:cNvPr>
                <p14:cNvContentPartPr/>
                <p14:nvPr/>
              </p14:nvContentPartPr>
              <p14:xfrm>
                <a:off x="792377" y="2889446"/>
                <a:ext cx="114120" cy="21960"/>
              </p14:xfrm>
            </p:contentPart>
          </mc:Choice>
          <mc:Fallback xmlns="">
            <p:pic>
              <p:nvPicPr>
                <p:cNvPr id="95" name="Ink 94">
                  <a:extLst>
                    <a:ext uri="{FF2B5EF4-FFF2-40B4-BE49-F238E27FC236}">
                      <a16:creationId xmlns:a16="http://schemas.microsoft.com/office/drawing/2014/main" id="{B4496440-8EF1-4D41-803F-193F3D9D562E}"/>
                    </a:ext>
                  </a:extLst>
                </p:cNvPr>
                <p:cNvPicPr/>
                <p:nvPr/>
              </p:nvPicPr>
              <p:blipFill>
                <a:blip r:embed="rId50"/>
                <a:stretch>
                  <a:fillRect/>
                </a:stretch>
              </p:blipFill>
              <p:spPr>
                <a:xfrm>
                  <a:off x="784817" y="2881886"/>
                  <a:ext cx="129240" cy="37080"/>
                </a:xfrm>
                <a:prstGeom prst="rect">
                  <a:avLst/>
                </a:prstGeom>
              </p:spPr>
            </p:pic>
          </mc:Fallback>
        </mc:AlternateContent>
      </p:grpSp>
      <p:grpSp>
        <p:nvGrpSpPr>
          <p:cNvPr id="105" name="Group 104">
            <a:extLst>
              <a:ext uri="{FF2B5EF4-FFF2-40B4-BE49-F238E27FC236}">
                <a16:creationId xmlns:a16="http://schemas.microsoft.com/office/drawing/2014/main" id="{C1B8EB83-913B-B345-B6A0-2A4E81E21E9D}"/>
              </a:ext>
            </a:extLst>
          </p:cNvPr>
          <p:cNvGrpSpPr/>
          <p:nvPr/>
        </p:nvGrpSpPr>
        <p:grpSpPr>
          <a:xfrm>
            <a:off x="1174337" y="2359886"/>
            <a:ext cx="680760" cy="655200"/>
            <a:chOff x="1174337" y="2359886"/>
            <a:chExt cx="680760" cy="655200"/>
          </a:xfrm>
        </p:grpSpPr>
        <mc:AlternateContent xmlns:mc="http://schemas.openxmlformats.org/markup-compatibility/2006" xmlns:p14="http://schemas.microsoft.com/office/powerpoint/2010/main">
          <mc:Choice Requires="p14">
            <p:contentPart p14:bwMode="auto" r:id="rId51">
              <p14:nvContentPartPr>
                <p14:cNvPr id="96" name="Ink 95">
                  <a:extLst>
                    <a:ext uri="{FF2B5EF4-FFF2-40B4-BE49-F238E27FC236}">
                      <a16:creationId xmlns:a16="http://schemas.microsoft.com/office/drawing/2014/main" id="{25849983-BCFE-6A47-8BBA-5DD46CAF416F}"/>
                    </a:ext>
                  </a:extLst>
                </p14:cNvPr>
                <p14:cNvContentPartPr/>
                <p14:nvPr/>
              </p14:nvContentPartPr>
              <p14:xfrm>
                <a:off x="1174337" y="2670926"/>
                <a:ext cx="154080" cy="344160"/>
              </p14:xfrm>
            </p:contentPart>
          </mc:Choice>
          <mc:Fallback xmlns="">
            <p:pic>
              <p:nvPicPr>
                <p:cNvPr id="96" name="Ink 95">
                  <a:extLst>
                    <a:ext uri="{FF2B5EF4-FFF2-40B4-BE49-F238E27FC236}">
                      <a16:creationId xmlns:a16="http://schemas.microsoft.com/office/drawing/2014/main" id="{25849983-BCFE-6A47-8BBA-5DD46CAF416F}"/>
                    </a:ext>
                  </a:extLst>
                </p:cNvPr>
                <p:cNvPicPr/>
                <p:nvPr/>
              </p:nvPicPr>
              <p:blipFill>
                <a:blip r:embed="rId52"/>
                <a:stretch>
                  <a:fillRect/>
                </a:stretch>
              </p:blipFill>
              <p:spPr>
                <a:xfrm>
                  <a:off x="1166777" y="2663366"/>
                  <a:ext cx="168840" cy="3592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97" name="Ink 96">
                  <a:extLst>
                    <a:ext uri="{FF2B5EF4-FFF2-40B4-BE49-F238E27FC236}">
                      <a16:creationId xmlns:a16="http://schemas.microsoft.com/office/drawing/2014/main" id="{BCD88E27-3673-C848-8B46-AE4D8C708435}"/>
                    </a:ext>
                  </a:extLst>
                </p14:cNvPr>
                <p14:cNvContentPartPr/>
                <p14:nvPr/>
              </p14:nvContentPartPr>
              <p14:xfrm>
                <a:off x="1175417" y="2895926"/>
                <a:ext cx="171000" cy="13680"/>
              </p14:xfrm>
            </p:contentPart>
          </mc:Choice>
          <mc:Fallback xmlns="">
            <p:pic>
              <p:nvPicPr>
                <p:cNvPr id="97" name="Ink 96">
                  <a:extLst>
                    <a:ext uri="{FF2B5EF4-FFF2-40B4-BE49-F238E27FC236}">
                      <a16:creationId xmlns:a16="http://schemas.microsoft.com/office/drawing/2014/main" id="{BCD88E27-3673-C848-8B46-AE4D8C708435}"/>
                    </a:ext>
                  </a:extLst>
                </p:cNvPr>
                <p:cNvPicPr/>
                <p:nvPr/>
              </p:nvPicPr>
              <p:blipFill>
                <a:blip r:embed="rId54"/>
                <a:stretch>
                  <a:fillRect/>
                </a:stretch>
              </p:blipFill>
              <p:spPr>
                <a:xfrm>
                  <a:off x="1167857" y="2888366"/>
                  <a:ext cx="18612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8" name="Ink 97">
                  <a:extLst>
                    <a:ext uri="{FF2B5EF4-FFF2-40B4-BE49-F238E27FC236}">
                      <a16:creationId xmlns:a16="http://schemas.microsoft.com/office/drawing/2014/main" id="{EABCC8BF-C89B-D641-8E91-CDEE31152370}"/>
                    </a:ext>
                  </a:extLst>
                </p14:cNvPr>
                <p14:cNvContentPartPr/>
                <p14:nvPr/>
              </p14:nvContentPartPr>
              <p14:xfrm>
                <a:off x="1414457" y="2679206"/>
                <a:ext cx="246600" cy="224280"/>
              </p14:xfrm>
            </p:contentPart>
          </mc:Choice>
          <mc:Fallback xmlns="">
            <p:pic>
              <p:nvPicPr>
                <p:cNvPr id="98" name="Ink 97">
                  <a:extLst>
                    <a:ext uri="{FF2B5EF4-FFF2-40B4-BE49-F238E27FC236}">
                      <a16:creationId xmlns:a16="http://schemas.microsoft.com/office/drawing/2014/main" id="{EABCC8BF-C89B-D641-8E91-CDEE31152370}"/>
                    </a:ext>
                  </a:extLst>
                </p:cNvPr>
                <p:cNvPicPr/>
                <p:nvPr/>
              </p:nvPicPr>
              <p:blipFill>
                <a:blip r:embed="rId56"/>
                <a:stretch>
                  <a:fillRect/>
                </a:stretch>
              </p:blipFill>
              <p:spPr>
                <a:xfrm>
                  <a:off x="1406897" y="2671646"/>
                  <a:ext cx="26172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1" name="Ink 100">
                  <a:extLst>
                    <a:ext uri="{FF2B5EF4-FFF2-40B4-BE49-F238E27FC236}">
                      <a16:creationId xmlns:a16="http://schemas.microsoft.com/office/drawing/2014/main" id="{9918DB30-FC32-7A44-BF61-C3C9CFF4D477}"/>
                    </a:ext>
                  </a:extLst>
                </p14:cNvPr>
                <p14:cNvContentPartPr/>
                <p14:nvPr/>
              </p14:nvContentPartPr>
              <p14:xfrm>
                <a:off x="1463057" y="2377166"/>
                <a:ext cx="58680" cy="235080"/>
              </p14:xfrm>
            </p:contentPart>
          </mc:Choice>
          <mc:Fallback xmlns="">
            <p:pic>
              <p:nvPicPr>
                <p:cNvPr id="101" name="Ink 100">
                  <a:extLst>
                    <a:ext uri="{FF2B5EF4-FFF2-40B4-BE49-F238E27FC236}">
                      <a16:creationId xmlns:a16="http://schemas.microsoft.com/office/drawing/2014/main" id="{9918DB30-FC32-7A44-BF61-C3C9CFF4D477}"/>
                    </a:ext>
                  </a:extLst>
                </p:cNvPr>
                <p:cNvPicPr/>
                <p:nvPr/>
              </p:nvPicPr>
              <p:blipFill>
                <a:blip r:embed="rId58"/>
                <a:stretch>
                  <a:fillRect/>
                </a:stretch>
              </p:blipFill>
              <p:spPr>
                <a:xfrm>
                  <a:off x="1455497" y="2369606"/>
                  <a:ext cx="7380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2" name="Ink 101">
                  <a:extLst>
                    <a:ext uri="{FF2B5EF4-FFF2-40B4-BE49-F238E27FC236}">
                      <a16:creationId xmlns:a16="http://schemas.microsoft.com/office/drawing/2014/main" id="{0AEA1299-46A2-4849-882D-1AEAEF12A214}"/>
                    </a:ext>
                  </a:extLst>
                </p14:cNvPr>
                <p14:cNvContentPartPr/>
                <p14:nvPr/>
              </p14:nvContentPartPr>
              <p14:xfrm>
                <a:off x="1462697" y="2362406"/>
                <a:ext cx="237960" cy="248400"/>
              </p14:xfrm>
            </p:contentPart>
          </mc:Choice>
          <mc:Fallback xmlns="">
            <p:pic>
              <p:nvPicPr>
                <p:cNvPr id="102" name="Ink 101">
                  <a:extLst>
                    <a:ext uri="{FF2B5EF4-FFF2-40B4-BE49-F238E27FC236}">
                      <a16:creationId xmlns:a16="http://schemas.microsoft.com/office/drawing/2014/main" id="{0AEA1299-46A2-4849-882D-1AEAEF12A214}"/>
                    </a:ext>
                  </a:extLst>
                </p:cNvPr>
                <p:cNvPicPr/>
                <p:nvPr/>
              </p:nvPicPr>
              <p:blipFill>
                <a:blip r:embed="rId60"/>
                <a:stretch>
                  <a:fillRect/>
                </a:stretch>
              </p:blipFill>
              <p:spPr>
                <a:xfrm>
                  <a:off x="1455497" y="2354846"/>
                  <a:ext cx="25308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3" name="Ink 102">
                  <a:extLst>
                    <a:ext uri="{FF2B5EF4-FFF2-40B4-BE49-F238E27FC236}">
                      <a16:creationId xmlns:a16="http://schemas.microsoft.com/office/drawing/2014/main" id="{D4DA5A3E-4229-8D4D-8033-206845CCADC3}"/>
                    </a:ext>
                  </a:extLst>
                </p14:cNvPr>
                <p14:cNvContentPartPr/>
                <p14:nvPr/>
              </p14:nvContentPartPr>
              <p14:xfrm>
                <a:off x="1706777" y="2359886"/>
                <a:ext cx="148320" cy="213480"/>
              </p14:xfrm>
            </p:contentPart>
          </mc:Choice>
          <mc:Fallback xmlns="">
            <p:pic>
              <p:nvPicPr>
                <p:cNvPr id="103" name="Ink 102">
                  <a:extLst>
                    <a:ext uri="{FF2B5EF4-FFF2-40B4-BE49-F238E27FC236}">
                      <a16:creationId xmlns:a16="http://schemas.microsoft.com/office/drawing/2014/main" id="{D4DA5A3E-4229-8D4D-8033-206845CCADC3}"/>
                    </a:ext>
                  </a:extLst>
                </p:cNvPr>
                <p:cNvPicPr/>
                <p:nvPr/>
              </p:nvPicPr>
              <p:blipFill>
                <a:blip r:embed="rId62"/>
                <a:stretch>
                  <a:fillRect/>
                </a:stretch>
              </p:blipFill>
              <p:spPr>
                <a:xfrm>
                  <a:off x="1699217" y="2352326"/>
                  <a:ext cx="16344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4" name="Ink 103">
                  <a:extLst>
                    <a:ext uri="{FF2B5EF4-FFF2-40B4-BE49-F238E27FC236}">
                      <a16:creationId xmlns:a16="http://schemas.microsoft.com/office/drawing/2014/main" id="{3BF970B5-631F-3241-AE1D-22D4F00F8908}"/>
                    </a:ext>
                  </a:extLst>
                </p14:cNvPr>
                <p14:cNvContentPartPr/>
                <p14:nvPr/>
              </p14:nvContentPartPr>
              <p14:xfrm>
                <a:off x="1660697" y="2461406"/>
                <a:ext cx="160560" cy="29520"/>
              </p14:xfrm>
            </p:contentPart>
          </mc:Choice>
          <mc:Fallback xmlns="">
            <p:pic>
              <p:nvPicPr>
                <p:cNvPr id="104" name="Ink 103">
                  <a:extLst>
                    <a:ext uri="{FF2B5EF4-FFF2-40B4-BE49-F238E27FC236}">
                      <a16:creationId xmlns:a16="http://schemas.microsoft.com/office/drawing/2014/main" id="{3BF970B5-631F-3241-AE1D-22D4F00F8908}"/>
                    </a:ext>
                  </a:extLst>
                </p:cNvPr>
                <p:cNvPicPr/>
                <p:nvPr/>
              </p:nvPicPr>
              <p:blipFill>
                <a:blip r:embed="rId64"/>
                <a:stretch>
                  <a:fillRect/>
                </a:stretch>
              </p:blipFill>
              <p:spPr>
                <a:xfrm>
                  <a:off x="1653137" y="2453846"/>
                  <a:ext cx="175680" cy="44640"/>
                </a:xfrm>
                <a:prstGeom prst="rect">
                  <a:avLst/>
                </a:prstGeom>
              </p:spPr>
            </p:pic>
          </mc:Fallback>
        </mc:AlternateContent>
      </p:grpSp>
      <p:grpSp>
        <p:nvGrpSpPr>
          <p:cNvPr id="111" name="Group 110">
            <a:extLst>
              <a:ext uri="{FF2B5EF4-FFF2-40B4-BE49-F238E27FC236}">
                <a16:creationId xmlns:a16="http://schemas.microsoft.com/office/drawing/2014/main" id="{CEFEFFDC-512C-2649-BB6A-05AFAA43CA36}"/>
              </a:ext>
            </a:extLst>
          </p:cNvPr>
          <p:cNvGrpSpPr/>
          <p:nvPr/>
        </p:nvGrpSpPr>
        <p:grpSpPr>
          <a:xfrm>
            <a:off x="333017" y="3262406"/>
            <a:ext cx="1037520" cy="219600"/>
            <a:chOff x="333017" y="3262406"/>
            <a:chExt cx="1037520" cy="219600"/>
          </a:xfrm>
        </p:grpSpPr>
        <mc:AlternateContent xmlns:mc="http://schemas.openxmlformats.org/markup-compatibility/2006" xmlns:p14="http://schemas.microsoft.com/office/powerpoint/2010/main">
          <mc:Choice Requires="p14">
            <p:contentPart p14:bwMode="auto" r:id="rId65">
              <p14:nvContentPartPr>
                <p14:cNvPr id="106" name="Ink 105">
                  <a:extLst>
                    <a:ext uri="{FF2B5EF4-FFF2-40B4-BE49-F238E27FC236}">
                      <a16:creationId xmlns:a16="http://schemas.microsoft.com/office/drawing/2014/main" id="{1780626F-BA0F-2C47-ABD1-A07ADED13322}"/>
                    </a:ext>
                  </a:extLst>
                </p14:cNvPr>
                <p14:cNvContentPartPr/>
                <p14:nvPr/>
              </p14:nvContentPartPr>
              <p14:xfrm>
                <a:off x="374417" y="3326486"/>
                <a:ext cx="53280" cy="155520"/>
              </p14:xfrm>
            </p:contentPart>
          </mc:Choice>
          <mc:Fallback xmlns="">
            <p:pic>
              <p:nvPicPr>
                <p:cNvPr id="106" name="Ink 105">
                  <a:extLst>
                    <a:ext uri="{FF2B5EF4-FFF2-40B4-BE49-F238E27FC236}">
                      <a16:creationId xmlns:a16="http://schemas.microsoft.com/office/drawing/2014/main" id="{1780626F-BA0F-2C47-ABD1-A07ADED13322}"/>
                    </a:ext>
                  </a:extLst>
                </p:cNvPr>
                <p:cNvPicPr/>
                <p:nvPr/>
              </p:nvPicPr>
              <p:blipFill>
                <a:blip r:embed="rId66"/>
                <a:stretch>
                  <a:fillRect/>
                </a:stretch>
              </p:blipFill>
              <p:spPr>
                <a:xfrm>
                  <a:off x="366857" y="3318926"/>
                  <a:ext cx="6840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7" name="Ink 106">
                  <a:extLst>
                    <a:ext uri="{FF2B5EF4-FFF2-40B4-BE49-F238E27FC236}">
                      <a16:creationId xmlns:a16="http://schemas.microsoft.com/office/drawing/2014/main" id="{66219F4C-598D-104B-A068-C5C376A829BF}"/>
                    </a:ext>
                  </a:extLst>
                </p14:cNvPr>
                <p14:cNvContentPartPr/>
                <p14:nvPr/>
              </p14:nvContentPartPr>
              <p14:xfrm>
                <a:off x="333017" y="3303086"/>
                <a:ext cx="137520" cy="23400"/>
              </p14:xfrm>
            </p:contentPart>
          </mc:Choice>
          <mc:Fallback xmlns="">
            <p:pic>
              <p:nvPicPr>
                <p:cNvPr id="107" name="Ink 106">
                  <a:extLst>
                    <a:ext uri="{FF2B5EF4-FFF2-40B4-BE49-F238E27FC236}">
                      <a16:creationId xmlns:a16="http://schemas.microsoft.com/office/drawing/2014/main" id="{66219F4C-598D-104B-A068-C5C376A829BF}"/>
                    </a:ext>
                  </a:extLst>
                </p:cNvPr>
                <p:cNvPicPr/>
                <p:nvPr/>
              </p:nvPicPr>
              <p:blipFill>
                <a:blip r:embed="rId68"/>
                <a:stretch>
                  <a:fillRect/>
                </a:stretch>
              </p:blipFill>
              <p:spPr>
                <a:xfrm>
                  <a:off x="325457" y="3295886"/>
                  <a:ext cx="15264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8" name="Ink 107">
                  <a:extLst>
                    <a:ext uri="{FF2B5EF4-FFF2-40B4-BE49-F238E27FC236}">
                      <a16:creationId xmlns:a16="http://schemas.microsoft.com/office/drawing/2014/main" id="{AF47DB69-DF34-4C4B-9073-AD49E0644472}"/>
                    </a:ext>
                  </a:extLst>
                </p14:cNvPr>
                <p14:cNvContentPartPr/>
                <p14:nvPr/>
              </p14:nvContentPartPr>
              <p14:xfrm>
                <a:off x="348137" y="3350966"/>
                <a:ext cx="195120" cy="40680"/>
              </p14:xfrm>
            </p:contentPart>
          </mc:Choice>
          <mc:Fallback xmlns="">
            <p:pic>
              <p:nvPicPr>
                <p:cNvPr id="108" name="Ink 107">
                  <a:extLst>
                    <a:ext uri="{FF2B5EF4-FFF2-40B4-BE49-F238E27FC236}">
                      <a16:creationId xmlns:a16="http://schemas.microsoft.com/office/drawing/2014/main" id="{AF47DB69-DF34-4C4B-9073-AD49E0644472}"/>
                    </a:ext>
                  </a:extLst>
                </p:cNvPr>
                <p:cNvPicPr/>
                <p:nvPr/>
              </p:nvPicPr>
              <p:blipFill>
                <a:blip r:embed="rId70"/>
                <a:stretch>
                  <a:fillRect/>
                </a:stretch>
              </p:blipFill>
              <p:spPr>
                <a:xfrm>
                  <a:off x="340577" y="3343406"/>
                  <a:ext cx="20988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9" name="Ink 108">
                  <a:extLst>
                    <a:ext uri="{FF2B5EF4-FFF2-40B4-BE49-F238E27FC236}">
                      <a16:creationId xmlns:a16="http://schemas.microsoft.com/office/drawing/2014/main" id="{DDB4937A-3A3F-E149-98A4-393BA52D9E35}"/>
                    </a:ext>
                  </a:extLst>
                </p14:cNvPr>
                <p14:cNvContentPartPr/>
                <p14:nvPr/>
              </p14:nvContentPartPr>
              <p14:xfrm>
                <a:off x="545417" y="3262406"/>
                <a:ext cx="432000" cy="183960"/>
              </p14:xfrm>
            </p:contentPart>
          </mc:Choice>
          <mc:Fallback xmlns="">
            <p:pic>
              <p:nvPicPr>
                <p:cNvPr id="109" name="Ink 108">
                  <a:extLst>
                    <a:ext uri="{FF2B5EF4-FFF2-40B4-BE49-F238E27FC236}">
                      <a16:creationId xmlns:a16="http://schemas.microsoft.com/office/drawing/2014/main" id="{DDB4937A-3A3F-E149-98A4-393BA52D9E35}"/>
                    </a:ext>
                  </a:extLst>
                </p:cNvPr>
                <p:cNvPicPr/>
                <p:nvPr/>
              </p:nvPicPr>
              <p:blipFill>
                <a:blip r:embed="rId72"/>
                <a:stretch>
                  <a:fillRect/>
                </a:stretch>
              </p:blipFill>
              <p:spPr>
                <a:xfrm>
                  <a:off x="537857" y="3254846"/>
                  <a:ext cx="44712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10" name="Ink 109">
                  <a:extLst>
                    <a:ext uri="{FF2B5EF4-FFF2-40B4-BE49-F238E27FC236}">
                      <a16:creationId xmlns:a16="http://schemas.microsoft.com/office/drawing/2014/main" id="{3A0C8DB2-DC1A-B54C-82A8-DC1EF5FFA94F}"/>
                    </a:ext>
                  </a:extLst>
                </p14:cNvPr>
                <p14:cNvContentPartPr/>
                <p14:nvPr/>
              </p14:nvContentPartPr>
              <p14:xfrm>
                <a:off x="1036097" y="3291566"/>
                <a:ext cx="334440" cy="162720"/>
              </p14:xfrm>
            </p:contentPart>
          </mc:Choice>
          <mc:Fallback xmlns="">
            <p:pic>
              <p:nvPicPr>
                <p:cNvPr id="110" name="Ink 109">
                  <a:extLst>
                    <a:ext uri="{FF2B5EF4-FFF2-40B4-BE49-F238E27FC236}">
                      <a16:creationId xmlns:a16="http://schemas.microsoft.com/office/drawing/2014/main" id="{3A0C8DB2-DC1A-B54C-82A8-DC1EF5FFA94F}"/>
                    </a:ext>
                  </a:extLst>
                </p:cNvPr>
                <p:cNvPicPr/>
                <p:nvPr/>
              </p:nvPicPr>
              <p:blipFill>
                <a:blip r:embed="rId74"/>
                <a:stretch>
                  <a:fillRect/>
                </a:stretch>
              </p:blipFill>
              <p:spPr>
                <a:xfrm>
                  <a:off x="1028537" y="3284006"/>
                  <a:ext cx="349560" cy="177840"/>
                </a:xfrm>
                <a:prstGeom prst="rect">
                  <a:avLst/>
                </a:prstGeom>
              </p:spPr>
            </p:pic>
          </mc:Fallback>
        </mc:AlternateContent>
      </p:grpSp>
      <p:grpSp>
        <p:nvGrpSpPr>
          <p:cNvPr id="116" name="Group 115">
            <a:extLst>
              <a:ext uri="{FF2B5EF4-FFF2-40B4-BE49-F238E27FC236}">
                <a16:creationId xmlns:a16="http://schemas.microsoft.com/office/drawing/2014/main" id="{18F00FDE-BB1D-7D46-A17F-D289A2EEC574}"/>
              </a:ext>
            </a:extLst>
          </p:cNvPr>
          <p:cNvGrpSpPr/>
          <p:nvPr/>
        </p:nvGrpSpPr>
        <p:grpSpPr>
          <a:xfrm>
            <a:off x="1654937" y="3260606"/>
            <a:ext cx="514800" cy="336600"/>
            <a:chOff x="1654937" y="3260606"/>
            <a:chExt cx="514800" cy="336600"/>
          </a:xfrm>
        </p:grpSpPr>
        <mc:AlternateContent xmlns:mc="http://schemas.openxmlformats.org/markup-compatibility/2006" xmlns:p14="http://schemas.microsoft.com/office/powerpoint/2010/main">
          <mc:Choice Requires="p14">
            <p:contentPart p14:bwMode="auto" r:id="rId75">
              <p14:nvContentPartPr>
                <p14:cNvPr id="112" name="Ink 111">
                  <a:extLst>
                    <a:ext uri="{FF2B5EF4-FFF2-40B4-BE49-F238E27FC236}">
                      <a16:creationId xmlns:a16="http://schemas.microsoft.com/office/drawing/2014/main" id="{46D6A36D-34A1-E745-95BB-A6B76CEF7703}"/>
                    </a:ext>
                  </a:extLst>
                </p14:cNvPr>
                <p14:cNvContentPartPr/>
                <p14:nvPr/>
              </p14:nvContentPartPr>
              <p14:xfrm>
                <a:off x="1654937" y="3306326"/>
                <a:ext cx="154080" cy="120600"/>
              </p14:xfrm>
            </p:contentPart>
          </mc:Choice>
          <mc:Fallback xmlns="">
            <p:pic>
              <p:nvPicPr>
                <p:cNvPr id="112" name="Ink 111">
                  <a:extLst>
                    <a:ext uri="{FF2B5EF4-FFF2-40B4-BE49-F238E27FC236}">
                      <a16:creationId xmlns:a16="http://schemas.microsoft.com/office/drawing/2014/main" id="{46D6A36D-34A1-E745-95BB-A6B76CEF7703}"/>
                    </a:ext>
                  </a:extLst>
                </p:cNvPr>
                <p:cNvPicPr/>
                <p:nvPr/>
              </p:nvPicPr>
              <p:blipFill>
                <a:blip r:embed="rId76"/>
                <a:stretch>
                  <a:fillRect/>
                </a:stretch>
              </p:blipFill>
              <p:spPr>
                <a:xfrm>
                  <a:off x="1647377" y="3298766"/>
                  <a:ext cx="16884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13" name="Ink 112">
                  <a:extLst>
                    <a:ext uri="{FF2B5EF4-FFF2-40B4-BE49-F238E27FC236}">
                      <a16:creationId xmlns:a16="http://schemas.microsoft.com/office/drawing/2014/main" id="{E2BAD016-2DD9-AB4A-AF92-64E36298BE90}"/>
                    </a:ext>
                  </a:extLst>
                </p14:cNvPr>
                <p14:cNvContentPartPr/>
                <p14:nvPr/>
              </p14:nvContentPartPr>
              <p14:xfrm>
                <a:off x="1846097" y="3404966"/>
                <a:ext cx="14760" cy="5760"/>
              </p14:xfrm>
            </p:contentPart>
          </mc:Choice>
          <mc:Fallback xmlns="">
            <p:pic>
              <p:nvPicPr>
                <p:cNvPr id="113" name="Ink 112">
                  <a:extLst>
                    <a:ext uri="{FF2B5EF4-FFF2-40B4-BE49-F238E27FC236}">
                      <a16:creationId xmlns:a16="http://schemas.microsoft.com/office/drawing/2014/main" id="{E2BAD016-2DD9-AB4A-AF92-64E36298BE90}"/>
                    </a:ext>
                  </a:extLst>
                </p:cNvPr>
                <p:cNvPicPr/>
                <p:nvPr/>
              </p:nvPicPr>
              <p:blipFill>
                <a:blip r:embed="rId78"/>
                <a:stretch>
                  <a:fillRect/>
                </a:stretch>
              </p:blipFill>
              <p:spPr>
                <a:xfrm>
                  <a:off x="1838537" y="3397406"/>
                  <a:ext cx="298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14" name="Ink 113">
                  <a:extLst>
                    <a:ext uri="{FF2B5EF4-FFF2-40B4-BE49-F238E27FC236}">
                      <a16:creationId xmlns:a16="http://schemas.microsoft.com/office/drawing/2014/main" id="{A220FE41-F702-3445-8527-13DC73909B26}"/>
                    </a:ext>
                  </a:extLst>
                </p14:cNvPr>
                <p14:cNvContentPartPr/>
                <p14:nvPr/>
              </p14:nvContentPartPr>
              <p14:xfrm>
                <a:off x="1942217" y="3260606"/>
                <a:ext cx="92160" cy="336600"/>
              </p14:xfrm>
            </p:contentPart>
          </mc:Choice>
          <mc:Fallback xmlns="">
            <p:pic>
              <p:nvPicPr>
                <p:cNvPr id="114" name="Ink 113">
                  <a:extLst>
                    <a:ext uri="{FF2B5EF4-FFF2-40B4-BE49-F238E27FC236}">
                      <a16:creationId xmlns:a16="http://schemas.microsoft.com/office/drawing/2014/main" id="{A220FE41-F702-3445-8527-13DC73909B26}"/>
                    </a:ext>
                  </a:extLst>
                </p:cNvPr>
                <p:cNvPicPr/>
                <p:nvPr/>
              </p:nvPicPr>
              <p:blipFill>
                <a:blip r:embed="rId80"/>
                <a:stretch>
                  <a:fillRect/>
                </a:stretch>
              </p:blipFill>
              <p:spPr>
                <a:xfrm>
                  <a:off x="1934657" y="3253046"/>
                  <a:ext cx="106920" cy="35172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15" name="Ink 114">
                  <a:extLst>
                    <a:ext uri="{FF2B5EF4-FFF2-40B4-BE49-F238E27FC236}">
                      <a16:creationId xmlns:a16="http://schemas.microsoft.com/office/drawing/2014/main" id="{55A381C6-9CD0-1449-82B7-D39BE068C4D2}"/>
                    </a:ext>
                  </a:extLst>
                </p14:cNvPr>
                <p14:cNvContentPartPr/>
                <p14:nvPr/>
              </p14:nvContentPartPr>
              <p14:xfrm>
                <a:off x="2159657" y="3430886"/>
                <a:ext cx="10080" cy="3960"/>
              </p14:xfrm>
            </p:contentPart>
          </mc:Choice>
          <mc:Fallback xmlns="">
            <p:pic>
              <p:nvPicPr>
                <p:cNvPr id="115" name="Ink 114">
                  <a:extLst>
                    <a:ext uri="{FF2B5EF4-FFF2-40B4-BE49-F238E27FC236}">
                      <a16:creationId xmlns:a16="http://schemas.microsoft.com/office/drawing/2014/main" id="{55A381C6-9CD0-1449-82B7-D39BE068C4D2}"/>
                    </a:ext>
                  </a:extLst>
                </p:cNvPr>
                <p:cNvPicPr/>
                <p:nvPr/>
              </p:nvPicPr>
              <p:blipFill>
                <a:blip r:embed="rId82"/>
                <a:stretch>
                  <a:fillRect/>
                </a:stretch>
              </p:blipFill>
              <p:spPr>
                <a:xfrm>
                  <a:off x="2152097" y="3423326"/>
                  <a:ext cx="25200" cy="19080"/>
                </a:xfrm>
                <a:prstGeom prst="rect">
                  <a:avLst/>
                </a:prstGeom>
              </p:spPr>
            </p:pic>
          </mc:Fallback>
        </mc:AlternateContent>
      </p:grpSp>
      <p:grpSp>
        <p:nvGrpSpPr>
          <p:cNvPr id="125" name="Group 124">
            <a:extLst>
              <a:ext uri="{FF2B5EF4-FFF2-40B4-BE49-F238E27FC236}">
                <a16:creationId xmlns:a16="http://schemas.microsoft.com/office/drawing/2014/main" id="{7379B3DF-1AF0-5D41-8F50-99D50CCB9318}"/>
              </a:ext>
            </a:extLst>
          </p:cNvPr>
          <p:cNvGrpSpPr/>
          <p:nvPr/>
        </p:nvGrpSpPr>
        <p:grpSpPr>
          <a:xfrm>
            <a:off x="279377" y="3713486"/>
            <a:ext cx="830160" cy="311040"/>
            <a:chOff x="279377" y="3713486"/>
            <a:chExt cx="830160" cy="311040"/>
          </a:xfrm>
        </p:grpSpPr>
        <mc:AlternateContent xmlns:mc="http://schemas.openxmlformats.org/markup-compatibility/2006" xmlns:p14="http://schemas.microsoft.com/office/powerpoint/2010/main">
          <mc:Choice Requires="p14">
            <p:contentPart p14:bwMode="auto" r:id="rId83">
              <p14:nvContentPartPr>
                <p14:cNvPr id="117" name="Ink 116">
                  <a:extLst>
                    <a:ext uri="{FF2B5EF4-FFF2-40B4-BE49-F238E27FC236}">
                      <a16:creationId xmlns:a16="http://schemas.microsoft.com/office/drawing/2014/main" id="{59790B93-15B4-C44B-8D38-C7B74DBC8323}"/>
                    </a:ext>
                  </a:extLst>
                </p14:cNvPr>
                <p14:cNvContentPartPr/>
                <p14:nvPr/>
              </p14:nvContentPartPr>
              <p14:xfrm>
                <a:off x="279377" y="3779366"/>
                <a:ext cx="89640" cy="230400"/>
              </p14:xfrm>
            </p:contentPart>
          </mc:Choice>
          <mc:Fallback xmlns="">
            <p:pic>
              <p:nvPicPr>
                <p:cNvPr id="117" name="Ink 116">
                  <a:extLst>
                    <a:ext uri="{FF2B5EF4-FFF2-40B4-BE49-F238E27FC236}">
                      <a16:creationId xmlns:a16="http://schemas.microsoft.com/office/drawing/2014/main" id="{59790B93-15B4-C44B-8D38-C7B74DBC8323}"/>
                    </a:ext>
                  </a:extLst>
                </p:cNvPr>
                <p:cNvPicPr/>
                <p:nvPr/>
              </p:nvPicPr>
              <p:blipFill>
                <a:blip r:embed="rId84"/>
                <a:stretch>
                  <a:fillRect/>
                </a:stretch>
              </p:blipFill>
              <p:spPr>
                <a:xfrm>
                  <a:off x="271817" y="3771806"/>
                  <a:ext cx="10476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18" name="Ink 117">
                  <a:extLst>
                    <a:ext uri="{FF2B5EF4-FFF2-40B4-BE49-F238E27FC236}">
                      <a16:creationId xmlns:a16="http://schemas.microsoft.com/office/drawing/2014/main" id="{E1653F1F-AF5A-FD4A-9DC8-F69142D9E6AE}"/>
                    </a:ext>
                  </a:extLst>
                </p14:cNvPr>
                <p14:cNvContentPartPr/>
                <p14:nvPr/>
              </p14:nvContentPartPr>
              <p14:xfrm>
                <a:off x="286217" y="3807086"/>
                <a:ext cx="93240" cy="171360"/>
              </p14:xfrm>
            </p:contentPart>
          </mc:Choice>
          <mc:Fallback xmlns="">
            <p:pic>
              <p:nvPicPr>
                <p:cNvPr id="118" name="Ink 117">
                  <a:extLst>
                    <a:ext uri="{FF2B5EF4-FFF2-40B4-BE49-F238E27FC236}">
                      <a16:creationId xmlns:a16="http://schemas.microsoft.com/office/drawing/2014/main" id="{E1653F1F-AF5A-FD4A-9DC8-F69142D9E6AE}"/>
                    </a:ext>
                  </a:extLst>
                </p:cNvPr>
                <p:cNvPicPr/>
                <p:nvPr/>
              </p:nvPicPr>
              <p:blipFill>
                <a:blip r:embed="rId86"/>
                <a:stretch>
                  <a:fillRect/>
                </a:stretch>
              </p:blipFill>
              <p:spPr>
                <a:xfrm>
                  <a:off x="278657" y="3799526"/>
                  <a:ext cx="10836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19" name="Ink 118">
                  <a:extLst>
                    <a:ext uri="{FF2B5EF4-FFF2-40B4-BE49-F238E27FC236}">
                      <a16:creationId xmlns:a16="http://schemas.microsoft.com/office/drawing/2014/main" id="{C6C97ECF-0CDC-1248-8370-632513C8B791}"/>
                    </a:ext>
                  </a:extLst>
                </p14:cNvPr>
                <p14:cNvContentPartPr/>
                <p14:nvPr/>
              </p14:nvContentPartPr>
              <p14:xfrm>
                <a:off x="445697" y="3744446"/>
                <a:ext cx="193320" cy="246960"/>
              </p14:xfrm>
            </p:contentPart>
          </mc:Choice>
          <mc:Fallback xmlns="">
            <p:pic>
              <p:nvPicPr>
                <p:cNvPr id="119" name="Ink 118">
                  <a:extLst>
                    <a:ext uri="{FF2B5EF4-FFF2-40B4-BE49-F238E27FC236}">
                      <a16:creationId xmlns:a16="http://schemas.microsoft.com/office/drawing/2014/main" id="{C6C97ECF-0CDC-1248-8370-632513C8B791}"/>
                    </a:ext>
                  </a:extLst>
                </p:cNvPr>
                <p:cNvPicPr/>
                <p:nvPr/>
              </p:nvPicPr>
              <p:blipFill>
                <a:blip r:embed="rId88"/>
                <a:stretch>
                  <a:fillRect/>
                </a:stretch>
              </p:blipFill>
              <p:spPr>
                <a:xfrm>
                  <a:off x="438137" y="3736886"/>
                  <a:ext cx="20844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20" name="Ink 119">
                  <a:extLst>
                    <a:ext uri="{FF2B5EF4-FFF2-40B4-BE49-F238E27FC236}">
                      <a16:creationId xmlns:a16="http://schemas.microsoft.com/office/drawing/2014/main" id="{5BC199D4-847C-0B47-BD79-9CD1629B004C}"/>
                    </a:ext>
                  </a:extLst>
                </p14:cNvPr>
                <p14:cNvContentPartPr/>
                <p14:nvPr/>
              </p14:nvContentPartPr>
              <p14:xfrm>
                <a:off x="641897" y="3770726"/>
                <a:ext cx="74520" cy="169560"/>
              </p14:xfrm>
            </p:contentPart>
          </mc:Choice>
          <mc:Fallback xmlns="">
            <p:pic>
              <p:nvPicPr>
                <p:cNvPr id="120" name="Ink 119">
                  <a:extLst>
                    <a:ext uri="{FF2B5EF4-FFF2-40B4-BE49-F238E27FC236}">
                      <a16:creationId xmlns:a16="http://schemas.microsoft.com/office/drawing/2014/main" id="{5BC199D4-847C-0B47-BD79-9CD1629B004C}"/>
                    </a:ext>
                  </a:extLst>
                </p:cNvPr>
                <p:cNvPicPr/>
                <p:nvPr/>
              </p:nvPicPr>
              <p:blipFill>
                <a:blip r:embed="rId90"/>
                <a:stretch>
                  <a:fillRect/>
                </a:stretch>
              </p:blipFill>
              <p:spPr>
                <a:xfrm>
                  <a:off x="634337" y="3763166"/>
                  <a:ext cx="8964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21" name="Ink 120">
                  <a:extLst>
                    <a:ext uri="{FF2B5EF4-FFF2-40B4-BE49-F238E27FC236}">
                      <a16:creationId xmlns:a16="http://schemas.microsoft.com/office/drawing/2014/main" id="{6A64E267-E4B3-9748-A55F-B72E8C596714}"/>
                    </a:ext>
                  </a:extLst>
                </p14:cNvPr>
                <p14:cNvContentPartPr/>
                <p14:nvPr/>
              </p14:nvContentPartPr>
              <p14:xfrm>
                <a:off x="556937" y="3857486"/>
                <a:ext cx="127440" cy="26640"/>
              </p14:xfrm>
            </p:contentPart>
          </mc:Choice>
          <mc:Fallback xmlns="">
            <p:pic>
              <p:nvPicPr>
                <p:cNvPr id="121" name="Ink 120">
                  <a:extLst>
                    <a:ext uri="{FF2B5EF4-FFF2-40B4-BE49-F238E27FC236}">
                      <a16:creationId xmlns:a16="http://schemas.microsoft.com/office/drawing/2014/main" id="{6A64E267-E4B3-9748-A55F-B72E8C596714}"/>
                    </a:ext>
                  </a:extLst>
                </p:cNvPr>
                <p:cNvPicPr/>
                <p:nvPr/>
              </p:nvPicPr>
              <p:blipFill>
                <a:blip r:embed="rId92"/>
                <a:stretch>
                  <a:fillRect/>
                </a:stretch>
              </p:blipFill>
              <p:spPr>
                <a:xfrm>
                  <a:off x="549377" y="3849926"/>
                  <a:ext cx="14256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22" name="Ink 121">
                  <a:extLst>
                    <a:ext uri="{FF2B5EF4-FFF2-40B4-BE49-F238E27FC236}">
                      <a16:creationId xmlns:a16="http://schemas.microsoft.com/office/drawing/2014/main" id="{45086C82-63AB-D64B-802B-3523AFD4AF1F}"/>
                    </a:ext>
                  </a:extLst>
                </p14:cNvPr>
                <p14:cNvContentPartPr/>
                <p14:nvPr/>
              </p14:nvContentPartPr>
              <p14:xfrm>
                <a:off x="672497" y="3713486"/>
                <a:ext cx="145080" cy="311040"/>
              </p14:xfrm>
            </p:contentPart>
          </mc:Choice>
          <mc:Fallback xmlns="">
            <p:pic>
              <p:nvPicPr>
                <p:cNvPr id="122" name="Ink 121">
                  <a:extLst>
                    <a:ext uri="{FF2B5EF4-FFF2-40B4-BE49-F238E27FC236}">
                      <a16:creationId xmlns:a16="http://schemas.microsoft.com/office/drawing/2014/main" id="{45086C82-63AB-D64B-802B-3523AFD4AF1F}"/>
                    </a:ext>
                  </a:extLst>
                </p:cNvPr>
                <p:cNvPicPr/>
                <p:nvPr/>
              </p:nvPicPr>
              <p:blipFill>
                <a:blip r:embed="rId94"/>
                <a:stretch>
                  <a:fillRect/>
                </a:stretch>
              </p:blipFill>
              <p:spPr>
                <a:xfrm>
                  <a:off x="664937" y="3705926"/>
                  <a:ext cx="160200" cy="3261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23" name="Ink 122">
                  <a:extLst>
                    <a:ext uri="{FF2B5EF4-FFF2-40B4-BE49-F238E27FC236}">
                      <a16:creationId xmlns:a16="http://schemas.microsoft.com/office/drawing/2014/main" id="{0ED48299-0D45-004A-8D64-C8F9BF00F62D}"/>
                    </a:ext>
                  </a:extLst>
                </p14:cNvPr>
                <p14:cNvContentPartPr/>
                <p14:nvPr/>
              </p14:nvContentPartPr>
              <p14:xfrm>
                <a:off x="892817" y="3835166"/>
                <a:ext cx="126720" cy="15840"/>
              </p14:xfrm>
            </p:contentPart>
          </mc:Choice>
          <mc:Fallback xmlns="">
            <p:pic>
              <p:nvPicPr>
                <p:cNvPr id="123" name="Ink 122">
                  <a:extLst>
                    <a:ext uri="{FF2B5EF4-FFF2-40B4-BE49-F238E27FC236}">
                      <a16:creationId xmlns:a16="http://schemas.microsoft.com/office/drawing/2014/main" id="{0ED48299-0D45-004A-8D64-C8F9BF00F62D}"/>
                    </a:ext>
                  </a:extLst>
                </p:cNvPr>
                <p:cNvPicPr/>
                <p:nvPr/>
              </p:nvPicPr>
              <p:blipFill>
                <a:blip r:embed="rId96"/>
                <a:stretch>
                  <a:fillRect/>
                </a:stretch>
              </p:blipFill>
              <p:spPr>
                <a:xfrm>
                  <a:off x="885257" y="3827966"/>
                  <a:ext cx="14184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24" name="Ink 123">
                  <a:extLst>
                    <a:ext uri="{FF2B5EF4-FFF2-40B4-BE49-F238E27FC236}">
                      <a16:creationId xmlns:a16="http://schemas.microsoft.com/office/drawing/2014/main" id="{D499B786-009D-7741-A049-E6C53A217DE4}"/>
                    </a:ext>
                  </a:extLst>
                </p14:cNvPr>
                <p14:cNvContentPartPr/>
                <p14:nvPr/>
              </p14:nvContentPartPr>
              <p14:xfrm>
                <a:off x="940337" y="3901406"/>
                <a:ext cx="169200" cy="27000"/>
              </p14:xfrm>
            </p:contentPart>
          </mc:Choice>
          <mc:Fallback xmlns="">
            <p:pic>
              <p:nvPicPr>
                <p:cNvPr id="124" name="Ink 123">
                  <a:extLst>
                    <a:ext uri="{FF2B5EF4-FFF2-40B4-BE49-F238E27FC236}">
                      <a16:creationId xmlns:a16="http://schemas.microsoft.com/office/drawing/2014/main" id="{D499B786-009D-7741-A049-E6C53A217DE4}"/>
                    </a:ext>
                  </a:extLst>
                </p:cNvPr>
                <p:cNvPicPr/>
                <p:nvPr/>
              </p:nvPicPr>
              <p:blipFill>
                <a:blip r:embed="rId98"/>
                <a:stretch>
                  <a:fillRect/>
                </a:stretch>
              </p:blipFill>
              <p:spPr>
                <a:xfrm>
                  <a:off x="932777" y="3893846"/>
                  <a:ext cx="184320" cy="42120"/>
                </a:xfrm>
                <a:prstGeom prst="rect">
                  <a:avLst/>
                </a:prstGeom>
              </p:spPr>
            </p:pic>
          </mc:Fallback>
        </mc:AlternateContent>
      </p:grpSp>
      <p:grpSp>
        <p:nvGrpSpPr>
          <p:cNvPr id="133" name="Group 132">
            <a:extLst>
              <a:ext uri="{FF2B5EF4-FFF2-40B4-BE49-F238E27FC236}">
                <a16:creationId xmlns:a16="http://schemas.microsoft.com/office/drawing/2014/main" id="{3A837906-CFA3-6749-BDD1-18AC2FD2329D}"/>
              </a:ext>
            </a:extLst>
          </p:cNvPr>
          <p:cNvGrpSpPr/>
          <p:nvPr/>
        </p:nvGrpSpPr>
        <p:grpSpPr>
          <a:xfrm>
            <a:off x="1368377" y="3652286"/>
            <a:ext cx="704880" cy="404640"/>
            <a:chOff x="1368377" y="3652286"/>
            <a:chExt cx="704880" cy="404640"/>
          </a:xfrm>
        </p:grpSpPr>
        <mc:AlternateContent xmlns:mc="http://schemas.openxmlformats.org/markup-compatibility/2006" xmlns:p14="http://schemas.microsoft.com/office/powerpoint/2010/main">
          <mc:Choice Requires="p14">
            <p:contentPart p14:bwMode="auto" r:id="rId99">
              <p14:nvContentPartPr>
                <p14:cNvPr id="126" name="Ink 125">
                  <a:extLst>
                    <a:ext uri="{FF2B5EF4-FFF2-40B4-BE49-F238E27FC236}">
                      <a16:creationId xmlns:a16="http://schemas.microsoft.com/office/drawing/2014/main" id="{A6ABB321-7604-9242-A4FF-EA3ACD828F94}"/>
                    </a:ext>
                  </a:extLst>
                </p14:cNvPr>
                <p14:cNvContentPartPr/>
                <p14:nvPr/>
              </p14:nvContentPartPr>
              <p14:xfrm>
                <a:off x="1368377" y="3786926"/>
                <a:ext cx="126720" cy="270000"/>
              </p14:xfrm>
            </p:contentPart>
          </mc:Choice>
          <mc:Fallback xmlns="">
            <p:pic>
              <p:nvPicPr>
                <p:cNvPr id="126" name="Ink 125">
                  <a:extLst>
                    <a:ext uri="{FF2B5EF4-FFF2-40B4-BE49-F238E27FC236}">
                      <a16:creationId xmlns:a16="http://schemas.microsoft.com/office/drawing/2014/main" id="{A6ABB321-7604-9242-A4FF-EA3ACD828F94}"/>
                    </a:ext>
                  </a:extLst>
                </p:cNvPr>
                <p:cNvPicPr/>
                <p:nvPr/>
              </p:nvPicPr>
              <p:blipFill>
                <a:blip r:embed="rId100"/>
                <a:stretch>
                  <a:fillRect/>
                </a:stretch>
              </p:blipFill>
              <p:spPr>
                <a:xfrm>
                  <a:off x="1360817" y="3779366"/>
                  <a:ext cx="14184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27" name="Ink 126">
                  <a:extLst>
                    <a:ext uri="{FF2B5EF4-FFF2-40B4-BE49-F238E27FC236}">
                      <a16:creationId xmlns:a16="http://schemas.microsoft.com/office/drawing/2014/main" id="{678D49D2-2FD6-E74E-96C2-50E2380DA3E0}"/>
                    </a:ext>
                  </a:extLst>
                </p14:cNvPr>
                <p14:cNvContentPartPr/>
                <p14:nvPr/>
              </p14:nvContentPartPr>
              <p14:xfrm>
                <a:off x="1375937" y="3933446"/>
                <a:ext cx="138240" cy="46440"/>
              </p14:xfrm>
            </p:contentPart>
          </mc:Choice>
          <mc:Fallback xmlns="">
            <p:pic>
              <p:nvPicPr>
                <p:cNvPr id="127" name="Ink 126">
                  <a:extLst>
                    <a:ext uri="{FF2B5EF4-FFF2-40B4-BE49-F238E27FC236}">
                      <a16:creationId xmlns:a16="http://schemas.microsoft.com/office/drawing/2014/main" id="{678D49D2-2FD6-E74E-96C2-50E2380DA3E0}"/>
                    </a:ext>
                  </a:extLst>
                </p:cNvPr>
                <p:cNvPicPr/>
                <p:nvPr/>
              </p:nvPicPr>
              <p:blipFill>
                <a:blip r:embed="rId102"/>
                <a:stretch>
                  <a:fillRect/>
                </a:stretch>
              </p:blipFill>
              <p:spPr>
                <a:xfrm>
                  <a:off x="1368377" y="3925886"/>
                  <a:ext cx="15336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28" name="Ink 127">
                  <a:extLst>
                    <a:ext uri="{FF2B5EF4-FFF2-40B4-BE49-F238E27FC236}">
                      <a16:creationId xmlns:a16="http://schemas.microsoft.com/office/drawing/2014/main" id="{C1BC7C9D-632C-B243-9339-BA93B0A9DCE1}"/>
                    </a:ext>
                  </a:extLst>
                </p14:cNvPr>
                <p14:cNvContentPartPr/>
                <p14:nvPr/>
              </p14:nvContentPartPr>
              <p14:xfrm>
                <a:off x="1562417" y="3827966"/>
                <a:ext cx="156240" cy="204480"/>
              </p14:xfrm>
            </p:contentPart>
          </mc:Choice>
          <mc:Fallback xmlns="">
            <p:pic>
              <p:nvPicPr>
                <p:cNvPr id="128" name="Ink 127">
                  <a:extLst>
                    <a:ext uri="{FF2B5EF4-FFF2-40B4-BE49-F238E27FC236}">
                      <a16:creationId xmlns:a16="http://schemas.microsoft.com/office/drawing/2014/main" id="{C1BC7C9D-632C-B243-9339-BA93B0A9DCE1}"/>
                    </a:ext>
                  </a:extLst>
                </p:cNvPr>
                <p:cNvPicPr/>
                <p:nvPr/>
              </p:nvPicPr>
              <p:blipFill>
                <a:blip r:embed="rId104"/>
                <a:stretch>
                  <a:fillRect/>
                </a:stretch>
              </p:blipFill>
              <p:spPr>
                <a:xfrm>
                  <a:off x="1554857" y="3820406"/>
                  <a:ext cx="17136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29" name="Ink 128">
                  <a:extLst>
                    <a:ext uri="{FF2B5EF4-FFF2-40B4-BE49-F238E27FC236}">
                      <a16:creationId xmlns:a16="http://schemas.microsoft.com/office/drawing/2014/main" id="{2AD8EF73-2E85-C248-9B21-0BD37023B9E7}"/>
                    </a:ext>
                  </a:extLst>
                </p14:cNvPr>
                <p14:cNvContentPartPr/>
                <p14:nvPr/>
              </p14:nvContentPartPr>
              <p14:xfrm>
                <a:off x="1488977" y="3897806"/>
                <a:ext cx="182160" cy="29880"/>
              </p14:xfrm>
            </p:contentPart>
          </mc:Choice>
          <mc:Fallback xmlns="">
            <p:pic>
              <p:nvPicPr>
                <p:cNvPr id="129" name="Ink 128">
                  <a:extLst>
                    <a:ext uri="{FF2B5EF4-FFF2-40B4-BE49-F238E27FC236}">
                      <a16:creationId xmlns:a16="http://schemas.microsoft.com/office/drawing/2014/main" id="{2AD8EF73-2E85-C248-9B21-0BD37023B9E7}"/>
                    </a:ext>
                  </a:extLst>
                </p:cNvPr>
                <p:cNvPicPr/>
                <p:nvPr/>
              </p:nvPicPr>
              <p:blipFill>
                <a:blip r:embed="rId106"/>
                <a:stretch>
                  <a:fillRect/>
                </a:stretch>
              </p:blipFill>
              <p:spPr>
                <a:xfrm>
                  <a:off x="1481417" y="3890246"/>
                  <a:ext cx="19692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30" name="Ink 129">
                  <a:extLst>
                    <a:ext uri="{FF2B5EF4-FFF2-40B4-BE49-F238E27FC236}">
                      <a16:creationId xmlns:a16="http://schemas.microsoft.com/office/drawing/2014/main" id="{E6D3D0D2-F3F5-9E46-9107-4800D5F80852}"/>
                    </a:ext>
                  </a:extLst>
                </p14:cNvPr>
                <p14:cNvContentPartPr/>
                <p14:nvPr/>
              </p14:nvContentPartPr>
              <p14:xfrm>
                <a:off x="1578977" y="3652286"/>
                <a:ext cx="166320" cy="181800"/>
              </p14:xfrm>
            </p:contentPart>
          </mc:Choice>
          <mc:Fallback xmlns="">
            <p:pic>
              <p:nvPicPr>
                <p:cNvPr id="130" name="Ink 129">
                  <a:extLst>
                    <a:ext uri="{FF2B5EF4-FFF2-40B4-BE49-F238E27FC236}">
                      <a16:creationId xmlns:a16="http://schemas.microsoft.com/office/drawing/2014/main" id="{E6D3D0D2-F3F5-9E46-9107-4800D5F80852}"/>
                    </a:ext>
                  </a:extLst>
                </p:cNvPr>
                <p:cNvPicPr/>
                <p:nvPr/>
              </p:nvPicPr>
              <p:blipFill>
                <a:blip r:embed="rId108"/>
                <a:stretch>
                  <a:fillRect/>
                </a:stretch>
              </p:blipFill>
              <p:spPr>
                <a:xfrm>
                  <a:off x="1571417" y="3644726"/>
                  <a:ext cx="18144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31" name="Ink 130">
                  <a:extLst>
                    <a:ext uri="{FF2B5EF4-FFF2-40B4-BE49-F238E27FC236}">
                      <a16:creationId xmlns:a16="http://schemas.microsoft.com/office/drawing/2014/main" id="{0F3E5952-93A2-6841-ABA1-329C978A73D6}"/>
                    </a:ext>
                  </a:extLst>
                </p14:cNvPr>
                <p14:cNvContentPartPr/>
                <p14:nvPr/>
              </p14:nvContentPartPr>
              <p14:xfrm>
                <a:off x="1906937" y="3652646"/>
                <a:ext cx="150840" cy="209880"/>
              </p14:xfrm>
            </p:contentPart>
          </mc:Choice>
          <mc:Fallback xmlns="">
            <p:pic>
              <p:nvPicPr>
                <p:cNvPr id="131" name="Ink 130">
                  <a:extLst>
                    <a:ext uri="{FF2B5EF4-FFF2-40B4-BE49-F238E27FC236}">
                      <a16:creationId xmlns:a16="http://schemas.microsoft.com/office/drawing/2014/main" id="{0F3E5952-93A2-6841-ABA1-329C978A73D6}"/>
                    </a:ext>
                  </a:extLst>
                </p:cNvPr>
                <p:cNvPicPr/>
                <p:nvPr/>
              </p:nvPicPr>
              <p:blipFill>
                <a:blip r:embed="rId110"/>
                <a:stretch>
                  <a:fillRect/>
                </a:stretch>
              </p:blipFill>
              <p:spPr>
                <a:xfrm>
                  <a:off x="1899377" y="3645086"/>
                  <a:ext cx="16596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32" name="Ink 131">
                  <a:extLst>
                    <a:ext uri="{FF2B5EF4-FFF2-40B4-BE49-F238E27FC236}">
                      <a16:creationId xmlns:a16="http://schemas.microsoft.com/office/drawing/2014/main" id="{4DC2BC7D-F9B8-5243-9185-83EDA3A0552D}"/>
                    </a:ext>
                  </a:extLst>
                </p14:cNvPr>
                <p14:cNvContentPartPr/>
                <p14:nvPr/>
              </p14:nvContentPartPr>
              <p14:xfrm>
                <a:off x="2063897" y="3986366"/>
                <a:ext cx="9360" cy="27000"/>
              </p14:xfrm>
            </p:contentPart>
          </mc:Choice>
          <mc:Fallback xmlns="">
            <p:pic>
              <p:nvPicPr>
                <p:cNvPr id="132" name="Ink 131">
                  <a:extLst>
                    <a:ext uri="{FF2B5EF4-FFF2-40B4-BE49-F238E27FC236}">
                      <a16:creationId xmlns:a16="http://schemas.microsoft.com/office/drawing/2014/main" id="{4DC2BC7D-F9B8-5243-9185-83EDA3A0552D}"/>
                    </a:ext>
                  </a:extLst>
                </p:cNvPr>
                <p:cNvPicPr/>
                <p:nvPr/>
              </p:nvPicPr>
              <p:blipFill>
                <a:blip r:embed="rId112"/>
                <a:stretch>
                  <a:fillRect/>
                </a:stretch>
              </p:blipFill>
              <p:spPr>
                <a:xfrm>
                  <a:off x="2056337" y="3978806"/>
                  <a:ext cx="24480" cy="42120"/>
                </a:xfrm>
                <a:prstGeom prst="rect">
                  <a:avLst/>
                </a:prstGeom>
              </p:spPr>
            </p:pic>
          </mc:Fallback>
        </mc:AlternateContent>
      </p:grpSp>
    </p:spTree>
    <p:extLst>
      <p:ext uri="{BB962C8B-B14F-4D97-AF65-F5344CB8AC3E}">
        <p14:creationId xmlns:p14="http://schemas.microsoft.com/office/powerpoint/2010/main" val="2656064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C6DF6-33B1-7749-B07C-7FCE1167BE2F}"/>
              </a:ext>
            </a:extLst>
          </p:cNvPr>
          <p:cNvSpPr>
            <a:spLocks noGrp="1"/>
          </p:cNvSpPr>
          <p:nvPr>
            <p:ph type="title"/>
          </p:nvPr>
        </p:nvSpPr>
        <p:spPr/>
        <p:txBody>
          <a:bodyPr>
            <a:normAutofit fontScale="90000"/>
          </a:bodyPr>
          <a:lstStyle/>
          <a:p>
            <a:r>
              <a:rPr lang="en-US" dirty="0"/>
              <a:t>How to spot an exponential growth? </a:t>
            </a:r>
          </a:p>
        </p:txBody>
      </p:sp>
      <p:pic>
        <p:nvPicPr>
          <p:cNvPr id="6" name="Picture 5">
            <a:extLst>
              <a:ext uri="{FF2B5EF4-FFF2-40B4-BE49-F238E27FC236}">
                <a16:creationId xmlns:a16="http://schemas.microsoft.com/office/drawing/2014/main" id="{01DD41AD-BFF4-F547-82A4-7BECAD52E271}"/>
              </a:ext>
            </a:extLst>
          </p:cNvPr>
          <p:cNvPicPr>
            <a:picLocks noChangeAspect="1"/>
          </p:cNvPicPr>
          <p:nvPr/>
        </p:nvPicPr>
        <p:blipFill>
          <a:blip r:embed="rId2"/>
          <a:stretch>
            <a:fillRect/>
          </a:stretch>
        </p:blipFill>
        <p:spPr>
          <a:xfrm>
            <a:off x="2260314" y="1417638"/>
            <a:ext cx="4623371" cy="4796748"/>
          </a:xfrm>
          <a:prstGeom prst="rect">
            <a:avLst/>
          </a:prstGeom>
        </p:spPr>
      </p:pic>
      <p:grpSp>
        <p:nvGrpSpPr>
          <p:cNvPr id="18" name="Group 17">
            <a:extLst>
              <a:ext uri="{FF2B5EF4-FFF2-40B4-BE49-F238E27FC236}">
                <a16:creationId xmlns:a16="http://schemas.microsoft.com/office/drawing/2014/main" id="{239BAD88-CFEC-A443-9B5A-0663658EAEFF}"/>
              </a:ext>
            </a:extLst>
          </p:cNvPr>
          <p:cNvGrpSpPr/>
          <p:nvPr/>
        </p:nvGrpSpPr>
        <p:grpSpPr>
          <a:xfrm>
            <a:off x="2629869" y="5443083"/>
            <a:ext cx="5548320" cy="403200"/>
            <a:chOff x="2629869" y="5443083"/>
            <a:chExt cx="5548320" cy="403200"/>
          </a:xfrm>
        </p:grpSpPr>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31B0A520-59C9-E745-A6DC-27628F0462A4}"/>
                    </a:ext>
                  </a:extLst>
                </p14:cNvPr>
                <p14:cNvContentPartPr/>
                <p14:nvPr/>
              </p14:nvContentPartPr>
              <p14:xfrm>
                <a:off x="2629869" y="5581683"/>
                <a:ext cx="4870080" cy="147600"/>
              </p14:xfrm>
            </p:contentPart>
          </mc:Choice>
          <mc:Fallback xmlns="">
            <p:pic>
              <p:nvPicPr>
                <p:cNvPr id="14" name="Ink 13">
                  <a:extLst>
                    <a:ext uri="{FF2B5EF4-FFF2-40B4-BE49-F238E27FC236}">
                      <a16:creationId xmlns:a16="http://schemas.microsoft.com/office/drawing/2014/main" id="{31B0A520-59C9-E745-A6DC-27628F0462A4}"/>
                    </a:ext>
                  </a:extLst>
                </p:cNvPr>
                <p:cNvPicPr/>
                <p:nvPr/>
              </p:nvPicPr>
              <p:blipFill>
                <a:blip r:embed="rId4"/>
                <a:stretch>
                  <a:fillRect/>
                </a:stretch>
              </p:blipFill>
              <p:spPr>
                <a:xfrm>
                  <a:off x="2614389" y="5566203"/>
                  <a:ext cx="490068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611D2D07-61BD-BA44-939E-DC1DE3BFD47B}"/>
                    </a:ext>
                  </a:extLst>
                </p14:cNvPr>
                <p14:cNvContentPartPr/>
                <p14:nvPr/>
              </p14:nvContentPartPr>
              <p14:xfrm>
                <a:off x="7427589" y="5469363"/>
                <a:ext cx="176040" cy="252000"/>
              </p14:xfrm>
            </p:contentPart>
          </mc:Choice>
          <mc:Fallback xmlns="">
            <p:pic>
              <p:nvPicPr>
                <p:cNvPr id="15" name="Ink 14">
                  <a:extLst>
                    <a:ext uri="{FF2B5EF4-FFF2-40B4-BE49-F238E27FC236}">
                      <a16:creationId xmlns:a16="http://schemas.microsoft.com/office/drawing/2014/main" id="{611D2D07-61BD-BA44-939E-DC1DE3BFD47B}"/>
                    </a:ext>
                  </a:extLst>
                </p:cNvPr>
                <p:cNvPicPr/>
                <p:nvPr/>
              </p:nvPicPr>
              <p:blipFill>
                <a:blip r:embed="rId6"/>
                <a:stretch>
                  <a:fillRect/>
                </a:stretch>
              </p:blipFill>
              <p:spPr>
                <a:xfrm>
                  <a:off x="7412109" y="5453861"/>
                  <a:ext cx="206640" cy="28264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0F46591E-C1D0-0444-A77E-2863C9E543A9}"/>
                    </a:ext>
                  </a:extLst>
                </p14:cNvPr>
                <p14:cNvContentPartPr/>
                <p14:nvPr/>
              </p14:nvContentPartPr>
              <p14:xfrm>
                <a:off x="7907109" y="5443083"/>
                <a:ext cx="271080" cy="403200"/>
              </p14:xfrm>
            </p:contentPart>
          </mc:Choice>
          <mc:Fallback xmlns="">
            <p:pic>
              <p:nvPicPr>
                <p:cNvPr id="16" name="Ink 15">
                  <a:extLst>
                    <a:ext uri="{FF2B5EF4-FFF2-40B4-BE49-F238E27FC236}">
                      <a16:creationId xmlns:a16="http://schemas.microsoft.com/office/drawing/2014/main" id="{0F46591E-C1D0-0444-A77E-2863C9E543A9}"/>
                    </a:ext>
                  </a:extLst>
                </p:cNvPr>
                <p:cNvPicPr/>
                <p:nvPr/>
              </p:nvPicPr>
              <p:blipFill>
                <a:blip r:embed="rId8"/>
                <a:stretch>
                  <a:fillRect/>
                </a:stretch>
              </p:blipFill>
              <p:spPr>
                <a:xfrm>
                  <a:off x="7891650" y="5427617"/>
                  <a:ext cx="301639" cy="43377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06D21765-8F27-3642-9A0A-7DC155027676}"/>
                    </a:ext>
                  </a:extLst>
                </p14:cNvPr>
                <p14:cNvContentPartPr/>
                <p14:nvPr/>
              </p14:nvContentPartPr>
              <p14:xfrm>
                <a:off x="7784709" y="5564043"/>
                <a:ext cx="345600" cy="69480"/>
              </p14:xfrm>
            </p:contentPart>
          </mc:Choice>
          <mc:Fallback xmlns="">
            <p:pic>
              <p:nvPicPr>
                <p:cNvPr id="17" name="Ink 16">
                  <a:extLst>
                    <a:ext uri="{FF2B5EF4-FFF2-40B4-BE49-F238E27FC236}">
                      <a16:creationId xmlns:a16="http://schemas.microsoft.com/office/drawing/2014/main" id="{06D21765-8F27-3642-9A0A-7DC155027676}"/>
                    </a:ext>
                  </a:extLst>
                </p:cNvPr>
                <p:cNvPicPr/>
                <p:nvPr/>
              </p:nvPicPr>
              <p:blipFill>
                <a:blip r:embed="rId10"/>
                <a:stretch>
                  <a:fillRect/>
                </a:stretch>
              </p:blipFill>
              <p:spPr>
                <a:xfrm>
                  <a:off x="7769245" y="5548563"/>
                  <a:ext cx="376168" cy="100080"/>
                </a:xfrm>
                <a:prstGeom prst="rect">
                  <a:avLst/>
                </a:prstGeom>
              </p:spPr>
            </p:pic>
          </mc:Fallback>
        </mc:AlternateContent>
      </p:grpSp>
      <p:grpSp>
        <p:nvGrpSpPr>
          <p:cNvPr id="87" name="Group 86">
            <a:extLst>
              <a:ext uri="{FF2B5EF4-FFF2-40B4-BE49-F238E27FC236}">
                <a16:creationId xmlns:a16="http://schemas.microsoft.com/office/drawing/2014/main" id="{16B445EC-A155-AC41-A7C3-CD6D6BCA9F68}"/>
              </a:ext>
            </a:extLst>
          </p:cNvPr>
          <p:cNvGrpSpPr/>
          <p:nvPr/>
        </p:nvGrpSpPr>
        <p:grpSpPr>
          <a:xfrm>
            <a:off x="208817" y="1413446"/>
            <a:ext cx="1155600" cy="358200"/>
            <a:chOff x="208817" y="1413446"/>
            <a:chExt cx="1155600" cy="358200"/>
          </a:xfrm>
        </p:grpSpPr>
        <mc:AlternateContent xmlns:mc="http://schemas.openxmlformats.org/markup-compatibility/2006" xmlns:p14="http://schemas.microsoft.com/office/powerpoint/2010/main">
          <mc:Choice Requires="p14">
            <p:contentPart p14:bwMode="auto" r:id="rId11">
              <p14:nvContentPartPr>
                <p14:cNvPr id="73" name="Ink 72">
                  <a:extLst>
                    <a:ext uri="{FF2B5EF4-FFF2-40B4-BE49-F238E27FC236}">
                      <a16:creationId xmlns:a16="http://schemas.microsoft.com/office/drawing/2014/main" id="{631F5F22-2412-9948-8FC8-A5BEF6A750E0}"/>
                    </a:ext>
                  </a:extLst>
                </p14:cNvPr>
                <p14:cNvContentPartPr/>
                <p14:nvPr/>
              </p14:nvContentPartPr>
              <p14:xfrm>
                <a:off x="247337" y="1413446"/>
                <a:ext cx="45000" cy="358200"/>
              </p14:xfrm>
            </p:contentPart>
          </mc:Choice>
          <mc:Fallback xmlns="">
            <p:pic>
              <p:nvPicPr>
                <p:cNvPr id="73" name="Ink 72">
                  <a:extLst>
                    <a:ext uri="{FF2B5EF4-FFF2-40B4-BE49-F238E27FC236}">
                      <a16:creationId xmlns:a16="http://schemas.microsoft.com/office/drawing/2014/main" id="{631F5F22-2412-9948-8FC8-A5BEF6A750E0}"/>
                    </a:ext>
                  </a:extLst>
                </p:cNvPr>
                <p:cNvPicPr/>
                <p:nvPr/>
              </p:nvPicPr>
              <p:blipFill>
                <a:blip r:embed="rId12"/>
                <a:stretch>
                  <a:fillRect/>
                </a:stretch>
              </p:blipFill>
              <p:spPr>
                <a:xfrm>
                  <a:off x="239777" y="1405878"/>
                  <a:ext cx="60120" cy="37333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4" name="Ink 73">
                  <a:extLst>
                    <a:ext uri="{FF2B5EF4-FFF2-40B4-BE49-F238E27FC236}">
                      <a16:creationId xmlns:a16="http://schemas.microsoft.com/office/drawing/2014/main" id="{45C3B8F3-911E-D240-A232-B9CFDDEC8A4F}"/>
                    </a:ext>
                  </a:extLst>
                </p14:cNvPr>
                <p14:cNvContentPartPr/>
                <p14:nvPr/>
              </p14:nvContentPartPr>
              <p14:xfrm>
                <a:off x="208817" y="1529366"/>
                <a:ext cx="169200" cy="79200"/>
              </p14:xfrm>
            </p:contentPart>
          </mc:Choice>
          <mc:Fallback xmlns="">
            <p:pic>
              <p:nvPicPr>
                <p:cNvPr id="74" name="Ink 73">
                  <a:extLst>
                    <a:ext uri="{FF2B5EF4-FFF2-40B4-BE49-F238E27FC236}">
                      <a16:creationId xmlns:a16="http://schemas.microsoft.com/office/drawing/2014/main" id="{45C3B8F3-911E-D240-A232-B9CFDDEC8A4F}"/>
                    </a:ext>
                  </a:extLst>
                </p:cNvPr>
                <p:cNvPicPr/>
                <p:nvPr/>
              </p:nvPicPr>
              <p:blipFill>
                <a:blip r:embed="rId14"/>
                <a:stretch>
                  <a:fillRect/>
                </a:stretch>
              </p:blipFill>
              <p:spPr>
                <a:xfrm>
                  <a:off x="201241" y="1521771"/>
                  <a:ext cx="184352" cy="9438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5" name="Ink 74">
                  <a:extLst>
                    <a:ext uri="{FF2B5EF4-FFF2-40B4-BE49-F238E27FC236}">
                      <a16:creationId xmlns:a16="http://schemas.microsoft.com/office/drawing/2014/main" id="{0E0F83B3-8458-A045-98F9-3A848D270EE8}"/>
                    </a:ext>
                  </a:extLst>
                </p14:cNvPr>
                <p14:cNvContentPartPr/>
                <p14:nvPr/>
              </p14:nvContentPartPr>
              <p14:xfrm>
                <a:off x="339497" y="1428206"/>
                <a:ext cx="93960" cy="304560"/>
              </p14:xfrm>
            </p:contentPart>
          </mc:Choice>
          <mc:Fallback xmlns="">
            <p:pic>
              <p:nvPicPr>
                <p:cNvPr id="75" name="Ink 74">
                  <a:extLst>
                    <a:ext uri="{FF2B5EF4-FFF2-40B4-BE49-F238E27FC236}">
                      <a16:creationId xmlns:a16="http://schemas.microsoft.com/office/drawing/2014/main" id="{0E0F83B3-8458-A045-98F9-3A848D270EE8}"/>
                    </a:ext>
                  </a:extLst>
                </p:cNvPr>
                <p:cNvPicPr/>
                <p:nvPr/>
              </p:nvPicPr>
              <p:blipFill>
                <a:blip r:embed="rId16"/>
                <a:stretch>
                  <a:fillRect/>
                </a:stretch>
              </p:blipFill>
              <p:spPr>
                <a:xfrm>
                  <a:off x="331937" y="1420646"/>
                  <a:ext cx="10908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6" name="Ink 75">
                  <a:extLst>
                    <a:ext uri="{FF2B5EF4-FFF2-40B4-BE49-F238E27FC236}">
                      <a16:creationId xmlns:a16="http://schemas.microsoft.com/office/drawing/2014/main" id="{FAFB6729-3E8C-3B41-A119-73145AF9E0C9}"/>
                    </a:ext>
                  </a:extLst>
                </p14:cNvPr>
                <p14:cNvContentPartPr/>
                <p14:nvPr/>
              </p14:nvContentPartPr>
              <p14:xfrm>
                <a:off x="465137" y="1584806"/>
                <a:ext cx="144720" cy="92880"/>
              </p14:xfrm>
            </p:contentPart>
          </mc:Choice>
          <mc:Fallback xmlns="">
            <p:pic>
              <p:nvPicPr>
                <p:cNvPr id="76" name="Ink 75">
                  <a:extLst>
                    <a:ext uri="{FF2B5EF4-FFF2-40B4-BE49-F238E27FC236}">
                      <a16:creationId xmlns:a16="http://schemas.microsoft.com/office/drawing/2014/main" id="{FAFB6729-3E8C-3B41-A119-73145AF9E0C9}"/>
                    </a:ext>
                  </a:extLst>
                </p:cNvPr>
                <p:cNvPicPr/>
                <p:nvPr/>
              </p:nvPicPr>
              <p:blipFill>
                <a:blip r:embed="rId18"/>
                <a:stretch>
                  <a:fillRect/>
                </a:stretch>
              </p:blipFill>
              <p:spPr>
                <a:xfrm>
                  <a:off x="457577" y="1577275"/>
                  <a:ext cx="159840" cy="10794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7" name="Ink 76">
                  <a:extLst>
                    <a:ext uri="{FF2B5EF4-FFF2-40B4-BE49-F238E27FC236}">
                      <a16:creationId xmlns:a16="http://schemas.microsoft.com/office/drawing/2014/main" id="{145B3DA7-F052-FC41-943E-7E1343D0A55B}"/>
                    </a:ext>
                  </a:extLst>
                </p14:cNvPr>
                <p14:cNvContentPartPr/>
                <p14:nvPr/>
              </p14:nvContentPartPr>
              <p14:xfrm>
                <a:off x="617777" y="1573286"/>
                <a:ext cx="163800" cy="114840"/>
              </p14:xfrm>
            </p:contentPart>
          </mc:Choice>
          <mc:Fallback xmlns="">
            <p:pic>
              <p:nvPicPr>
                <p:cNvPr id="77" name="Ink 76">
                  <a:extLst>
                    <a:ext uri="{FF2B5EF4-FFF2-40B4-BE49-F238E27FC236}">
                      <a16:creationId xmlns:a16="http://schemas.microsoft.com/office/drawing/2014/main" id="{145B3DA7-F052-FC41-943E-7E1343D0A55B}"/>
                    </a:ext>
                  </a:extLst>
                </p:cNvPr>
                <p:cNvPicPr/>
                <p:nvPr/>
              </p:nvPicPr>
              <p:blipFill>
                <a:blip r:embed="rId20"/>
                <a:stretch>
                  <a:fillRect/>
                </a:stretch>
              </p:blipFill>
              <p:spPr>
                <a:xfrm>
                  <a:off x="610217" y="1565726"/>
                  <a:ext cx="17892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9" name="Ink 78">
                  <a:extLst>
                    <a:ext uri="{FF2B5EF4-FFF2-40B4-BE49-F238E27FC236}">
                      <a16:creationId xmlns:a16="http://schemas.microsoft.com/office/drawing/2014/main" id="{41CEFEFE-9B3C-3047-84EA-EBA5EBAB28D2}"/>
                    </a:ext>
                  </a:extLst>
                </p14:cNvPr>
                <p14:cNvContentPartPr/>
                <p14:nvPr/>
              </p14:nvContentPartPr>
              <p14:xfrm>
                <a:off x="992537" y="1451246"/>
                <a:ext cx="97200" cy="279000"/>
              </p14:xfrm>
            </p:contentPart>
          </mc:Choice>
          <mc:Fallback xmlns="">
            <p:pic>
              <p:nvPicPr>
                <p:cNvPr id="79" name="Ink 78">
                  <a:extLst>
                    <a:ext uri="{FF2B5EF4-FFF2-40B4-BE49-F238E27FC236}">
                      <a16:creationId xmlns:a16="http://schemas.microsoft.com/office/drawing/2014/main" id="{41CEFEFE-9B3C-3047-84EA-EBA5EBAB28D2}"/>
                    </a:ext>
                  </a:extLst>
                </p:cNvPr>
                <p:cNvPicPr/>
                <p:nvPr/>
              </p:nvPicPr>
              <p:blipFill>
                <a:blip r:embed="rId22"/>
                <a:stretch>
                  <a:fillRect/>
                </a:stretch>
              </p:blipFill>
              <p:spPr>
                <a:xfrm>
                  <a:off x="984977" y="1443686"/>
                  <a:ext cx="11232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0" name="Ink 79">
                  <a:extLst>
                    <a:ext uri="{FF2B5EF4-FFF2-40B4-BE49-F238E27FC236}">
                      <a16:creationId xmlns:a16="http://schemas.microsoft.com/office/drawing/2014/main" id="{DD46253C-E34C-E547-884B-E9A64B6344E7}"/>
                    </a:ext>
                  </a:extLst>
                </p14:cNvPr>
                <p14:cNvContentPartPr/>
                <p14:nvPr/>
              </p14:nvContentPartPr>
              <p14:xfrm>
                <a:off x="975257" y="1575086"/>
                <a:ext cx="389160" cy="97920"/>
              </p14:xfrm>
            </p:contentPart>
          </mc:Choice>
          <mc:Fallback xmlns="">
            <p:pic>
              <p:nvPicPr>
                <p:cNvPr id="80" name="Ink 79">
                  <a:extLst>
                    <a:ext uri="{FF2B5EF4-FFF2-40B4-BE49-F238E27FC236}">
                      <a16:creationId xmlns:a16="http://schemas.microsoft.com/office/drawing/2014/main" id="{DD46253C-E34C-E547-884B-E9A64B6344E7}"/>
                    </a:ext>
                  </a:extLst>
                </p:cNvPr>
                <p:cNvPicPr/>
                <p:nvPr/>
              </p:nvPicPr>
              <p:blipFill>
                <a:blip r:embed="rId24"/>
                <a:stretch>
                  <a:fillRect/>
                </a:stretch>
              </p:blipFill>
              <p:spPr>
                <a:xfrm>
                  <a:off x="967697" y="1567526"/>
                  <a:ext cx="404280" cy="113040"/>
                </a:xfrm>
                <a:prstGeom prst="rect">
                  <a:avLst/>
                </a:prstGeom>
              </p:spPr>
            </p:pic>
          </mc:Fallback>
        </mc:AlternateContent>
      </p:grpSp>
      <p:grpSp>
        <p:nvGrpSpPr>
          <p:cNvPr id="86" name="Group 85">
            <a:extLst>
              <a:ext uri="{FF2B5EF4-FFF2-40B4-BE49-F238E27FC236}">
                <a16:creationId xmlns:a16="http://schemas.microsoft.com/office/drawing/2014/main" id="{B6C8B821-321F-A248-B2AD-89588C247C0A}"/>
              </a:ext>
            </a:extLst>
          </p:cNvPr>
          <p:cNvGrpSpPr/>
          <p:nvPr/>
        </p:nvGrpSpPr>
        <p:grpSpPr>
          <a:xfrm>
            <a:off x="192617" y="2063606"/>
            <a:ext cx="911880" cy="307440"/>
            <a:chOff x="192617" y="2063606"/>
            <a:chExt cx="911880" cy="307440"/>
          </a:xfrm>
        </p:grpSpPr>
        <mc:AlternateContent xmlns:mc="http://schemas.openxmlformats.org/markup-compatibility/2006" xmlns:p14="http://schemas.microsoft.com/office/powerpoint/2010/main">
          <mc:Choice Requires="p14">
            <p:contentPart p14:bwMode="auto" r:id="rId25">
              <p14:nvContentPartPr>
                <p14:cNvPr id="81" name="Ink 80">
                  <a:extLst>
                    <a:ext uri="{FF2B5EF4-FFF2-40B4-BE49-F238E27FC236}">
                      <a16:creationId xmlns:a16="http://schemas.microsoft.com/office/drawing/2014/main" id="{3F2FF3DC-E703-2344-A9B9-D535C0736077}"/>
                    </a:ext>
                  </a:extLst>
                </p14:cNvPr>
                <p14:cNvContentPartPr/>
                <p14:nvPr/>
              </p14:nvContentPartPr>
              <p14:xfrm>
                <a:off x="313217" y="2063606"/>
                <a:ext cx="34920" cy="304920"/>
              </p14:xfrm>
            </p:contentPart>
          </mc:Choice>
          <mc:Fallback xmlns="">
            <p:pic>
              <p:nvPicPr>
                <p:cNvPr id="81" name="Ink 80">
                  <a:extLst>
                    <a:ext uri="{FF2B5EF4-FFF2-40B4-BE49-F238E27FC236}">
                      <a16:creationId xmlns:a16="http://schemas.microsoft.com/office/drawing/2014/main" id="{3F2FF3DC-E703-2344-A9B9-D535C0736077}"/>
                    </a:ext>
                  </a:extLst>
                </p:cNvPr>
                <p:cNvPicPr/>
                <p:nvPr/>
              </p:nvPicPr>
              <p:blipFill>
                <a:blip r:embed="rId26"/>
                <a:stretch>
                  <a:fillRect/>
                </a:stretch>
              </p:blipFill>
              <p:spPr>
                <a:xfrm>
                  <a:off x="305657" y="2056046"/>
                  <a:ext cx="5004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2" name="Ink 81">
                  <a:extLst>
                    <a:ext uri="{FF2B5EF4-FFF2-40B4-BE49-F238E27FC236}">
                      <a16:creationId xmlns:a16="http://schemas.microsoft.com/office/drawing/2014/main" id="{DB7FF7AB-7F61-704B-981A-6BA43D0BD00B}"/>
                    </a:ext>
                  </a:extLst>
                </p14:cNvPr>
                <p14:cNvContentPartPr/>
                <p14:nvPr/>
              </p14:nvContentPartPr>
              <p14:xfrm>
                <a:off x="192617" y="2217686"/>
                <a:ext cx="250560" cy="55440"/>
              </p14:xfrm>
            </p:contentPart>
          </mc:Choice>
          <mc:Fallback xmlns="">
            <p:pic>
              <p:nvPicPr>
                <p:cNvPr id="82" name="Ink 81">
                  <a:extLst>
                    <a:ext uri="{FF2B5EF4-FFF2-40B4-BE49-F238E27FC236}">
                      <a16:creationId xmlns:a16="http://schemas.microsoft.com/office/drawing/2014/main" id="{DB7FF7AB-7F61-704B-981A-6BA43D0BD00B}"/>
                    </a:ext>
                  </a:extLst>
                </p:cNvPr>
                <p:cNvPicPr/>
                <p:nvPr/>
              </p:nvPicPr>
              <p:blipFill>
                <a:blip r:embed="rId28"/>
                <a:stretch>
                  <a:fillRect/>
                </a:stretch>
              </p:blipFill>
              <p:spPr>
                <a:xfrm>
                  <a:off x="185057" y="2210126"/>
                  <a:ext cx="26568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3" name="Ink 82">
                  <a:extLst>
                    <a:ext uri="{FF2B5EF4-FFF2-40B4-BE49-F238E27FC236}">
                      <a16:creationId xmlns:a16="http://schemas.microsoft.com/office/drawing/2014/main" id="{CFD7A990-32C5-6D4B-9939-802DE6A8B335}"/>
                    </a:ext>
                  </a:extLst>
                </p14:cNvPr>
                <p14:cNvContentPartPr/>
                <p14:nvPr/>
              </p14:nvContentPartPr>
              <p14:xfrm>
                <a:off x="457937" y="2183126"/>
                <a:ext cx="205560" cy="187920"/>
              </p14:xfrm>
            </p:contentPart>
          </mc:Choice>
          <mc:Fallback xmlns="">
            <p:pic>
              <p:nvPicPr>
                <p:cNvPr id="83" name="Ink 82">
                  <a:extLst>
                    <a:ext uri="{FF2B5EF4-FFF2-40B4-BE49-F238E27FC236}">
                      <a16:creationId xmlns:a16="http://schemas.microsoft.com/office/drawing/2014/main" id="{CFD7A990-32C5-6D4B-9939-802DE6A8B335}"/>
                    </a:ext>
                  </a:extLst>
                </p:cNvPr>
                <p:cNvPicPr/>
                <p:nvPr/>
              </p:nvPicPr>
              <p:blipFill>
                <a:blip r:embed="rId30"/>
                <a:stretch>
                  <a:fillRect/>
                </a:stretch>
              </p:blipFill>
              <p:spPr>
                <a:xfrm>
                  <a:off x="450377" y="2175566"/>
                  <a:ext cx="22068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4" name="Ink 83">
                  <a:extLst>
                    <a:ext uri="{FF2B5EF4-FFF2-40B4-BE49-F238E27FC236}">
                      <a16:creationId xmlns:a16="http://schemas.microsoft.com/office/drawing/2014/main" id="{0EBD7CC2-C57F-954B-8657-5140F9D4EC4D}"/>
                    </a:ext>
                  </a:extLst>
                </p14:cNvPr>
                <p14:cNvContentPartPr/>
                <p14:nvPr/>
              </p14:nvContentPartPr>
              <p14:xfrm>
                <a:off x="677177" y="2124806"/>
                <a:ext cx="142560" cy="195840"/>
              </p14:xfrm>
            </p:contentPart>
          </mc:Choice>
          <mc:Fallback xmlns="">
            <p:pic>
              <p:nvPicPr>
                <p:cNvPr id="84" name="Ink 83">
                  <a:extLst>
                    <a:ext uri="{FF2B5EF4-FFF2-40B4-BE49-F238E27FC236}">
                      <a16:creationId xmlns:a16="http://schemas.microsoft.com/office/drawing/2014/main" id="{0EBD7CC2-C57F-954B-8657-5140F9D4EC4D}"/>
                    </a:ext>
                  </a:extLst>
                </p:cNvPr>
                <p:cNvPicPr/>
                <p:nvPr/>
              </p:nvPicPr>
              <p:blipFill>
                <a:blip r:embed="rId32"/>
                <a:stretch>
                  <a:fillRect/>
                </a:stretch>
              </p:blipFill>
              <p:spPr>
                <a:xfrm>
                  <a:off x="669617" y="2117246"/>
                  <a:ext cx="15768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5" name="Ink 84">
                  <a:extLst>
                    <a:ext uri="{FF2B5EF4-FFF2-40B4-BE49-F238E27FC236}">
                      <a16:creationId xmlns:a16="http://schemas.microsoft.com/office/drawing/2014/main" id="{59065657-6800-FC40-AEC6-F3779A677C76}"/>
                    </a:ext>
                  </a:extLst>
                </p14:cNvPr>
                <p14:cNvContentPartPr/>
                <p14:nvPr/>
              </p14:nvContentPartPr>
              <p14:xfrm>
                <a:off x="833777" y="2098526"/>
                <a:ext cx="270720" cy="256320"/>
              </p14:xfrm>
            </p:contentPart>
          </mc:Choice>
          <mc:Fallback xmlns="">
            <p:pic>
              <p:nvPicPr>
                <p:cNvPr id="85" name="Ink 84">
                  <a:extLst>
                    <a:ext uri="{FF2B5EF4-FFF2-40B4-BE49-F238E27FC236}">
                      <a16:creationId xmlns:a16="http://schemas.microsoft.com/office/drawing/2014/main" id="{59065657-6800-FC40-AEC6-F3779A677C76}"/>
                    </a:ext>
                  </a:extLst>
                </p:cNvPr>
                <p:cNvPicPr/>
                <p:nvPr/>
              </p:nvPicPr>
              <p:blipFill>
                <a:blip r:embed="rId34"/>
                <a:stretch>
                  <a:fillRect/>
                </a:stretch>
              </p:blipFill>
              <p:spPr>
                <a:xfrm>
                  <a:off x="826227" y="2090955"/>
                  <a:ext cx="285820" cy="271461"/>
                </a:xfrm>
                <a:prstGeom prst="rect">
                  <a:avLst/>
                </a:prstGeom>
              </p:spPr>
            </p:pic>
          </mc:Fallback>
        </mc:AlternateContent>
      </p:grpSp>
      <p:grpSp>
        <p:nvGrpSpPr>
          <p:cNvPr id="100" name="Group 99">
            <a:extLst>
              <a:ext uri="{FF2B5EF4-FFF2-40B4-BE49-F238E27FC236}">
                <a16:creationId xmlns:a16="http://schemas.microsoft.com/office/drawing/2014/main" id="{CD32A336-BED1-BD48-8379-C981864CBA7E}"/>
              </a:ext>
            </a:extLst>
          </p:cNvPr>
          <p:cNvGrpSpPr/>
          <p:nvPr/>
        </p:nvGrpSpPr>
        <p:grpSpPr>
          <a:xfrm>
            <a:off x="135017" y="2664806"/>
            <a:ext cx="771480" cy="366840"/>
            <a:chOff x="135017" y="2664806"/>
            <a:chExt cx="771480" cy="366840"/>
          </a:xfrm>
        </p:grpSpPr>
        <mc:AlternateContent xmlns:mc="http://schemas.openxmlformats.org/markup-compatibility/2006" xmlns:p14="http://schemas.microsoft.com/office/powerpoint/2010/main">
          <mc:Choice Requires="p14">
            <p:contentPart p14:bwMode="auto" r:id="rId35">
              <p14:nvContentPartPr>
                <p14:cNvPr id="88" name="Ink 87">
                  <a:extLst>
                    <a:ext uri="{FF2B5EF4-FFF2-40B4-BE49-F238E27FC236}">
                      <a16:creationId xmlns:a16="http://schemas.microsoft.com/office/drawing/2014/main" id="{860EE903-4DFE-3A42-A955-B106436FFD9E}"/>
                    </a:ext>
                  </a:extLst>
                </p14:cNvPr>
                <p14:cNvContentPartPr/>
                <p14:nvPr/>
              </p14:nvContentPartPr>
              <p14:xfrm>
                <a:off x="163097" y="2699366"/>
                <a:ext cx="111960" cy="244800"/>
              </p14:xfrm>
            </p:contentPart>
          </mc:Choice>
          <mc:Fallback xmlns="">
            <p:pic>
              <p:nvPicPr>
                <p:cNvPr id="88" name="Ink 87">
                  <a:extLst>
                    <a:ext uri="{FF2B5EF4-FFF2-40B4-BE49-F238E27FC236}">
                      <a16:creationId xmlns:a16="http://schemas.microsoft.com/office/drawing/2014/main" id="{860EE903-4DFE-3A42-A955-B106436FFD9E}"/>
                    </a:ext>
                  </a:extLst>
                </p:cNvPr>
                <p:cNvPicPr/>
                <p:nvPr/>
              </p:nvPicPr>
              <p:blipFill>
                <a:blip r:embed="rId36"/>
                <a:stretch>
                  <a:fillRect/>
                </a:stretch>
              </p:blipFill>
              <p:spPr>
                <a:xfrm>
                  <a:off x="155537" y="2691806"/>
                  <a:ext cx="12708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9" name="Ink 88">
                  <a:extLst>
                    <a:ext uri="{FF2B5EF4-FFF2-40B4-BE49-F238E27FC236}">
                      <a16:creationId xmlns:a16="http://schemas.microsoft.com/office/drawing/2014/main" id="{764B69E7-3F75-D34E-9D40-97C862AB9EBB}"/>
                    </a:ext>
                  </a:extLst>
                </p14:cNvPr>
                <p14:cNvContentPartPr/>
                <p14:nvPr/>
              </p14:nvContentPartPr>
              <p14:xfrm>
                <a:off x="135017" y="2754806"/>
                <a:ext cx="169560" cy="166680"/>
              </p14:xfrm>
            </p:contentPart>
          </mc:Choice>
          <mc:Fallback xmlns="">
            <p:pic>
              <p:nvPicPr>
                <p:cNvPr id="89" name="Ink 88">
                  <a:extLst>
                    <a:ext uri="{FF2B5EF4-FFF2-40B4-BE49-F238E27FC236}">
                      <a16:creationId xmlns:a16="http://schemas.microsoft.com/office/drawing/2014/main" id="{764B69E7-3F75-D34E-9D40-97C862AB9EBB}"/>
                    </a:ext>
                  </a:extLst>
                </p:cNvPr>
                <p:cNvPicPr/>
                <p:nvPr/>
              </p:nvPicPr>
              <p:blipFill>
                <a:blip r:embed="rId38"/>
                <a:stretch>
                  <a:fillRect/>
                </a:stretch>
              </p:blipFill>
              <p:spPr>
                <a:xfrm>
                  <a:off x="127457" y="2747246"/>
                  <a:ext cx="18468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0" name="Ink 89">
                  <a:extLst>
                    <a:ext uri="{FF2B5EF4-FFF2-40B4-BE49-F238E27FC236}">
                      <a16:creationId xmlns:a16="http://schemas.microsoft.com/office/drawing/2014/main" id="{15ACDE82-C1F8-AB42-8456-4E7C8693069B}"/>
                    </a:ext>
                  </a:extLst>
                </p14:cNvPr>
                <p14:cNvContentPartPr/>
                <p14:nvPr/>
              </p14:nvContentPartPr>
              <p14:xfrm>
                <a:off x="330497" y="2673446"/>
                <a:ext cx="163800" cy="294840"/>
              </p14:xfrm>
            </p:contentPart>
          </mc:Choice>
          <mc:Fallback xmlns="">
            <p:pic>
              <p:nvPicPr>
                <p:cNvPr id="90" name="Ink 89">
                  <a:extLst>
                    <a:ext uri="{FF2B5EF4-FFF2-40B4-BE49-F238E27FC236}">
                      <a16:creationId xmlns:a16="http://schemas.microsoft.com/office/drawing/2014/main" id="{15ACDE82-C1F8-AB42-8456-4E7C8693069B}"/>
                    </a:ext>
                  </a:extLst>
                </p:cNvPr>
                <p:cNvPicPr/>
                <p:nvPr/>
              </p:nvPicPr>
              <p:blipFill>
                <a:blip r:embed="rId40"/>
                <a:stretch>
                  <a:fillRect/>
                </a:stretch>
              </p:blipFill>
              <p:spPr>
                <a:xfrm>
                  <a:off x="322937" y="2665886"/>
                  <a:ext cx="178920" cy="309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1" name="Ink 90">
                  <a:extLst>
                    <a:ext uri="{FF2B5EF4-FFF2-40B4-BE49-F238E27FC236}">
                      <a16:creationId xmlns:a16="http://schemas.microsoft.com/office/drawing/2014/main" id="{42C2123E-4DA7-E243-9330-7D7DB700C29F}"/>
                    </a:ext>
                  </a:extLst>
                </p14:cNvPr>
                <p14:cNvContentPartPr/>
                <p14:nvPr/>
              </p14:nvContentPartPr>
              <p14:xfrm>
                <a:off x="501497" y="2708366"/>
                <a:ext cx="91080" cy="231480"/>
              </p14:xfrm>
            </p:contentPart>
          </mc:Choice>
          <mc:Fallback xmlns="">
            <p:pic>
              <p:nvPicPr>
                <p:cNvPr id="91" name="Ink 90">
                  <a:extLst>
                    <a:ext uri="{FF2B5EF4-FFF2-40B4-BE49-F238E27FC236}">
                      <a16:creationId xmlns:a16="http://schemas.microsoft.com/office/drawing/2014/main" id="{42C2123E-4DA7-E243-9330-7D7DB700C29F}"/>
                    </a:ext>
                  </a:extLst>
                </p:cNvPr>
                <p:cNvPicPr/>
                <p:nvPr/>
              </p:nvPicPr>
              <p:blipFill>
                <a:blip r:embed="rId42"/>
                <a:stretch>
                  <a:fillRect/>
                </a:stretch>
              </p:blipFill>
              <p:spPr>
                <a:xfrm>
                  <a:off x="493967" y="2700806"/>
                  <a:ext cx="10614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 name="Ink 91">
                  <a:extLst>
                    <a:ext uri="{FF2B5EF4-FFF2-40B4-BE49-F238E27FC236}">
                      <a16:creationId xmlns:a16="http://schemas.microsoft.com/office/drawing/2014/main" id="{198EF970-336D-2745-BC8C-385A7AEE26EE}"/>
                    </a:ext>
                  </a:extLst>
                </p14:cNvPr>
                <p14:cNvContentPartPr/>
                <p14:nvPr/>
              </p14:nvContentPartPr>
              <p14:xfrm>
                <a:off x="414737" y="2834366"/>
                <a:ext cx="187920" cy="13680"/>
              </p14:xfrm>
            </p:contentPart>
          </mc:Choice>
          <mc:Fallback xmlns="">
            <p:pic>
              <p:nvPicPr>
                <p:cNvPr id="92" name="Ink 91">
                  <a:extLst>
                    <a:ext uri="{FF2B5EF4-FFF2-40B4-BE49-F238E27FC236}">
                      <a16:creationId xmlns:a16="http://schemas.microsoft.com/office/drawing/2014/main" id="{198EF970-336D-2745-BC8C-385A7AEE26EE}"/>
                    </a:ext>
                  </a:extLst>
                </p:cNvPr>
                <p:cNvPicPr/>
                <p:nvPr/>
              </p:nvPicPr>
              <p:blipFill>
                <a:blip r:embed="rId44"/>
                <a:stretch>
                  <a:fillRect/>
                </a:stretch>
              </p:blipFill>
              <p:spPr>
                <a:xfrm>
                  <a:off x="407162" y="2826806"/>
                  <a:ext cx="203069"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Ink 92">
                  <a:extLst>
                    <a:ext uri="{FF2B5EF4-FFF2-40B4-BE49-F238E27FC236}">
                      <a16:creationId xmlns:a16="http://schemas.microsoft.com/office/drawing/2014/main" id="{E63F5EB1-4764-A745-BB8B-7616049E17EA}"/>
                    </a:ext>
                  </a:extLst>
                </p14:cNvPr>
                <p14:cNvContentPartPr/>
                <p14:nvPr/>
              </p14:nvContentPartPr>
              <p14:xfrm>
                <a:off x="539657" y="2664806"/>
                <a:ext cx="158760" cy="366840"/>
              </p14:xfrm>
            </p:contentPart>
          </mc:Choice>
          <mc:Fallback xmlns="">
            <p:pic>
              <p:nvPicPr>
                <p:cNvPr id="93" name="Ink 92">
                  <a:extLst>
                    <a:ext uri="{FF2B5EF4-FFF2-40B4-BE49-F238E27FC236}">
                      <a16:creationId xmlns:a16="http://schemas.microsoft.com/office/drawing/2014/main" id="{E63F5EB1-4764-A745-BB8B-7616049E17EA}"/>
                    </a:ext>
                  </a:extLst>
                </p:cNvPr>
                <p:cNvPicPr/>
                <p:nvPr/>
              </p:nvPicPr>
              <p:blipFill>
                <a:blip r:embed="rId46"/>
                <a:stretch>
                  <a:fillRect/>
                </a:stretch>
              </p:blipFill>
              <p:spPr>
                <a:xfrm>
                  <a:off x="532080" y="2657246"/>
                  <a:ext cx="173914" cy="381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Ink 93">
                  <a:extLst>
                    <a:ext uri="{FF2B5EF4-FFF2-40B4-BE49-F238E27FC236}">
                      <a16:creationId xmlns:a16="http://schemas.microsoft.com/office/drawing/2014/main" id="{C5483103-F6E8-AA47-88DC-051109C66631}"/>
                    </a:ext>
                  </a:extLst>
                </p14:cNvPr>
                <p14:cNvContentPartPr/>
                <p14:nvPr/>
              </p14:nvContentPartPr>
              <p14:xfrm>
                <a:off x="783737" y="2795126"/>
                <a:ext cx="97200" cy="720"/>
              </p14:xfrm>
            </p:contentPart>
          </mc:Choice>
          <mc:Fallback xmlns="">
            <p:pic>
              <p:nvPicPr>
                <p:cNvPr id="94" name="Ink 93">
                  <a:extLst>
                    <a:ext uri="{FF2B5EF4-FFF2-40B4-BE49-F238E27FC236}">
                      <a16:creationId xmlns:a16="http://schemas.microsoft.com/office/drawing/2014/main" id="{C5483103-F6E8-AA47-88DC-051109C66631}"/>
                    </a:ext>
                  </a:extLst>
                </p:cNvPr>
                <p:cNvPicPr/>
                <p:nvPr/>
              </p:nvPicPr>
              <p:blipFill>
                <a:blip r:embed="rId48"/>
                <a:stretch>
                  <a:fillRect/>
                </a:stretch>
              </p:blipFill>
              <p:spPr>
                <a:xfrm>
                  <a:off x="776177" y="2787566"/>
                  <a:ext cx="1123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5" name="Ink 94">
                  <a:extLst>
                    <a:ext uri="{FF2B5EF4-FFF2-40B4-BE49-F238E27FC236}">
                      <a16:creationId xmlns:a16="http://schemas.microsoft.com/office/drawing/2014/main" id="{B4496440-8EF1-4D41-803F-193F3D9D562E}"/>
                    </a:ext>
                  </a:extLst>
                </p14:cNvPr>
                <p14:cNvContentPartPr/>
                <p14:nvPr/>
              </p14:nvContentPartPr>
              <p14:xfrm>
                <a:off x="792377" y="2889446"/>
                <a:ext cx="114120" cy="21960"/>
              </p14:xfrm>
            </p:contentPart>
          </mc:Choice>
          <mc:Fallback xmlns="">
            <p:pic>
              <p:nvPicPr>
                <p:cNvPr id="95" name="Ink 94">
                  <a:extLst>
                    <a:ext uri="{FF2B5EF4-FFF2-40B4-BE49-F238E27FC236}">
                      <a16:creationId xmlns:a16="http://schemas.microsoft.com/office/drawing/2014/main" id="{B4496440-8EF1-4D41-803F-193F3D9D562E}"/>
                    </a:ext>
                  </a:extLst>
                </p:cNvPr>
                <p:cNvPicPr/>
                <p:nvPr/>
              </p:nvPicPr>
              <p:blipFill>
                <a:blip r:embed="rId50"/>
                <a:stretch>
                  <a:fillRect/>
                </a:stretch>
              </p:blipFill>
              <p:spPr>
                <a:xfrm>
                  <a:off x="784817" y="2881886"/>
                  <a:ext cx="129240" cy="37080"/>
                </a:xfrm>
                <a:prstGeom prst="rect">
                  <a:avLst/>
                </a:prstGeom>
              </p:spPr>
            </p:pic>
          </mc:Fallback>
        </mc:AlternateContent>
      </p:grpSp>
      <p:grpSp>
        <p:nvGrpSpPr>
          <p:cNvPr id="105" name="Group 104">
            <a:extLst>
              <a:ext uri="{FF2B5EF4-FFF2-40B4-BE49-F238E27FC236}">
                <a16:creationId xmlns:a16="http://schemas.microsoft.com/office/drawing/2014/main" id="{C1B8EB83-913B-B345-B6A0-2A4E81E21E9D}"/>
              </a:ext>
            </a:extLst>
          </p:cNvPr>
          <p:cNvGrpSpPr/>
          <p:nvPr/>
        </p:nvGrpSpPr>
        <p:grpSpPr>
          <a:xfrm>
            <a:off x="1174337" y="2359886"/>
            <a:ext cx="680760" cy="655200"/>
            <a:chOff x="1174337" y="2359886"/>
            <a:chExt cx="680760" cy="655200"/>
          </a:xfrm>
        </p:grpSpPr>
        <mc:AlternateContent xmlns:mc="http://schemas.openxmlformats.org/markup-compatibility/2006" xmlns:p14="http://schemas.microsoft.com/office/powerpoint/2010/main">
          <mc:Choice Requires="p14">
            <p:contentPart p14:bwMode="auto" r:id="rId51">
              <p14:nvContentPartPr>
                <p14:cNvPr id="96" name="Ink 95">
                  <a:extLst>
                    <a:ext uri="{FF2B5EF4-FFF2-40B4-BE49-F238E27FC236}">
                      <a16:creationId xmlns:a16="http://schemas.microsoft.com/office/drawing/2014/main" id="{25849983-BCFE-6A47-8BBA-5DD46CAF416F}"/>
                    </a:ext>
                  </a:extLst>
                </p14:cNvPr>
                <p14:cNvContentPartPr/>
                <p14:nvPr/>
              </p14:nvContentPartPr>
              <p14:xfrm>
                <a:off x="1174337" y="2670926"/>
                <a:ext cx="154080" cy="344160"/>
              </p14:xfrm>
            </p:contentPart>
          </mc:Choice>
          <mc:Fallback xmlns="">
            <p:pic>
              <p:nvPicPr>
                <p:cNvPr id="96" name="Ink 95">
                  <a:extLst>
                    <a:ext uri="{FF2B5EF4-FFF2-40B4-BE49-F238E27FC236}">
                      <a16:creationId xmlns:a16="http://schemas.microsoft.com/office/drawing/2014/main" id="{25849983-BCFE-6A47-8BBA-5DD46CAF416F}"/>
                    </a:ext>
                  </a:extLst>
                </p:cNvPr>
                <p:cNvPicPr/>
                <p:nvPr/>
              </p:nvPicPr>
              <p:blipFill>
                <a:blip r:embed="rId52"/>
                <a:stretch>
                  <a:fillRect/>
                </a:stretch>
              </p:blipFill>
              <p:spPr>
                <a:xfrm>
                  <a:off x="1166759" y="2663366"/>
                  <a:ext cx="169235" cy="3592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97" name="Ink 96">
                  <a:extLst>
                    <a:ext uri="{FF2B5EF4-FFF2-40B4-BE49-F238E27FC236}">
                      <a16:creationId xmlns:a16="http://schemas.microsoft.com/office/drawing/2014/main" id="{BCD88E27-3673-C848-8B46-AE4D8C708435}"/>
                    </a:ext>
                  </a:extLst>
                </p14:cNvPr>
                <p14:cNvContentPartPr/>
                <p14:nvPr/>
              </p14:nvContentPartPr>
              <p14:xfrm>
                <a:off x="1175417" y="2895926"/>
                <a:ext cx="171000" cy="13680"/>
              </p14:xfrm>
            </p:contentPart>
          </mc:Choice>
          <mc:Fallback xmlns="">
            <p:pic>
              <p:nvPicPr>
                <p:cNvPr id="97" name="Ink 96">
                  <a:extLst>
                    <a:ext uri="{FF2B5EF4-FFF2-40B4-BE49-F238E27FC236}">
                      <a16:creationId xmlns:a16="http://schemas.microsoft.com/office/drawing/2014/main" id="{BCD88E27-3673-C848-8B46-AE4D8C708435}"/>
                    </a:ext>
                  </a:extLst>
                </p:cNvPr>
                <p:cNvPicPr/>
                <p:nvPr/>
              </p:nvPicPr>
              <p:blipFill>
                <a:blip r:embed="rId54"/>
                <a:stretch>
                  <a:fillRect/>
                </a:stretch>
              </p:blipFill>
              <p:spPr>
                <a:xfrm>
                  <a:off x="1167857" y="2888366"/>
                  <a:ext cx="18612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8" name="Ink 97">
                  <a:extLst>
                    <a:ext uri="{FF2B5EF4-FFF2-40B4-BE49-F238E27FC236}">
                      <a16:creationId xmlns:a16="http://schemas.microsoft.com/office/drawing/2014/main" id="{EABCC8BF-C89B-D641-8E91-CDEE31152370}"/>
                    </a:ext>
                  </a:extLst>
                </p14:cNvPr>
                <p14:cNvContentPartPr/>
                <p14:nvPr/>
              </p14:nvContentPartPr>
              <p14:xfrm>
                <a:off x="1414457" y="2679206"/>
                <a:ext cx="246600" cy="224280"/>
              </p14:xfrm>
            </p:contentPart>
          </mc:Choice>
          <mc:Fallback xmlns="">
            <p:pic>
              <p:nvPicPr>
                <p:cNvPr id="98" name="Ink 97">
                  <a:extLst>
                    <a:ext uri="{FF2B5EF4-FFF2-40B4-BE49-F238E27FC236}">
                      <a16:creationId xmlns:a16="http://schemas.microsoft.com/office/drawing/2014/main" id="{EABCC8BF-C89B-D641-8E91-CDEE31152370}"/>
                    </a:ext>
                  </a:extLst>
                </p:cNvPr>
                <p:cNvPicPr/>
                <p:nvPr/>
              </p:nvPicPr>
              <p:blipFill>
                <a:blip r:embed="rId56"/>
                <a:stretch>
                  <a:fillRect/>
                </a:stretch>
              </p:blipFill>
              <p:spPr>
                <a:xfrm>
                  <a:off x="1406908" y="2671646"/>
                  <a:ext cx="261698"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1" name="Ink 100">
                  <a:extLst>
                    <a:ext uri="{FF2B5EF4-FFF2-40B4-BE49-F238E27FC236}">
                      <a16:creationId xmlns:a16="http://schemas.microsoft.com/office/drawing/2014/main" id="{9918DB30-FC32-7A44-BF61-C3C9CFF4D477}"/>
                    </a:ext>
                  </a:extLst>
                </p14:cNvPr>
                <p14:cNvContentPartPr/>
                <p14:nvPr/>
              </p14:nvContentPartPr>
              <p14:xfrm>
                <a:off x="1463057" y="2377166"/>
                <a:ext cx="58680" cy="235080"/>
              </p14:xfrm>
            </p:contentPart>
          </mc:Choice>
          <mc:Fallback xmlns="">
            <p:pic>
              <p:nvPicPr>
                <p:cNvPr id="101" name="Ink 100">
                  <a:extLst>
                    <a:ext uri="{FF2B5EF4-FFF2-40B4-BE49-F238E27FC236}">
                      <a16:creationId xmlns:a16="http://schemas.microsoft.com/office/drawing/2014/main" id="{9918DB30-FC32-7A44-BF61-C3C9CFF4D477}"/>
                    </a:ext>
                  </a:extLst>
                </p:cNvPr>
                <p:cNvPicPr/>
                <p:nvPr/>
              </p:nvPicPr>
              <p:blipFill>
                <a:blip r:embed="rId58"/>
                <a:stretch>
                  <a:fillRect/>
                </a:stretch>
              </p:blipFill>
              <p:spPr>
                <a:xfrm>
                  <a:off x="1455497" y="2369606"/>
                  <a:ext cx="7380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2" name="Ink 101">
                  <a:extLst>
                    <a:ext uri="{FF2B5EF4-FFF2-40B4-BE49-F238E27FC236}">
                      <a16:creationId xmlns:a16="http://schemas.microsoft.com/office/drawing/2014/main" id="{0AEA1299-46A2-4849-882D-1AEAEF12A214}"/>
                    </a:ext>
                  </a:extLst>
                </p14:cNvPr>
                <p14:cNvContentPartPr/>
                <p14:nvPr/>
              </p14:nvContentPartPr>
              <p14:xfrm>
                <a:off x="1462697" y="2362406"/>
                <a:ext cx="237960" cy="248400"/>
              </p14:xfrm>
            </p:contentPart>
          </mc:Choice>
          <mc:Fallback xmlns="">
            <p:pic>
              <p:nvPicPr>
                <p:cNvPr id="102" name="Ink 101">
                  <a:extLst>
                    <a:ext uri="{FF2B5EF4-FFF2-40B4-BE49-F238E27FC236}">
                      <a16:creationId xmlns:a16="http://schemas.microsoft.com/office/drawing/2014/main" id="{0AEA1299-46A2-4849-882D-1AEAEF12A214}"/>
                    </a:ext>
                  </a:extLst>
                </p:cNvPr>
                <p:cNvPicPr/>
                <p:nvPr/>
              </p:nvPicPr>
              <p:blipFill>
                <a:blip r:embed="rId60"/>
                <a:stretch>
                  <a:fillRect/>
                </a:stretch>
              </p:blipFill>
              <p:spPr>
                <a:xfrm>
                  <a:off x="1455137" y="2354846"/>
                  <a:ext cx="25308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3" name="Ink 102">
                  <a:extLst>
                    <a:ext uri="{FF2B5EF4-FFF2-40B4-BE49-F238E27FC236}">
                      <a16:creationId xmlns:a16="http://schemas.microsoft.com/office/drawing/2014/main" id="{D4DA5A3E-4229-8D4D-8033-206845CCADC3}"/>
                    </a:ext>
                  </a:extLst>
                </p14:cNvPr>
                <p14:cNvContentPartPr/>
                <p14:nvPr/>
              </p14:nvContentPartPr>
              <p14:xfrm>
                <a:off x="1706777" y="2359886"/>
                <a:ext cx="148320" cy="213480"/>
              </p14:xfrm>
            </p:contentPart>
          </mc:Choice>
          <mc:Fallback xmlns="">
            <p:pic>
              <p:nvPicPr>
                <p:cNvPr id="103" name="Ink 102">
                  <a:extLst>
                    <a:ext uri="{FF2B5EF4-FFF2-40B4-BE49-F238E27FC236}">
                      <a16:creationId xmlns:a16="http://schemas.microsoft.com/office/drawing/2014/main" id="{D4DA5A3E-4229-8D4D-8033-206845CCADC3}"/>
                    </a:ext>
                  </a:extLst>
                </p:cNvPr>
                <p:cNvPicPr/>
                <p:nvPr/>
              </p:nvPicPr>
              <p:blipFill>
                <a:blip r:embed="rId62"/>
                <a:stretch>
                  <a:fillRect/>
                </a:stretch>
              </p:blipFill>
              <p:spPr>
                <a:xfrm>
                  <a:off x="1699235" y="2352326"/>
                  <a:ext cx="163403"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4" name="Ink 103">
                  <a:extLst>
                    <a:ext uri="{FF2B5EF4-FFF2-40B4-BE49-F238E27FC236}">
                      <a16:creationId xmlns:a16="http://schemas.microsoft.com/office/drawing/2014/main" id="{3BF970B5-631F-3241-AE1D-22D4F00F8908}"/>
                    </a:ext>
                  </a:extLst>
                </p14:cNvPr>
                <p14:cNvContentPartPr/>
                <p14:nvPr/>
              </p14:nvContentPartPr>
              <p14:xfrm>
                <a:off x="1660697" y="2461406"/>
                <a:ext cx="160560" cy="29520"/>
              </p14:xfrm>
            </p:contentPart>
          </mc:Choice>
          <mc:Fallback xmlns="">
            <p:pic>
              <p:nvPicPr>
                <p:cNvPr id="104" name="Ink 103">
                  <a:extLst>
                    <a:ext uri="{FF2B5EF4-FFF2-40B4-BE49-F238E27FC236}">
                      <a16:creationId xmlns:a16="http://schemas.microsoft.com/office/drawing/2014/main" id="{3BF970B5-631F-3241-AE1D-22D4F00F8908}"/>
                    </a:ext>
                  </a:extLst>
                </p:cNvPr>
                <p:cNvPicPr/>
                <p:nvPr/>
              </p:nvPicPr>
              <p:blipFill>
                <a:blip r:embed="rId64"/>
                <a:stretch>
                  <a:fillRect/>
                </a:stretch>
              </p:blipFill>
              <p:spPr>
                <a:xfrm>
                  <a:off x="1653137" y="2453846"/>
                  <a:ext cx="175680" cy="44640"/>
                </a:xfrm>
                <a:prstGeom prst="rect">
                  <a:avLst/>
                </a:prstGeom>
              </p:spPr>
            </p:pic>
          </mc:Fallback>
        </mc:AlternateContent>
      </p:grpSp>
      <p:grpSp>
        <p:nvGrpSpPr>
          <p:cNvPr id="111" name="Group 110">
            <a:extLst>
              <a:ext uri="{FF2B5EF4-FFF2-40B4-BE49-F238E27FC236}">
                <a16:creationId xmlns:a16="http://schemas.microsoft.com/office/drawing/2014/main" id="{CEFEFFDC-512C-2649-BB6A-05AFAA43CA36}"/>
              </a:ext>
            </a:extLst>
          </p:cNvPr>
          <p:cNvGrpSpPr/>
          <p:nvPr/>
        </p:nvGrpSpPr>
        <p:grpSpPr>
          <a:xfrm>
            <a:off x="333017" y="3262406"/>
            <a:ext cx="1037520" cy="219600"/>
            <a:chOff x="333017" y="3262406"/>
            <a:chExt cx="1037520" cy="219600"/>
          </a:xfrm>
        </p:grpSpPr>
        <mc:AlternateContent xmlns:mc="http://schemas.openxmlformats.org/markup-compatibility/2006" xmlns:p14="http://schemas.microsoft.com/office/powerpoint/2010/main">
          <mc:Choice Requires="p14">
            <p:contentPart p14:bwMode="auto" r:id="rId65">
              <p14:nvContentPartPr>
                <p14:cNvPr id="106" name="Ink 105">
                  <a:extLst>
                    <a:ext uri="{FF2B5EF4-FFF2-40B4-BE49-F238E27FC236}">
                      <a16:creationId xmlns:a16="http://schemas.microsoft.com/office/drawing/2014/main" id="{1780626F-BA0F-2C47-ABD1-A07ADED13322}"/>
                    </a:ext>
                  </a:extLst>
                </p14:cNvPr>
                <p14:cNvContentPartPr/>
                <p14:nvPr/>
              </p14:nvContentPartPr>
              <p14:xfrm>
                <a:off x="374417" y="3326486"/>
                <a:ext cx="53280" cy="155520"/>
              </p14:xfrm>
            </p:contentPart>
          </mc:Choice>
          <mc:Fallback xmlns="">
            <p:pic>
              <p:nvPicPr>
                <p:cNvPr id="106" name="Ink 105">
                  <a:extLst>
                    <a:ext uri="{FF2B5EF4-FFF2-40B4-BE49-F238E27FC236}">
                      <a16:creationId xmlns:a16="http://schemas.microsoft.com/office/drawing/2014/main" id="{1780626F-BA0F-2C47-ABD1-A07ADED13322}"/>
                    </a:ext>
                  </a:extLst>
                </p:cNvPr>
                <p:cNvPicPr/>
                <p:nvPr/>
              </p:nvPicPr>
              <p:blipFill>
                <a:blip r:embed="rId66"/>
                <a:stretch>
                  <a:fillRect/>
                </a:stretch>
              </p:blipFill>
              <p:spPr>
                <a:xfrm>
                  <a:off x="366857" y="3318908"/>
                  <a:ext cx="68400" cy="170675"/>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7" name="Ink 106">
                  <a:extLst>
                    <a:ext uri="{FF2B5EF4-FFF2-40B4-BE49-F238E27FC236}">
                      <a16:creationId xmlns:a16="http://schemas.microsoft.com/office/drawing/2014/main" id="{66219F4C-598D-104B-A068-C5C376A829BF}"/>
                    </a:ext>
                  </a:extLst>
                </p14:cNvPr>
                <p14:cNvContentPartPr/>
                <p14:nvPr/>
              </p14:nvContentPartPr>
              <p14:xfrm>
                <a:off x="333017" y="3303086"/>
                <a:ext cx="137520" cy="23400"/>
              </p14:xfrm>
            </p:contentPart>
          </mc:Choice>
          <mc:Fallback xmlns="">
            <p:pic>
              <p:nvPicPr>
                <p:cNvPr id="107" name="Ink 106">
                  <a:extLst>
                    <a:ext uri="{FF2B5EF4-FFF2-40B4-BE49-F238E27FC236}">
                      <a16:creationId xmlns:a16="http://schemas.microsoft.com/office/drawing/2014/main" id="{66219F4C-598D-104B-A068-C5C376A829BF}"/>
                    </a:ext>
                  </a:extLst>
                </p:cNvPr>
                <p:cNvPicPr/>
                <p:nvPr/>
              </p:nvPicPr>
              <p:blipFill>
                <a:blip r:embed="rId68"/>
                <a:stretch>
                  <a:fillRect/>
                </a:stretch>
              </p:blipFill>
              <p:spPr>
                <a:xfrm>
                  <a:off x="325437" y="3295526"/>
                  <a:ext cx="15268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8" name="Ink 107">
                  <a:extLst>
                    <a:ext uri="{FF2B5EF4-FFF2-40B4-BE49-F238E27FC236}">
                      <a16:creationId xmlns:a16="http://schemas.microsoft.com/office/drawing/2014/main" id="{AF47DB69-DF34-4C4B-9073-AD49E0644472}"/>
                    </a:ext>
                  </a:extLst>
                </p14:cNvPr>
                <p14:cNvContentPartPr/>
                <p14:nvPr/>
              </p14:nvContentPartPr>
              <p14:xfrm>
                <a:off x="348137" y="3350966"/>
                <a:ext cx="195120" cy="40680"/>
              </p14:xfrm>
            </p:contentPart>
          </mc:Choice>
          <mc:Fallback xmlns="">
            <p:pic>
              <p:nvPicPr>
                <p:cNvPr id="108" name="Ink 107">
                  <a:extLst>
                    <a:ext uri="{FF2B5EF4-FFF2-40B4-BE49-F238E27FC236}">
                      <a16:creationId xmlns:a16="http://schemas.microsoft.com/office/drawing/2014/main" id="{AF47DB69-DF34-4C4B-9073-AD49E0644472}"/>
                    </a:ext>
                  </a:extLst>
                </p:cNvPr>
                <p:cNvPicPr/>
                <p:nvPr/>
              </p:nvPicPr>
              <p:blipFill>
                <a:blip r:embed="rId70"/>
                <a:stretch>
                  <a:fillRect/>
                </a:stretch>
              </p:blipFill>
              <p:spPr>
                <a:xfrm>
                  <a:off x="340563" y="3343406"/>
                  <a:ext cx="210268"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9" name="Ink 108">
                  <a:extLst>
                    <a:ext uri="{FF2B5EF4-FFF2-40B4-BE49-F238E27FC236}">
                      <a16:creationId xmlns:a16="http://schemas.microsoft.com/office/drawing/2014/main" id="{DDB4937A-3A3F-E149-98A4-393BA52D9E35}"/>
                    </a:ext>
                  </a:extLst>
                </p14:cNvPr>
                <p14:cNvContentPartPr/>
                <p14:nvPr/>
              </p14:nvContentPartPr>
              <p14:xfrm>
                <a:off x="545417" y="3262406"/>
                <a:ext cx="432000" cy="183960"/>
              </p14:xfrm>
            </p:contentPart>
          </mc:Choice>
          <mc:Fallback xmlns="">
            <p:pic>
              <p:nvPicPr>
                <p:cNvPr id="109" name="Ink 108">
                  <a:extLst>
                    <a:ext uri="{FF2B5EF4-FFF2-40B4-BE49-F238E27FC236}">
                      <a16:creationId xmlns:a16="http://schemas.microsoft.com/office/drawing/2014/main" id="{DDB4937A-3A3F-E149-98A4-393BA52D9E35}"/>
                    </a:ext>
                  </a:extLst>
                </p:cNvPr>
                <p:cNvPicPr/>
                <p:nvPr/>
              </p:nvPicPr>
              <p:blipFill>
                <a:blip r:embed="rId72"/>
                <a:stretch>
                  <a:fillRect/>
                </a:stretch>
              </p:blipFill>
              <p:spPr>
                <a:xfrm>
                  <a:off x="537857" y="3254846"/>
                  <a:ext cx="44712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10" name="Ink 109">
                  <a:extLst>
                    <a:ext uri="{FF2B5EF4-FFF2-40B4-BE49-F238E27FC236}">
                      <a16:creationId xmlns:a16="http://schemas.microsoft.com/office/drawing/2014/main" id="{3A0C8DB2-DC1A-B54C-82A8-DC1EF5FFA94F}"/>
                    </a:ext>
                  </a:extLst>
                </p14:cNvPr>
                <p14:cNvContentPartPr/>
                <p14:nvPr/>
              </p14:nvContentPartPr>
              <p14:xfrm>
                <a:off x="1036097" y="3291566"/>
                <a:ext cx="334440" cy="162720"/>
              </p14:xfrm>
            </p:contentPart>
          </mc:Choice>
          <mc:Fallback xmlns="">
            <p:pic>
              <p:nvPicPr>
                <p:cNvPr id="110" name="Ink 109">
                  <a:extLst>
                    <a:ext uri="{FF2B5EF4-FFF2-40B4-BE49-F238E27FC236}">
                      <a16:creationId xmlns:a16="http://schemas.microsoft.com/office/drawing/2014/main" id="{3A0C8DB2-DC1A-B54C-82A8-DC1EF5FFA94F}"/>
                    </a:ext>
                  </a:extLst>
                </p:cNvPr>
                <p:cNvPicPr/>
                <p:nvPr/>
              </p:nvPicPr>
              <p:blipFill>
                <a:blip r:embed="rId74"/>
                <a:stretch>
                  <a:fillRect/>
                </a:stretch>
              </p:blipFill>
              <p:spPr>
                <a:xfrm>
                  <a:off x="1028529" y="3284006"/>
                  <a:ext cx="349576" cy="177840"/>
                </a:xfrm>
                <a:prstGeom prst="rect">
                  <a:avLst/>
                </a:prstGeom>
              </p:spPr>
            </p:pic>
          </mc:Fallback>
        </mc:AlternateContent>
      </p:grpSp>
      <p:grpSp>
        <p:nvGrpSpPr>
          <p:cNvPr id="116" name="Group 115">
            <a:extLst>
              <a:ext uri="{FF2B5EF4-FFF2-40B4-BE49-F238E27FC236}">
                <a16:creationId xmlns:a16="http://schemas.microsoft.com/office/drawing/2014/main" id="{18F00FDE-BB1D-7D46-A17F-D289A2EEC574}"/>
              </a:ext>
            </a:extLst>
          </p:cNvPr>
          <p:cNvGrpSpPr/>
          <p:nvPr/>
        </p:nvGrpSpPr>
        <p:grpSpPr>
          <a:xfrm>
            <a:off x="1654937" y="3260606"/>
            <a:ext cx="514800" cy="336600"/>
            <a:chOff x="1654937" y="3260606"/>
            <a:chExt cx="514800" cy="336600"/>
          </a:xfrm>
        </p:grpSpPr>
        <mc:AlternateContent xmlns:mc="http://schemas.openxmlformats.org/markup-compatibility/2006" xmlns:p14="http://schemas.microsoft.com/office/powerpoint/2010/main">
          <mc:Choice Requires="p14">
            <p:contentPart p14:bwMode="auto" r:id="rId75">
              <p14:nvContentPartPr>
                <p14:cNvPr id="112" name="Ink 111">
                  <a:extLst>
                    <a:ext uri="{FF2B5EF4-FFF2-40B4-BE49-F238E27FC236}">
                      <a16:creationId xmlns:a16="http://schemas.microsoft.com/office/drawing/2014/main" id="{46D6A36D-34A1-E745-95BB-A6B76CEF7703}"/>
                    </a:ext>
                  </a:extLst>
                </p14:cNvPr>
                <p14:cNvContentPartPr/>
                <p14:nvPr/>
              </p14:nvContentPartPr>
              <p14:xfrm>
                <a:off x="1654937" y="3306326"/>
                <a:ext cx="154080" cy="120600"/>
              </p14:xfrm>
            </p:contentPart>
          </mc:Choice>
          <mc:Fallback xmlns="">
            <p:pic>
              <p:nvPicPr>
                <p:cNvPr id="112" name="Ink 111">
                  <a:extLst>
                    <a:ext uri="{FF2B5EF4-FFF2-40B4-BE49-F238E27FC236}">
                      <a16:creationId xmlns:a16="http://schemas.microsoft.com/office/drawing/2014/main" id="{46D6A36D-34A1-E745-95BB-A6B76CEF7703}"/>
                    </a:ext>
                  </a:extLst>
                </p:cNvPr>
                <p:cNvPicPr/>
                <p:nvPr/>
              </p:nvPicPr>
              <p:blipFill>
                <a:blip r:embed="rId76"/>
                <a:stretch>
                  <a:fillRect/>
                </a:stretch>
              </p:blipFill>
              <p:spPr>
                <a:xfrm>
                  <a:off x="1647359" y="3298788"/>
                  <a:ext cx="169235" cy="135675"/>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13" name="Ink 112">
                  <a:extLst>
                    <a:ext uri="{FF2B5EF4-FFF2-40B4-BE49-F238E27FC236}">
                      <a16:creationId xmlns:a16="http://schemas.microsoft.com/office/drawing/2014/main" id="{E2BAD016-2DD9-AB4A-AF92-64E36298BE90}"/>
                    </a:ext>
                  </a:extLst>
                </p14:cNvPr>
                <p14:cNvContentPartPr/>
                <p14:nvPr/>
              </p14:nvContentPartPr>
              <p14:xfrm>
                <a:off x="1846097" y="3404966"/>
                <a:ext cx="14760" cy="5760"/>
              </p14:xfrm>
            </p:contentPart>
          </mc:Choice>
          <mc:Fallback xmlns="">
            <p:pic>
              <p:nvPicPr>
                <p:cNvPr id="113" name="Ink 112">
                  <a:extLst>
                    <a:ext uri="{FF2B5EF4-FFF2-40B4-BE49-F238E27FC236}">
                      <a16:creationId xmlns:a16="http://schemas.microsoft.com/office/drawing/2014/main" id="{E2BAD016-2DD9-AB4A-AF92-64E36298BE90}"/>
                    </a:ext>
                  </a:extLst>
                </p:cNvPr>
                <p:cNvPicPr/>
                <p:nvPr/>
              </p:nvPicPr>
              <p:blipFill>
                <a:blip r:embed="rId78"/>
                <a:stretch>
                  <a:fillRect/>
                </a:stretch>
              </p:blipFill>
              <p:spPr>
                <a:xfrm>
                  <a:off x="1838717" y="3397406"/>
                  <a:ext cx="2952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14" name="Ink 113">
                  <a:extLst>
                    <a:ext uri="{FF2B5EF4-FFF2-40B4-BE49-F238E27FC236}">
                      <a16:creationId xmlns:a16="http://schemas.microsoft.com/office/drawing/2014/main" id="{A220FE41-F702-3445-8527-13DC73909B26}"/>
                    </a:ext>
                  </a:extLst>
                </p14:cNvPr>
                <p14:cNvContentPartPr/>
                <p14:nvPr/>
              </p14:nvContentPartPr>
              <p14:xfrm>
                <a:off x="1942217" y="3260606"/>
                <a:ext cx="92160" cy="336600"/>
              </p14:xfrm>
            </p:contentPart>
          </mc:Choice>
          <mc:Fallback xmlns="">
            <p:pic>
              <p:nvPicPr>
                <p:cNvPr id="114" name="Ink 113">
                  <a:extLst>
                    <a:ext uri="{FF2B5EF4-FFF2-40B4-BE49-F238E27FC236}">
                      <a16:creationId xmlns:a16="http://schemas.microsoft.com/office/drawing/2014/main" id="{A220FE41-F702-3445-8527-13DC73909B26}"/>
                    </a:ext>
                  </a:extLst>
                </p:cNvPr>
                <p:cNvPicPr/>
                <p:nvPr/>
              </p:nvPicPr>
              <p:blipFill>
                <a:blip r:embed="rId80"/>
                <a:stretch>
                  <a:fillRect/>
                </a:stretch>
              </p:blipFill>
              <p:spPr>
                <a:xfrm>
                  <a:off x="1934627" y="3253046"/>
                  <a:ext cx="107339" cy="35172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15" name="Ink 114">
                  <a:extLst>
                    <a:ext uri="{FF2B5EF4-FFF2-40B4-BE49-F238E27FC236}">
                      <a16:creationId xmlns:a16="http://schemas.microsoft.com/office/drawing/2014/main" id="{55A381C6-9CD0-1449-82B7-D39BE068C4D2}"/>
                    </a:ext>
                  </a:extLst>
                </p14:cNvPr>
                <p14:cNvContentPartPr/>
                <p14:nvPr/>
              </p14:nvContentPartPr>
              <p14:xfrm>
                <a:off x="2159657" y="3430886"/>
                <a:ext cx="10080" cy="3960"/>
              </p14:xfrm>
            </p:contentPart>
          </mc:Choice>
          <mc:Fallback xmlns="">
            <p:pic>
              <p:nvPicPr>
                <p:cNvPr id="115" name="Ink 114">
                  <a:extLst>
                    <a:ext uri="{FF2B5EF4-FFF2-40B4-BE49-F238E27FC236}">
                      <a16:creationId xmlns:a16="http://schemas.microsoft.com/office/drawing/2014/main" id="{55A381C6-9CD0-1449-82B7-D39BE068C4D2}"/>
                    </a:ext>
                  </a:extLst>
                </p:cNvPr>
                <p:cNvPicPr/>
                <p:nvPr/>
              </p:nvPicPr>
              <p:blipFill>
                <a:blip r:embed="rId82"/>
                <a:stretch>
                  <a:fillRect/>
                </a:stretch>
              </p:blipFill>
              <p:spPr>
                <a:xfrm>
                  <a:off x="2152358" y="3423326"/>
                  <a:ext cx="24679" cy="19080"/>
                </a:xfrm>
                <a:prstGeom prst="rect">
                  <a:avLst/>
                </a:prstGeom>
              </p:spPr>
            </p:pic>
          </mc:Fallback>
        </mc:AlternateContent>
      </p:grpSp>
      <p:grpSp>
        <p:nvGrpSpPr>
          <p:cNvPr id="125" name="Group 124">
            <a:extLst>
              <a:ext uri="{FF2B5EF4-FFF2-40B4-BE49-F238E27FC236}">
                <a16:creationId xmlns:a16="http://schemas.microsoft.com/office/drawing/2014/main" id="{7379B3DF-1AF0-5D41-8F50-99D50CCB9318}"/>
              </a:ext>
            </a:extLst>
          </p:cNvPr>
          <p:cNvGrpSpPr/>
          <p:nvPr/>
        </p:nvGrpSpPr>
        <p:grpSpPr>
          <a:xfrm>
            <a:off x="279377" y="3713486"/>
            <a:ext cx="830160" cy="311040"/>
            <a:chOff x="279377" y="3713486"/>
            <a:chExt cx="830160" cy="311040"/>
          </a:xfrm>
        </p:grpSpPr>
        <mc:AlternateContent xmlns:mc="http://schemas.openxmlformats.org/markup-compatibility/2006" xmlns:p14="http://schemas.microsoft.com/office/powerpoint/2010/main">
          <mc:Choice Requires="p14">
            <p:contentPart p14:bwMode="auto" r:id="rId83">
              <p14:nvContentPartPr>
                <p14:cNvPr id="117" name="Ink 116">
                  <a:extLst>
                    <a:ext uri="{FF2B5EF4-FFF2-40B4-BE49-F238E27FC236}">
                      <a16:creationId xmlns:a16="http://schemas.microsoft.com/office/drawing/2014/main" id="{59790B93-15B4-C44B-8D38-C7B74DBC8323}"/>
                    </a:ext>
                  </a:extLst>
                </p14:cNvPr>
                <p14:cNvContentPartPr/>
                <p14:nvPr/>
              </p14:nvContentPartPr>
              <p14:xfrm>
                <a:off x="279377" y="3779366"/>
                <a:ext cx="89640" cy="230400"/>
              </p14:xfrm>
            </p:contentPart>
          </mc:Choice>
          <mc:Fallback xmlns="">
            <p:pic>
              <p:nvPicPr>
                <p:cNvPr id="117" name="Ink 116">
                  <a:extLst>
                    <a:ext uri="{FF2B5EF4-FFF2-40B4-BE49-F238E27FC236}">
                      <a16:creationId xmlns:a16="http://schemas.microsoft.com/office/drawing/2014/main" id="{59790B93-15B4-C44B-8D38-C7B74DBC8323}"/>
                    </a:ext>
                  </a:extLst>
                </p:cNvPr>
                <p:cNvPicPr/>
                <p:nvPr/>
              </p:nvPicPr>
              <p:blipFill>
                <a:blip r:embed="rId84"/>
                <a:stretch>
                  <a:fillRect/>
                </a:stretch>
              </p:blipFill>
              <p:spPr>
                <a:xfrm>
                  <a:off x="271787" y="3771818"/>
                  <a:ext cx="104821" cy="245496"/>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18" name="Ink 117">
                  <a:extLst>
                    <a:ext uri="{FF2B5EF4-FFF2-40B4-BE49-F238E27FC236}">
                      <a16:creationId xmlns:a16="http://schemas.microsoft.com/office/drawing/2014/main" id="{E1653F1F-AF5A-FD4A-9DC8-F69142D9E6AE}"/>
                    </a:ext>
                  </a:extLst>
                </p14:cNvPr>
                <p14:cNvContentPartPr/>
                <p14:nvPr/>
              </p14:nvContentPartPr>
              <p14:xfrm>
                <a:off x="286217" y="3807086"/>
                <a:ext cx="93240" cy="171360"/>
              </p14:xfrm>
            </p:contentPart>
          </mc:Choice>
          <mc:Fallback xmlns="">
            <p:pic>
              <p:nvPicPr>
                <p:cNvPr id="118" name="Ink 117">
                  <a:extLst>
                    <a:ext uri="{FF2B5EF4-FFF2-40B4-BE49-F238E27FC236}">
                      <a16:creationId xmlns:a16="http://schemas.microsoft.com/office/drawing/2014/main" id="{E1653F1F-AF5A-FD4A-9DC8-F69142D9E6AE}"/>
                    </a:ext>
                  </a:extLst>
                </p:cNvPr>
                <p:cNvPicPr/>
                <p:nvPr/>
              </p:nvPicPr>
              <p:blipFill>
                <a:blip r:embed="rId86"/>
                <a:stretch>
                  <a:fillRect/>
                </a:stretch>
              </p:blipFill>
              <p:spPr>
                <a:xfrm>
                  <a:off x="278657" y="3799510"/>
                  <a:ext cx="108360" cy="186512"/>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19" name="Ink 118">
                  <a:extLst>
                    <a:ext uri="{FF2B5EF4-FFF2-40B4-BE49-F238E27FC236}">
                      <a16:creationId xmlns:a16="http://schemas.microsoft.com/office/drawing/2014/main" id="{C6C97ECF-0CDC-1248-8370-632513C8B791}"/>
                    </a:ext>
                  </a:extLst>
                </p14:cNvPr>
                <p14:cNvContentPartPr/>
                <p14:nvPr/>
              </p14:nvContentPartPr>
              <p14:xfrm>
                <a:off x="445697" y="3744446"/>
                <a:ext cx="193320" cy="246960"/>
              </p14:xfrm>
            </p:contentPart>
          </mc:Choice>
          <mc:Fallback xmlns="">
            <p:pic>
              <p:nvPicPr>
                <p:cNvPr id="119" name="Ink 118">
                  <a:extLst>
                    <a:ext uri="{FF2B5EF4-FFF2-40B4-BE49-F238E27FC236}">
                      <a16:creationId xmlns:a16="http://schemas.microsoft.com/office/drawing/2014/main" id="{C6C97ECF-0CDC-1248-8370-632513C8B791}"/>
                    </a:ext>
                  </a:extLst>
                </p:cNvPr>
                <p:cNvPicPr/>
                <p:nvPr/>
              </p:nvPicPr>
              <p:blipFill>
                <a:blip r:embed="rId88"/>
                <a:stretch>
                  <a:fillRect/>
                </a:stretch>
              </p:blipFill>
              <p:spPr>
                <a:xfrm>
                  <a:off x="438123" y="3736886"/>
                  <a:ext cx="208468"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20" name="Ink 119">
                  <a:extLst>
                    <a:ext uri="{FF2B5EF4-FFF2-40B4-BE49-F238E27FC236}">
                      <a16:creationId xmlns:a16="http://schemas.microsoft.com/office/drawing/2014/main" id="{5BC199D4-847C-0B47-BD79-9CD1629B004C}"/>
                    </a:ext>
                  </a:extLst>
                </p14:cNvPr>
                <p14:cNvContentPartPr/>
                <p14:nvPr/>
              </p14:nvContentPartPr>
              <p14:xfrm>
                <a:off x="641897" y="3770726"/>
                <a:ext cx="74520" cy="169560"/>
              </p14:xfrm>
            </p:contentPart>
          </mc:Choice>
          <mc:Fallback xmlns="">
            <p:pic>
              <p:nvPicPr>
                <p:cNvPr id="120" name="Ink 119">
                  <a:extLst>
                    <a:ext uri="{FF2B5EF4-FFF2-40B4-BE49-F238E27FC236}">
                      <a16:creationId xmlns:a16="http://schemas.microsoft.com/office/drawing/2014/main" id="{5BC199D4-847C-0B47-BD79-9CD1629B004C}"/>
                    </a:ext>
                  </a:extLst>
                </p:cNvPr>
                <p:cNvPicPr/>
                <p:nvPr/>
              </p:nvPicPr>
              <p:blipFill>
                <a:blip r:embed="rId90"/>
                <a:stretch>
                  <a:fillRect/>
                </a:stretch>
              </p:blipFill>
              <p:spPr>
                <a:xfrm>
                  <a:off x="634373" y="3763166"/>
                  <a:ext cx="89567"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21" name="Ink 120">
                  <a:extLst>
                    <a:ext uri="{FF2B5EF4-FFF2-40B4-BE49-F238E27FC236}">
                      <a16:creationId xmlns:a16="http://schemas.microsoft.com/office/drawing/2014/main" id="{6A64E267-E4B3-9748-A55F-B72E8C596714}"/>
                    </a:ext>
                  </a:extLst>
                </p14:cNvPr>
                <p14:cNvContentPartPr/>
                <p14:nvPr/>
              </p14:nvContentPartPr>
              <p14:xfrm>
                <a:off x="556937" y="3857486"/>
                <a:ext cx="127440" cy="26640"/>
              </p14:xfrm>
            </p:contentPart>
          </mc:Choice>
          <mc:Fallback xmlns="">
            <p:pic>
              <p:nvPicPr>
                <p:cNvPr id="121" name="Ink 120">
                  <a:extLst>
                    <a:ext uri="{FF2B5EF4-FFF2-40B4-BE49-F238E27FC236}">
                      <a16:creationId xmlns:a16="http://schemas.microsoft.com/office/drawing/2014/main" id="{6A64E267-E4B3-9748-A55F-B72E8C596714}"/>
                    </a:ext>
                  </a:extLst>
                </p:cNvPr>
                <p:cNvPicPr/>
                <p:nvPr/>
              </p:nvPicPr>
              <p:blipFill>
                <a:blip r:embed="rId92"/>
                <a:stretch>
                  <a:fillRect/>
                </a:stretch>
              </p:blipFill>
              <p:spPr>
                <a:xfrm>
                  <a:off x="549377" y="3849926"/>
                  <a:ext cx="14256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22" name="Ink 121">
                  <a:extLst>
                    <a:ext uri="{FF2B5EF4-FFF2-40B4-BE49-F238E27FC236}">
                      <a16:creationId xmlns:a16="http://schemas.microsoft.com/office/drawing/2014/main" id="{45086C82-63AB-D64B-802B-3523AFD4AF1F}"/>
                    </a:ext>
                  </a:extLst>
                </p14:cNvPr>
                <p14:cNvContentPartPr/>
                <p14:nvPr/>
              </p14:nvContentPartPr>
              <p14:xfrm>
                <a:off x="672497" y="3713486"/>
                <a:ext cx="145080" cy="311040"/>
              </p14:xfrm>
            </p:contentPart>
          </mc:Choice>
          <mc:Fallback xmlns="">
            <p:pic>
              <p:nvPicPr>
                <p:cNvPr id="122" name="Ink 121">
                  <a:extLst>
                    <a:ext uri="{FF2B5EF4-FFF2-40B4-BE49-F238E27FC236}">
                      <a16:creationId xmlns:a16="http://schemas.microsoft.com/office/drawing/2014/main" id="{45086C82-63AB-D64B-802B-3523AFD4AF1F}"/>
                    </a:ext>
                  </a:extLst>
                </p:cNvPr>
                <p:cNvPicPr/>
                <p:nvPr/>
              </p:nvPicPr>
              <p:blipFill>
                <a:blip r:embed="rId94"/>
                <a:stretch>
                  <a:fillRect/>
                </a:stretch>
              </p:blipFill>
              <p:spPr>
                <a:xfrm>
                  <a:off x="664937" y="3705926"/>
                  <a:ext cx="160200" cy="3261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23" name="Ink 122">
                  <a:extLst>
                    <a:ext uri="{FF2B5EF4-FFF2-40B4-BE49-F238E27FC236}">
                      <a16:creationId xmlns:a16="http://schemas.microsoft.com/office/drawing/2014/main" id="{0ED48299-0D45-004A-8D64-C8F9BF00F62D}"/>
                    </a:ext>
                  </a:extLst>
                </p14:cNvPr>
                <p14:cNvContentPartPr/>
                <p14:nvPr/>
              </p14:nvContentPartPr>
              <p14:xfrm>
                <a:off x="892817" y="3835166"/>
                <a:ext cx="126720" cy="15840"/>
              </p14:xfrm>
            </p:contentPart>
          </mc:Choice>
          <mc:Fallback xmlns="">
            <p:pic>
              <p:nvPicPr>
                <p:cNvPr id="123" name="Ink 122">
                  <a:extLst>
                    <a:ext uri="{FF2B5EF4-FFF2-40B4-BE49-F238E27FC236}">
                      <a16:creationId xmlns:a16="http://schemas.microsoft.com/office/drawing/2014/main" id="{0ED48299-0D45-004A-8D64-C8F9BF00F62D}"/>
                    </a:ext>
                  </a:extLst>
                </p:cNvPr>
                <p:cNvPicPr/>
                <p:nvPr/>
              </p:nvPicPr>
              <p:blipFill>
                <a:blip r:embed="rId96"/>
                <a:stretch>
                  <a:fillRect/>
                </a:stretch>
              </p:blipFill>
              <p:spPr>
                <a:xfrm>
                  <a:off x="885257" y="3827606"/>
                  <a:ext cx="14184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24" name="Ink 123">
                  <a:extLst>
                    <a:ext uri="{FF2B5EF4-FFF2-40B4-BE49-F238E27FC236}">
                      <a16:creationId xmlns:a16="http://schemas.microsoft.com/office/drawing/2014/main" id="{D499B786-009D-7741-A049-E6C53A217DE4}"/>
                    </a:ext>
                  </a:extLst>
                </p14:cNvPr>
                <p14:cNvContentPartPr/>
                <p14:nvPr/>
              </p14:nvContentPartPr>
              <p14:xfrm>
                <a:off x="940337" y="3901406"/>
                <a:ext cx="169200" cy="27000"/>
              </p14:xfrm>
            </p:contentPart>
          </mc:Choice>
          <mc:Fallback xmlns="">
            <p:pic>
              <p:nvPicPr>
                <p:cNvPr id="124" name="Ink 123">
                  <a:extLst>
                    <a:ext uri="{FF2B5EF4-FFF2-40B4-BE49-F238E27FC236}">
                      <a16:creationId xmlns:a16="http://schemas.microsoft.com/office/drawing/2014/main" id="{D499B786-009D-7741-A049-E6C53A217DE4}"/>
                    </a:ext>
                  </a:extLst>
                </p:cNvPr>
                <p:cNvPicPr/>
                <p:nvPr/>
              </p:nvPicPr>
              <p:blipFill>
                <a:blip r:embed="rId98"/>
                <a:stretch>
                  <a:fillRect/>
                </a:stretch>
              </p:blipFill>
              <p:spPr>
                <a:xfrm>
                  <a:off x="932777" y="3893846"/>
                  <a:ext cx="184320" cy="42120"/>
                </a:xfrm>
                <a:prstGeom prst="rect">
                  <a:avLst/>
                </a:prstGeom>
              </p:spPr>
            </p:pic>
          </mc:Fallback>
        </mc:AlternateContent>
      </p:grpSp>
      <p:grpSp>
        <p:nvGrpSpPr>
          <p:cNvPr id="133" name="Group 132">
            <a:extLst>
              <a:ext uri="{FF2B5EF4-FFF2-40B4-BE49-F238E27FC236}">
                <a16:creationId xmlns:a16="http://schemas.microsoft.com/office/drawing/2014/main" id="{3A837906-CFA3-6749-BDD1-18AC2FD2329D}"/>
              </a:ext>
            </a:extLst>
          </p:cNvPr>
          <p:cNvGrpSpPr/>
          <p:nvPr/>
        </p:nvGrpSpPr>
        <p:grpSpPr>
          <a:xfrm>
            <a:off x="1368377" y="3652286"/>
            <a:ext cx="704880" cy="404640"/>
            <a:chOff x="1368377" y="3652286"/>
            <a:chExt cx="704880" cy="404640"/>
          </a:xfrm>
        </p:grpSpPr>
        <mc:AlternateContent xmlns:mc="http://schemas.openxmlformats.org/markup-compatibility/2006" xmlns:p14="http://schemas.microsoft.com/office/powerpoint/2010/main">
          <mc:Choice Requires="p14">
            <p:contentPart p14:bwMode="auto" r:id="rId99">
              <p14:nvContentPartPr>
                <p14:cNvPr id="126" name="Ink 125">
                  <a:extLst>
                    <a:ext uri="{FF2B5EF4-FFF2-40B4-BE49-F238E27FC236}">
                      <a16:creationId xmlns:a16="http://schemas.microsoft.com/office/drawing/2014/main" id="{A6ABB321-7604-9242-A4FF-EA3ACD828F94}"/>
                    </a:ext>
                  </a:extLst>
                </p14:cNvPr>
                <p14:cNvContentPartPr/>
                <p14:nvPr/>
              </p14:nvContentPartPr>
              <p14:xfrm>
                <a:off x="1368377" y="3786926"/>
                <a:ext cx="126720" cy="270000"/>
              </p14:xfrm>
            </p:contentPart>
          </mc:Choice>
          <mc:Fallback xmlns="">
            <p:pic>
              <p:nvPicPr>
                <p:cNvPr id="126" name="Ink 125">
                  <a:extLst>
                    <a:ext uri="{FF2B5EF4-FFF2-40B4-BE49-F238E27FC236}">
                      <a16:creationId xmlns:a16="http://schemas.microsoft.com/office/drawing/2014/main" id="{A6ABB321-7604-9242-A4FF-EA3ACD828F94}"/>
                    </a:ext>
                  </a:extLst>
                </p:cNvPr>
                <p:cNvPicPr/>
                <p:nvPr/>
              </p:nvPicPr>
              <p:blipFill>
                <a:blip r:embed="rId100"/>
                <a:stretch>
                  <a:fillRect/>
                </a:stretch>
              </p:blipFill>
              <p:spPr>
                <a:xfrm>
                  <a:off x="1360817" y="3779366"/>
                  <a:ext cx="14184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27" name="Ink 126">
                  <a:extLst>
                    <a:ext uri="{FF2B5EF4-FFF2-40B4-BE49-F238E27FC236}">
                      <a16:creationId xmlns:a16="http://schemas.microsoft.com/office/drawing/2014/main" id="{678D49D2-2FD6-E74E-96C2-50E2380DA3E0}"/>
                    </a:ext>
                  </a:extLst>
                </p14:cNvPr>
                <p14:cNvContentPartPr/>
                <p14:nvPr/>
              </p14:nvContentPartPr>
              <p14:xfrm>
                <a:off x="1375937" y="3933446"/>
                <a:ext cx="138240" cy="46440"/>
              </p14:xfrm>
            </p:contentPart>
          </mc:Choice>
          <mc:Fallback xmlns="">
            <p:pic>
              <p:nvPicPr>
                <p:cNvPr id="127" name="Ink 126">
                  <a:extLst>
                    <a:ext uri="{FF2B5EF4-FFF2-40B4-BE49-F238E27FC236}">
                      <a16:creationId xmlns:a16="http://schemas.microsoft.com/office/drawing/2014/main" id="{678D49D2-2FD6-E74E-96C2-50E2380DA3E0}"/>
                    </a:ext>
                  </a:extLst>
                </p:cNvPr>
                <p:cNvPicPr/>
                <p:nvPr/>
              </p:nvPicPr>
              <p:blipFill>
                <a:blip r:embed="rId102"/>
                <a:stretch>
                  <a:fillRect/>
                </a:stretch>
              </p:blipFill>
              <p:spPr>
                <a:xfrm>
                  <a:off x="1368397" y="3925944"/>
                  <a:ext cx="153321" cy="61444"/>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28" name="Ink 127">
                  <a:extLst>
                    <a:ext uri="{FF2B5EF4-FFF2-40B4-BE49-F238E27FC236}">
                      <a16:creationId xmlns:a16="http://schemas.microsoft.com/office/drawing/2014/main" id="{C1BC7C9D-632C-B243-9339-BA93B0A9DCE1}"/>
                    </a:ext>
                  </a:extLst>
                </p14:cNvPr>
                <p14:cNvContentPartPr/>
                <p14:nvPr/>
              </p14:nvContentPartPr>
              <p14:xfrm>
                <a:off x="1562417" y="3827966"/>
                <a:ext cx="156240" cy="204480"/>
              </p14:xfrm>
            </p:contentPart>
          </mc:Choice>
          <mc:Fallback xmlns="">
            <p:pic>
              <p:nvPicPr>
                <p:cNvPr id="128" name="Ink 127">
                  <a:extLst>
                    <a:ext uri="{FF2B5EF4-FFF2-40B4-BE49-F238E27FC236}">
                      <a16:creationId xmlns:a16="http://schemas.microsoft.com/office/drawing/2014/main" id="{C1BC7C9D-632C-B243-9339-BA93B0A9DCE1}"/>
                    </a:ext>
                  </a:extLst>
                </p:cNvPr>
                <p:cNvPicPr/>
                <p:nvPr/>
              </p:nvPicPr>
              <p:blipFill>
                <a:blip r:embed="rId104"/>
                <a:stretch>
                  <a:fillRect/>
                </a:stretch>
              </p:blipFill>
              <p:spPr>
                <a:xfrm>
                  <a:off x="1554857" y="3820406"/>
                  <a:ext cx="17136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29" name="Ink 128">
                  <a:extLst>
                    <a:ext uri="{FF2B5EF4-FFF2-40B4-BE49-F238E27FC236}">
                      <a16:creationId xmlns:a16="http://schemas.microsoft.com/office/drawing/2014/main" id="{2AD8EF73-2E85-C248-9B21-0BD37023B9E7}"/>
                    </a:ext>
                  </a:extLst>
                </p14:cNvPr>
                <p14:cNvContentPartPr/>
                <p14:nvPr/>
              </p14:nvContentPartPr>
              <p14:xfrm>
                <a:off x="1488977" y="3897806"/>
                <a:ext cx="182160" cy="29880"/>
              </p14:xfrm>
            </p:contentPart>
          </mc:Choice>
          <mc:Fallback xmlns="">
            <p:pic>
              <p:nvPicPr>
                <p:cNvPr id="129" name="Ink 128">
                  <a:extLst>
                    <a:ext uri="{FF2B5EF4-FFF2-40B4-BE49-F238E27FC236}">
                      <a16:creationId xmlns:a16="http://schemas.microsoft.com/office/drawing/2014/main" id="{2AD8EF73-2E85-C248-9B21-0BD37023B9E7}"/>
                    </a:ext>
                  </a:extLst>
                </p:cNvPr>
                <p:cNvPicPr/>
                <p:nvPr/>
              </p:nvPicPr>
              <p:blipFill>
                <a:blip r:embed="rId106"/>
                <a:stretch>
                  <a:fillRect/>
                </a:stretch>
              </p:blipFill>
              <p:spPr>
                <a:xfrm>
                  <a:off x="1481402" y="3890336"/>
                  <a:ext cx="197310" cy="448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30" name="Ink 129">
                  <a:extLst>
                    <a:ext uri="{FF2B5EF4-FFF2-40B4-BE49-F238E27FC236}">
                      <a16:creationId xmlns:a16="http://schemas.microsoft.com/office/drawing/2014/main" id="{E6D3D0D2-F3F5-9E46-9107-4800D5F80852}"/>
                    </a:ext>
                  </a:extLst>
                </p14:cNvPr>
                <p14:cNvContentPartPr/>
                <p14:nvPr/>
              </p14:nvContentPartPr>
              <p14:xfrm>
                <a:off x="1578977" y="3652286"/>
                <a:ext cx="166320" cy="181800"/>
              </p14:xfrm>
            </p:contentPart>
          </mc:Choice>
          <mc:Fallback xmlns="">
            <p:pic>
              <p:nvPicPr>
                <p:cNvPr id="130" name="Ink 129">
                  <a:extLst>
                    <a:ext uri="{FF2B5EF4-FFF2-40B4-BE49-F238E27FC236}">
                      <a16:creationId xmlns:a16="http://schemas.microsoft.com/office/drawing/2014/main" id="{E6D3D0D2-F3F5-9E46-9107-4800D5F80852}"/>
                    </a:ext>
                  </a:extLst>
                </p:cNvPr>
                <p:cNvPicPr/>
                <p:nvPr/>
              </p:nvPicPr>
              <p:blipFill>
                <a:blip r:embed="rId108"/>
                <a:stretch>
                  <a:fillRect/>
                </a:stretch>
              </p:blipFill>
              <p:spPr>
                <a:xfrm>
                  <a:off x="1571417" y="3644726"/>
                  <a:ext cx="18144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31" name="Ink 130">
                  <a:extLst>
                    <a:ext uri="{FF2B5EF4-FFF2-40B4-BE49-F238E27FC236}">
                      <a16:creationId xmlns:a16="http://schemas.microsoft.com/office/drawing/2014/main" id="{0F3E5952-93A2-6841-ABA1-329C978A73D6}"/>
                    </a:ext>
                  </a:extLst>
                </p14:cNvPr>
                <p14:cNvContentPartPr/>
                <p14:nvPr/>
              </p14:nvContentPartPr>
              <p14:xfrm>
                <a:off x="1906937" y="3652646"/>
                <a:ext cx="150840" cy="209880"/>
              </p14:xfrm>
            </p:contentPart>
          </mc:Choice>
          <mc:Fallback xmlns="">
            <p:pic>
              <p:nvPicPr>
                <p:cNvPr id="131" name="Ink 130">
                  <a:extLst>
                    <a:ext uri="{FF2B5EF4-FFF2-40B4-BE49-F238E27FC236}">
                      <a16:creationId xmlns:a16="http://schemas.microsoft.com/office/drawing/2014/main" id="{0F3E5952-93A2-6841-ABA1-329C978A73D6}"/>
                    </a:ext>
                  </a:extLst>
                </p:cNvPr>
                <p:cNvPicPr/>
                <p:nvPr/>
              </p:nvPicPr>
              <p:blipFill>
                <a:blip r:embed="rId110"/>
                <a:stretch>
                  <a:fillRect/>
                </a:stretch>
              </p:blipFill>
              <p:spPr>
                <a:xfrm>
                  <a:off x="1899377" y="3645086"/>
                  <a:ext cx="16596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32" name="Ink 131">
                  <a:extLst>
                    <a:ext uri="{FF2B5EF4-FFF2-40B4-BE49-F238E27FC236}">
                      <a16:creationId xmlns:a16="http://schemas.microsoft.com/office/drawing/2014/main" id="{4DC2BC7D-F9B8-5243-9185-83EDA3A0552D}"/>
                    </a:ext>
                  </a:extLst>
                </p14:cNvPr>
                <p14:cNvContentPartPr/>
                <p14:nvPr/>
              </p14:nvContentPartPr>
              <p14:xfrm>
                <a:off x="2063897" y="3986366"/>
                <a:ext cx="9360" cy="27000"/>
              </p14:xfrm>
            </p:contentPart>
          </mc:Choice>
          <mc:Fallback xmlns="">
            <p:pic>
              <p:nvPicPr>
                <p:cNvPr id="132" name="Ink 131">
                  <a:extLst>
                    <a:ext uri="{FF2B5EF4-FFF2-40B4-BE49-F238E27FC236}">
                      <a16:creationId xmlns:a16="http://schemas.microsoft.com/office/drawing/2014/main" id="{4DC2BC7D-F9B8-5243-9185-83EDA3A0552D}"/>
                    </a:ext>
                  </a:extLst>
                </p:cNvPr>
                <p:cNvPicPr/>
                <p:nvPr/>
              </p:nvPicPr>
              <p:blipFill>
                <a:blip r:embed="rId112"/>
                <a:stretch>
                  <a:fillRect/>
                </a:stretch>
              </p:blipFill>
              <p:spPr>
                <a:xfrm>
                  <a:off x="2056337" y="3978806"/>
                  <a:ext cx="24480" cy="42120"/>
                </a:xfrm>
                <a:prstGeom prst="rect">
                  <a:avLst/>
                </a:prstGeom>
              </p:spPr>
            </p:pic>
          </mc:Fallback>
        </mc:AlternateContent>
      </p:grpSp>
      <p:grpSp>
        <p:nvGrpSpPr>
          <p:cNvPr id="146" name="Group 145">
            <a:extLst>
              <a:ext uri="{FF2B5EF4-FFF2-40B4-BE49-F238E27FC236}">
                <a16:creationId xmlns:a16="http://schemas.microsoft.com/office/drawing/2014/main" id="{6BC85E26-A590-DE46-9338-D7BB734C9F06}"/>
              </a:ext>
            </a:extLst>
          </p:cNvPr>
          <p:cNvGrpSpPr/>
          <p:nvPr/>
        </p:nvGrpSpPr>
        <p:grpSpPr>
          <a:xfrm>
            <a:off x="7436897" y="1580486"/>
            <a:ext cx="1269360" cy="322920"/>
            <a:chOff x="7436897" y="1580486"/>
            <a:chExt cx="1269360" cy="322920"/>
          </a:xfrm>
        </p:grpSpPr>
        <mc:AlternateContent xmlns:mc="http://schemas.openxmlformats.org/markup-compatibility/2006" xmlns:p14="http://schemas.microsoft.com/office/powerpoint/2010/main">
          <mc:Choice Requires="p14">
            <p:contentPart p14:bwMode="auto" r:id="rId113">
              <p14:nvContentPartPr>
                <p14:cNvPr id="134" name="Ink 133">
                  <a:extLst>
                    <a:ext uri="{FF2B5EF4-FFF2-40B4-BE49-F238E27FC236}">
                      <a16:creationId xmlns:a16="http://schemas.microsoft.com/office/drawing/2014/main" id="{75997888-38E3-824F-ACE6-3D45B27E5A69}"/>
                    </a:ext>
                  </a:extLst>
                </p14:cNvPr>
                <p14:cNvContentPartPr/>
                <p14:nvPr/>
              </p14:nvContentPartPr>
              <p14:xfrm>
                <a:off x="7503497" y="1580486"/>
                <a:ext cx="138240" cy="299160"/>
              </p14:xfrm>
            </p:contentPart>
          </mc:Choice>
          <mc:Fallback xmlns="">
            <p:pic>
              <p:nvPicPr>
                <p:cNvPr id="134" name="Ink 133">
                  <a:extLst>
                    <a:ext uri="{FF2B5EF4-FFF2-40B4-BE49-F238E27FC236}">
                      <a16:creationId xmlns:a16="http://schemas.microsoft.com/office/drawing/2014/main" id="{75997888-38E3-824F-ACE6-3D45B27E5A69}"/>
                    </a:ext>
                  </a:extLst>
                </p:cNvPr>
                <p:cNvPicPr/>
                <p:nvPr/>
              </p:nvPicPr>
              <p:blipFill>
                <a:blip r:embed="rId114"/>
                <a:stretch>
                  <a:fillRect/>
                </a:stretch>
              </p:blipFill>
              <p:spPr>
                <a:xfrm>
                  <a:off x="7495937" y="1572926"/>
                  <a:ext cx="15336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35" name="Ink 134">
                  <a:extLst>
                    <a:ext uri="{FF2B5EF4-FFF2-40B4-BE49-F238E27FC236}">
                      <a16:creationId xmlns:a16="http://schemas.microsoft.com/office/drawing/2014/main" id="{F1CC9960-C237-7448-87A5-FE6966ACA0CC}"/>
                    </a:ext>
                  </a:extLst>
                </p14:cNvPr>
                <p14:cNvContentPartPr/>
                <p14:nvPr/>
              </p14:nvContentPartPr>
              <p14:xfrm>
                <a:off x="7436897" y="1806566"/>
                <a:ext cx="163440" cy="22320"/>
              </p14:xfrm>
            </p:contentPart>
          </mc:Choice>
          <mc:Fallback xmlns="">
            <p:pic>
              <p:nvPicPr>
                <p:cNvPr id="135" name="Ink 134">
                  <a:extLst>
                    <a:ext uri="{FF2B5EF4-FFF2-40B4-BE49-F238E27FC236}">
                      <a16:creationId xmlns:a16="http://schemas.microsoft.com/office/drawing/2014/main" id="{F1CC9960-C237-7448-87A5-FE6966ACA0CC}"/>
                    </a:ext>
                  </a:extLst>
                </p:cNvPr>
                <p:cNvPicPr/>
                <p:nvPr/>
              </p:nvPicPr>
              <p:blipFill>
                <a:blip r:embed="rId116"/>
                <a:stretch>
                  <a:fillRect/>
                </a:stretch>
              </p:blipFill>
              <p:spPr>
                <a:xfrm>
                  <a:off x="7429337" y="1799006"/>
                  <a:ext cx="17856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36" name="Ink 135">
                  <a:extLst>
                    <a:ext uri="{FF2B5EF4-FFF2-40B4-BE49-F238E27FC236}">
                      <a16:creationId xmlns:a16="http://schemas.microsoft.com/office/drawing/2014/main" id="{EA9AF052-51D4-EA4B-B36D-A413CA87B285}"/>
                    </a:ext>
                  </a:extLst>
                </p14:cNvPr>
                <p14:cNvContentPartPr/>
                <p14:nvPr/>
              </p14:nvContentPartPr>
              <p14:xfrm>
                <a:off x="7654697" y="1741766"/>
                <a:ext cx="158040" cy="103680"/>
              </p14:xfrm>
            </p:contentPart>
          </mc:Choice>
          <mc:Fallback xmlns="">
            <p:pic>
              <p:nvPicPr>
                <p:cNvPr id="136" name="Ink 135">
                  <a:extLst>
                    <a:ext uri="{FF2B5EF4-FFF2-40B4-BE49-F238E27FC236}">
                      <a16:creationId xmlns:a16="http://schemas.microsoft.com/office/drawing/2014/main" id="{EA9AF052-51D4-EA4B-B36D-A413CA87B285}"/>
                    </a:ext>
                  </a:extLst>
                </p:cNvPr>
                <p:cNvPicPr/>
                <p:nvPr/>
              </p:nvPicPr>
              <p:blipFill>
                <a:blip r:embed="rId118"/>
                <a:stretch>
                  <a:fillRect/>
                </a:stretch>
              </p:blipFill>
              <p:spPr>
                <a:xfrm>
                  <a:off x="7647137" y="1734206"/>
                  <a:ext cx="17316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37" name="Ink 136">
                  <a:extLst>
                    <a:ext uri="{FF2B5EF4-FFF2-40B4-BE49-F238E27FC236}">
                      <a16:creationId xmlns:a16="http://schemas.microsoft.com/office/drawing/2014/main" id="{6EE59350-12CB-2247-A361-3A61F69F7F1E}"/>
                    </a:ext>
                  </a:extLst>
                </p14:cNvPr>
                <p14:cNvContentPartPr/>
                <p14:nvPr/>
              </p14:nvContentPartPr>
              <p14:xfrm>
                <a:off x="7834697" y="1730606"/>
                <a:ext cx="129960" cy="120240"/>
              </p14:xfrm>
            </p:contentPart>
          </mc:Choice>
          <mc:Fallback xmlns="">
            <p:pic>
              <p:nvPicPr>
                <p:cNvPr id="137" name="Ink 136">
                  <a:extLst>
                    <a:ext uri="{FF2B5EF4-FFF2-40B4-BE49-F238E27FC236}">
                      <a16:creationId xmlns:a16="http://schemas.microsoft.com/office/drawing/2014/main" id="{6EE59350-12CB-2247-A361-3A61F69F7F1E}"/>
                    </a:ext>
                  </a:extLst>
                </p:cNvPr>
                <p:cNvPicPr/>
                <p:nvPr/>
              </p:nvPicPr>
              <p:blipFill>
                <a:blip r:embed="rId120"/>
                <a:stretch>
                  <a:fillRect/>
                </a:stretch>
              </p:blipFill>
              <p:spPr>
                <a:xfrm>
                  <a:off x="7827137" y="1723023"/>
                  <a:ext cx="145080" cy="135405"/>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38" name="Ink 137">
                  <a:extLst>
                    <a:ext uri="{FF2B5EF4-FFF2-40B4-BE49-F238E27FC236}">
                      <a16:creationId xmlns:a16="http://schemas.microsoft.com/office/drawing/2014/main" id="{7438B149-DA81-0141-AF4D-60AF45C7CFD4}"/>
                    </a:ext>
                  </a:extLst>
                </p14:cNvPr>
                <p14:cNvContentPartPr/>
                <p14:nvPr/>
              </p14:nvContentPartPr>
              <p14:xfrm>
                <a:off x="8003177" y="1701806"/>
                <a:ext cx="216720" cy="126720"/>
              </p14:xfrm>
            </p:contentPart>
          </mc:Choice>
          <mc:Fallback xmlns="">
            <p:pic>
              <p:nvPicPr>
                <p:cNvPr id="138" name="Ink 137">
                  <a:extLst>
                    <a:ext uri="{FF2B5EF4-FFF2-40B4-BE49-F238E27FC236}">
                      <a16:creationId xmlns:a16="http://schemas.microsoft.com/office/drawing/2014/main" id="{7438B149-DA81-0141-AF4D-60AF45C7CFD4}"/>
                    </a:ext>
                  </a:extLst>
                </p:cNvPr>
                <p:cNvPicPr/>
                <p:nvPr/>
              </p:nvPicPr>
              <p:blipFill>
                <a:blip r:embed="rId122"/>
                <a:stretch>
                  <a:fillRect/>
                </a:stretch>
              </p:blipFill>
              <p:spPr>
                <a:xfrm>
                  <a:off x="7995617" y="1694246"/>
                  <a:ext cx="23184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39" name="Ink 138">
                  <a:extLst>
                    <a:ext uri="{FF2B5EF4-FFF2-40B4-BE49-F238E27FC236}">
                      <a16:creationId xmlns:a16="http://schemas.microsoft.com/office/drawing/2014/main" id="{B265BC48-8614-914D-AB6E-13E65686319C}"/>
                    </a:ext>
                  </a:extLst>
                </p14:cNvPr>
                <p14:cNvContentPartPr/>
                <p14:nvPr/>
              </p14:nvContentPartPr>
              <p14:xfrm>
                <a:off x="8255537" y="1763366"/>
                <a:ext cx="163800" cy="100080"/>
              </p14:xfrm>
            </p:contentPart>
          </mc:Choice>
          <mc:Fallback xmlns="">
            <p:pic>
              <p:nvPicPr>
                <p:cNvPr id="139" name="Ink 138">
                  <a:extLst>
                    <a:ext uri="{FF2B5EF4-FFF2-40B4-BE49-F238E27FC236}">
                      <a16:creationId xmlns:a16="http://schemas.microsoft.com/office/drawing/2014/main" id="{B265BC48-8614-914D-AB6E-13E65686319C}"/>
                    </a:ext>
                  </a:extLst>
                </p:cNvPr>
                <p:cNvPicPr/>
                <p:nvPr/>
              </p:nvPicPr>
              <p:blipFill>
                <a:blip r:embed="rId124"/>
                <a:stretch>
                  <a:fillRect/>
                </a:stretch>
              </p:blipFill>
              <p:spPr>
                <a:xfrm>
                  <a:off x="8247977" y="1755779"/>
                  <a:ext cx="178920" cy="115255"/>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40" name="Ink 139">
                  <a:extLst>
                    <a:ext uri="{FF2B5EF4-FFF2-40B4-BE49-F238E27FC236}">
                      <a16:creationId xmlns:a16="http://schemas.microsoft.com/office/drawing/2014/main" id="{D72DFA3D-6542-4444-91F0-9E7AF83A5A4E}"/>
                    </a:ext>
                  </a:extLst>
                </p14:cNvPr>
                <p14:cNvContentPartPr/>
                <p14:nvPr/>
              </p14:nvContentPartPr>
              <p14:xfrm>
                <a:off x="8415017" y="1624406"/>
                <a:ext cx="96480" cy="234000"/>
              </p14:xfrm>
            </p:contentPart>
          </mc:Choice>
          <mc:Fallback xmlns="">
            <p:pic>
              <p:nvPicPr>
                <p:cNvPr id="140" name="Ink 139">
                  <a:extLst>
                    <a:ext uri="{FF2B5EF4-FFF2-40B4-BE49-F238E27FC236}">
                      <a16:creationId xmlns:a16="http://schemas.microsoft.com/office/drawing/2014/main" id="{D72DFA3D-6542-4444-91F0-9E7AF83A5A4E}"/>
                    </a:ext>
                  </a:extLst>
                </p:cNvPr>
                <p:cNvPicPr/>
                <p:nvPr/>
              </p:nvPicPr>
              <p:blipFill>
                <a:blip r:embed="rId126"/>
                <a:stretch>
                  <a:fillRect/>
                </a:stretch>
              </p:blipFill>
              <p:spPr>
                <a:xfrm>
                  <a:off x="8407457" y="1616846"/>
                  <a:ext cx="1116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41" name="Ink 140">
                  <a:extLst>
                    <a:ext uri="{FF2B5EF4-FFF2-40B4-BE49-F238E27FC236}">
                      <a16:creationId xmlns:a16="http://schemas.microsoft.com/office/drawing/2014/main" id="{ABDD98ED-AEF9-7245-A55D-BC7BAC944402}"/>
                    </a:ext>
                  </a:extLst>
                </p14:cNvPr>
                <p14:cNvContentPartPr/>
                <p14:nvPr/>
              </p14:nvContentPartPr>
              <p14:xfrm>
                <a:off x="8399537" y="1769486"/>
                <a:ext cx="144720" cy="24840"/>
              </p14:xfrm>
            </p:contentPart>
          </mc:Choice>
          <mc:Fallback xmlns="">
            <p:pic>
              <p:nvPicPr>
                <p:cNvPr id="141" name="Ink 140">
                  <a:extLst>
                    <a:ext uri="{FF2B5EF4-FFF2-40B4-BE49-F238E27FC236}">
                      <a16:creationId xmlns:a16="http://schemas.microsoft.com/office/drawing/2014/main" id="{ABDD98ED-AEF9-7245-A55D-BC7BAC944402}"/>
                    </a:ext>
                  </a:extLst>
                </p:cNvPr>
                <p:cNvPicPr/>
                <p:nvPr/>
              </p:nvPicPr>
              <p:blipFill>
                <a:blip r:embed="rId128"/>
                <a:stretch>
                  <a:fillRect/>
                </a:stretch>
              </p:blipFill>
              <p:spPr>
                <a:xfrm>
                  <a:off x="8391977" y="1761926"/>
                  <a:ext cx="15984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43" name="Ink 142">
                  <a:extLst>
                    <a:ext uri="{FF2B5EF4-FFF2-40B4-BE49-F238E27FC236}">
                      <a16:creationId xmlns:a16="http://schemas.microsoft.com/office/drawing/2014/main" id="{8B9C8182-87F6-DB48-B5A4-3E84F7C31529}"/>
                    </a:ext>
                  </a:extLst>
                </p14:cNvPr>
                <p14:cNvContentPartPr/>
                <p14:nvPr/>
              </p14:nvContentPartPr>
              <p14:xfrm>
                <a:off x="8368937" y="1648886"/>
                <a:ext cx="200880" cy="254520"/>
              </p14:xfrm>
            </p:contentPart>
          </mc:Choice>
          <mc:Fallback xmlns="">
            <p:pic>
              <p:nvPicPr>
                <p:cNvPr id="143" name="Ink 142">
                  <a:extLst>
                    <a:ext uri="{FF2B5EF4-FFF2-40B4-BE49-F238E27FC236}">
                      <a16:creationId xmlns:a16="http://schemas.microsoft.com/office/drawing/2014/main" id="{8B9C8182-87F6-DB48-B5A4-3E84F7C31529}"/>
                    </a:ext>
                  </a:extLst>
                </p:cNvPr>
                <p:cNvPicPr/>
                <p:nvPr/>
              </p:nvPicPr>
              <p:blipFill>
                <a:blip r:embed="rId130"/>
                <a:stretch>
                  <a:fillRect/>
                </a:stretch>
              </p:blipFill>
              <p:spPr>
                <a:xfrm>
                  <a:off x="8361377" y="1641326"/>
                  <a:ext cx="21600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44" name="Ink 143">
                  <a:extLst>
                    <a:ext uri="{FF2B5EF4-FFF2-40B4-BE49-F238E27FC236}">
                      <a16:creationId xmlns:a16="http://schemas.microsoft.com/office/drawing/2014/main" id="{E6C97949-D612-E44D-8805-DC47B3A9D19A}"/>
                    </a:ext>
                  </a:extLst>
                </p14:cNvPr>
                <p14:cNvContentPartPr/>
                <p14:nvPr/>
              </p14:nvContentPartPr>
              <p14:xfrm>
                <a:off x="8699777" y="1671926"/>
                <a:ext cx="6480" cy="63000"/>
              </p14:xfrm>
            </p:contentPart>
          </mc:Choice>
          <mc:Fallback xmlns="">
            <p:pic>
              <p:nvPicPr>
                <p:cNvPr id="144" name="Ink 143">
                  <a:extLst>
                    <a:ext uri="{FF2B5EF4-FFF2-40B4-BE49-F238E27FC236}">
                      <a16:creationId xmlns:a16="http://schemas.microsoft.com/office/drawing/2014/main" id="{E6C97949-D612-E44D-8805-DC47B3A9D19A}"/>
                    </a:ext>
                  </a:extLst>
                </p:cNvPr>
                <p:cNvPicPr/>
                <p:nvPr/>
              </p:nvPicPr>
              <p:blipFill>
                <a:blip r:embed="rId132"/>
                <a:stretch>
                  <a:fillRect/>
                </a:stretch>
              </p:blipFill>
              <p:spPr>
                <a:xfrm>
                  <a:off x="8692217" y="1664366"/>
                  <a:ext cx="2160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45" name="Ink 144">
                  <a:extLst>
                    <a:ext uri="{FF2B5EF4-FFF2-40B4-BE49-F238E27FC236}">
                      <a16:creationId xmlns:a16="http://schemas.microsoft.com/office/drawing/2014/main" id="{6CBB4B16-2928-0342-BF0B-70371297CCE3}"/>
                    </a:ext>
                  </a:extLst>
                </p14:cNvPr>
                <p14:cNvContentPartPr/>
                <p14:nvPr/>
              </p14:nvContentPartPr>
              <p14:xfrm>
                <a:off x="8691137" y="1854806"/>
                <a:ext cx="5040" cy="9360"/>
              </p14:xfrm>
            </p:contentPart>
          </mc:Choice>
          <mc:Fallback xmlns="">
            <p:pic>
              <p:nvPicPr>
                <p:cNvPr id="145" name="Ink 144">
                  <a:extLst>
                    <a:ext uri="{FF2B5EF4-FFF2-40B4-BE49-F238E27FC236}">
                      <a16:creationId xmlns:a16="http://schemas.microsoft.com/office/drawing/2014/main" id="{6CBB4B16-2928-0342-BF0B-70371297CCE3}"/>
                    </a:ext>
                  </a:extLst>
                </p:cNvPr>
                <p:cNvPicPr/>
                <p:nvPr/>
              </p:nvPicPr>
              <p:blipFill>
                <a:blip r:embed="rId134"/>
                <a:stretch>
                  <a:fillRect/>
                </a:stretch>
              </p:blipFill>
              <p:spPr>
                <a:xfrm>
                  <a:off x="8683577" y="1847246"/>
                  <a:ext cx="20160" cy="24480"/>
                </a:xfrm>
                <a:prstGeom prst="rect">
                  <a:avLst/>
                </a:prstGeom>
              </p:spPr>
            </p:pic>
          </mc:Fallback>
        </mc:AlternateContent>
      </p:grpSp>
      <p:grpSp>
        <p:nvGrpSpPr>
          <p:cNvPr id="150" name="Group 149">
            <a:extLst>
              <a:ext uri="{FF2B5EF4-FFF2-40B4-BE49-F238E27FC236}">
                <a16:creationId xmlns:a16="http://schemas.microsoft.com/office/drawing/2014/main" id="{01F46DEE-09F9-9843-9FFE-80FFA6AC60B0}"/>
              </a:ext>
            </a:extLst>
          </p:cNvPr>
          <p:cNvGrpSpPr/>
          <p:nvPr/>
        </p:nvGrpSpPr>
        <p:grpSpPr>
          <a:xfrm>
            <a:off x="7264817" y="2187086"/>
            <a:ext cx="514080" cy="199440"/>
            <a:chOff x="7264817" y="2187086"/>
            <a:chExt cx="514080" cy="199440"/>
          </a:xfrm>
        </p:grpSpPr>
        <mc:AlternateContent xmlns:mc="http://schemas.openxmlformats.org/markup-compatibility/2006" xmlns:p14="http://schemas.microsoft.com/office/powerpoint/2010/main">
          <mc:Choice Requires="p14">
            <p:contentPart p14:bwMode="auto" r:id="rId135">
              <p14:nvContentPartPr>
                <p14:cNvPr id="147" name="Ink 146">
                  <a:extLst>
                    <a:ext uri="{FF2B5EF4-FFF2-40B4-BE49-F238E27FC236}">
                      <a16:creationId xmlns:a16="http://schemas.microsoft.com/office/drawing/2014/main" id="{210C7131-DC61-8047-A50B-6C9FE361D654}"/>
                    </a:ext>
                  </a:extLst>
                </p14:cNvPr>
                <p14:cNvContentPartPr/>
                <p14:nvPr/>
              </p14:nvContentPartPr>
              <p14:xfrm>
                <a:off x="7323857" y="2202926"/>
                <a:ext cx="5040" cy="11880"/>
              </p14:xfrm>
            </p:contentPart>
          </mc:Choice>
          <mc:Fallback xmlns="">
            <p:pic>
              <p:nvPicPr>
                <p:cNvPr id="147" name="Ink 146">
                  <a:extLst>
                    <a:ext uri="{FF2B5EF4-FFF2-40B4-BE49-F238E27FC236}">
                      <a16:creationId xmlns:a16="http://schemas.microsoft.com/office/drawing/2014/main" id="{210C7131-DC61-8047-A50B-6C9FE361D654}"/>
                    </a:ext>
                  </a:extLst>
                </p:cNvPr>
                <p:cNvPicPr/>
                <p:nvPr/>
              </p:nvPicPr>
              <p:blipFill>
                <a:blip r:embed="rId134"/>
                <a:stretch>
                  <a:fillRect/>
                </a:stretch>
              </p:blipFill>
              <p:spPr>
                <a:xfrm>
                  <a:off x="7316297" y="2195366"/>
                  <a:ext cx="2016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48" name="Ink 147">
                  <a:extLst>
                    <a:ext uri="{FF2B5EF4-FFF2-40B4-BE49-F238E27FC236}">
                      <a16:creationId xmlns:a16="http://schemas.microsoft.com/office/drawing/2014/main" id="{191D5F38-28A0-394C-AA2C-A2207A7EBE34}"/>
                    </a:ext>
                  </a:extLst>
                </p14:cNvPr>
                <p14:cNvContentPartPr/>
                <p14:nvPr/>
              </p14:nvContentPartPr>
              <p14:xfrm>
                <a:off x="7264817" y="2187086"/>
                <a:ext cx="120240" cy="199440"/>
              </p14:xfrm>
            </p:contentPart>
          </mc:Choice>
          <mc:Fallback xmlns="">
            <p:pic>
              <p:nvPicPr>
                <p:cNvPr id="148" name="Ink 147">
                  <a:extLst>
                    <a:ext uri="{FF2B5EF4-FFF2-40B4-BE49-F238E27FC236}">
                      <a16:creationId xmlns:a16="http://schemas.microsoft.com/office/drawing/2014/main" id="{191D5F38-28A0-394C-AA2C-A2207A7EBE34}"/>
                    </a:ext>
                  </a:extLst>
                </p:cNvPr>
                <p:cNvPicPr/>
                <p:nvPr/>
              </p:nvPicPr>
              <p:blipFill>
                <a:blip r:embed="rId137"/>
                <a:stretch>
                  <a:fillRect/>
                </a:stretch>
              </p:blipFill>
              <p:spPr>
                <a:xfrm>
                  <a:off x="7257257" y="2179540"/>
                  <a:ext cx="135360" cy="214533"/>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49" name="Ink 148">
                  <a:extLst>
                    <a:ext uri="{FF2B5EF4-FFF2-40B4-BE49-F238E27FC236}">
                      <a16:creationId xmlns:a16="http://schemas.microsoft.com/office/drawing/2014/main" id="{542765A0-E6C4-1345-9FBD-7FD4E447E903}"/>
                    </a:ext>
                  </a:extLst>
                </p14:cNvPr>
                <p14:cNvContentPartPr/>
                <p14:nvPr/>
              </p14:nvContentPartPr>
              <p14:xfrm>
                <a:off x="7442297" y="2235326"/>
                <a:ext cx="336600" cy="110160"/>
              </p14:xfrm>
            </p:contentPart>
          </mc:Choice>
          <mc:Fallback xmlns="">
            <p:pic>
              <p:nvPicPr>
                <p:cNvPr id="149" name="Ink 148">
                  <a:extLst>
                    <a:ext uri="{FF2B5EF4-FFF2-40B4-BE49-F238E27FC236}">
                      <a16:creationId xmlns:a16="http://schemas.microsoft.com/office/drawing/2014/main" id="{542765A0-E6C4-1345-9FBD-7FD4E447E903}"/>
                    </a:ext>
                  </a:extLst>
                </p:cNvPr>
                <p:cNvPicPr/>
                <p:nvPr/>
              </p:nvPicPr>
              <p:blipFill>
                <a:blip r:embed="rId139"/>
                <a:stretch>
                  <a:fillRect/>
                </a:stretch>
              </p:blipFill>
              <p:spPr>
                <a:xfrm>
                  <a:off x="7434729" y="2227766"/>
                  <a:ext cx="351736" cy="125280"/>
                </a:xfrm>
                <a:prstGeom prst="rect">
                  <a:avLst/>
                </a:prstGeom>
              </p:spPr>
            </p:pic>
          </mc:Fallback>
        </mc:AlternateContent>
      </p:grpSp>
      <p:grpSp>
        <p:nvGrpSpPr>
          <p:cNvPr id="166" name="Group 165">
            <a:extLst>
              <a:ext uri="{FF2B5EF4-FFF2-40B4-BE49-F238E27FC236}">
                <a16:creationId xmlns:a16="http://schemas.microsoft.com/office/drawing/2014/main" id="{9657091F-C64D-0D43-ADDC-08A7DD25266E}"/>
              </a:ext>
            </a:extLst>
          </p:cNvPr>
          <p:cNvGrpSpPr/>
          <p:nvPr/>
        </p:nvGrpSpPr>
        <p:grpSpPr>
          <a:xfrm>
            <a:off x="7985537" y="2098526"/>
            <a:ext cx="842040" cy="295560"/>
            <a:chOff x="7985537" y="2098526"/>
            <a:chExt cx="842040" cy="295560"/>
          </a:xfrm>
        </p:grpSpPr>
        <mc:AlternateContent xmlns:mc="http://schemas.openxmlformats.org/markup-compatibility/2006" xmlns:p14="http://schemas.microsoft.com/office/powerpoint/2010/main">
          <mc:Choice Requires="p14">
            <p:contentPart p14:bwMode="auto" r:id="rId140">
              <p14:nvContentPartPr>
                <p14:cNvPr id="151" name="Ink 150">
                  <a:extLst>
                    <a:ext uri="{FF2B5EF4-FFF2-40B4-BE49-F238E27FC236}">
                      <a16:creationId xmlns:a16="http://schemas.microsoft.com/office/drawing/2014/main" id="{8DE1741D-CD70-E940-8BAD-964C033B4BFB}"/>
                    </a:ext>
                  </a:extLst>
                </p14:cNvPr>
                <p14:cNvContentPartPr/>
                <p14:nvPr/>
              </p14:nvContentPartPr>
              <p14:xfrm>
                <a:off x="7985537" y="2246486"/>
                <a:ext cx="210960" cy="114840"/>
              </p14:xfrm>
            </p:contentPart>
          </mc:Choice>
          <mc:Fallback xmlns="">
            <p:pic>
              <p:nvPicPr>
                <p:cNvPr id="151" name="Ink 150">
                  <a:extLst>
                    <a:ext uri="{FF2B5EF4-FFF2-40B4-BE49-F238E27FC236}">
                      <a16:creationId xmlns:a16="http://schemas.microsoft.com/office/drawing/2014/main" id="{8DE1741D-CD70-E940-8BAD-964C033B4BFB}"/>
                    </a:ext>
                  </a:extLst>
                </p:cNvPr>
                <p:cNvPicPr/>
                <p:nvPr/>
              </p:nvPicPr>
              <p:blipFill>
                <a:blip r:embed="rId141"/>
                <a:stretch>
                  <a:fillRect/>
                </a:stretch>
              </p:blipFill>
              <p:spPr>
                <a:xfrm>
                  <a:off x="7977977" y="2238902"/>
                  <a:ext cx="226080" cy="130008"/>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52" name="Ink 151">
                  <a:extLst>
                    <a:ext uri="{FF2B5EF4-FFF2-40B4-BE49-F238E27FC236}">
                      <a16:creationId xmlns:a16="http://schemas.microsoft.com/office/drawing/2014/main" id="{ABA5E79F-F391-5D48-9652-844A776C8775}"/>
                    </a:ext>
                  </a:extLst>
                </p14:cNvPr>
                <p14:cNvContentPartPr/>
                <p14:nvPr/>
              </p14:nvContentPartPr>
              <p14:xfrm>
                <a:off x="8238257" y="2098526"/>
                <a:ext cx="308520" cy="262800"/>
              </p14:xfrm>
            </p:contentPart>
          </mc:Choice>
          <mc:Fallback xmlns="">
            <p:pic>
              <p:nvPicPr>
                <p:cNvPr id="152" name="Ink 151">
                  <a:extLst>
                    <a:ext uri="{FF2B5EF4-FFF2-40B4-BE49-F238E27FC236}">
                      <a16:creationId xmlns:a16="http://schemas.microsoft.com/office/drawing/2014/main" id="{ABA5E79F-F391-5D48-9652-844A776C8775}"/>
                    </a:ext>
                  </a:extLst>
                </p:cNvPr>
                <p:cNvPicPr/>
                <p:nvPr/>
              </p:nvPicPr>
              <p:blipFill>
                <a:blip r:embed="rId143"/>
                <a:stretch>
                  <a:fillRect/>
                </a:stretch>
              </p:blipFill>
              <p:spPr>
                <a:xfrm>
                  <a:off x="8230697" y="2090956"/>
                  <a:ext cx="323640" cy="277941"/>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53" name="Ink 152">
                  <a:extLst>
                    <a:ext uri="{FF2B5EF4-FFF2-40B4-BE49-F238E27FC236}">
                      <a16:creationId xmlns:a16="http://schemas.microsoft.com/office/drawing/2014/main" id="{8B3D3010-6C77-EA4B-8400-F09A54A67870}"/>
                    </a:ext>
                  </a:extLst>
                </p14:cNvPr>
                <p14:cNvContentPartPr/>
                <p14:nvPr/>
              </p14:nvContentPartPr>
              <p14:xfrm>
                <a:off x="8395937" y="2145326"/>
                <a:ext cx="99360" cy="19080"/>
              </p14:xfrm>
            </p:contentPart>
          </mc:Choice>
          <mc:Fallback xmlns="">
            <p:pic>
              <p:nvPicPr>
                <p:cNvPr id="153" name="Ink 152">
                  <a:extLst>
                    <a:ext uri="{FF2B5EF4-FFF2-40B4-BE49-F238E27FC236}">
                      <a16:creationId xmlns:a16="http://schemas.microsoft.com/office/drawing/2014/main" id="{8B3D3010-6C77-EA4B-8400-F09A54A67870}"/>
                    </a:ext>
                  </a:extLst>
                </p:cNvPr>
                <p:cNvPicPr/>
                <p:nvPr/>
              </p:nvPicPr>
              <p:blipFill>
                <a:blip r:embed="rId145"/>
                <a:stretch>
                  <a:fillRect/>
                </a:stretch>
              </p:blipFill>
              <p:spPr>
                <a:xfrm>
                  <a:off x="8388377" y="2137621"/>
                  <a:ext cx="114480" cy="34491"/>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54" name="Ink 153">
                  <a:extLst>
                    <a:ext uri="{FF2B5EF4-FFF2-40B4-BE49-F238E27FC236}">
                      <a16:creationId xmlns:a16="http://schemas.microsoft.com/office/drawing/2014/main" id="{741164D8-1ADE-8C48-AC2B-C832042A3E0C}"/>
                    </a:ext>
                  </a:extLst>
                </p14:cNvPr>
                <p14:cNvContentPartPr/>
                <p14:nvPr/>
              </p14:nvContentPartPr>
              <p14:xfrm>
                <a:off x="8594657" y="2150726"/>
                <a:ext cx="232920" cy="243360"/>
              </p14:xfrm>
            </p:contentPart>
          </mc:Choice>
          <mc:Fallback xmlns="">
            <p:pic>
              <p:nvPicPr>
                <p:cNvPr id="154" name="Ink 153">
                  <a:extLst>
                    <a:ext uri="{FF2B5EF4-FFF2-40B4-BE49-F238E27FC236}">
                      <a16:creationId xmlns:a16="http://schemas.microsoft.com/office/drawing/2014/main" id="{741164D8-1ADE-8C48-AC2B-C832042A3E0C}"/>
                    </a:ext>
                  </a:extLst>
                </p:cNvPr>
                <p:cNvPicPr/>
                <p:nvPr/>
              </p:nvPicPr>
              <p:blipFill>
                <a:blip r:embed="rId147"/>
                <a:stretch>
                  <a:fillRect/>
                </a:stretch>
              </p:blipFill>
              <p:spPr>
                <a:xfrm>
                  <a:off x="8587097" y="2143166"/>
                  <a:ext cx="248040" cy="258480"/>
                </a:xfrm>
                <a:prstGeom prst="rect">
                  <a:avLst/>
                </a:prstGeom>
              </p:spPr>
            </p:pic>
          </mc:Fallback>
        </mc:AlternateContent>
      </p:grpSp>
      <p:grpSp>
        <p:nvGrpSpPr>
          <p:cNvPr id="165" name="Group 164">
            <a:extLst>
              <a:ext uri="{FF2B5EF4-FFF2-40B4-BE49-F238E27FC236}">
                <a16:creationId xmlns:a16="http://schemas.microsoft.com/office/drawing/2014/main" id="{1664EE08-2BF4-E74E-9BB6-DCE8E8C1DA3D}"/>
              </a:ext>
            </a:extLst>
          </p:cNvPr>
          <p:cNvGrpSpPr/>
          <p:nvPr/>
        </p:nvGrpSpPr>
        <p:grpSpPr>
          <a:xfrm>
            <a:off x="7332497" y="2527286"/>
            <a:ext cx="1121040" cy="198720"/>
            <a:chOff x="7332497" y="2527286"/>
            <a:chExt cx="1121040" cy="198720"/>
          </a:xfrm>
        </p:grpSpPr>
        <mc:AlternateContent xmlns:mc="http://schemas.openxmlformats.org/markup-compatibility/2006" xmlns:p14="http://schemas.microsoft.com/office/powerpoint/2010/main">
          <mc:Choice Requires="p14">
            <p:contentPart p14:bwMode="auto" r:id="rId148">
              <p14:nvContentPartPr>
                <p14:cNvPr id="155" name="Ink 154">
                  <a:extLst>
                    <a:ext uri="{FF2B5EF4-FFF2-40B4-BE49-F238E27FC236}">
                      <a16:creationId xmlns:a16="http://schemas.microsoft.com/office/drawing/2014/main" id="{856F1620-D0CD-D145-A051-EB84803CCAE5}"/>
                    </a:ext>
                  </a:extLst>
                </p14:cNvPr>
                <p14:cNvContentPartPr/>
                <p14:nvPr/>
              </p14:nvContentPartPr>
              <p14:xfrm>
                <a:off x="7332497" y="2574806"/>
                <a:ext cx="443160" cy="151200"/>
              </p14:xfrm>
            </p:contentPart>
          </mc:Choice>
          <mc:Fallback xmlns="">
            <p:pic>
              <p:nvPicPr>
                <p:cNvPr id="155" name="Ink 154">
                  <a:extLst>
                    <a:ext uri="{FF2B5EF4-FFF2-40B4-BE49-F238E27FC236}">
                      <a16:creationId xmlns:a16="http://schemas.microsoft.com/office/drawing/2014/main" id="{856F1620-D0CD-D145-A051-EB84803CCAE5}"/>
                    </a:ext>
                  </a:extLst>
                </p:cNvPr>
                <p:cNvPicPr/>
                <p:nvPr/>
              </p:nvPicPr>
              <p:blipFill>
                <a:blip r:embed="rId149"/>
                <a:stretch>
                  <a:fillRect/>
                </a:stretch>
              </p:blipFill>
              <p:spPr>
                <a:xfrm>
                  <a:off x="7324937" y="2567246"/>
                  <a:ext cx="45828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56" name="Ink 155">
                  <a:extLst>
                    <a:ext uri="{FF2B5EF4-FFF2-40B4-BE49-F238E27FC236}">
                      <a16:creationId xmlns:a16="http://schemas.microsoft.com/office/drawing/2014/main" id="{64AC9037-3F56-D34C-A364-14F96D9D9E2E}"/>
                    </a:ext>
                  </a:extLst>
                </p14:cNvPr>
                <p14:cNvContentPartPr/>
                <p14:nvPr/>
              </p14:nvContentPartPr>
              <p14:xfrm>
                <a:off x="7819937" y="2527286"/>
                <a:ext cx="341280" cy="171360"/>
              </p14:xfrm>
            </p:contentPart>
          </mc:Choice>
          <mc:Fallback xmlns="">
            <p:pic>
              <p:nvPicPr>
                <p:cNvPr id="156" name="Ink 155">
                  <a:extLst>
                    <a:ext uri="{FF2B5EF4-FFF2-40B4-BE49-F238E27FC236}">
                      <a16:creationId xmlns:a16="http://schemas.microsoft.com/office/drawing/2014/main" id="{64AC9037-3F56-D34C-A364-14F96D9D9E2E}"/>
                    </a:ext>
                  </a:extLst>
                </p:cNvPr>
                <p:cNvPicPr/>
                <p:nvPr/>
              </p:nvPicPr>
              <p:blipFill>
                <a:blip r:embed="rId151"/>
                <a:stretch>
                  <a:fillRect/>
                </a:stretch>
              </p:blipFill>
              <p:spPr>
                <a:xfrm>
                  <a:off x="7812369" y="2519726"/>
                  <a:ext cx="356416"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57" name="Ink 156">
                  <a:extLst>
                    <a:ext uri="{FF2B5EF4-FFF2-40B4-BE49-F238E27FC236}">
                      <a16:creationId xmlns:a16="http://schemas.microsoft.com/office/drawing/2014/main" id="{F78ED1EF-DC9D-C744-8CD2-5A418536BDEB}"/>
                    </a:ext>
                  </a:extLst>
                </p14:cNvPr>
                <p14:cNvContentPartPr/>
                <p14:nvPr/>
              </p14:nvContentPartPr>
              <p14:xfrm>
                <a:off x="8194697" y="2531966"/>
                <a:ext cx="258840" cy="158040"/>
              </p14:xfrm>
            </p:contentPart>
          </mc:Choice>
          <mc:Fallback xmlns="">
            <p:pic>
              <p:nvPicPr>
                <p:cNvPr id="157" name="Ink 156">
                  <a:extLst>
                    <a:ext uri="{FF2B5EF4-FFF2-40B4-BE49-F238E27FC236}">
                      <a16:creationId xmlns:a16="http://schemas.microsoft.com/office/drawing/2014/main" id="{F78ED1EF-DC9D-C744-8CD2-5A418536BDEB}"/>
                    </a:ext>
                  </a:extLst>
                </p:cNvPr>
                <p:cNvPicPr/>
                <p:nvPr/>
              </p:nvPicPr>
              <p:blipFill>
                <a:blip r:embed="rId153"/>
                <a:stretch>
                  <a:fillRect/>
                </a:stretch>
              </p:blipFill>
              <p:spPr>
                <a:xfrm>
                  <a:off x="8187137" y="2524406"/>
                  <a:ext cx="273960" cy="173160"/>
                </a:xfrm>
                <a:prstGeom prst="rect">
                  <a:avLst/>
                </a:prstGeom>
              </p:spPr>
            </p:pic>
          </mc:Fallback>
        </mc:AlternateContent>
      </p:grpSp>
      <p:grpSp>
        <p:nvGrpSpPr>
          <p:cNvPr id="177" name="Group 176">
            <a:extLst>
              <a:ext uri="{FF2B5EF4-FFF2-40B4-BE49-F238E27FC236}">
                <a16:creationId xmlns:a16="http://schemas.microsoft.com/office/drawing/2014/main" id="{A4291B41-D090-3C4A-AFAB-0457D4EF6C57}"/>
              </a:ext>
            </a:extLst>
          </p:cNvPr>
          <p:cNvGrpSpPr/>
          <p:nvPr/>
        </p:nvGrpSpPr>
        <p:grpSpPr>
          <a:xfrm>
            <a:off x="7132337" y="2864966"/>
            <a:ext cx="1794960" cy="533520"/>
            <a:chOff x="7132337" y="2864966"/>
            <a:chExt cx="1794960" cy="533520"/>
          </a:xfrm>
        </p:grpSpPr>
        <mc:AlternateContent xmlns:mc="http://schemas.openxmlformats.org/markup-compatibility/2006" xmlns:p14="http://schemas.microsoft.com/office/powerpoint/2010/main">
          <mc:Choice Requires="p14">
            <p:contentPart p14:bwMode="auto" r:id="rId154">
              <p14:nvContentPartPr>
                <p14:cNvPr id="158" name="Ink 157">
                  <a:extLst>
                    <a:ext uri="{FF2B5EF4-FFF2-40B4-BE49-F238E27FC236}">
                      <a16:creationId xmlns:a16="http://schemas.microsoft.com/office/drawing/2014/main" id="{C934AE35-8FDB-EC49-87F1-2DEF08AE53DE}"/>
                    </a:ext>
                  </a:extLst>
                </p14:cNvPr>
                <p14:cNvContentPartPr/>
                <p14:nvPr/>
              </p14:nvContentPartPr>
              <p14:xfrm>
                <a:off x="7132337" y="2925806"/>
                <a:ext cx="52200" cy="128880"/>
              </p14:xfrm>
            </p:contentPart>
          </mc:Choice>
          <mc:Fallback xmlns="">
            <p:pic>
              <p:nvPicPr>
                <p:cNvPr id="158" name="Ink 157">
                  <a:extLst>
                    <a:ext uri="{FF2B5EF4-FFF2-40B4-BE49-F238E27FC236}">
                      <a16:creationId xmlns:a16="http://schemas.microsoft.com/office/drawing/2014/main" id="{C934AE35-8FDB-EC49-87F1-2DEF08AE53DE}"/>
                    </a:ext>
                  </a:extLst>
                </p:cNvPr>
                <p:cNvPicPr/>
                <p:nvPr/>
              </p:nvPicPr>
              <p:blipFill>
                <a:blip r:embed="rId155"/>
                <a:stretch>
                  <a:fillRect/>
                </a:stretch>
              </p:blipFill>
              <p:spPr>
                <a:xfrm>
                  <a:off x="7124777" y="2918225"/>
                  <a:ext cx="67320" cy="144042"/>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59" name="Ink 158">
                  <a:extLst>
                    <a:ext uri="{FF2B5EF4-FFF2-40B4-BE49-F238E27FC236}">
                      <a16:creationId xmlns:a16="http://schemas.microsoft.com/office/drawing/2014/main" id="{AB92415A-20AF-0A44-808A-F368F44732AF}"/>
                    </a:ext>
                  </a:extLst>
                </p14:cNvPr>
                <p14:cNvContentPartPr/>
                <p14:nvPr/>
              </p14:nvContentPartPr>
              <p14:xfrm>
                <a:off x="7140977" y="2870726"/>
                <a:ext cx="121680" cy="29520"/>
              </p14:xfrm>
            </p:contentPart>
          </mc:Choice>
          <mc:Fallback xmlns="">
            <p:pic>
              <p:nvPicPr>
                <p:cNvPr id="159" name="Ink 158">
                  <a:extLst>
                    <a:ext uri="{FF2B5EF4-FFF2-40B4-BE49-F238E27FC236}">
                      <a16:creationId xmlns:a16="http://schemas.microsoft.com/office/drawing/2014/main" id="{AB92415A-20AF-0A44-808A-F368F44732AF}"/>
                    </a:ext>
                  </a:extLst>
                </p:cNvPr>
                <p:cNvPicPr/>
                <p:nvPr/>
              </p:nvPicPr>
              <p:blipFill>
                <a:blip r:embed="rId157"/>
                <a:stretch>
                  <a:fillRect/>
                </a:stretch>
              </p:blipFill>
              <p:spPr>
                <a:xfrm>
                  <a:off x="7133439" y="2863073"/>
                  <a:ext cx="136755" cy="44827"/>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60" name="Ink 159">
                  <a:extLst>
                    <a:ext uri="{FF2B5EF4-FFF2-40B4-BE49-F238E27FC236}">
                      <a16:creationId xmlns:a16="http://schemas.microsoft.com/office/drawing/2014/main" id="{31CEF66C-E3A7-C041-8607-37370A589E59}"/>
                    </a:ext>
                  </a:extLst>
                </p14:cNvPr>
                <p14:cNvContentPartPr/>
                <p14:nvPr/>
              </p14:nvContentPartPr>
              <p14:xfrm>
                <a:off x="7175537" y="2965766"/>
                <a:ext cx="126720" cy="10080"/>
              </p14:xfrm>
            </p:contentPart>
          </mc:Choice>
          <mc:Fallback xmlns="">
            <p:pic>
              <p:nvPicPr>
                <p:cNvPr id="160" name="Ink 159">
                  <a:extLst>
                    <a:ext uri="{FF2B5EF4-FFF2-40B4-BE49-F238E27FC236}">
                      <a16:creationId xmlns:a16="http://schemas.microsoft.com/office/drawing/2014/main" id="{31CEF66C-E3A7-C041-8607-37370A589E59}"/>
                    </a:ext>
                  </a:extLst>
                </p:cNvPr>
                <p:cNvPicPr/>
                <p:nvPr/>
              </p:nvPicPr>
              <p:blipFill>
                <a:blip r:embed="rId159"/>
                <a:stretch>
                  <a:fillRect/>
                </a:stretch>
              </p:blipFill>
              <p:spPr>
                <a:xfrm>
                  <a:off x="7167977" y="2958206"/>
                  <a:ext cx="14184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61" name="Ink 160">
                  <a:extLst>
                    <a:ext uri="{FF2B5EF4-FFF2-40B4-BE49-F238E27FC236}">
                      <a16:creationId xmlns:a16="http://schemas.microsoft.com/office/drawing/2014/main" id="{C78E8EF7-0D99-BA46-85BE-9C7D2B04FE07}"/>
                    </a:ext>
                  </a:extLst>
                </p14:cNvPr>
                <p14:cNvContentPartPr/>
                <p14:nvPr/>
              </p14:nvContentPartPr>
              <p14:xfrm>
                <a:off x="7349777" y="2934446"/>
                <a:ext cx="36000" cy="88920"/>
              </p14:xfrm>
            </p:contentPart>
          </mc:Choice>
          <mc:Fallback xmlns="">
            <p:pic>
              <p:nvPicPr>
                <p:cNvPr id="161" name="Ink 160">
                  <a:extLst>
                    <a:ext uri="{FF2B5EF4-FFF2-40B4-BE49-F238E27FC236}">
                      <a16:creationId xmlns:a16="http://schemas.microsoft.com/office/drawing/2014/main" id="{C78E8EF7-0D99-BA46-85BE-9C7D2B04FE07}"/>
                    </a:ext>
                  </a:extLst>
                </p:cNvPr>
                <p:cNvPicPr/>
                <p:nvPr/>
              </p:nvPicPr>
              <p:blipFill>
                <a:blip r:embed="rId161"/>
                <a:stretch>
                  <a:fillRect/>
                </a:stretch>
              </p:blipFill>
              <p:spPr>
                <a:xfrm>
                  <a:off x="7342141" y="2926886"/>
                  <a:ext cx="51273"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62" name="Ink 161">
                  <a:extLst>
                    <a:ext uri="{FF2B5EF4-FFF2-40B4-BE49-F238E27FC236}">
                      <a16:creationId xmlns:a16="http://schemas.microsoft.com/office/drawing/2014/main" id="{2673D04C-A1FE-1142-AF17-53D07F3D5A87}"/>
                    </a:ext>
                  </a:extLst>
                </p14:cNvPr>
                <p14:cNvContentPartPr/>
                <p14:nvPr/>
              </p14:nvContentPartPr>
              <p14:xfrm>
                <a:off x="7454537" y="2864966"/>
                <a:ext cx="54360" cy="153360"/>
              </p14:xfrm>
            </p:contentPart>
          </mc:Choice>
          <mc:Fallback xmlns="">
            <p:pic>
              <p:nvPicPr>
                <p:cNvPr id="162" name="Ink 161">
                  <a:extLst>
                    <a:ext uri="{FF2B5EF4-FFF2-40B4-BE49-F238E27FC236}">
                      <a16:creationId xmlns:a16="http://schemas.microsoft.com/office/drawing/2014/main" id="{2673D04C-A1FE-1142-AF17-53D07F3D5A87}"/>
                    </a:ext>
                  </a:extLst>
                </p:cNvPr>
                <p:cNvPicPr/>
                <p:nvPr/>
              </p:nvPicPr>
              <p:blipFill>
                <a:blip r:embed="rId163"/>
                <a:stretch>
                  <a:fillRect/>
                </a:stretch>
              </p:blipFill>
              <p:spPr>
                <a:xfrm>
                  <a:off x="7446977" y="2857424"/>
                  <a:ext cx="69480" cy="168445"/>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63" name="Ink 162">
                  <a:extLst>
                    <a:ext uri="{FF2B5EF4-FFF2-40B4-BE49-F238E27FC236}">
                      <a16:creationId xmlns:a16="http://schemas.microsoft.com/office/drawing/2014/main" id="{3D126C2B-7C98-E642-B930-BB192172F451}"/>
                    </a:ext>
                  </a:extLst>
                </p14:cNvPr>
                <p14:cNvContentPartPr/>
                <p14:nvPr/>
              </p14:nvContentPartPr>
              <p14:xfrm>
                <a:off x="7384697" y="2917526"/>
                <a:ext cx="335520" cy="119160"/>
              </p14:xfrm>
            </p:contentPart>
          </mc:Choice>
          <mc:Fallback xmlns="">
            <p:pic>
              <p:nvPicPr>
                <p:cNvPr id="163" name="Ink 162">
                  <a:extLst>
                    <a:ext uri="{FF2B5EF4-FFF2-40B4-BE49-F238E27FC236}">
                      <a16:creationId xmlns:a16="http://schemas.microsoft.com/office/drawing/2014/main" id="{3D126C2B-7C98-E642-B930-BB192172F451}"/>
                    </a:ext>
                  </a:extLst>
                </p:cNvPr>
                <p:cNvPicPr/>
                <p:nvPr/>
              </p:nvPicPr>
              <p:blipFill>
                <a:blip r:embed="rId165"/>
                <a:stretch>
                  <a:fillRect/>
                </a:stretch>
              </p:blipFill>
              <p:spPr>
                <a:xfrm>
                  <a:off x="7377145" y="2909966"/>
                  <a:ext cx="350624"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67" name="Ink 166">
                  <a:extLst>
                    <a:ext uri="{FF2B5EF4-FFF2-40B4-BE49-F238E27FC236}">
                      <a16:creationId xmlns:a16="http://schemas.microsoft.com/office/drawing/2014/main" id="{A81A4ACD-78EA-2D42-BDC5-46966AF28504}"/>
                    </a:ext>
                  </a:extLst>
                </p14:cNvPr>
                <p14:cNvContentPartPr/>
                <p14:nvPr/>
              </p14:nvContentPartPr>
              <p14:xfrm>
                <a:off x="8035217" y="2883326"/>
                <a:ext cx="270720" cy="195480"/>
              </p14:xfrm>
            </p:contentPart>
          </mc:Choice>
          <mc:Fallback xmlns="">
            <p:pic>
              <p:nvPicPr>
                <p:cNvPr id="167" name="Ink 166">
                  <a:extLst>
                    <a:ext uri="{FF2B5EF4-FFF2-40B4-BE49-F238E27FC236}">
                      <a16:creationId xmlns:a16="http://schemas.microsoft.com/office/drawing/2014/main" id="{A81A4ACD-78EA-2D42-BDC5-46966AF28504}"/>
                    </a:ext>
                  </a:extLst>
                </p:cNvPr>
                <p:cNvPicPr/>
                <p:nvPr/>
              </p:nvPicPr>
              <p:blipFill>
                <a:blip r:embed="rId167"/>
                <a:stretch>
                  <a:fillRect/>
                </a:stretch>
              </p:blipFill>
              <p:spPr>
                <a:xfrm>
                  <a:off x="8027667" y="2875766"/>
                  <a:ext cx="28582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68" name="Ink 167">
                  <a:extLst>
                    <a:ext uri="{FF2B5EF4-FFF2-40B4-BE49-F238E27FC236}">
                      <a16:creationId xmlns:a16="http://schemas.microsoft.com/office/drawing/2014/main" id="{BE5EFD52-3FDA-3A42-8F4C-358990CF776C}"/>
                    </a:ext>
                  </a:extLst>
                </p14:cNvPr>
                <p14:cNvContentPartPr/>
                <p14:nvPr/>
              </p14:nvContentPartPr>
              <p14:xfrm>
                <a:off x="8194697" y="2993486"/>
                <a:ext cx="269640" cy="43560"/>
              </p14:xfrm>
            </p:contentPart>
          </mc:Choice>
          <mc:Fallback xmlns="">
            <p:pic>
              <p:nvPicPr>
                <p:cNvPr id="168" name="Ink 167">
                  <a:extLst>
                    <a:ext uri="{FF2B5EF4-FFF2-40B4-BE49-F238E27FC236}">
                      <a16:creationId xmlns:a16="http://schemas.microsoft.com/office/drawing/2014/main" id="{BE5EFD52-3FDA-3A42-8F4C-358990CF776C}"/>
                    </a:ext>
                  </a:extLst>
                </p:cNvPr>
                <p:cNvPicPr/>
                <p:nvPr/>
              </p:nvPicPr>
              <p:blipFill>
                <a:blip r:embed="rId169"/>
                <a:stretch>
                  <a:fillRect/>
                </a:stretch>
              </p:blipFill>
              <p:spPr>
                <a:xfrm>
                  <a:off x="8187137" y="2985926"/>
                  <a:ext cx="28476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69" name="Ink 168">
                  <a:extLst>
                    <a:ext uri="{FF2B5EF4-FFF2-40B4-BE49-F238E27FC236}">
                      <a16:creationId xmlns:a16="http://schemas.microsoft.com/office/drawing/2014/main" id="{1AA2330D-B21B-3C46-A2ED-DB69E2C4972C}"/>
                    </a:ext>
                  </a:extLst>
                </p14:cNvPr>
                <p14:cNvContentPartPr/>
                <p14:nvPr/>
              </p14:nvContentPartPr>
              <p14:xfrm>
                <a:off x="8477657" y="2884766"/>
                <a:ext cx="4680" cy="169200"/>
              </p14:xfrm>
            </p:contentPart>
          </mc:Choice>
          <mc:Fallback xmlns="">
            <p:pic>
              <p:nvPicPr>
                <p:cNvPr id="169" name="Ink 168">
                  <a:extLst>
                    <a:ext uri="{FF2B5EF4-FFF2-40B4-BE49-F238E27FC236}">
                      <a16:creationId xmlns:a16="http://schemas.microsoft.com/office/drawing/2014/main" id="{1AA2330D-B21B-3C46-A2ED-DB69E2C4972C}"/>
                    </a:ext>
                  </a:extLst>
                </p:cNvPr>
                <p:cNvPicPr/>
                <p:nvPr/>
              </p:nvPicPr>
              <p:blipFill>
                <a:blip r:embed="rId171"/>
                <a:stretch>
                  <a:fillRect/>
                </a:stretch>
              </p:blipFill>
              <p:spPr>
                <a:xfrm>
                  <a:off x="8469467" y="2877190"/>
                  <a:ext cx="21060" cy="184352"/>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70" name="Ink 169">
                  <a:extLst>
                    <a:ext uri="{FF2B5EF4-FFF2-40B4-BE49-F238E27FC236}">
                      <a16:creationId xmlns:a16="http://schemas.microsoft.com/office/drawing/2014/main" id="{7A7C5C1E-C5DB-EC42-B72F-4F3C340D917F}"/>
                    </a:ext>
                  </a:extLst>
                </p14:cNvPr>
                <p14:cNvContentPartPr/>
                <p14:nvPr/>
              </p14:nvContentPartPr>
              <p14:xfrm>
                <a:off x="8390177" y="2947406"/>
                <a:ext cx="393840" cy="135000"/>
              </p14:xfrm>
            </p:contentPart>
          </mc:Choice>
          <mc:Fallback xmlns="">
            <p:pic>
              <p:nvPicPr>
                <p:cNvPr id="170" name="Ink 169">
                  <a:extLst>
                    <a:ext uri="{FF2B5EF4-FFF2-40B4-BE49-F238E27FC236}">
                      <a16:creationId xmlns:a16="http://schemas.microsoft.com/office/drawing/2014/main" id="{7A7C5C1E-C5DB-EC42-B72F-4F3C340D917F}"/>
                    </a:ext>
                  </a:extLst>
                </p:cNvPr>
                <p:cNvPicPr/>
                <p:nvPr/>
              </p:nvPicPr>
              <p:blipFill>
                <a:blip r:embed="rId173"/>
                <a:stretch>
                  <a:fillRect/>
                </a:stretch>
              </p:blipFill>
              <p:spPr>
                <a:xfrm>
                  <a:off x="8382617" y="2939846"/>
                  <a:ext cx="40896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71" name="Ink 170">
                  <a:extLst>
                    <a:ext uri="{FF2B5EF4-FFF2-40B4-BE49-F238E27FC236}">
                      <a16:creationId xmlns:a16="http://schemas.microsoft.com/office/drawing/2014/main" id="{87BD0BD8-0F24-0C40-B0F5-80E3EEDFB37C}"/>
                    </a:ext>
                  </a:extLst>
                </p14:cNvPr>
                <p14:cNvContentPartPr/>
                <p14:nvPr/>
              </p14:nvContentPartPr>
              <p14:xfrm>
                <a:off x="8534537" y="2910326"/>
                <a:ext cx="392760" cy="177120"/>
              </p14:xfrm>
            </p:contentPart>
          </mc:Choice>
          <mc:Fallback xmlns="">
            <p:pic>
              <p:nvPicPr>
                <p:cNvPr id="171" name="Ink 170">
                  <a:extLst>
                    <a:ext uri="{FF2B5EF4-FFF2-40B4-BE49-F238E27FC236}">
                      <a16:creationId xmlns:a16="http://schemas.microsoft.com/office/drawing/2014/main" id="{87BD0BD8-0F24-0C40-B0F5-80E3EEDFB37C}"/>
                    </a:ext>
                  </a:extLst>
                </p:cNvPr>
                <p:cNvPicPr/>
                <p:nvPr/>
              </p:nvPicPr>
              <p:blipFill>
                <a:blip r:embed="rId175"/>
                <a:stretch>
                  <a:fillRect/>
                </a:stretch>
              </p:blipFill>
              <p:spPr>
                <a:xfrm>
                  <a:off x="8526977" y="2902766"/>
                  <a:ext cx="4078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72" name="Ink 171">
                  <a:extLst>
                    <a:ext uri="{FF2B5EF4-FFF2-40B4-BE49-F238E27FC236}">
                      <a16:creationId xmlns:a16="http://schemas.microsoft.com/office/drawing/2014/main" id="{EEDFA87B-434D-544B-A7A0-C449B12C1505}"/>
                    </a:ext>
                  </a:extLst>
                </p14:cNvPr>
                <p14:cNvContentPartPr/>
                <p14:nvPr/>
              </p14:nvContentPartPr>
              <p14:xfrm>
                <a:off x="7288937" y="3163046"/>
                <a:ext cx="347760" cy="235440"/>
              </p14:xfrm>
            </p:contentPart>
          </mc:Choice>
          <mc:Fallback xmlns="">
            <p:pic>
              <p:nvPicPr>
                <p:cNvPr id="172" name="Ink 171">
                  <a:extLst>
                    <a:ext uri="{FF2B5EF4-FFF2-40B4-BE49-F238E27FC236}">
                      <a16:creationId xmlns:a16="http://schemas.microsoft.com/office/drawing/2014/main" id="{EEDFA87B-434D-544B-A7A0-C449B12C1505}"/>
                    </a:ext>
                  </a:extLst>
                </p:cNvPr>
                <p:cNvPicPr/>
                <p:nvPr/>
              </p:nvPicPr>
              <p:blipFill>
                <a:blip r:embed="rId177"/>
                <a:stretch>
                  <a:fillRect/>
                </a:stretch>
              </p:blipFill>
              <p:spPr>
                <a:xfrm>
                  <a:off x="7281385" y="3155486"/>
                  <a:ext cx="362864"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73" name="Ink 172">
                  <a:extLst>
                    <a:ext uri="{FF2B5EF4-FFF2-40B4-BE49-F238E27FC236}">
                      <a16:creationId xmlns:a16="http://schemas.microsoft.com/office/drawing/2014/main" id="{3AD80979-F190-2440-892B-28C13F8CEB9C}"/>
                    </a:ext>
                  </a:extLst>
                </p14:cNvPr>
                <p14:cNvContentPartPr/>
                <p14:nvPr/>
              </p14:nvContentPartPr>
              <p14:xfrm>
                <a:off x="7624817" y="3199046"/>
                <a:ext cx="27720" cy="193680"/>
              </p14:xfrm>
            </p:contentPart>
          </mc:Choice>
          <mc:Fallback xmlns="">
            <p:pic>
              <p:nvPicPr>
                <p:cNvPr id="173" name="Ink 172">
                  <a:extLst>
                    <a:ext uri="{FF2B5EF4-FFF2-40B4-BE49-F238E27FC236}">
                      <a16:creationId xmlns:a16="http://schemas.microsoft.com/office/drawing/2014/main" id="{3AD80979-F190-2440-892B-28C13F8CEB9C}"/>
                    </a:ext>
                  </a:extLst>
                </p:cNvPr>
                <p:cNvPicPr/>
                <p:nvPr/>
              </p:nvPicPr>
              <p:blipFill>
                <a:blip r:embed="rId179"/>
                <a:stretch>
                  <a:fillRect/>
                </a:stretch>
              </p:blipFill>
              <p:spPr>
                <a:xfrm>
                  <a:off x="7617158" y="3191486"/>
                  <a:ext cx="43039"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74" name="Ink 173">
                  <a:extLst>
                    <a:ext uri="{FF2B5EF4-FFF2-40B4-BE49-F238E27FC236}">
                      <a16:creationId xmlns:a16="http://schemas.microsoft.com/office/drawing/2014/main" id="{5C7BAAAB-06B3-FB4F-977F-090706DAE741}"/>
                    </a:ext>
                  </a:extLst>
                </p14:cNvPr>
                <p14:cNvContentPartPr/>
                <p14:nvPr/>
              </p14:nvContentPartPr>
              <p14:xfrm>
                <a:off x="7572977" y="3274286"/>
                <a:ext cx="148320" cy="20520"/>
              </p14:xfrm>
            </p:contentPart>
          </mc:Choice>
          <mc:Fallback xmlns="">
            <p:pic>
              <p:nvPicPr>
                <p:cNvPr id="174" name="Ink 173">
                  <a:extLst>
                    <a:ext uri="{FF2B5EF4-FFF2-40B4-BE49-F238E27FC236}">
                      <a16:creationId xmlns:a16="http://schemas.microsoft.com/office/drawing/2014/main" id="{5C7BAAAB-06B3-FB4F-977F-090706DAE741}"/>
                    </a:ext>
                  </a:extLst>
                </p:cNvPr>
                <p:cNvPicPr/>
                <p:nvPr/>
              </p:nvPicPr>
              <p:blipFill>
                <a:blip r:embed="rId181"/>
                <a:stretch>
                  <a:fillRect/>
                </a:stretch>
              </p:blipFill>
              <p:spPr>
                <a:xfrm>
                  <a:off x="7565417" y="3266726"/>
                  <a:ext cx="16344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75" name="Ink 174">
                  <a:extLst>
                    <a:ext uri="{FF2B5EF4-FFF2-40B4-BE49-F238E27FC236}">
                      <a16:creationId xmlns:a16="http://schemas.microsoft.com/office/drawing/2014/main" id="{D994588A-5B00-AE43-B7D3-8E17E54BA2D7}"/>
                    </a:ext>
                  </a:extLst>
                </p14:cNvPr>
                <p14:cNvContentPartPr/>
                <p14:nvPr/>
              </p14:nvContentPartPr>
              <p14:xfrm>
                <a:off x="7714817" y="3143606"/>
                <a:ext cx="427320" cy="213480"/>
              </p14:xfrm>
            </p:contentPart>
          </mc:Choice>
          <mc:Fallback xmlns="">
            <p:pic>
              <p:nvPicPr>
                <p:cNvPr id="175" name="Ink 174">
                  <a:extLst>
                    <a:ext uri="{FF2B5EF4-FFF2-40B4-BE49-F238E27FC236}">
                      <a16:creationId xmlns:a16="http://schemas.microsoft.com/office/drawing/2014/main" id="{D994588A-5B00-AE43-B7D3-8E17E54BA2D7}"/>
                    </a:ext>
                  </a:extLst>
                </p:cNvPr>
                <p:cNvPicPr/>
                <p:nvPr/>
              </p:nvPicPr>
              <p:blipFill>
                <a:blip r:embed="rId183"/>
                <a:stretch>
                  <a:fillRect/>
                </a:stretch>
              </p:blipFill>
              <p:spPr>
                <a:xfrm>
                  <a:off x="7707251" y="3136046"/>
                  <a:ext cx="442453"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76" name="Ink 175">
                  <a:extLst>
                    <a:ext uri="{FF2B5EF4-FFF2-40B4-BE49-F238E27FC236}">
                      <a16:creationId xmlns:a16="http://schemas.microsoft.com/office/drawing/2014/main" id="{D0F94305-D7C1-F04A-94E4-C7D3215FDC3D}"/>
                    </a:ext>
                  </a:extLst>
                </p14:cNvPr>
                <p14:cNvContentPartPr/>
                <p14:nvPr/>
              </p14:nvContentPartPr>
              <p14:xfrm>
                <a:off x="8186057" y="3323246"/>
                <a:ext cx="9000" cy="16560"/>
              </p14:xfrm>
            </p:contentPart>
          </mc:Choice>
          <mc:Fallback xmlns="">
            <p:pic>
              <p:nvPicPr>
                <p:cNvPr id="176" name="Ink 175">
                  <a:extLst>
                    <a:ext uri="{FF2B5EF4-FFF2-40B4-BE49-F238E27FC236}">
                      <a16:creationId xmlns:a16="http://schemas.microsoft.com/office/drawing/2014/main" id="{D0F94305-D7C1-F04A-94E4-C7D3215FDC3D}"/>
                    </a:ext>
                  </a:extLst>
                </p:cNvPr>
                <p:cNvPicPr/>
                <p:nvPr/>
              </p:nvPicPr>
              <p:blipFill>
                <a:blip r:embed="rId134"/>
                <a:stretch>
                  <a:fillRect/>
                </a:stretch>
              </p:blipFill>
              <p:spPr>
                <a:xfrm>
                  <a:off x="8178497" y="3315686"/>
                  <a:ext cx="24120" cy="31680"/>
                </a:xfrm>
                <a:prstGeom prst="rect">
                  <a:avLst/>
                </a:prstGeom>
              </p:spPr>
            </p:pic>
          </mc:Fallback>
        </mc:AlternateContent>
      </p:grpSp>
      <p:grpSp>
        <p:nvGrpSpPr>
          <p:cNvPr id="196" name="Group 195">
            <a:extLst>
              <a:ext uri="{FF2B5EF4-FFF2-40B4-BE49-F238E27FC236}">
                <a16:creationId xmlns:a16="http://schemas.microsoft.com/office/drawing/2014/main" id="{1F3A8C97-F2E8-7A46-BDFE-B5C7FC33F856}"/>
              </a:ext>
            </a:extLst>
          </p:cNvPr>
          <p:cNvGrpSpPr/>
          <p:nvPr/>
        </p:nvGrpSpPr>
        <p:grpSpPr>
          <a:xfrm>
            <a:off x="6956297" y="3550406"/>
            <a:ext cx="967680" cy="280440"/>
            <a:chOff x="6956297" y="3550406"/>
            <a:chExt cx="967680" cy="280440"/>
          </a:xfrm>
        </p:grpSpPr>
        <mc:AlternateContent xmlns:mc="http://schemas.openxmlformats.org/markup-compatibility/2006" xmlns:p14="http://schemas.microsoft.com/office/powerpoint/2010/main">
          <mc:Choice Requires="p14">
            <p:contentPart p14:bwMode="auto" r:id="rId185">
              <p14:nvContentPartPr>
                <p14:cNvPr id="178" name="Ink 177">
                  <a:extLst>
                    <a:ext uri="{FF2B5EF4-FFF2-40B4-BE49-F238E27FC236}">
                      <a16:creationId xmlns:a16="http://schemas.microsoft.com/office/drawing/2014/main" id="{F7A35EC9-9AA7-384B-A54C-D7E669E93F80}"/>
                    </a:ext>
                  </a:extLst>
                </p14:cNvPr>
                <p14:cNvContentPartPr/>
                <p14:nvPr/>
              </p14:nvContentPartPr>
              <p14:xfrm>
                <a:off x="7079777" y="3622766"/>
                <a:ext cx="34200" cy="170640"/>
              </p14:xfrm>
            </p:contentPart>
          </mc:Choice>
          <mc:Fallback xmlns="">
            <p:pic>
              <p:nvPicPr>
                <p:cNvPr id="178" name="Ink 177">
                  <a:extLst>
                    <a:ext uri="{FF2B5EF4-FFF2-40B4-BE49-F238E27FC236}">
                      <a16:creationId xmlns:a16="http://schemas.microsoft.com/office/drawing/2014/main" id="{F7A35EC9-9AA7-384B-A54C-D7E669E93F80}"/>
                    </a:ext>
                  </a:extLst>
                </p:cNvPr>
                <p:cNvPicPr/>
                <p:nvPr/>
              </p:nvPicPr>
              <p:blipFill>
                <a:blip r:embed="rId186"/>
                <a:stretch>
                  <a:fillRect/>
                </a:stretch>
              </p:blipFill>
              <p:spPr>
                <a:xfrm>
                  <a:off x="7072217" y="3615206"/>
                  <a:ext cx="4932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79" name="Ink 178">
                  <a:extLst>
                    <a:ext uri="{FF2B5EF4-FFF2-40B4-BE49-F238E27FC236}">
                      <a16:creationId xmlns:a16="http://schemas.microsoft.com/office/drawing/2014/main" id="{742E8263-F547-E946-8D69-7E74FE1899AE}"/>
                    </a:ext>
                  </a:extLst>
                </p14:cNvPr>
                <p14:cNvContentPartPr/>
                <p14:nvPr/>
              </p14:nvContentPartPr>
              <p14:xfrm>
                <a:off x="6956297" y="3550406"/>
                <a:ext cx="286560" cy="254880"/>
              </p14:xfrm>
            </p:contentPart>
          </mc:Choice>
          <mc:Fallback xmlns="">
            <p:pic>
              <p:nvPicPr>
                <p:cNvPr id="179" name="Ink 178">
                  <a:extLst>
                    <a:ext uri="{FF2B5EF4-FFF2-40B4-BE49-F238E27FC236}">
                      <a16:creationId xmlns:a16="http://schemas.microsoft.com/office/drawing/2014/main" id="{742E8263-F547-E946-8D69-7E74FE1899AE}"/>
                    </a:ext>
                  </a:extLst>
                </p:cNvPr>
                <p:cNvPicPr/>
                <p:nvPr/>
              </p:nvPicPr>
              <p:blipFill>
                <a:blip r:embed="rId188"/>
                <a:stretch>
                  <a:fillRect/>
                </a:stretch>
              </p:blipFill>
              <p:spPr>
                <a:xfrm>
                  <a:off x="6948746" y="3542846"/>
                  <a:ext cx="301661"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80" name="Ink 179">
                  <a:extLst>
                    <a:ext uri="{FF2B5EF4-FFF2-40B4-BE49-F238E27FC236}">
                      <a16:creationId xmlns:a16="http://schemas.microsoft.com/office/drawing/2014/main" id="{756C1E05-414E-8B44-A7D2-2653D19E5BEB}"/>
                    </a:ext>
                  </a:extLst>
                </p14:cNvPr>
                <p14:cNvContentPartPr/>
                <p14:nvPr/>
              </p14:nvContentPartPr>
              <p14:xfrm>
                <a:off x="7448057" y="3693326"/>
                <a:ext cx="14400" cy="137520"/>
              </p14:xfrm>
            </p:contentPart>
          </mc:Choice>
          <mc:Fallback xmlns="">
            <p:pic>
              <p:nvPicPr>
                <p:cNvPr id="180" name="Ink 179">
                  <a:extLst>
                    <a:ext uri="{FF2B5EF4-FFF2-40B4-BE49-F238E27FC236}">
                      <a16:creationId xmlns:a16="http://schemas.microsoft.com/office/drawing/2014/main" id="{756C1E05-414E-8B44-A7D2-2653D19E5BEB}"/>
                    </a:ext>
                  </a:extLst>
                </p:cNvPr>
                <p:cNvPicPr/>
                <p:nvPr/>
              </p:nvPicPr>
              <p:blipFill>
                <a:blip r:embed="rId190"/>
                <a:stretch>
                  <a:fillRect/>
                </a:stretch>
              </p:blipFill>
              <p:spPr>
                <a:xfrm>
                  <a:off x="7440497" y="3685766"/>
                  <a:ext cx="2952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81" name="Ink 180">
                  <a:extLst>
                    <a:ext uri="{FF2B5EF4-FFF2-40B4-BE49-F238E27FC236}">
                      <a16:creationId xmlns:a16="http://schemas.microsoft.com/office/drawing/2014/main" id="{3A9A0596-24B2-6745-AE52-6D73DB1234CC}"/>
                    </a:ext>
                  </a:extLst>
                </p14:cNvPr>
                <p14:cNvContentPartPr/>
                <p14:nvPr/>
              </p14:nvContentPartPr>
              <p14:xfrm>
                <a:off x="7319177" y="3634646"/>
                <a:ext cx="242280" cy="31680"/>
              </p14:xfrm>
            </p:contentPart>
          </mc:Choice>
          <mc:Fallback xmlns="">
            <p:pic>
              <p:nvPicPr>
                <p:cNvPr id="181" name="Ink 180">
                  <a:extLst>
                    <a:ext uri="{FF2B5EF4-FFF2-40B4-BE49-F238E27FC236}">
                      <a16:creationId xmlns:a16="http://schemas.microsoft.com/office/drawing/2014/main" id="{3A9A0596-24B2-6745-AE52-6D73DB1234CC}"/>
                    </a:ext>
                  </a:extLst>
                </p:cNvPr>
                <p:cNvPicPr/>
                <p:nvPr/>
              </p:nvPicPr>
              <p:blipFill>
                <a:blip r:embed="rId192"/>
                <a:stretch>
                  <a:fillRect/>
                </a:stretch>
              </p:blipFill>
              <p:spPr>
                <a:xfrm>
                  <a:off x="7311617" y="3627086"/>
                  <a:ext cx="25740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82" name="Ink 181">
                  <a:extLst>
                    <a:ext uri="{FF2B5EF4-FFF2-40B4-BE49-F238E27FC236}">
                      <a16:creationId xmlns:a16="http://schemas.microsoft.com/office/drawing/2014/main" id="{2FA373A6-E337-C24C-8461-C0FF3F3C88AE}"/>
                    </a:ext>
                  </a:extLst>
                </p14:cNvPr>
                <p14:cNvContentPartPr/>
                <p14:nvPr/>
              </p14:nvContentPartPr>
              <p14:xfrm>
                <a:off x="7560377" y="3639326"/>
                <a:ext cx="135000" cy="170640"/>
              </p14:xfrm>
            </p:contentPart>
          </mc:Choice>
          <mc:Fallback xmlns="">
            <p:pic>
              <p:nvPicPr>
                <p:cNvPr id="182" name="Ink 181">
                  <a:extLst>
                    <a:ext uri="{FF2B5EF4-FFF2-40B4-BE49-F238E27FC236}">
                      <a16:creationId xmlns:a16="http://schemas.microsoft.com/office/drawing/2014/main" id="{2FA373A6-E337-C24C-8461-C0FF3F3C88AE}"/>
                    </a:ext>
                  </a:extLst>
                </p:cNvPr>
                <p:cNvPicPr/>
                <p:nvPr/>
              </p:nvPicPr>
              <p:blipFill>
                <a:blip r:embed="rId194"/>
                <a:stretch>
                  <a:fillRect/>
                </a:stretch>
              </p:blipFill>
              <p:spPr>
                <a:xfrm>
                  <a:off x="7552797" y="3631766"/>
                  <a:ext cx="15016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83" name="Ink 182">
                  <a:extLst>
                    <a:ext uri="{FF2B5EF4-FFF2-40B4-BE49-F238E27FC236}">
                      <a16:creationId xmlns:a16="http://schemas.microsoft.com/office/drawing/2014/main" id="{FE9B34B1-BCA5-2B4B-BA45-81765825C0A9}"/>
                    </a:ext>
                  </a:extLst>
                </p14:cNvPr>
                <p14:cNvContentPartPr/>
                <p14:nvPr/>
              </p14:nvContentPartPr>
              <p14:xfrm>
                <a:off x="7553897" y="3727166"/>
                <a:ext cx="168120" cy="23040"/>
              </p14:xfrm>
            </p:contentPart>
          </mc:Choice>
          <mc:Fallback xmlns="">
            <p:pic>
              <p:nvPicPr>
                <p:cNvPr id="183" name="Ink 182">
                  <a:extLst>
                    <a:ext uri="{FF2B5EF4-FFF2-40B4-BE49-F238E27FC236}">
                      <a16:creationId xmlns:a16="http://schemas.microsoft.com/office/drawing/2014/main" id="{FE9B34B1-BCA5-2B4B-BA45-81765825C0A9}"/>
                    </a:ext>
                  </a:extLst>
                </p:cNvPr>
                <p:cNvPicPr/>
                <p:nvPr/>
              </p:nvPicPr>
              <p:blipFill>
                <a:blip r:embed="rId196"/>
                <a:stretch>
                  <a:fillRect/>
                </a:stretch>
              </p:blipFill>
              <p:spPr>
                <a:xfrm>
                  <a:off x="7546337" y="3719722"/>
                  <a:ext cx="183240" cy="37927"/>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84" name="Ink 183">
                  <a:extLst>
                    <a:ext uri="{FF2B5EF4-FFF2-40B4-BE49-F238E27FC236}">
                      <a16:creationId xmlns:a16="http://schemas.microsoft.com/office/drawing/2014/main" id="{F90AD7D6-0ACD-FD4E-84EE-A36092833193}"/>
                    </a:ext>
                  </a:extLst>
                </p14:cNvPr>
                <p14:cNvContentPartPr/>
                <p14:nvPr/>
              </p14:nvContentPartPr>
              <p14:xfrm>
                <a:off x="7724537" y="3605126"/>
                <a:ext cx="141120" cy="156960"/>
              </p14:xfrm>
            </p:contentPart>
          </mc:Choice>
          <mc:Fallback xmlns="">
            <p:pic>
              <p:nvPicPr>
                <p:cNvPr id="184" name="Ink 183">
                  <a:extLst>
                    <a:ext uri="{FF2B5EF4-FFF2-40B4-BE49-F238E27FC236}">
                      <a16:creationId xmlns:a16="http://schemas.microsoft.com/office/drawing/2014/main" id="{F90AD7D6-0ACD-FD4E-84EE-A36092833193}"/>
                    </a:ext>
                  </a:extLst>
                </p:cNvPr>
                <p:cNvPicPr/>
                <p:nvPr/>
              </p:nvPicPr>
              <p:blipFill>
                <a:blip r:embed="rId198"/>
                <a:stretch>
                  <a:fillRect/>
                </a:stretch>
              </p:blipFill>
              <p:spPr>
                <a:xfrm>
                  <a:off x="7716977" y="3597566"/>
                  <a:ext cx="15624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85" name="Ink 184">
                  <a:extLst>
                    <a:ext uri="{FF2B5EF4-FFF2-40B4-BE49-F238E27FC236}">
                      <a16:creationId xmlns:a16="http://schemas.microsoft.com/office/drawing/2014/main" id="{64F69F67-AA55-D245-AEA2-999684F7D2B2}"/>
                    </a:ext>
                  </a:extLst>
                </p14:cNvPr>
                <p14:cNvContentPartPr/>
                <p14:nvPr/>
              </p14:nvContentPartPr>
              <p14:xfrm>
                <a:off x="7811297" y="3709526"/>
                <a:ext cx="112680" cy="93240"/>
              </p14:xfrm>
            </p:contentPart>
          </mc:Choice>
          <mc:Fallback xmlns="">
            <p:pic>
              <p:nvPicPr>
                <p:cNvPr id="185" name="Ink 184">
                  <a:extLst>
                    <a:ext uri="{FF2B5EF4-FFF2-40B4-BE49-F238E27FC236}">
                      <a16:creationId xmlns:a16="http://schemas.microsoft.com/office/drawing/2014/main" id="{64F69F67-AA55-D245-AEA2-999684F7D2B2}"/>
                    </a:ext>
                  </a:extLst>
                </p:cNvPr>
                <p:cNvPicPr/>
                <p:nvPr/>
              </p:nvPicPr>
              <p:blipFill>
                <a:blip r:embed="rId200"/>
                <a:stretch>
                  <a:fillRect/>
                </a:stretch>
              </p:blipFill>
              <p:spPr>
                <a:xfrm>
                  <a:off x="7803737" y="3701966"/>
                  <a:ext cx="127800" cy="108360"/>
                </a:xfrm>
                <a:prstGeom prst="rect">
                  <a:avLst/>
                </a:prstGeom>
              </p:spPr>
            </p:pic>
          </mc:Fallback>
        </mc:AlternateContent>
      </p:grpSp>
      <p:grpSp>
        <p:nvGrpSpPr>
          <p:cNvPr id="195" name="Group 194">
            <a:extLst>
              <a:ext uri="{FF2B5EF4-FFF2-40B4-BE49-F238E27FC236}">
                <a16:creationId xmlns:a16="http://schemas.microsoft.com/office/drawing/2014/main" id="{CA18F546-E022-414B-918A-F9EEC57AFF45}"/>
              </a:ext>
            </a:extLst>
          </p:cNvPr>
          <p:cNvGrpSpPr/>
          <p:nvPr/>
        </p:nvGrpSpPr>
        <p:grpSpPr>
          <a:xfrm>
            <a:off x="8192897" y="3499286"/>
            <a:ext cx="941760" cy="473040"/>
            <a:chOff x="8192897" y="3499286"/>
            <a:chExt cx="941760" cy="473040"/>
          </a:xfrm>
        </p:grpSpPr>
        <mc:AlternateContent xmlns:mc="http://schemas.openxmlformats.org/markup-compatibility/2006" xmlns:p14="http://schemas.microsoft.com/office/powerpoint/2010/main">
          <mc:Choice Requires="p14">
            <p:contentPart p14:bwMode="auto" r:id="rId201">
              <p14:nvContentPartPr>
                <p14:cNvPr id="186" name="Ink 185">
                  <a:extLst>
                    <a:ext uri="{FF2B5EF4-FFF2-40B4-BE49-F238E27FC236}">
                      <a16:creationId xmlns:a16="http://schemas.microsoft.com/office/drawing/2014/main" id="{87339728-3A5C-0B41-9238-7A03A6480045}"/>
                    </a:ext>
                  </a:extLst>
                </p14:cNvPr>
                <p14:cNvContentPartPr/>
                <p14:nvPr/>
              </p14:nvContentPartPr>
              <p14:xfrm>
                <a:off x="8192897" y="3555806"/>
                <a:ext cx="271080" cy="244800"/>
              </p14:xfrm>
            </p:contentPart>
          </mc:Choice>
          <mc:Fallback xmlns="">
            <p:pic>
              <p:nvPicPr>
                <p:cNvPr id="186" name="Ink 185">
                  <a:extLst>
                    <a:ext uri="{FF2B5EF4-FFF2-40B4-BE49-F238E27FC236}">
                      <a16:creationId xmlns:a16="http://schemas.microsoft.com/office/drawing/2014/main" id="{87339728-3A5C-0B41-9238-7A03A6480045}"/>
                    </a:ext>
                  </a:extLst>
                </p:cNvPr>
                <p:cNvPicPr/>
                <p:nvPr/>
              </p:nvPicPr>
              <p:blipFill>
                <a:blip r:embed="rId202"/>
                <a:stretch>
                  <a:fillRect/>
                </a:stretch>
              </p:blipFill>
              <p:spPr>
                <a:xfrm>
                  <a:off x="8185337" y="3548246"/>
                  <a:ext cx="28620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87" name="Ink 186">
                  <a:extLst>
                    <a:ext uri="{FF2B5EF4-FFF2-40B4-BE49-F238E27FC236}">
                      <a16:creationId xmlns:a16="http://schemas.microsoft.com/office/drawing/2014/main" id="{75515AC8-6667-BA4B-8CE0-FBF47001DC88}"/>
                    </a:ext>
                  </a:extLst>
                </p14:cNvPr>
                <p14:cNvContentPartPr/>
                <p14:nvPr/>
              </p14:nvContentPartPr>
              <p14:xfrm>
                <a:off x="8501057" y="3698366"/>
                <a:ext cx="102600" cy="273960"/>
              </p14:xfrm>
            </p:contentPart>
          </mc:Choice>
          <mc:Fallback xmlns="">
            <p:pic>
              <p:nvPicPr>
                <p:cNvPr id="187" name="Ink 186">
                  <a:extLst>
                    <a:ext uri="{FF2B5EF4-FFF2-40B4-BE49-F238E27FC236}">
                      <a16:creationId xmlns:a16="http://schemas.microsoft.com/office/drawing/2014/main" id="{75515AC8-6667-BA4B-8CE0-FBF47001DC88}"/>
                    </a:ext>
                  </a:extLst>
                </p:cNvPr>
                <p:cNvPicPr/>
                <p:nvPr/>
              </p:nvPicPr>
              <p:blipFill>
                <a:blip r:embed="rId204"/>
                <a:stretch>
                  <a:fillRect/>
                </a:stretch>
              </p:blipFill>
              <p:spPr>
                <a:xfrm>
                  <a:off x="8493497" y="3690806"/>
                  <a:ext cx="11772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88" name="Ink 187">
                  <a:extLst>
                    <a:ext uri="{FF2B5EF4-FFF2-40B4-BE49-F238E27FC236}">
                      <a16:creationId xmlns:a16="http://schemas.microsoft.com/office/drawing/2014/main" id="{5BFC333B-5CAA-F84C-B6DD-0DECA285A673}"/>
                    </a:ext>
                  </a:extLst>
                </p14:cNvPr>
                <p14:cNvContentPartPr/>
                <p14:nvPr/>
              </p14:nvContentPartPr>
              <p14:xfrm>
                <a:off x="8642177" y="3509366"/>
                <a:ext cx="183600" cy="311400"/>
              </p14:xfrm>
            </p:contentPart>
          </mc:Choice>
          <mc:Fallback xmlns="">
            <p:pic>
              <p:nvPicPr>
                <p:cNvPr id="188" name="Ink 187">
                  <a:extLst>
                    <a:ext uri="{FF2B5EF4-FFF2-40B4-BE49-F238E27FC236}">
                      <a16:creationId xmlns:a16="http://schemas.microsoft.com/office/drawing/2014/main" id="{5BFC333B-5CAA-F84C-B6DD-0DECA285A673}"/>
                    </a:ext>
                  </a:extLst>
                </p:cNvPr>
                <p:cNvPicPr/>
                <p:nvPr/>
              </p:nvPicPr>
              <p:blipFill>
                <a:blip r:embed="rId206"/>
                <a:stretch>
                  <a:fillRect/>
                </a:stretch>
              </p:blipFill>
              <p:spPr>
                <a:xfrm>
                  <a:off x="8634617" y="3501806"/>
                  <a:ext cx="19872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89" name="Ink 188">
                  <a:extLst>
                    <a:ext uri="{FF2B5EF4-FFF2-40B4-BE49-F238E27FC236}">
                      <a16:creationId xmlns:a16="http://schemas.microsoft.com/office/drawing/2014/main" id="{81F2380F-7EDC-1A4E-B18A-112FF6AD8C89}"/>
                    </a:ext>
                  </a:extLst>
                </p14:cNvPr>
                <p14:cNvContentPartPr/>
                <p14:nvPr/>
              </p14:nvContentPartPr>
              <p14:xfrm>
                <a:off x="8757017" y="3645086"/>
                <a:ext cx="205920" cy="148320"/>
              </p14:xfrm>
            </p:contentPart>
          </mc:Choice>
          <mc:Fallback xmlns="">
            <p:pic>
              <p:nvPicPr>
                <p:cNvPr id="189" name="Ink 188">
                  <a:extLst>
                    <a:ext uri="{FF2B5EF4-FFF2-40B4-BE49-F238E27FC236}">
                      <a16:creationId xmlns:a16="http://schemas.microsoft.com/office/drawing/2014/main" id="{81F2380F-7EDC-1A4E-B18A-112FF6AD8C89}"/>
                    </a:ext>
                  </a:extLst>
                </p:cNvPr>
                <p:cNvPicPr/>
                <p:nvPr/>
              </p:nvPicPr>
              <p:blipFill>
                <a:blip r:embed="rId208"/>
                <a:stretch>
                  <a:fillRect/>
                </a:stretch>
              </p:blipFill>
              <p:spPr>
                <a:xfrm>
                  <a:off x="8749457" y="3637508"/>
                  <a:ext cx="221040" cy="163477"/>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90" name="Ink 189">
                  <a:extLst>
                    <a:ext uri="{FF2B5EF4-FFF2-40B4-BE49-F238E27FC236}">
                      <a16:creationId xmlns:a16="http://schemas.microsoft.com/office/drawing/2014/main" id="{1863F7E0-A019-2447-A7F2-0F04F241CCF5}"/>
                    </a:ext>
                  </a:extLst>
                </p14:cNvPr>
                <p14:cNvContentPartPr/>
                <p14:nvPr/>
              </p14:nvContentPartPr>
              <p14:xfrm>
                <a:off x="8880857" y="3762446"/>
                <a:ext cx="107640" cy="12960"/>
              </p14:xfrm>
            </p:contentPart>
          </mc:Choice>
          <mc:Fallback xmlns="">
            <p:pic>
              <p:nvPicPr>
                <p:cNvPr id="190" name="Ink 189">
                  <a:extLst>
                    <a:ext uri="{FF2B5EF4-FFF2-40B4-BE49-F238E27FC236}">
                      <a16:creationId xmlns:a16="http://schemas.microsoft.com/office/drawing/2014/main" id="{1863F7E0-A019-2447-A7F2-0F04F241CCF5}"/>
                    </a:ext>
                  </a:extLst>
                </p:cNvPr>
                <p:cNvPicPr/>
                <p:nvPr/>
              </p:nvPicPr>
              <p:blipFill>
                <a:blip r:embed="rId210"/>
                <a:stretch>
                  <a:fillRect/>
                </a:stretch>
              </p:blipFill>
              <p:spPr>
                <a:xfrm>
                  <a:off x="8873297" y="3754886"/>
                  <a:ext cx="12276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91" name="Ink 190">
                  <a:extLst>
                    <a:ext uri="{FF2B5EF4-FFF2-40B4-BE49-F238E27FC236}">
                      <a16:creationId xmlns:a16="http://schemas.microsoft.com/office/drawing/2014/main" id="{C626E452-5D87-E147-AF9F-A1589E2F4119}"/>
                    </a:ext>
                  </a:extLst>
                </p14:cNvPr>
                <p14:cNvContentPartPr/>
                <p14:nvPr/>
              </p14:nvContentPartPr>
              <p14:xfrm>
                <a:off x="9004337" y="3579206"/>
                <a:ext cx="21240" cy="169560"/>
              </p14:xfrm>
            </p:contentPart>
          </mc:Choice>
          <mc:Fallback xmlns="">
            <p:pic>
              <p:nvPicPr>
                <p:cNvPr id="191" name="Ink 190">
                  <a:extLst>
                    <a:ext uri="{FF2B5EF4-FFF2-40B4-BE49-F238E27FC236}">
                      <a16:creationId xmlns:a16="http://schemas.microsoft.com/office/drawing/2014/main" id="{C626E452-5D87-E147-AF9F-A1589E2F4119}"/>
                    </a:ext>
                  </a:extLst>
                </p:cNvPr>
                <p:cNvPicPr/>
                <p:nvPr/>
              </p:nvPicPr>
              <p:blipFill>
                <a:blip r:embed="rId212"/>
                <a:stretch>
                  <a:fillRect/>
                </a:stretch>
              </p:blipFill>
              <p:spPr>
                <a:xfrm>
                  <a:off x="8996647" y="3571646"/>
                  <a:ext cx="36621"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92" name="Ink 191">
                  <a:extLst>
                    <a:ext uri="{FF2B5EF4-FFF2-40B4-BE49-F238E27FC236}">
                      <a16:creationId xmlns:a16="http://schemas.microsoft.com/office/drawing/2014/main" id="{191D1A6A-E031-7140-B0F8-910D1FCAC4DB}"/>
                    </a:ext>
                  </a:extLst>
                </p14:cNvPr>
                <p14:cNvContentPartPr/>
                <p14:nvPr/>
              </p14:nvContentPartPr>
              <p14:xfrm>
                <a:off x="8960777" y="3692246"/>
                <a:ext cx="88560" cy="11880"/>
              </p14:xfrm>
            </p:contentPart>
          </mc:Choice>
          <mc:Fallback xmlns="">
            <p:pic>
              <p:nvPicPr>
                <p:cNvPr id="192" name="Ink 191">
                  <a:extLst>
                    <a:ext uri="{FF2B5EF4-FFF2-40B4-BE49-F238E27FC236}">
                      <a16:creationId xmlns:a16="http://schemas.microsoft.com/office/drawing/2014/main" id="{191D1A6A-E031-7140-B0F8-910D1FCAC4DB}"/>
                    </a:ext>
                  </a:extLst>
                </p:cNvPr>
                <p:cNvPicPr/>
                <p:nvPr/>
              </p:nvPicPr>
              <p:blipFill>
                <a:blip r:embed="rId214"/>
                <a:stretch>
                  <a:fillRect/>
                </a:stretch>
              </p:blipFill>
              <p:spPr>
                <a:xfrm>
                  <a:off x="8953217" y="3684450"/>
                  <a:ext cx="103680" cy="27473"/>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93" name="Ink 192">
                  <a:extLst>
                    <a:ext uri="{FF2B5EF4-FFF2-40B4-BE49-F238E27FC236}">
                      <a16:creationId xmlns:a16="http://schemas.microsoft.com/office/drawing/2014/main" id="{F3153E00-B2E2-7B45-B8D9-23890D4D9EC6}"/>
                    </a:ext>
                  </a:extLst>
                </p14:cNvPr>
                <p14:cNvContentPartPr/>
                <p14:nvPr/>
              </p14:nvContentPartPr>
              <p14:xfrm>
                <a:off x="9010457" y="3499286"/>
                <a:ext cx="124200" cy="383760"/>
              </p14:xfrm>
            </p:contentPart>
          </mc:Choice>
          <mc:Fallback xmlns="">
            <p:pic>
              <p:nvPicPr>
                <p:cNvPr id="193" name="Ink 192">
                  <a:extLst>
                    <a:ext uri="{FF2B5EF4-FFF2-40B4-BE49-F238E27FC236}">
                      <a16:creationId xmlns:a16="http://schemas.microsoft.com/office/drawing/2014/main" id="{F3153E00-B2E2-7B45-B8D9-23890D4D9EC6}"/>
                    </a:ext>
                  </a:extLst>
                </p:cNvPr>
                <p:cNvPicPr/>
                <p:nvPr/>
              </p:nvPicPr>
              <p:blipFill>
                <a:blip r:embed="rId216"/>
                <a:stretch>
                  <a:fillRect/>
                </a:stretch>
              </p:blipFill>
              <p:spPr>
                <a:xfrm>
                  <a:off x="9002897" y="3491726"/>
                  <a:ext cx="13932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94" name="Ink 193">
                  <a:extLst>
                    <a:ext uri="{FF2B5EF4-FFF2-40B4-BE49-F238E27FC236}">
                      <a16:creationId xmlns:a16="http://schemas.microsoft.com/office/drawing/2014/main" id="{3B693EFD-3359-0840-9681-8338277EAC70}"/>
                    </a:ext>
                  </a:extLst>
                </p14:cNvPr>
                <p14:cNvContentPartPr/>
                <p14:nvPr/>
              </p14:nvContentPartPr>
              <p14:xfrm>
                <a:off x="9037457" y="3701606"/>
                <a:ext cx="71280" cy="85680"/>
              </p14:xfrm>
            </p:contentPart>
          </mc:Choice>
          <mc:Fallback xmlns="">
            <p:pic>
              <p:nvPicPr>
                <p:cNvPr id="194" name="Ink 193">
                  <a:extLst>
                    <a:ext uri="{FF2B5EF4-FFF2-40B4-BE49-F238E27FC236}">
                      <a16:creationId xmlns:a16="http://schemas.microsoft.com/office/drawing/2014/main" id="{3B693EFD-3359-0840-9681-8338277EAC70}"/>
                    </a:ext>
                  </a:extLst>
                </p:cNvPr>
                <p:cNvPicPr/>
                <p:nvPr/>
              </p:nvPicPr>
              <p:blipFill>
                <a:blip r:embed="rId218"/>
                <a:stretch>
                  <a:fillRect/>
                </a:stretch>
              </p:blipFill>
              <p:spPr>
                <a:xfrm>
                  <a:off x="9029897" y="3694078"/>
                  <a:ext cx="86400" cy="100737"/>
                </a:xfrm>
                <a:prstGeom prst="rect">
                  <a:avLst/>
                </a:prstGeom>
              </p:spPr>
            </p:pic>
          </mc:Fallback>
        </mc:AlternateContent>
      </p:grpSp>
      <p:grpSp>
        <p:nvGrpSpPr>
          <p:cNvPr id="212" name="Group 211">
            <a:extLst>
              <a:ext uri="{FF2B5EF4-FFF2-40B4-BE49-F238E27FC236}">
                <a16:creationId xmlns:a16="http://schemas.microsoft.com/office/drawing/2014/main" id="{64FED36E-897D-8E4A-A70C-96BE8391FCE0}"/>
              </a:ext>
            </a:extLst>
          </p:cNvPr>
          <p:cNvGrpSpPr/>
          <p:nvPr/>
        </p:nvGrpSpPr>
        <p:grpSpPr>
          <a:xfrm>
            <a:off x="7096337" y="4066646"/>
            <a:ext cx="1657440" cy="313200"/>
            <a:chOff x="7096337" y="4066646"/>
            <a:chExt cx="1657440" cy="313200"/>
          </a:xfrm>
        </p:grpSpPr>
        <mc:AlternateContent xmlns:mc="http://schemas.openxmlformats.org/markup-compatibility/2006" xmlns:p14="http://schemas.microsoft.com/office/powerpoint/2010/main">
          <mc:Choice Requires="p14">
            <p:contentPart p14:bwMode="auto" r:id="rId219">
              <p14:nvContentPartPr>
                <p14:cNvPr id="197" name="Ink 196">
                  <a:extLst>
                    <a:ext uri="{FF2B5EF4-FFF2-40B4-BE49-F238E27FC236}">
                      <a16:creationId xmlns:a16="http://schemas.microsoft.com/office/drawing/2014/main" id="{7BB2224E-A36F-2940-97F1-52AAB36A7637}"/>
                    </a:ext>
                  </a:extLst>
                </p14:cNvPr>
                <p14:cNvContentPartPr/>
                <p14:nvPr/>
              </p14:nvContentPartPr>
              <p14:xfrm>
                <a:off x="7096337" y="4116326"/>
                <a:ext cx="79560" cy="138600"/>
              </p14:xfrm>
            </p:contentPart>
          </mc:Choice>
          <mc:Fallback xmlns="">
            <p:pic>
              <p:nvPicPr>
                <p:cNvPr id="197" name="Ink 196">
                  <a:extLst>
                    <a:ext uri="{FF2B5EF4-FFF2-40B4-BE49-F238E27FC236}">
                      <a16:creationId xmlns:a16="http://schemas.microsoft.com/office/drawing/2014/main" id="{7BB2224E-A36F-2940-97F1-52AAB36A7637}"/>
                    </a:ext>
                  </a:extLst>
                </p:cNvPr>
                <p:cNvPicPr/>
                <p:nvPr/>
              </p:nvPicPr>
              <p:blipFill>
                <a:blip r:embed="rId220"/>
                <a:stretch>
                  <a:fillRect/>
                </a:stretch>
              </p:blipFill>
              <p:spPr>
                <a:xfrm>
                  <a:off x="7088777" y="4108766"/>
                  <a:ext cx="9468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98" name="Ink 197">
                  <a:extLst>
                    <a:ext uri="{FF2B5EF4-FFF2-40B4-BE49-F238E27FC236}">
                      <a16:creationId xmlns:a16="http://schemas.microsoft.com/office/drawing/2014/main" id="{CEC2CFDE-8F5C-E54F-A676-07C83963ED71}"/>
                    </a:ext>
                  </a:extLst>
                </p14:cNvPr>
                <p14:cNvContentPartPr/>
                <p14:nvPr/>
              </p14:nvContentPartPr>
              <p14:xfrm>
                <a:off x="7102097" y="4118486"/>
                <a:ext cx="158040" cy="142200"/>
              </p14:xfrm>
            </p:contentPart>
          </mc:Choice>
          <mc:Fallback xmlns="">
            <p:pic>
              <p:nvPicPr>
                <p:cNvPr id="198" name="Ink 197">
                  <a:extLst>
                    <a:ext uri="{FF2B5EF4-FFF2-40B4-BE49-F238E27FC236}">
                      <a16:creationId xmlns:a16="http://schemas.microsoft.com/office/drawing/2014/main" id="{CEC2CFDE-8F5C-E54F-A676-07C83963ED71}"/>
                    </a:ext>
                  </a:extLst>
                </p:cNvPr>
                <p:cNvPicPr/>
                <p:nvPr/>
              </p:nvPicPr>
              <p:blipFill>
                <a:blip r:embed="rId222"/>
                <a:stretch>
                  <a:fillRect/>
                </a:stretch>
              </p:blipFill>
              <p:spPr>
                <a:xfrm>
                  <a:off x="7094537" y="4110945"/>
                  <a:ext cx="173160" cy="157282"/>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99" name="Ink 198">
                  <a:extLst>
                    <a:ext uri="{FF2B5EF4-FFF2-40B4-BE49-F238E27FC236}">
                      <a16:creationId xmlns:a16="http://schemas.microsoft.com/office/drawing/2014/main" id="{F084D032-2E56-9049-9029-D047A1EF1895}"/>
                    </a:ext>
                  </a:extLst>
                </p14:cNvPr>
                <p14:cNvContentPartPr/>
                <p14:nvPr/>
              </p14:nvContentPartPr>
              <p14:xfrm>
                <a:off x="7246817" y="4101566"/>
                <a:ext cx="141480" cy="180000"/>
              </p14:xfrm>
            </p:contentPart>
          </mc:Choice>
          <mc:Fallback xmlns="">
            <p:pic>
              <p:nvPicPr>
                <p:cNvPr id="199" name="Ink 198">
                  <a:extLst>
                    <a:ext uri="{FF2B5EF4-FFF2-40B4-BE49-F238E27FC236}">
                      <a16:creationId xmlns:a16="http://schemas.microsoft.com/office/drawing/2014/main" id="{F084D032-2E56-9049-9029-D047A1EF1895}"/>
                    </a:ext>
                  </a:extLst>
                </p:cNvPr>
                <p:cNvPicPr/>
                <p:nvPr/>
              </p:nvPicPr>
              <p:blipFill>
                <a:blip r:embed="rId224"/>
                <a:stretch>
                  <a:fillRect/>
                </a:stretch>
              </p:blipFill>
              <p:spPr>
                <a:xfrm>
                  <a:off x="7239257" y="4094021"/>
                  <a:ext cx="156600" cy="19509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200" name="Ink 199">
                  <a:extLst>
                    <a:ext uri="{FF2B5EF4-FFF2-40B4-BE49-F238E27FC236}">
                      <a16:creationId xmlns:a16="http://schemas.microsoft.com/office/drawing/2014/main" id="{807FFD71-556A-2E42-ABB5-8E3A27971C3F}"/>
                    </a:ext>
                  </a:extLst>
                </p14:cNvPr>
                <p14:cNvContentPartPr/>
                <p14:nvPr/>
              </p14:nvContentPartPr>
              <p14:xfrm>
                <a:off x="7401977" y="4118846"/>
                <a:ext cx="53640" cy="141840"/>
              </p14:xfrm>
            </p:contentPart>
          </mc:Choice>
          <mc:Fallback xmlns="">
            <p:pic>
              <p:nvPicPr>
                <p:cNvPr id="200" name="Ink 199">
                  <a:extLst>
                    <a:ext uri="{FF2B5EF4-FFF2-40B4-BE49-F238E27FC236}">
                      <a16:creationId xmlns:a16="http://schemas.microsoft.com/office/drawing/2014/main" id="{807FFD71-556A-2E42-ABB5-8E3A27971C3F}"/>
                    </a:ext>
                  </a:extLst>
                </p:cNvPr>
                <p:cNvPicPr/>
                <p:nvPr/>
              </p:nvPicPr>
              <p:blipFill>
                <a:blip r:embed="rId226"/>
                <a:stretch>
                  <a:fillRect/>
                </a:stretch>
              </p:blipFill>
              <p:spPr>
                <a:xfrm>
                  <a:off x="7394417" y="4111286"/>
                  <a:ext cx="6876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201" name="Ink 200">
                  <a:extLst>
                    <a:ext uri="{FF2B5EF4-FFF2-40B4-BE49-F238E27FC236}">
                      <a16:creationId xmlns:a16="http://schemas.microsoft.com/office/drawing/2014/main" id="{3A4BF876-DF97-BE48-854D-4C4BB2A90C5D}"/>
                    </a:ext>
                  </a:extLst>
                </p14:cNvPr>
                <p14:cNvContentPartPr/>
                <p14:nvPr/>
              </p14:nvContentPartPr>
              <p14:xfrm>
                <a:off x="7323857" y="4188686"/>
                <a:ext cx="100080" cy="5400"/>
              </p14:xfrm>
            </p:contentPart>
          </mc:Choice>
          <mc:Fallback xmlns="">
            <p:pic>
              <p:nvPicPr>
                <p:cNvPr id="201" name="Ink 200">
                  <a:extLst>
                    <a:ext uri="{FF2B5EF4-FFF2-40B4-BE49-F238E27FC236}">
                      <a16:creationId xmlns:a16="http://schemas.microsoft.com/office/drawing/2014/main" id="{3A4BF876-DF97-BE48-854D-4C4BB2A90C5D}"/>
                    </a:ext>
                  </a:extLst>
                </p:cNvPr>
                <p:cNvPicPr/>
                <p:nvPr/>
              </p:nvPicPr>
              <p:blipFill>
                <a:blip r:embed="rId228"/>
                <a:stretch>
                  <a:fillRect/>
                </a:stretch>
              </p:blipFill>
              <p:spPr>
                <a:xfrm>
                  <a:off x="7316297" y="4181126"/>
                  <a:ext cx="11520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202" name="Ink 201">
                  <a:extLst>
                    <a:ext uri="{FF2B5EF4-FFF2-40B4-BE49-F238E27FC236}">
                      <a16:creationId xmlns:a16="http://schemas.microsoft.com/office/drawing/2014/main" id="{94C2B9E6-4366-574B-8386-8F7BC74FA913}"/>
                    </a:ext>
                  </a:extLst>
                </p14:cNvPr>
                <p14:cNvContentPartPr/>
                <p14:nvPr/>
              </p14:nvContentPartPr>
              <p14:xfrm>
                <a:off x="7419617" y="4066646"/>
                <a:ext cx="168480" cy="255600"/>
              </p14:xfrm>
            </p:contentPart>
          </mc:Choice>
          <mc:Fallback xmlns="">
            <p:pic>
              <p:nvPicPr>
                <p:cNvPr id="202" name="Ink 201">
                  <a:extLst>
                    <a:ext uri="{FF2B5EF4-FFF2-40B4-BE49-F238E27FC236}">
                      <a16:creationId xmlns:a16="http://schemas.microsoft.com/office/drawing/2014/main" id="{94C2B9E6-4366-574B-8386-8F7BC74FA913}"/>
                    </a:ext>
                  </a:extLst>
                </p:cNvPr>
                <p:cNvPicPr/>
                <p:nvPr/>
              </p:nvPicPr>
              <p:blipFill>
                <a:blip r:embed="rId230"/>
                <a:stretch>
                  <a:fillRect/>
                </a:stretch>
              </p:blipFill>
              <p:spPr>
                <a:xfrm>
                  <a:off x="7412057" y="4059086"/>
                  <a:ext cx="18360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203" name="Ink 202">
                  <a:extLst>
                    <a:ext uri="{FF2B5EF4-FFF2-40B4-BE49-F238E27FC236}">
                      <a16:creationId xmlns:a16="http://schemas.microsoft.com/office/drawing/2014/main" id="{3F4D7C68-F831-124D-86FC-1CC24DA37240}"/>
                    </a:ext>
                  </a:extLst>
                </p14:cNvPr>
                <p14:cNvContentPartPr/>
                <p14:nvPr/>
              </p14:nvContentPartPr>
              <p14:xfrm>
                <a:off x="7689617" y="4171406"/>
                <a:ext cx="79200" cy="15120"/>
              </p14:xfrm>
            </p:contentPart>
          </mc:Choice>
          <mc:Fallback xmlns="">
            <p:pic>
              <p:nvPicPr>
                <p:cNvPr id="203" name="Ink 202">
                  <a:extLst>
                    <a:ext uri="{FF2B5EF4-FFF2-40B4-BE49-F238E27FC236}">
                      <a16:creationId xmlns:a16="http://schemas.microsoft.com/office/drawing/2014/main" id="{3F4D7C68-F831-124D-86FC-1CC24DA37240}"/>
                    </a:ext>
                  </a:extLst>
                </p:cNvPr>
                <p:cNvPicPr/>
                <p:nvPr/>
              </p:nvPicPr>
              <p:blipFill>
                <a:blip r:embed="rId232"/>
                <a:stretch>
                  <a:fillRect/>
                </a:stretch>
              </p:blipFill>
              <p:spPr>
                <a:xfrm>
                  <a:off x="7682091" y="4163846"/>
                  <a:ext cx="94252"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204" name="Ink 203">
                  <a:extLst>
                    <a:ext uri="{FF2B5EF4-FFF2-40B4-BE49-F238E27FC236}">
                      <a16:creationId xmlns:a16="http://schemas.microsoft.com/office/drawing/2014/main" id="{06A6EFA9-7BAC-3B48-A5C6-771DB89FFC07}"/>
                    </a:ext>
                  </a:extLst>
                </p14:cNvPr>
                <p14:cNvContentPartPr/>
                <p14:nvPr/>
              </p14:nvContentPartPr>
              <p14:xfrm>
                <a:off x="7680617" y="4249526"/>
                <a:ext cx="92880" cy="9360"/>
              </p14:xfrm>
            </p:contentPart>
          </mc:Choice>
          <mc:Fallback xmlns="">
            <p:pic>
              <p:nvPicPr>
                <p:cNvPr id="204" name="Ink 203">
                  <a:extLst>
                    <a:ext uri="{FF2B5EF4-FFF2-40B4-BE49-F238E27FC236}">
                      <a16:creationId xmlns:a16="http://schemas.microsoft.com/office/drawing/2014/main" id="{06A6EFA9-7BAC-3B48-A5C6-771DB89FFC07}"/>
                    </a:ext>
                  </a:extLst>
                </p:cNvPr>
                <p:cNvPicPr/>
                <p:nvPr/>
              </p:nvPicPr>
              <p:blipFill>
                <a:blip r:embed="rId234"/>
                <a:stretch>
                  <a:fillRect/>
                </a:stretch>
              </p:blipFill>
              <p:spPr>
                <a:xfrm>
                  <a:off x="7673057" y="4241664"/>
                  <a:ext cx="108000" cy="25085"/>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205" name="Ink 204">
                  <a:extLst>
                    <a:ext uri="{FF2B5EF4-FFF2-40B4-BE49-F238E27FC236}">
                      <a16:creationId xmlns:a16="http://schemas.microsoft.com/office/drawing/2014/main" id="{7C0DBBD2-5703-7C48-A345-D9DA6020472F}"/>
                    </a:ext>
                  </a:extLst>
                </p14:cNvPr>
                <p14:cNvContentPartPr/>
                <p14:nvPr/>
              </p14:nvContentPartPr>
              <p14:xfrm>
                <a:off x="7895537" y="4151246"/>
                <a:ext cx="185400" cy="95040"/>
              </p14:xfrm>
            </p:contentPart>
          </mc:Choice>
          <mc:Fallback xmlns="">
            <p:pic>
              <p:nvPicPr>
                <p:cNvPr id="205" name="Ink 204">
                  <a:extLst>
                    <a:ext uri="{FF2B5EF4-FFF2-40B4-BE49-F238E27FC236}">
                      <a16:creationId xmlns:a16="http://schemas.microsoft.com/office/drawing/2014/main" id="{7C0DBBD2-5703-7C48-A345-D9DA6020472F}"/>
                    </a:ext>
                  </a:extLst>
                </p:cNvPr>
                <p:cNvPicPr/>
                <p:nvPr/>
              </p:nvPicPr>
              <p:blipFill>
                <a:blip r:embed="rId236"/>
                <a:stretch>
                  <a:fillRect/>
                </a:stretch>
              </p:blipFill>
              <p:spPr>
                <a:xfrm>
                  <a:off x="7887977" y="4143686"/>
                  <a:ext cx="2005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206" name="Ink 205">
                  <a:extLst>
                    <a:ext uri="{FF2B5EF4-FFF2-40B4-BE49-F238E27FC236}">
                      <a16:creationId xmlns:a16="http://schemas.microsoft.com/office/drawing/2014/main" id="{82A65471-17D9-CA42-85AF-B3381E0ABD17}"/>
                    </a:ext>
                  </a:extLst>
                </p14:cNvPr>
                <p14:cNvContentPartPr/>
                <p14:nvPr/>
              </p14:nvContentPartPr>
              <p14:xfrm>
                <a:off x="8115137" y="4162406"/>
                <a:ext cx="60480" cy="109440"/>
              </p14:xfrm>
            </p:contentPart>
          </mc:Choice>
          <mc:Fallback xmlns="">
            <p:pic>
              <p:nvPicPr>
                <p:cNvPr id="206" name="Ink 205">
                  <a:extLst>
                    <a:ext uri="{FF2B5EF4-FFF2-40B4-BE49-F238E27FC236}">
                      <a16:creationId xmlns:a16="http://schemas.microsoft.com/office/drawing/2014/main" id="{82A65471-17D9-CA42-85AF-B3381E0ABD17}"/>
                    </a:ext>
                  </a:extLst>
                </p:cNvPr>
                <p:cNvPicPr/>
                <p:nvPr/>
              </p:nvPicPr>
              <p:blipFill>
                <a:blip r:embed="rId238"/>
                <a:stretch>
                  <a:fillRect/>
                </a:stretch>
              </p:blipFill>
              <p:spPr>
                <a:xfrm>
                  <a:off x="8107577" y="4154846"/>
                  <a:ext cx="7560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207" name="Ink 206">
                  <a:extLst>
                    <a:ext uri="{FF2B5EF4-FFF2-40B4-BE49-F238E27FC236}">
                      <a16:creationId xmlns:a16="http://schemas.microsoft.com/office/drawing/2014/main" id="{FB18EA4E-E05D-714D-964C-72409A800363}"/>
                    </a:ext>
                  </a:extLst>
                </p14:cNvPr>
                <p14:cNvContentPartPr/>
                <p14:nvPr/>
              </p14:nvContentPartPr>
              <p14:xfrm>
                <a:off x="8046377" y="4197326"/>
                <a:ext cx="175680" cy="46440"/>
              </p14:xfrm>
            </p:contentPart>
          </mc:Choice>
          <mc:Fallback xmlns="">
            <p:pic>
              <p:nvPicPr>
                <p:cNvPr id="207" name="Ink 206">
                  <a:extLst>
                    <a:ext uri="{FF2B5EF4-FFF2-40B4-BE49-F238E27FC236}">
                      <a16:creationId xmlns:a16="http://schemas.microsoft.com/office/drawing/2014/main" id="{FB18EA4E-E05D-714D-964C-72409A800363}"/>
                    </a:ext>
                  </a:extLst>
                </p:cNvPr>
                <p:cNvPicPr/>
                <p:nvPr/>
              </p:nvPicPr>
              <p:blipFill>
                <a:blip r:embed="rId240"/>
                <a:stretch>
                  <a:fillRect/>
                </a:stretch>
              </p:blipFill>
              <p:spPr>
                <a:xfrm>
                  <a:off x="8038817" y="4189707"/>
                  <a:ext cx="190800" cy="61678"/>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208" name="Ink 207">
                  <a:extLst>
                    <a:ext uri="{FF2B5EF4-FFF2-40B4-BE49-F238E27FC236}">
                      <a16:creationId xmlns:a16="http://schemas.microsoft.com/office/drawing/2014/main" id="{1F295C19-75C2-D14D-9DAB-5C0B4178F98C}"/>
                    </a:ext>
                  </a:extLst>
                </p14:cNvPr>
                <p14:cNvContentPartPr/>
                <p14:nvPr/>
              </p14:nvContentPartPr>
              <p14:xfrm>
                <a:off x="8264177" y="4162406"/>
                <a:ext cx="75960" cy="177840"/>
              </p14:xfrm>
            </p:contentPart>
          </mc:Choice>
          <mc:Fallback xmlns="">
            <p:pic>
              <p:nvPicPr>
                <p:cNvPr id="208" name="Ink 207">
                  <a:extLst>
                    <a:ext uri="{FF2B5EF4-FFF2-40B4-BE49-F238E27FC236}">
                      <a16:creationId xmlns:a16="http://schemas.microsoft.com/office/drawing/2014/main" id="{1F295C19-75C2-D14D-9DAB-5C0B4178F98C}"/>
                    </a:ext>
                  </a:extLst>
                </p:cNvPr>
                <p:cNvPicPr/>
                <p:nvPr/>
              </p:nvPicPr>
              <p:blipFill>
                <a:blip r:embed="rId242"/>
                <a:stretch>
                  <a:fillRect/>
                </a:stretch>
              </p:blipFill>
              <p:spPr>
                <a:xfrm>
                  <a:off x="8256617" y="4154846"/>
                  <a:ext cx="9108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209" name="Ink 208">
                  <a:extLst>
                    <a:ext uri="{FF2B5EF4-FFF2-40B4-BE49-F238E27FC236}">
                      <a16:creationId xmlns:a16="http://schemas.microsoft.com/office/drawing/2014/main" id="{7EF205BE-1AAA-C446-85EE-2B51D6D2F2C1}"/>
                    </a:ext>
                  </a:extLst>
                </p14:cNvPr>
                <p14:cNvContentPartPr/>
                <p14:nvPr/>
              </p14:nvContentPartPr>
              <p14:xfrm>
                <a:off x="8293697" y="4173566"/>
                <a:ext cx="137520" cy="77760"/>
              </p14:xfrm>
            </p:contentPart>
          </mc:Choice>
          <mc:Fallback xmlns="">
            <p:pic>
              <p:nvPicPr>
                <p:cNvPr id="209" name="Ink 208">
                  <a:extLst>
                    <a:ext uri="{FF2B5EF4-FFF2-40B4-BE49-F238E27FC236}">
                      <a16:creationId xmlns:a16="http://schemas.microsoft.com/office/drawing/2014/main" id="{7EF205BE-1AAA-C446-85EE-2B51D6D2F2C1}"/>
                    </a:ext>
                  </a:extLst>
                </p:cNvPr>
                <p:cNvPicPr/>
                <p:nvPr/>
              </p:nvPicPr>
              <p:blipFill>
                <a:blip r:embed="rId244"/>
                <a:stretch>
                  <a:fillRect/>
                </a:stretch>
              </p:blipFill>
              <p:spPr>
                <a:xfrm>
                  <a:off x="8286137" y="4166006"/>
                  <a:ext cx="15264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210" name="Ink 209">
                  <a:extLst>
                    <a:ext uri="{FF2B5EF4-FFF2-40B4-BE49-F238E27FC236}">
                      <a16:creationId xmlns:a16="http://schemas.microsoft.com/office/drawing/2014/main" id="{277C307E-8FB7-DD49-82A1-3F027266A154}"/>
                    </a:ext>
                  </a:extLst>
                </p14:cNvPr>
                <p14:cNvContentPartPr/>
                <p14:nvPr/>
              </p14:nvContentPartPr>
              <p14:xfrm>
                <a:off x="8423297" y="4094726"/>
                <a:ext cx="74520" cy="197280"/>
              </p14:xfrm>
            </p:contentPart>
          </mc:Choice>
          <mc:Fallback xmlns="">
            <p:pic>
              <p:nvPicPr>
                <p:cNvPr id="210" name="Ink 209">
                  <a:extLst>
                    <a:ext uri="{FF2B5EF4-FFF2-40B4-BE49-F238E27FC236}">
                      <a16:creationId xmlns:a16="http://schemas.microsoft.com/office/drawing/2014/main" id="{277C307E-8FB7-DD49-82A1-3F027266A154}"/>
                    </a:ext>
                  </a:extLst>
                </p:cNvPr>
                <p:cNvPicPr/>
                <p:nvPr/>
              </p:nvPicPr>
              <p:blipFill>
                <a:blip r:embed="rId246"/>
                <a:stretch>
                  <a:fillRect/>
                </a:stretch>
              </p:blipFill>
              <p:spPr>
                <a:xfrm>
                  <a:off x="8415773" y="4087166"/>
                  <a:ext cx="89567"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211" name="Ink 210">
                  <a:extLst>
                    <a:ext uri="{FF2B5EF4-FFF2-40B4-BE49-F238E27FC236}">
                      <a16:creationId xmlns:a16="http://schemas.microsoft.com/office/drawing/2014/main" id="{44892E99-B240-3549-AA8F-96C3CB64C12E}"/>
                    </a:ext>
                  </a:extLst>
                </p14:cNvPr>
                <p14:cNvContentPartPr/>
                <p14:nvPr/>
              </p14:nvContentPartPr>
              <p14:xfrm>
                <a:off x="8575937" y="4092926"/>
                <a:ext cx="177840" cy="286920"/>
              </p14:xfrm>
            </p:contentPart>
          </mc:Choice>
          <mc:Fallback xmlns="">
            <p:pic>
              <p:nvPicPr>
                <p:cNvPr id="211" name="Ink 210">
                  <a:extLst>
                    <a:ext uri="{FF2B5EF4-FFF2-40B4-BE49-F238E27FC236}">
                      <a16:creationId xmlns:a16="http://schemas.microsoft.com/office/drawing/2014/main" id="{44892E99-B240-3549-AA8F-96C3CB64C12E}"/>
                    </a:ext>
                  </a:extLst>
                </p:cNvPr>
                <p:cNvPicPr/>
                <p:nvPr/>
              </p:nvPicPr>
              <p:blipFill>
                <a:blip r:embed="rId248"/>
                <a:stretch>
                  <a:fillRect/>
                </a:stretch>
              </p:blipFill>
              <p:spPr>
                <a:xfrm>
                  <a:off x="8568377" y="4085366"/>
                  <a:ext cx="192960" cy="302040"/>
                </a:xfrm>
                <a:prstGeom prst="rect">
                  <a:avLst/>
                </a:prstGeom>
              </p:spPr>
            </p:pic>
          </mc:Fallback>
        </mc:AlternateContent>
      </p:grpSp>
      <p:grpSp>
        <p:nvGrpSpPr>
          <p:cNvPr id="219" name="Group 218">
            <a:extLst>
              <a:ext uri="{FF2B5EF4-FFF2-40B4-BE49-F238E27FC236}">
                <a16:creationId xmlns:a16="http://schemas.microsoft.com/office/drawing/2014/main" id="{FECE852C-1D29-D943-999F-E00A66C69D0E}"/>
              </a:ext>
            </a:extLst>
          </p:cNvPr>
          <p:cNvGrpSpPr/>
          <p:nvPr/>
        </p:nvGrpSpPr>
        <p:grpSpPr>
          <a:xfrm>
            <a:off x="7020017" y="4488566"/>
            <a:ext cx="832320" cy="188640"/>
            <a:chOff x="7020017" y="4488566"/>
            <a:chExt cx="832320" cy="188640"/>
          </a:xfrm>
        </p:grpSpPr>
        <mc:AlternateContent xmlns:mc="http://schemas.openxmlformats.org/markup-compatibility/2006" xmlns:p14="http://schemas.microsoft.com/office/powerpoint/2010/main">
          <mc:Choice Requires="p14">
            <p:contentPart p14:bwMode="auto" r:id="rId249">
              <p14:nvContentPartPr>
                <p14:cNvPr id="213" name="Ink 212">
                  <a:extLst>
                    <a:ext uri="{FF2B5EF4-FFF2-40B4-BE49-F238E27FC236}">
                      <a16:creationId xmlns:a16="http://schemas.microsoft.com/office/drawing/2014/main" id="{9FBC1445-4773-6B43-9ED7-5A97C569AE75}"/>
                    </a:ext>
                  </a:extLst>
                </p14:cNvPr>
                <p14:cNvContentPartPr/>
                <p14:nvPr/>
              </p14:nvContentPartPr>
              <p14:xfrm>
                <a:off x="7020017" y="4492886"/>
                <a:ext cx="191520" cy="162360"/>
              </p14:xfrm>
            </p:contentPart>
          </mc:Choice>
          <mc:Fallback xmlns="">
            <p:pic>
              <p:nvPicPr>
                <p:cNvPr id="213" name="Ink 212">
                  <a:extLst>
                    <a:ext uri="{FF2B5EF4-FFF2-40B4-BE49-F238E27FC236}">
                      <a16:creationId xmlns:a16="http://schemas.microsoft.com/office/drawing/2014/main" id="{9FBC1445-4773-6B43-9ED7-5A97C569AE75}"/>
                    </a:ext>
                  </a:extLst>
                </p:cNvPr>
                <p:cNvPicPr/>
                <p:nvPr/>
              </p:nvPicPr>
              <p:blipFill>
                <a:blip r:embed="rId250"/>
                <a:stretch>
                  <a:fillRect/>
                </a:stretch>
              </p:blipFill>
              <p:spPr>
                <a:xfrm>
                  <a:off x="7012457" y="4485326"/>
                  <a:ext cx="20664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214" name="Ink 213">
                  <a:extLst>
                    <a:ext uri="{FF2B5EF4-FFF2-40B4-BE49-F238E27FC236}">
                      <a16:creationId xmlns:a16="http://schemas.microsoft.com/office/drawing/2014/main" id="{2DE5A827-7FDF-7447-9E85-7FA8536F3E18}"/>
                    </a:ext>
                  </a:extLst>
                </p14:cNvPr>
                <p14:cNvContentPartPr/>
                <p14:nvPr/>
              </p14:nvContentPartPr>
              <p14:xfrm>
                <a:off x="7254017" y="4528166"/>
                <a:ext cx="55800" cy="135360"/>
              </p14:xfrm>
            </p:contentPart>
          </mc:Choice>
          <mc:Fallback xmlns="">
            <p:pic>
              <p:nvPicPr>
                <p:cNvPr id="214" name="Ink 213">
                  <a:extLst>
                    <a:ext uri="{FF2B5EF4-FFF2-40B4-BE49-F238E27FC236}">
                      <a16:creationId xmlns:a16="http://schemas.microsoft.com/office/drawing/2014/main" id="{2DE5A827-7FDF-7447-9E85-7FA8536F3E18}"/>
                    </a:ext>
                  </a:extLst>
                </p:cNvPr>
                <p:cNvPicPr/>
                <p:nvPr/>
              </p:nvPicPr>
              <p:blipFill>
                <a:blip r:embed="rId252"/>
                <a:stretch>
                  <a:fillRect/>
                </a:stretch>
              </p:blipFill>
              <p:spPr>
                <a:xfrm>
                  <a:off x="7246408" y="4520606"/>
                  <a:ext cx="71018"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215" name="Ink 214">
                  <a:extLst>
                    <a:ext uri="{FF2B5EF4-FFF2-40B4-BE49-F238E27FC236}">
                      <a16:creationId xmlns:a16="http://schemas.microsoft.com/office/drawing/2014/main" id="{C53703AF-1301-C944-9A21-983F8EA65ABE}"/>
                    </a:ext>
                  </a:extLst>
                </p14:cNvPr>
                <p14:cNvContentPartPr/>
                <p14:nvPr/>
              </p14:nvContentPartPr>
              <p14:xfrm>
                <a:off x="7349777" y="4488566"/>
                <a:ext cx="155520" cy="137880"/>
              </p14:xfrm>
            </p:contentPart>
          </mc:Choice>
          <mc:Fallback xmlns="">
            <p:pic>
              <p:nvPicPr>
                <p:cNvPr id="215" name="Ink 214">
                  <a:extLst>
                    <a:ext uri="{FF2B5EF4-FFF2-40B4-BE49-F238E27FC236}">
                      <a16:creationId xmlns:a16="http://schemas.microsoft.com/office/drawing/2014/main" id="{C53703AF-1301-C944-9A21-983F8EA65ABE}"/>
                    </a:ext>
                  </a:extLst>
                </p:cNvPr>
                <p:cNvPicPr/>
                <p:nvPr/>
              </p:nvPicPr>
              <p:blipFill>
                <a:blip r:embed="rId254"/>
                <a:stretch>
                  <a:fillRect/>
                </a:stretch>
              </p:blipFill>
              <p:spPr>
                <a:xfrm>
                  <a:off x="7342217" y="4481006"/>
                  <a:ext cx="17064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216" name="Ink 215">
                  <a:extLst>
                    <a:ext uri="{FF2B5EF4-FFF2-40B4-BE49-F238E27FC236}">
                      <a16:creationId xmlns:a16="http://schemas.microsoft.com/office/drawing/2014/main" id="{FDBE40BD-D3C0-3B4A-891F-C36A73BBC091}"/>
                    </a:ext>
                  </a:extLst>
                </p14:cNvPr>
                <p14:cNvContentPartPr/>
                <p14:nvPr/>
              </p14:nvContentPartPr>
              <p14:xfrm>
                <a:off x="7488017" y="4531766"/>
                <a:ext cx="218880" cy="122400"/>
              </p14:xfrm>
            </p:contentPart>
          </mc:Choice>
          <mc:Fallback xmlns="">
            <p:pic>
              <p:nvPicPr>
                <p:cNvPr id="216" name="Ink 215">
                  <a:extLst>
                    <a:ext uri="{FF2B5EF4-FFF2-40B4-BE49-F238E27FC236}">
                      <a16:creationId xmlns:a16="http://schemas.microsoft.com/office/drawing/2014/main" id="{FDBE40BD-D3C0-3B4A-891F-C36A73BBC091}"/>
                    </a:ext>
                  </a:extLst>
                </p:cNvPr>
                <p:cNvPicPr/>
                <p:nvPr/>
              </p:nvPicPr>
              <p:blipFill>
                <a:blip r:embed="rId256"/>
                <a:stretch>
                  <a:fillRect/>
                </a:stretch>
              </p:blipFill>
              <p:spPr>
                <a:xfrm>
                  <a:off x="7480457" y="4524206"/>
                  <a:ext cx="23400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217" name="Ink 216">
                  <a:extLst>
                    <a:ext uri="{FF2B5EF4-FFF2-40B4-BE49-F238E27FC236}">
                      <a16:creationId xmlns:a16="http://schemas.microsoft.com/office/drawing/2014/main" id="{A7777AFF-DDC9-AE45-BD2B-F923F04055C4}"/>
                    </a:ext>
                  </a:extLst>
                </p14:cNvPr>
                <p14:cNvContentPartPr/>
                <p14:nvPr/>
              </p14:nvContentPartPr>
              <p14:xfrm>
                <a:off x="7700777" y="4513406"/>
                <a:ext cx="151560" cy="163800"/>
              </p14:xfrm>
            </p:contentPart>
          </mc:Choice>
          <mc:Fallback xmlns="">
            <p:pic>
              <p:nvPicPr>
                <p:cNvPr id="217" name="Ink 216">
                  <a:extLst>
                    <a:ext uri="{FF2B5EF4-FFF2-40B4-BE49-F238E27FC236}">
                      <a16:creationId xmlns:a16="http://schemas.microsoft.com/office/drawing/2014/main" id="{A7777AFF-DDC9-AE45-BD2B-F923F04055C4}"/>
                    </a:ext>
                  </a:extLst>
                </p:cNvPr>
                <p:cNvPicPr/>
                <p:nvPr/>
              </p:nvPicPr>
              <p:blipFill>
                <a:blip r:embed="rId258"/>
                <a:stretch>
                  <a:fillRect/>
                </a:stretch>
              </p:blipFill>
              <p:spPr>
                <a:xfrm>
                  <a:off x="7693199" y="4505846"/>
                  <a:ext cx="166716" cy="178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9">
            <p14:nvContentPartPr>
              <p14:cNvPr id="218" name="Ink 217">
                <a:extLst>
                  <a:ext uri="{FF2B5EF4-FFF2-40B4-BE49-F238E27FC236}">
                    <a16:creationId xmlns:a16="http://schemas.microsoft.com/office/drawing/2014/main" id="{C00B409A-3F27-9A4A-A9A6-5C39FF47F8AD}"/>
                  </a:ext>
                </a:extLst>
              </p14:cNvPr>
              <p14:cNvContentPartPr/>
              <p14:nvPr/>
            </p14:nvContentPartPr>
            <p14:xfrm>
              <a:off x="8158337" y="4570286"/>
              <a:ext cx="246960" cy="97560"/>
            </p14:xfrm>
          </p:contentPart>
        </mc:Choice>
        <mc:Fallback xmlns="">
          <p:pic>
            <p:nvPicPr>
              <p:cNvPr id="218" name="Ink 217">
                <a:extLst>
                  <a:ext uri="{FF2B5EF4-FFF2-40B4-BE49-F238E27FC236}">
                    <a16:creationId xmlns:a16="http://schemas.microsoft.com/office/drawing/2014/main" id="{C00B409A-3F27-9A4A-A9A6-5C39FF47F8AD}"/>
                  </a:ext>
                </a:extLst>
              </p:cNvPr>
              <p:cNvPicPr/>
              <p:nvPr/>
            </p:nvPicPr>
            <p:blipFill>
              <a:blip r:embed="rId260"/>
              <a:stretch>
                <a:fillRect/>
              </a:stretch>
            </p:blipFill>
            <p:spPr>
              <a:xfrm>
                <a:off x="8150777" y="4562726"/>
                <a:ext cx="262080" cy="112680"/>
              </a:xfrm>
              <a:prstGeom prst="rect">
                <a:avLst/>
              </a:prstGeom>
            </p:spPr>
          </p:pic>
        </mc:Fallback>
      </mc:AlternateContent>
      <p:grpSp>
        <p:nvGrpSpPr>
          <p:cNvPr id="235" name="Group 234">
            <a:extLst>
              <a:ext uri="{FF2B5EF4-FFF2-40B4-BE49-F238E27FC236}">
                <a16:creationId xmlns:a16="http://schemas.microsoft.com/office/drawing/2014/main" id="{0F8E165D-DD22-FB4B-8640-BE36EFBE7E27}"/>
              </a:ext>
            </a:extLst>
          </p:cNvPr>
          <p:cNvGrpSpPr/>
          <p:nvPr/>
        </p:nvGrpSpPr>
        <p:grpSpPr>
          <a:xfrm>
            <a:off x="7120457" y="4813646"/>
            <a:ext cx="1993680" cy="292320"/>
            <a:chOff x="7120457" y="4813646"/>
            <a:chExt cx="1993680" cy="292320"/>
          </a:xfrm>
        </p:grpSpPr>
        <mc:AlternateContent xmlns:mc="http://schemas.openxmlformats.org/markup-compatibility/2006" xmlns:p14="http://schemas.microsoft.com/office/powerpoint/2010/main">
          <mc:Choice Requires="p14">
            <p:contentPart p14:bwMode="auto" r:id="rId261">
              <p14:nvContentPartPr>
                <p14:cNvPr id="220" name="Ink 219">
                  <a:extLst>
                    <a:ext uri="{FF2B5EF4-FFF2-40B4-BE49-F238E27FC236}">
                      <a16:creationId xmlns:a16="http://schemas.microsoft.com/office/drawing/2014/main" id="{02068B7F-DB00-EB4D-9474-D12D1B627A21}"/>
                    </a:ext>
                  </a:extLst>
                </p14:cNvPr>
                <p14:cNvContentPartPr/>
                <p14:nvPr/>
              </p14:nvContentPartPr>
              <p14:xfrm>
                <a:off x="7120457" y="4868006"/>
                <a:ext cx="132480" cy="168120"/>
              </p14:xfrm>
            </p:contentPart>
          </mc:Choice>
          <mc:Fallback xmlns="">
            <p:pic>
              <p:nvPicPr>
                <p:cNvPr id="220" name="Ink 219">
                  <a:extLst>
                    <a:ext uri="{FF2B5EF4-FFF2-40B4-BE49-F238E27FC236}">
                      <a16:creationId xmlns:a16="http://schemas.microsoft.com/office/drawing/2014/main" id="{02068B7F-DB00-EB4D-9474-D12D1B627A21}"/>
                    </a:ext>
                  </a:extLst>
                </p:cNvPr>
                <p:cNvPicPr/>
                <p:nvPr/>
              </p:nvPicPr>
              <p:blipFill>
                <a:blip r:embed="rId262"/>
                <a:stretch>
                  <a:fillRect/>
                </a:stretch>
              </p:blipFill>
              <p:spPr>
                <a:xfrm>
                  <a:off x="7112897" y="4860446"/>
                  <a:ext cx="147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221" name="Ink 220">
                  <a:extLst>
                    <a:ext uri="{FF2B5EF4-FFF2-40B4-BE49-F238E27FC236}">
                      <a16:creationId xmlns:a16="http://schemas.microsoft.com/office/drawing/2014/main" id="{FC3A3B3D-EC8B-964D-AB68-79C9BE21152B}"/>
                    </a:ext>
                  </a:extLst>
                </p14:cNvPr>
                <p14:cNvContentPartPr/>
                <p14:nvPr/>
              </p14:nvContentPartPr>
              <p14:xfrm>
                <a:off x="7314857" y="4841726"/>
                <a:ext cx="87120" cy="188280"/>
              </p14:xfrm>
            </p:contentPart>
          </mc:Choice>
          <mc:Fallback xmlns="">
            <p:pic>
              <p:nvPicPr>
                <p:cNvPr id="221" name="Ink 220">
                  <a:extLst>
                    <a:ext uri="{FF2B5EF4-FFF2-40B4-BE49-F238E27FC236}">
                      <a16:creationId xmlns:a16="http://schemas.microsoft.com/office/drawing/2014/main" id="{FC3A3B3D-EC8B-964D-AB68-79C9BE21152B}"/>
                    </a:ext>
                  </a:extLst>
                </p:cNvPr>
                <p:cNvPicPr/>
                <p:nvPr/>
              </p:nvPicPr>
              <p:blipFill>
                <a:blip r:embed="rId264"/>
                <a:stretch>
                  <a:fillRect/>
                </a:stretch>
              </p:blipFill>
              <p:spPr>
                <a:xfrm>
                  <a:off x="7307297" y="4834152"/>
                  <a:ext cx="102240" cy="203429"/>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222" name="Ink 221">
                  <a:extLst>
                    <a:ext uri="{FF2B5EF4-FFF2-40B4-BE49-F238E27FC236}">
                      <a16:creationId xmlns:a16="http://schemas.microsoft.com/office/drawing/2014/main" id="{C31AC455-EB95-5F41-BCBF-C8625996966E}"/>
                    </a:ext>
                  </a:extLst>
                </p14:cNvPr>
                <p14:cNvContentPartPr/>
                <p14:nvPr/>
              </p14:nvContentPartPr>
              <p14:xfrm>
                <a:off x="7261577" y="4883126"/>
                <a:ext cx="290160" cy="123840"/>
              </p14:xfrm>
            </p:contentPart>
          </mc:Choice>
          <mc:Fallback xmlns="">
            <p:pic>
              <p:nvPicPr>
                <p:cNvPr id="222" name="Ink 221">
                  <a:extLst>
                    <a:ext uri="{FF2B5EF4-FFF2-40B4-BE49-F238E27FC236}">
                      <a16:creationId xmlns:a16="http://schemas.microsoft.com/office/drawing/2014/main" id="{C31AC455-EB95-5F41-BCBF-C8625996966E}"/>
                    </a:ext>
                  </a:extLst>
                </p:cNvPr>
                <p:cNvPicPr/>
                <p:nvPr/>
              </p:nvPicPr>
              <p:blipFill>
                <a:blip r:embed="rId266"/>
                <a:stretch>
                  <a:fillRect/>
                </a:stretch>
              </p:blipFill>
              <p:spPr>
                <a:xfrm>
                  <a:off x="7254017" y="4875544"/>
                  <a:ext cx="305280" cy="139004"/>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223" name="Ink 222">
                  <a:extLst>
                    <a:ext uri="{FF2B5EF4-FFF2-40B4-BE49-F238E27FC236}">
                      <a16:creationId xmlns:a16="http://schemas.microsoft.com/office/drawing/2014/main" id="{E186730C-490C-D742-AAF7-C1624B1835D9}"/>
                    </a:ext>
                  </a:extLst>
                </p14:cNvPr>
                <p14:cNvContentPartPr/>
                <p14:nvPr/>
              </p14:nvContentPartPr>
              <p14:xfrm>
                <a:off x="7611497" y="4885286"/>
                <a:ext cx="67320" cy="185400"/>
              </p14:xfrm>
            </p:contentPart>
          </mc:Choice>
          <mc:Fallback xmlns="">
            <p:pic>
              <p:nvPicPr>
                <p:cNvPr id="223" name="Ink 222">
                  <a:extLst>
                    <a:ext uri="{FF2B5EF4-FFF2-40B4-BE49-F238E27FC236}">
                      <a16:creationId xmlns:a16="http://schemas.microsoft.com/office/drawing/2014/main" id="{E186730C-490C-D742-AAF7-C1624B1835D9}"/>
                    </a:ext>
                  </a:extLst>
                </p:cNvPr>
                <p:cNvPicPr/>
                <p:nvPr/>
              </p:nvPicPr>
              <p:blipFill>
                <a:blip r:embed="rId268"/>
                <a:stretch>
                  <a:fillRect/>
                </a:stretch>
              </p:blipFill>
              <p:spPr>
                <a:xfrm>
                  <a:off x="7603937" y="4877726"/>
                  <a:ext cx="8244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224" name="Ink 223">
                  <a:extLst>
                    <a:ext uri="{FF2B5EF4-FFF2-40B4-BE49-F238E27FC236}">
                      <a16:creationId xmlns:a16="http://schemas.microsoft.com/office/drawing/2014/main" id="{4EB241AB-7ED9-C842-9B1F-D48D3E43C4A3}"/>
                    </a:ext>
                  </a:extLst>
                </p14:cNvPr>
                <p14:cNvContentPartPr/>
                <p14:nvPr/>
              </p14:nvContentPartPr>
              <p14:xfrm>
                <a:off x="7584857" y="4978886"/>
                <a:ext cx="145800" cy="17640"/>
              </p14:xfrm>
            </p:contentPart>
          </mc:Choice>
          <mc:Fallback xmlns="">
            <p:pic>
              <p:nvPicPr>
                <p:cNvPr id="224" name="Ink 223">
                  <a:extLst>
                    <a:ext uri="{FF2B5EF4-FFF2-40B4-BE49-F238E27FC236}">
                      <a16:creationId xmlns:a16="http://schemas.microsoft.com/office/drawing/2014/main" id="{4EB241AB-7ED9-C842-9B1F-D48D3E43C4A3}"/>
                    </a:ext>
                  </a:extLst>
                </p:cNvPr>
                <p:cNvPicPr/>
                <p:nvPr/>
              </p:nvPicPr>
              <p:blipFill>
                <a:blip r:embed="rId270"/>
                <a:stretch>
                  <a:fillRect/>
                </a:stretch>
              </p:blipFill>
              <p:spPr>
                <a:xfrm>
                  <a:off x="7577297" y="4971168"/>
                  <a:ext cx="160920" cy="33075"/>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225" name="Ink 224">
                  <a:extLst>
                    <a:ext uri="{FF2B5EF4-FFF2-40B4-BE49-F238E27FC236}">
                      <a16:creationId xmlns:a16="http://schemas.microsoft.com/office/drawing/2014/main" id="{357C7A2E-D4F8-C443-96C1-14F4792A9782}"/>
                    </a:ext>
                  </a:extLst>
                </p14:cNvPr>
                <p14:cNvContentPartPr/>
                <p14:nvPr/>
              </p14:nvContentPartPr>
              <p14:xfrm>
                <a:off x="7750457" y="4937486"/>
                <a:ext cx="34200" cy="84240"/>
              </p14:xfrm>
            </p:contentPart>
          </mc:Choice>
          <mc:Fallback xmlns="">
            <p:pic>
              <p:nvPicPr>
                <p:cNvPr id="225" name="Ink 224">
                  <a:extLst>
                    <a:ext uri="{FF2B5EF4-FFF2-40B4-BE49-F238E27FC236}">
                      <a16:creationId xmlns:a16="http://schemas.microsoft.com/office/drawing/2014/main" id="{357C7A2E-D4F8-C443-96C1-14F4792A9782}"/>
                    </a:ext>
                  </a:extLst>
                </p:cNvPr>
                <p:cNvPicPr/>
                <p:nvPr/>
              </p:nvPicPr>
              <p:blipFill>
                <a:blip r:embed="rId272"/>
                <a:stretch>
                  <a:fillRect/>
                </a:stretch>
              </p:blipFill>
              <p:spPr>
                <a:xfrm>
                  <a:off x="7742897" y="4929926"/>
                  <a:ext cx="4932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226" name="Ink 225">
                  <a:extLst>
                    <a:ext uri="{FF2B5EF4-FFF2-40B4-BE49-F238E27FC236}">
                      <a16:creationId xmlns:a16="http://schemas.microsoft.com/office/drawing/2014/main" id="{BB418D30-348E-4843-BF3B-8929B80761AE}"/>
                    </a:ext>
                  </a:extLst>
                </p14:cNvPr>
                <p14:cNvContentPartPr/>
                <p14:nvPr/>
              </p14:nvContentPartPr>
              <p14:xfrm>
                <a:off x="7743617" y="4871246"/>
                <a:ext cx="9360" cy="5760"/>
              </p14:xfrm>
            </p:contentPart>
          </mc:Choice>
          <mc:Fallback xmlns="">
            <p:pic>
              <p:nvPicPr>
                <p:cNvPr id="226" name="Ink 225">
                  <a:extLst>
                    <a:ext uri="{FF2B5EF4-FFF2-40B4-BE49-F238E27FC236}">
                      <a16:creationId xmlns:a16="http://schemas.microsoft.com/office/drawing/2014/main" id="{BB418D30-348E-4843-BF3B-8929B80761AE}"/>
                    </a:ext>
                  </a:extLst>
                </p:cNvPr>
                <p:cNvPicPr/>
                <p:nvPr/>
              </p:nvPicPr>
              <p:blipFill>
                <a:blip r:embed="rId82"/>
                <a:stretch>
                  <a:fillRect/>
                </a:stretch>
              </p:blipFill>
              <p:spPr>
                <a:xfrm>
                  <a:off x="7736057" y="4863686"/>
                  <a:ext cx="244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227" name="Ink 226">
                  <a:extLst>
                    <a:ext uri="{FF2B5EF4-FFF2-40B4-BE49-F238E27FC236}">
                      <a16:creationId xmlns:a16="http://schemas.microsoft.com/office/drawing/2014/main" id="{BA08FC1D-0C11-C245-A359-979E000F8D81}"/>
                    </a:ext>
                  </a:extLst>
                </p14:cNvPr>
                <p14:cNvContentPartPr/>
                <p14:nvPr/>
              </p14:nvContentPartPr>
              <p14:xfrm>
                <a:off x="7839377" y="4871606"/>
                <a:ext cx="101160" cy="234360"/>
              </p14:xfrm>
            </p:contentPart>
          </mc:Choice>
          <mc:Fallback xmlns="">
            <p:pic>
              <p:nvPicPr>
                <p:cNvPr id="227" name="Ink 226">
                  <a:extLst>
                    <a:ext uri="{FF2B5EF4-FFF2-40B4-BE49-F238E27FC236}">
                      <a16:creationId xmlns:a16="http://schemas.microsoft.com/office/drawing/2014/main" id="{BA08FC1D-0C11-C245-A359-979E000F8D81}"/>
                    </a:ext>
                  </a:extLst>
                </p:cNvPr>
                <p:cNvPicPr/>
                <p:nvPr/>
              </p:nvPicPr>
              <p:blipFill>
                <a:blip r:embed="rId275"/>
                <a:stretch>
                  <a:fillRect/>
                </a:stretch>
              </p:blipFill>
              <p:spPr>
                <a:xfrm>
                  <a:off x="7831817" y="4864046"/>
                  <a:ext cx="11628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228" name="Ink 227">
                  <a:extLst>
                    <a:ext uri="{FF2B5EF4-FFF2-40B4-BE49-F238E27FC236}">
                      <a16:creationId xmlns:a16="http://schemas.microsoft.com/office/drawing/2014/main" id="{4C128EEA-3351-7B49-A216-521E38B4B98C}"/>
                    </a:ext>
                  </a:extLst>
                </p14:cNvPr>
                <p14:cNvContentPartPr/>
                <p14:nvPr/>
              </p14:nvContentPartPr>
              <p14:xfrm>
                <a:off x="8019377" y="4813646"/>
                <a:ext cx="88560" cy="210960"/>
              </p14:xfrm>
            </p:contentPart>
          </mc:Choice>
          <mc:Fallback xmlns="">
            <p:pic>
              <p:nvPicPr>
                <p:cNvPr id="228" name="Ink 227">
                  <a:extLst>
                    <a:ext uri="{FF2B5EF4-FFF2-40B4-BE49-F238E27FC236}">
                      <a16:creationId xmlns:a16="http://schemas.microsoft.com/office/drawing/2014/main" id="{4C128EEA-3351-7B49-A216-521E38B4B98C}"/>
                    </a:ext>
                  </a:extLst>
                </p:cNvPr>
                <p:cNvPicPr/>
                <p:nvPr/>
              </p:nvPicPr>
              <p:blipFill>
                <a:blip r:embed="rId277"/>
                <a:stretch>
                  <a:fillRect/>
                </a:stretch>
              </p:blipFill>
              <p:spPr>
                <a:xfrm>
                  <a:off x="8011817" y="4806099"/>
                  <a:ext cx="103680" cy="226054"/>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229" name="Ink 228">
                  <a:extLst>
                    <a:ext uri="{FF2B5EF4-FFF2-40B4-BE49-F238E27FC236}">
                      <a16:creationId xmlns:a16="http://schemas.microsoft.com/office/drawing/2014/main" id="{C01D887A-9D27-B443-B0F7-15293ACC059E}"/>
                    </a:ext>
                  </a:extLst>
                </p14:cNvPr>
                <p14:cNvContentPartPr/>
                <p14:nvPr/>
              </p14:nvContentPartPr>
              <p14:xfrm>
                <a:off x="8192177" y="4836326"/>
                <a:ext cx="33480" cy="183240"/>
              </p14:xfrm>
            </p:contentPart>
          </mc:Choice>
          <mc:Fallback xmlns="">
            <p:pic>
              <p:nvPicPr>
                <p:cNvPr id="229" name="Ink 228">
                  <a:extLst>
                    <a:ext uri="{FF2B5EF4-FFF2-40B4-BE49-F238E27FC236}">
                      <a16:creationId xmlns:a16="http://schemas.microsoft.com/office/drawing/2014/main" id="{C01D887A-9D27-B443-B0F7-15293ACC059E}"/>
                    </a:ext>
                  </a:extLst>
                </p:cNvPr>
                <p:cNvPicPr/>
                <p:nvPr/>
              </p:nvPicPr>
              <p:blipFill>
                <a:blip r:embed="rId279"/>
                <a:stretch>
                  <a:fillRect/>
                </a:stretch>
              </p:blipFill>
              <p:spPr>
                <a:xfrm>
                  <a:off x="8184617" y="4828751"/>
                  <a:ext cx="48600" cy="19839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230" name="Ink 229">
                  <a:extLst>
                    <a:ext uri="{FF2B5EF4-FFF2-40B4-BE49-F238E27FC236}">
                      <a16:creationId xmlns:a16="http://schemas.microsoft.com/office/drawing/2014/main" id="{00B07A3D-F5F8-0D46-90F6-7635718CB574}"/>
                    </a:ext>
                  </a:extLst>
                </p14:cNvPr>
                <p14:cNvContentPartPr/>
                <p14:nvPr/>
              </p14:nvContentPartPr>
              <p14:xfrm>
                <a:off x="8119457" y="4956566"/>
                <a:ext cx="187920" cy="15840"/>
              </p14:xfrm>
            </p:contentPart>
          </mc:Choice>
          <mc:Fallback xmlns="">
            <p:pic>
              <p:nvPicPr>
                <p:cNvPr id="230" name="Ink 229">
                  <a:extLst>
                    <a:ext uri="{FF2B5EF4-FFF2-40B4-BE49-F238E27FC236}">
                      <a16:creationId xmlns:a16="http://schemas.microsoft.com/office/drawing/2014/main" id="{00B07A3D-F5F8-0D46-90F6-7635718CB574}"/>
                    </a:ext>
                  </a:extLst>
                </p:cNvPr>
                <p:cNvPicPr/>
                <p:nvPr/>
              </p:nvPicPr>
              <p:blipFill>
                <a:blip r:embed="rId281"/>
                <a:stretch>
                  <a:fillRect/>
                </a:stretch>
              </p:blipFill>
              <p:spPr>
                <a:xfrm>
                  <a:off x="8111897" y="4949006"/>
                  <a:ext cx="20304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231" name="Ink 230">
                  <a:extLst>
                    <a:ext uri="{FF2B5EF4-FFF2-40B4-BE49-F238E27FC236}">
                      <a16:creationId xmlns:a16="http://schemas.microsoft.com/office/drawing/2014/main" id="{54FE6D24-C143-C244-8019-65673B3C61FB}"/>
                    </a:ext>
                  </a:extLst>
                </p14:cNvPr>
                <p14:cNvContentPartPr/>
                <p14:nvPr/>
              </p14:nvContentPartPr>
              <p14:xfrm>
                <a:off x="8368937" y="4832006"/>
                <a:ext cx="290160" cy="231840"/>
              </p14:xfrm>
            </p:contentPart>
          </mc:Choice>
          <mc:Fallback xmlns="">
            <p:pic>
              <p:nvPicPr>
                <p:cNvPr id="231" name="Ink 230">
                  <a:extLst>
                    <a:ext uri="{FF2B5EF4-FFF2-40B4-BE49-F238E27FC236}">
                      <a16:creationId xmlns:a16="http://schemas.microsoft.com/office/drawing/2014/main" id="{54FE6D24-C143-C244-8019-65673B3C61FB}"/>
                    </a:ext>
                  </a:extLst>
                </p:cNvPr>
                <p:cNvPicPr/>
                <p:nvPr/>
              </p:nvPicPr>
              <p:blipFill>
                <a:blip r:embed="rId283"/>
                <a:stretch>
                  <a:fillRect/>
                </a:stretch>
              </p:blipFill>
              <p:spPr>
                <a:xfrm>
                  <a:off x="8361377" y="4824446"/>
                  <a:ext cx="30528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232" name="Ink 231">
                  <a:extLst>
                    <a:ext uri="{FF2B5EF4-FFF2-40B4-BE49-F238E27FC236}">
                      <a16:creationId xmlns:a16="http://schemas.microsoft.com/office/drawing/2014/main" id="{E24CF226-8ED3-1B41-BD33-CDC1A3EDD0D9}"/>
                    </a:ext>
                  </a:extLst>
                </p14:cNvPr>
                <p14:cNvContentPartPr/>
                <p14:nvPr/>
              </p14:nvContentPartPr>
              <p14:xfrm>
                <a:off x="8586377" y="4877366"/>
                <a:ext cx="20520" cy="11520"/>
              </p14:xfrm>
            </p:contentPart>
          </mc:Choice>
          <mc:Fallback xmlns="">
            <p:pic>
              <p:nvPicPr>
                <p:cNvPr id="232" name="Ink 231">
                  <a:extLst>
                    <a:ext uri="{FF2B5EF4-FFF2-40B4-BE49-F238E27FC236}">
                      <a16:creationId xmlns:a16="http://schemas.microsoft.com/office/drawing/2014/main" id="{E24CF226-8ED3-1B41-BD33-CDC1A3EDD0D9}"/>
                    </a:ext>
                  </a:extLst>
                </p:cNvPr>
                <p:cNvPicPr/>
                <p:nvPr/>
              </p:nvPicPr>
              <p:blipFill>
                <a:blip r:embed="rId285"/>
                <a:stretch>
                  <a:fillRect/>
                </a:stretch>
              </p:blipFill>
              <p:spPr>
                <a:xfrm>
                  <a:off x="8578817" y="4869806"/>
                  <a:ext cx="3564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233" name="Ink 232">
                  <a:extLst>
                    <a:ext uri="{FF2B5EF4-FFF2-40B4-BE49-F238E27FC236}">
                      <a16:creationId xmlns:a16="http://schemas.microsoft.com/office/drawing/2014/main" id="{52478E4D-7E41-BD49-A206-83761F3B878B}"/>
                    </a:ext>
                  </a:extLst>
                </p14:cNvPr>
                <p14:cNvContentPartPr/>
                <p14:nvPr/>
              </p14:nvContentPartPr>
              <p14:xfrm>
                <a:off x="8664857" y="4876646"/>
                <a:ext cx="342360" cy="187560"/>
              </p14:xfrm>
            </p:contentPart>
          </mc:Choice>
          <mc:Fallback xmlns="">
            <p:pic>
              <p:nvPicPr>
                <p:cNvPr id="233" name="Ink 232">
                  <a:extLst>
                    <a:ext uri="{FF2B5EF4-FFF2-40B4-BE49-F238E27FC236}">
                      <a16:creationId xmlns:a16="http://schemas.microsoft.com/office/drawing/2014/main" id="{52478E4D-7E41-BD49-A206-83761F3B878B}"/>
                    </a:ext>
                  </a:extLst>
                </p:cNvPr>
                <p:cNvPicPr/>
                <p:nvPr/>
              </p:nvPicPr>
              <p:blipFill>
                <a:blip r:embed="rId287"/>
                <a:stretch>
                  <a:fillRect/>
                </a:stretch>
              </p:blipFill>
              <p:spPr>
                <a:xfrm>
                  <a:off x="8657297" y="4869086"/>
                  <a:ext cx="35748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234" name="Ink 233">
                  <a:extLst>
                    <a:ext uri="{FF2B5EF4-FFF2-40B4-BE49-F238E27FC236}">
                      <a16:creationId xmlns:a16="http://schemas.microsoft.com/office/drawing/2014/main" id="{94EC7713-1EBA-6240-BDC7-BB8669E01C1E}"/>
                    </a:ext>
                  </a:extLst>
                </p14:cNvPr>
                <p14:cNvContentPartPr/>
                <p14:nvPr/>
              </p14:nvContentPartPr>
              <p14:xfrm>
                <a:off x="9100457" y="5080766"/>
                <a:ext cx="13680" cy="17280"/>
              </p14:xfrm>
            </p:contentPart>
          </mc:Choice>
          <mc:Fallback xmlns="">
            <p:pic>
              <p:nvPicPr>
                <p:cNvPr id="234" name="Ink 233">
                  <a:extLst>
                    <a:ext uri="{FF2B5EF4-FFF2-40B4-BE49-F238E27FC236}">
                      <a16:creationId xmlns:a16="http://schemas.microsoft.com/office/drawing/2014/main" id="{94EC7713-1EBA-6240-BDC7-BB8669E01C1E}"/>
                    </a:ext>
                  </a:extLst>
                </p:cNvPr>
                <p:cNvPicPr/>
                <p:nvPr/>
              </p:nvPicPr>
              <p:blipFill>
                <a:blip r:embed="rId289"/>
                <a:stretch>
                  <a:fillRect/>
                </a:stretch>
              </p:blipFill>
              <p:spPr>
                <a:xfrm>
                  <a:off x="9092897" y="5073206"/>
                  <a:ext cx="28800" cy="32400"/>
                </a:xfrm>
                <a:prstGeom prst="rect">
                  <a:avLst/>
                </a:prstGeom>
              </p:spPr>
            </p:pic>
          </mc:Fallback>
        </mc:AlternateContent>
      </p:grpSp>
    </p:spTree>
    <p:extLst>
      <p:ext uri="{BB962C8B-B14F-4D97-AF65-F5344CB8AC3E}">
        <p14:creationId xmlns:p14="http://schemas.microsoft.com/office/powerpoint/2010/main" val="1795953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C6DF6-33B1-7749-B07C-7FCE1167BE2F}"/>
              </a:ext>
            </a:extLst>
          </p:cNvPr>
          <p:cNvSpPr>
            <a:spLocks noGrp="1"/>
          </p:cNvSpPr>
          <p:nvPr>
            <p:ph type="title"/>
          </p:nvPr>
        </p:nvSpPr>
        <p:spPr/>
        <p:txBody>
          <a:bodyPr>
            <a:normAutofit fontScale="90000"/>
          </a:bodyPr>
          <a:lstStyle/>
          <a:p>
            <a:r>
              <a:rPr lang="en-US" dirty="0"/>
              <a:t>How to spot an exponential growth? </a:t>
            </a:r>
          </a:p>
        </p:txBody>
      </p:sp>
      <p:pic>
        <p:nvPicPr>
          <p:cNvPr id="5" name="Content Placeholder 4">
            <a:extLst>
              <a:ext uri="{FF2B5EF4-FFF2-40B4-BE49-F238E27FC236}">
                <a16:creationId xmlns:a16="http://schemas.microsoft.com/office/drawing/2014/main" id="{B82E274A-1947-DB43-BBFF-824C7A9F0D30}"/>
              </a:ext>
            </a:extLst>
          </p:cNvPr>
          <p:cNvPicPr>
            <a:picLocks noGrp="1" noChangeAspect="1"/>
          </p:cNvPicPr>
          <p:nvPr>
            <p:ph idx="1"/>
          </p:nvPr>
        </p:nvPicPr>
        <p:blipFill>
          <a:blip r:embed="rId2"/>
          <a:stretch>
            <a:fillRect/>
          </a:stretch>
        </p:blipFill>
        <p:spPr>
          <a:xfrm>
            <a:off x="435702" y="2147298"/>
            <a:ext cx="8145445" cy="4027470"/>
          </a:xfrm>
        </p:spPr>
      </p:pic>
      <p:sp>
        <p:nvSpPr>
          <p:cNvPr id="3" name="TextBox 2">
            <a:extLst>
              <a:ext uri="{FF2B5EF4-FFF2-40B4-BE49-F238E27FC236}">
                <a16:creationId xmlns:a16="http://schemas.microsoft.com/office/drawing/2014/main" id="{2C4D5200-12B6-FF4B-B518-A07196EE9A0C}"/>
              </a:ext>
            </a:extLst>
          </p:cNvPr>
          <p:cNvSpPr txBox="1"/>
          <p:nvPr/>
        </p:nvSpPr>
        <p:spPr>
          <a:xfrm>
            <a:off x="357052" y="1777966"/>
            <a:ext cx="1375698" cy="369332"/>
          </a:xfrm>
          <a:prstGeom prst="rect">
            <a:avLst/>
          </a:prstGeom>
          <a:noFill/>
        </p:spPr>
        <p:txBody>
          <a:bodyPr wrap="none" rtlCol="0">
            <a:spAutoFit/>
          </a:bodyPr>
          <a:lstStyle/>
          <a:p>
            <a:r>
              <a:rPr lang="en-US" dirty="0"/>
              <a:t>Use log-plot.</a:t>
            </a:r>
          </a:p>
        </p:txBody>
      </p:sp>
    </p:spTree>
    <p:extLst>
      <p:ext uri="{BB962C8B-B14F-4D97-AF65-F5344CB8AC3E}">
        <p14:creationId xmlns:p14="http://schemas.microsoft.com/office/powerpoint/2010/main" val="2327478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55168-2B52-3D4A-AC8C-390776AE2B9D}"/>
              </a:ext>
            </a:extLst>
          </p:cNvPr>
          <p:cNvSpPr>
            <a:spLocks noGrp="1"/>
          </p:cNvSpPr>
          <p:nvPr>
            <p:ph type="title"/>
          </p:nvPr>
        </p:nvSpPr>
        <p:spPr/>
        <p:txBody>
          <a:bodyPr/>
          <a:lstStyle/>
          <a:p>
            <a:r>
              <a:rPr lang="en-US" dirty="0"/>
              <a:t>How good is your model? </a:t>
            </a:r>
          </a:p>
        </p:txBody>
      </p:sp>
      <p:grpSp>
        <p:nvGrpSpPr>
          <p:cNvPr id="12" name="Group 11">
            <a:extLst>
              <a:ext uri="{FF2B5EF4-FFF2-40B4-BE49-F238E27FC236}">
                <a16:creationId xmlns:a16="http://schemas.microsoft.com/office/drawing/2014/main" id="{EC3EBF95-2B8C-B14D-9500-86710B4D8874}"/>
              </a:ext>
            </a:extLst>
          </p:cNvPr>
          <p:cNvGrpSpPr/>
          <p:nvPr/>
        </p:nvGrpSpPr>
        <p:grpSpPr>
          <a:xfrm>
            <a:off x="801966" y="1475514"/>
            <a:ext cx="1288440" cy="424440"/>
            <a:chOff x="801966" y="1475514"/>
            <a:chExt cx="1288440" cy="42444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215AFE3E-61DA-AD42-8660-7F5F37B00B26}"/>
                    </a:ext>
                  </a:extLst>
                </p14:cNvPr>
                <p14:cNvContentPartPr/>
                <p14:nvPr/>
              </p14:nvContentPartPr>
              <p14:xfrm>
                <a:off x="832206" y="1512234"/>
                <a:ext cx="130320" cy="250200"/>
              </p14:xfrm>
            </p:contentPart>
          </mc:Choice>
          <mc:Fallback xmlns="">
            <p:pic>
              <p:nvPicPr>
                <p:cNvPr id="4" name="Ink 3">
                  <a:extLst>
                    <a:ext uri="{FF2B5EF4-FFF2-40B4-BE49-F238E27FC236}">
                      <a16:creationId xmlns:a16="http://schemas.microsoft.com/office/drawing/2014/main" id="{215AFE3E-61DA-AD42-8660-7F5F37B00B26}"/>
                    </a:ext>
                  </a:extLst>
                </p:cNvPr>
                <p:cNvPicPr/>
                <p:nvPr/>
              </p:nvPicPr>
              <p:blipFill>
                <a:blip r:embed="rId3"/>
                <a:stretch>
                  <a:fillRect/>
                </a:stretch>
              </p:blipFill>
              <p:spPr>
                <a:xfrm>
                  <a:off x="824646" y="1504674"/>
                  <a:ext cx="14544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F6ACAE0-E153-7B46-9F69-8C4F705DF21B}"/>
                    </a:ext>
                  </a:extLst>
                </p14:cNvPr>
                <p14:cNvContentPartPr/>
                <p14:nvPr/>
              </p14:nvContentPartPr>
              <p14:xfrm>
                <a:off x="801966" y="1571994"/>
                <a:ext cx="249120" cy="139680"/>
              </p14:xfrm>
            </p:contentPart>
          </mc:Choice>
          <mc:Fallback xmlns="">
            <p:pic>
              <p:nvPicPr>
                <p:cNvPr id="5" name="Ink 4">
                  <a:extLst>
                    <a:ext uri="{FF2B5EF4-FFF2-40B4-BE49-F238E27FC236}">
                      <a16:creationId xmlns:a16="http://schemas.microsoft.com/office/drawing/2014/main" id="{1F6ACAE0-E153-7B46-9F69-8C4F705DF21B}"/>
                    </a:ext>
                  </a:extLst>
                </p:cNvPr>
                <p:cNvPicPr/>
                <p:nvPr/>
              </p:nvPicPr>
              <p:blipFill>
                <a:blip r:embed="rId5"/>
                <a:stretch>
                  <a:fillRect/>
                </a:stretch>
              </p:blipFill>
              <p:spPr>
                <a:xfrm>
                  <a:off x="794406" y="1564434"/>
                  <a:ext cx="26388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FD2A2A21-61DC-CA42-97AC-A6A6BB2C02AE}"/>
                    </a:ext>
                  </a:extLst>
                </p14:cNvPr>
                <p14:cNvContentPartPr/>
                <p14:nvPr/>
              </p14:nvContentPartPr>
              <p14:xfrm>
                <a:off x="1116246" y="1475874"/>
                <a:ext cx="169920" cy="321840"/>
              </p14:xfrm>
            </p:contentPart>
          </mc:Choice>
          <mc:Fallback xmlns="">
            <p:pic>
              <p:nvPicPr>
                <p:cNvPr id="6" name="Ink 5">
                  <a:extLst>
                    <a:ext uri="{FF2B5EF4-FFF2-40B4-BE49-F238E27FC236}">
                      <a16:creationId xmlns:a16="http://schemas.microsoft.com/office/drawing/2014/main" id="{FD2A2A21-61DC-CA42-97AC-A6A6BB2C02AE}"/>
                    </a:ext>
                  </a:extLst>
                </p:cNvPr>
                <p:cNvPicPr/>
                <p:nvPr/>
              </p:nvPicPr>
              <p:blipFill>
                <a:blip r:embed="rId7"/>
                <a:stretch>
                  <a:fillRect/>
                </a:stretch>
              </p:blipFill>
              <p:spPr>
                <a:xfrm>
                  <a:off x="1108686" y="1468314"/>
                  <a:ext cx="18504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EC06C68-ECF9-954F-9A2E-2A64433DF921}"/>
                    </a:ext>
                  </a:extLst>
                </p14:cNvPr>
                <p14:cNvContentPartPr/>
                <p14:nvPr/>
              </p14:nvContentPartPr>
              <p14:xfrm>
                <a:off x="1347366" y="1475874"/>
                <a:ext cx="118080" cy="312120"/>
              </p14:xfrm>
            </p:contentPart>
          </mc:Choice>
          <mc:Fallback xmlns="">
            <p:pic>
              <p:nvPicPr>
                <p:cNvPr id="7" name="Ink 6">
                  <a:extLst>
                    <a:ext uri="{FF2B5EF4-FFF2-40B4-BE49-F238E27FC236}">
                      <a16:creationId xmlns:a16="http://schemas.microsoft.com/office/drawing/2014/main" id="{2EC06C68-ECF9-954F-9A2E-2A64433DF921}"/>
                    </a:ext>
                  </a:extLst>
                </p:cNvPr>
                <p:cNvPicPr/>
                <p:nvPr/>
              </p:nvPicPr>
              <p:blipFill>
                <a:blip r:embed="rId9"/>
                <a:stretch>
                  <a:fillRect/>
                </a:stretch>
              </p:blipFill>
              <p:spPr>
                <a:xfrm>
                  <a:off x="1339806" y="1468314"/>
                  <a:ext cx="13320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C1BF3F5-A599-C449-A1F6-6032E14F9287}"/>
                    </a:ext>
                  </a:extLst>
                </p14:cNvPr>
                <p14:cNvContentPartPr/>
                <p14:nvPr/>
              </p14:nvContentPartPr>
              <p14:xfrm>
                <a:off x="1299126" y="1636074"/>
                <a:ext cx="135000" cy="27360"/>
              </p14:xfrm>
            </p:contentPart>
          </mc:Choice>
          <mc:Fallback xmlns="">
            <p:pic>
              <p:nvPicPr>
                <p:cNvPr id="8" name="Ink 7">
                  <a:extLst>
                    <a:ext uri="{FF2B5EF4-FFF2-40B4-BE49-F238E27FC236}">
                      <a16:creationId xmlns:a16="http://schemas.microsoft.com/office/drawing/2014/main" id="{9C1BF3F5-A599-C449-A1F6-6032E14F9287}"/>
                    </a:ext>
                  </a:extLst>
                </p:cNvPr>
                <p:cNvPicPr/>
                <p:nvPr/>
              </p:nvPicPr>
              <p:blipFill>
                <a:blip r:embed="rId11"/>
                <a:stretch>
                  <a:fillRect/>
                </a:stretch>
              </p:blipFill>
              <p:spPr>
                <a:xfrm>
                  <a:off x="1291566" y="1628514"/>
                  <a:ext cx="15012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62A23341-3A98-5442-82BA-98D316F180B4}"/>
                    </a:ext>
                  </a:extLst>
                </p14:cNvPr>
                <p14:cNvContentPartPr/>
                <p14:nvPr/>
              </p14:nvContentPartPr>
              <p14:xfrm>
                <a:off x="1443486" y="1475514"/>
                <a:ext cx="196920" cy="424440"/>
              </p14:xfrm>
            </p:contentPart>
          </mc:Choice>
          <mc:Fallback xmlns="">
            <p:pic>
              <p:nvPicPr>
                <p:cNvPr id="9" name="Ink 8">
                  <a:extLst>
                    <a:ext uri="{FF2B5EF4-FFF2-40B4-BE49-F238E27FC236}">
                      <a16:creationId xmlns:a16="http://schemas.microsoft.com/office/drawing/2014/main" id="{62A23341-3A98-5442-82BA-98D316F180B4}"/>
                    </a:ext>
                  </a:extLst>
                </p:cNvPr>
                <p:cNvPicPr/>
                <p:nvPr/>
              </p:nvPicPr>
              <p:blipFill>
                <a:blip r:embed="rId13"/>
                <a:stretch>
                  <a:fillRect/>
                </a:stretch>
              </p:blipFill>
              <p:spPr>
                <a:xfrm>
                  <a:off x="1435926" y="1467954"/>
                  <a:ext cx="212040"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64280BC4-E2DB-C647-9312-DA88A9022477}"/>
                    </a:ext>
                  </a:extLst>
                </p14:cNvPr>
                <p14:cNvContentPartPr/>
                <p14:nvPr/>
              </p14:nvContentPartPr>
              <p14:xfrm>
                <a:off x="1812486" y="1623114"/>
                <a:ext cx="213120" cy="18720"/>
              </p14:xfrm>
            </p:contentPart>
          </mc:Choice>
          <mc:Fallback xmlns="">
            <p:pic>
              <p:nvPicPr>
                <p:cNvPr id="10" name="Ink 9">
                  <a:extLst>
                    <a:ext uri="{FF2B5EF4-FFF2-40B4-BE49-F238E27FC236}">
                      <a16:creationId xmlns:a16="http://schemas.microsoft.com/office/drawing/2014/main" id="{64280BC4-E2DB-C647-9312-DA88A9022477}"/>
                    </a:ext>
                  </a:extLst>
                </p:cNvPr>
                <p:cNvPicPr/>
                <p:nvPr/>
              </p:nvPicPr>
              <p:blipFill>
                <a:blip r:embed="rId15"/>
                <a:stretch>
                  <a:fillRect/>
                </a:stretch>
              </p:blipFill>
              <p:spPr>
                <a:xfrm>
                  <a:off x="1804926" y="1615914"/>
                  <a:ext cx="22824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69C76601-1861-3641-907D-3383435CCAD9}"/>
                    </a:ext>
                  </a:extLst>
                </p14:cNvPr>
                <p14:cNvContentPartPr/>
                <p14:nvPr/>
              </p14:nvContentPartPr>
              <p14:xfrm>
                <a:off x="1908966" y="1731114"/>
                <a:ext cx="181440" cy="17640"/>
              </p14:xfrm>
            </p:contentPart>
          </mc:Choice>
          <mc:Fallback xmlns="">
            <p:pic>
              <p:nvPicPr>
                <p:cNvPr id="11" name="Ink 10">
                  <a:extLst>
                    <a:ext uri="{FF2B5EF4-FFF2-40B4-BE49-F238E27FC236}">
                      <a16:creationId xmlns:a16="http://schemas.microsoft.com/office/drawing/2014/main" id="{69C76601-1861-3641-907D-3383435CCAD9}"/>
                    </a:ext>
                  </a:extLst>
                </p:cNvPr>
                <p:cNvPicPr/>
                <p:nvPr/>
              </p:nvPicPr>
              <p:blipFill>
                <a:blip r:embed="rId17"/>
                <a:stretch>
                  <a:fillRect/>
                </a:stretch>
              </p:blipFill>
              <p:spPr>
                <a:xfrm>
                  <a:off x="1901406" y="1723554"/>
                  <a:ext cx="196560" cy="32760"/>
                </a:xfrm>
                <a:prstGeom prst="rect">
                  <a:avLst/>
                </a:prstGeom>
              </p:spPr>
            </p:pic>
          </mc:Fallback>
        </mc:AlternateContent>
      </p:grpSp>
      <p:grpSp>
        <p:nvGrpSpPr>
          <p:cNvPr id="25" name="Group 24">
            <a:extLst>
              <a:ext uri="{FF2B5EF4-FFF2-40B4-BE49-F238E27FC236}">
                <a16:creationId xmlns:a16="http://schemas.microsoft.com/office/drawing/2014/main" id="{91641795-BD03-A94C-BBFB-3A56F30D22D4}"/>
              </a:ext>
            </a:extLst>
          </p:cNvPr>
          <p:cNvGrpSpPr/>
          <p:nvPr/>
        </p:nvGrpSpPr>
        <p:grpSpPr>
          <a:xfrm>
            <a:off x="2518446" y="1353114"/>
            <a:ext cx="1250280" cy="594360"/>
            <a:chOff x="2518446" y="1353114"/>
            <a:chExt cx="1250280" cy="594360"/>
          </a:xfrm>
        </p:grpSpPr>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1202B331-D730-A64B-AD75-9F61E7C15E76}"/>
                    </a:ext>
                  </a:extLst>
                </p14:cNvPr>
                <p14:cNvContentPartPr/>
                <p14:nvPr/>
              </p14:nvContentPartPr>
              <p14:xfrm>
                <a:off x="2526366" y="1571994"/>
                <a:ext cx="42480" cy="342000"/>
              </p14:xfrm>
            </p:contentPart>
          </mc:Choice>
          <mc:Fallback xmlns="">
            <p:pic>
              <p:nvPicPr>
                <p:cNvPr id="13" name="Ink 12">
                  <a:extLst>
                    <a:ext uri="{FF2B5EF4-FFF2-40B4-BE49-F238E27FC236}">
                      <a16:creationId xmlns:a16="http://schemas.microsoft.com/office/drawing/2014/main" id="{1202B331-D730-A64B-AD75-9F61E7C15E76}"/>
                    </a:ext>
                  </a:extLst>
                </p:cNvPr>
                <p:cNvPicPr/>
                <p:nvPr/>
              </p:nvPicPr>
              <p:blipFill>
                <a:blip r:embed="rId19"/>
                <a:stretch>
                  <a:fillRect/>
                </a:stretch>
              </p:blipFill>
              <p:spPr>
                <a:xfrm>
                  <a:off x="2518806" y="1564434"/>
                  <a:ext cx="57240" cy="357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7005DFFA-23E1-7341-A43A-BB3084E07141}"/>
                    </a:ext>
                  </a:extLst>
                </p14:cNvPr>
                <p14:cNvContentPartPr/>
                <p14:nvPr/>
              </p14:nvContentPartPr>
              <p14:xfrm>
                <a:off x="2518446" y="1652274"/>
                <a:ext cx="272520" cy="282240"/>
              </p14:xfrm>
            </p:contentPart>
          </mc:Choice>
          <mc:Fallback xmlns="">
            <p:pic>
              <p:nvPicPr>
                <p:cNvPr id="14" name="Ink 13">
                  <a:extLst>
                    <a:ext uri="{FF2B5EF4-FFF2-40B4-BE49-F238E27FC236}">
                      <a16:creationId xmlns:a16="http://schemas.microsoft.com/office/drawing/2014/main" id="{7005DFFA-23E1-7341-A43A-BB3084E07141}"/>
                    </a:ext>
                  </a:extLst>
                </p:cNvPr>
                <p:cNvPicPr/>
                <p:nvPr/>
              </p:nvPicPr>
              <p:blipFill>
                <a:blip r:embed="rId21"/>
                <a:stretch>
                  <a:fillRect/>
                </a:stretch>
              </p:blipFill>
              <p:spPr>
                <a:xfrm>
                  <a:off x="2510886" y="1644714"/>
                  <a:ext cx="287640"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C478F58C-90F1-6740-8B42-C422D7D5C1F6}"/>
                    </a:ext>
                  </a:extLst>
                </p14:cNvPr>
                <p14:cNvContentPartPr/>
                <p14:nvPr/>
              </p14:nvContentPartPr>
              <p14:xfrm>
                <a:off x="2566686" y="1780434"/>
                <a:ext cx="208800" cy="27000"/>
              </p14:xfrm>
            </p:contentPart>
          </mc:Choice>
          <mc:Fallback xmlns="">
            <p:pic>
              <p:nvPicPr>
                <p:cNvPr id="15" name="Ink 14">
                  <a:extLst>
                    <a:ext uri="{FF2B5EF4-FFF2-40B4-BE49-F238E27FC236}">
                      <a16:creationId xmlns:a16="http://schemas.microsoft.com/office/drawing/2014/main" id="{C478F58C-90F1-6740-8B42-C422D7D5C1F6}"/>
                    </a:ext>
                  </a:extLst>
                </p:cNvPr>
                <p:cNvPicPr/>
                <p:nvPr/>
              </p:nvPicPr>
              <p:blipFill>
                <a:blip r:embed="rId23"/>
                <a:stretch>
                  <a:fillRect/>
                </a:stretch>
              </p:blipFill>
              <p:spPr>
                <a:xfrm>
                  <a:off x="2559126" y="1772874"/>
                  <a:ext cx="22392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31F89EFC-239C-CB4B-890D-9AD0CBF0586A}"/>
                    </a:ext>
                  </a:extLst>
                </p14:cNvPr>
                <p14:cNvContentPartPr/>
                <p14:nvPr/>
              </p14:nvContentPartPr>
              <p14:xfrm>
                <a:off x="2903286" y="1639674"/>
                <a:ext cx="330480" cy="307800"/>
              </p14:xfrm>
            </p:contentPart>
          </mc:Choice>
          <mc:Fallback xmlns="">
            <p:pic>
              <p:nvPicPr>
                <p:cNvPr id="17" name="Ink 16">
                  <a:extLst>
                    <a:ext uri="{FF2B5EF4-FFF2-40B4-BE49-F238E27FC236}">
                      <a16:creationId xmlns:a16="http://schemas.microsoft.com/office/drawing/2014/main" id="{31F89EFC-239C-CB4B-890D-9AD0CBF0586A}"/>
                    </a:ext>
                  </a:extLst>
                </p:cNvPr>
                <p:cNvPicPr/>
                <p:nvPr/>
              </p:nvPicPr>
              <p:blipFill>
                <a:blip r:embed="rId25"/>
                <a:stretch>
                  <a:fillRect/>
                </a:stretch>
              </p:blipFill>
              <p:spPr>
                <a:xfrm>
                  <a:off x="2896086" y="1632114"/>
                  <a:ext cx="345600" cy="322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98B5D7C3-97B6-8748-BC7E-88EF3E60EFCD}"/>
                    </a:ext>
                  </a:extLst>
                </p14:cNvPr>
                <p14:cNvContentPartPr/>
                <p14:nvPr/>
              </p14:nvContentPartPr>
              <p14:xfrm>
                <a:off x="3192366" y="1395594"/>
                <a:ext cx="46440" cy="222840"/>
              </p14:xfrm>
            </p:contentPart>
          </mc:Choice>
          <mc:Fallback xmlns="">
            <p:pic>
              <p:nvPicPr>
                <p:cNvPr id="19" name="Ink 18">
                  <a:extLst>
                    <a:ext uri="{FF2B5EF4-FFF2-40B4-BE49-F238E27FC236}">
                      <a16:creationId xmlns:a16="http://schemas.microsoft.com/office/drawing/2014/main" id="{98B5D7C3-97B6-8748-BC7E-88EF3E60EFCD}"/>
                    </a:ext>
                  </a:extLst>
                </p:cNvPr>
                <p:cNvPicPr/>
                <p:nvPr/>
              </p:nvPicPr>
              <p:blipFill>
                <a:blip r:embed="rId27"/>
                <a:stretch>
                  <a:fillRect/>
                </a:stretch>
              </p:blipFill>
              <p:spPr>
                <a:xfrm>
                  <a:off x="3184806" y="1388034"/>
                  <a:ext cx="6156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BB39A395-3AAB-5D45-BFB2-DD50DE303F44}"/>
                    </a:ext>
                  </a:extLst>
                </p14:cNvPr>
                <p14:cNvContentPartPr/>
                <p14:nvPr/>
              </p14:nvContentPartPr>
              <p14:xfrm>
                <a:off x="3190206" y="1353114"/>
                <a:ext cx="169920" cy="281880"/>
              </p14:xfrm>
            </p:contentPart>
          </mc:Choice>
          <mc:Fallback xmlns="">
            <p:pic>
              <p:nvPicPr>
                <p:cNvPr id="20" name="Ink 19">
                  <a:extLst>
                    <a:ext uri="{FF2B5EF4-FFF2-40B4-BE49-F238E27FC236}">
                      <a16:creationId xmlns:a16="http://schemas.microsoft.com/office/drawing/2014/main" id="{BB39A395-3AAB-5D45-BFB2-DD50DE303F44}"/>
                    </a:ext>
                  </a:extLst>
                </p:cNvPr>
                <p:cNvPicPr/>
                <p:nvPr/>
              </p:nvPicPr>
              <p:blipFill>
                <a:blip r:embed="rId29"/>
                <a:stretch>
                  <a:fillRect/>
                </a:stretch>
              </p:blipFill>
              <p:spPr>
                <a:xfrm>
                  <a:off x="3182646" y="1345554"/>
                  <a:ext cx="18504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FCD01788-F0A1-4E46-8657-4820B0E7F46A}"/>
                    </a:ext>
                  </a:extLst>
                </p14:cNvPr>
                <p14:cNvContentPartPr/>
                <p14:nvPr/>
              </p14:nvContentPartPr>
              <p14:xfrm>
                <a:off x="3432846" y="1587834"/>
                <a:ext cx="122760" cy="52560"/>
              </p14:xfrm>
            </p:contentPart>
          </mc:Choice>
          <mc:Fallback xmlns="">
            <p:pic>
              <p:nvPicPr>
                <p:cNvPr id="21" name="Ink 20">
                  <a:extLst>
                    <a:ext uri="{FF2B5EF4-FFF2-40B4-BE49-F238E27FC236}">
                      <a16:creationId xmlns:a16="http://schemas.microsoft.com/office/drawing/2014/main" id="{FCD01788-F0A1-4E46-8657-4820B0E7F46A}"/>
                    </a:ext>
                  </a:extLst>
                </p:cNvPr>
                <p:cNvPicPr/>
                <p:nvPr/>
              </p:nvPicPr>
              <p:blipFill>
                <a:blip r:embed="rId31"/>
                <a:stretch>
                  <a:fillRect/>
                </a:stretch>
              </p:blipFill>
              <p:spPr>
                <a:xfrm>
                  <a:off x="3425286" y="1580634"/>
                  <a:ext cx="13788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4975C3F8-46C5-414D-969B-6DD3E229AE86}"/>
                    </a:ext>
                  </a:extLst>
                </p14:cNvPr>
                <p14:cNvContentPartPr/>
                <p14:nvPr/>
              </p14:nvContentPartPr>
              <p14:xfrm>
                <a:off x="3609246" y="1354194"/>
                <a:ext cx="159480" cy="231120"/>
              </p14:xfrm>
            </p:contentPart>
          </mc:Choice>
          <mc:Fallback xmlns="">
            <p:pic>
              <p:nvPicPr>
                <p:cNvPr id="23" name="Ink 22">
                  <a:extLst>
                    <a:ext uri="{FF2B5EF4-FFF2-40B4-BE49-F238E27FC236}">
                      <a16:creationId xmlns:a16="http://schemas.microsoft.com/office/drawing/2014/main" id="{4975C3F8-46C5-414D-969B-6DD3E229AE86}"/>
                    </a:ext>
                  </a:extLst>
                </p:cNvPr>
                <p:cNvPicPr/>
                <p:nvPr/>
              </p:nvPicPr>
              <p:blipFill>
                <a:blip r:embed="rId33"/>
                <a:stretch>
                  <a:fillRect/>
                </a:stretch>
              </p:blipFill>
              <p:spPr>
                <a:xfrm>
                  <a:off x="3601686" y="1346634"/>
                  <a:ext cx="17460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03B86D83-ABEE-584A-A1DF-BE14547DC5BC}"/>
                    </a:ext>
                  </a:extLst>
                </p14:cNvPr>
                <p14:cNvContentPartPr/>
                <p14:nvPr/>
              </p14:nvContentPartPr>
              <p14:xfrm>
                <a:off x="3556686" y="1462554"/>
                <a:ext cx="176400" cy="29520"/>
              </p14:xfrm>
            </p:contentPart>
          </mc:Choice>
          <mc:Fallback xmlns="">
            <p:pic>
              <p:nvPicPr>
                <p:cNvPr id="24" name="Ink 23">
                  <a:extLst>
                    <a:ext uri="{FF2B5EF4-FFF2-40B4-BE49-F238E27FC236}">
                      <a16:creationId xmlns:a16="http://schemas.microsoft.com/office/drawing/2014/main" id="{03B86D83-ABEE-584A-A1DF-BE14547DC5BC}"/>
                    </a:ext>
                  </a:extLst>
                </p:cNvPr>
                <p:cNvPicPr/>
                <p:nvPr/>
              </p:nvPicPr>
              <p:blipFill>
                <a:blip r:embed="rId35"/>
                <a:stretch>
                  <a:fillRect/>
                </a:stretch>
              </p:blipFill>
              <p:spPr>
                <a:xfrm>
                  <a:off x="3549126" y="1454994"/>
                  <a:ext cx="191520" cy="44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26" name="Ink 25">
                <a:extLst>
                  <a:ext uri="{FF2B5EF4-FFF2-40B4-BE49-F238E27FC236}">
                    <a16:creationId xmlns:a16="http://schemas.microsoft.com/office/drawing/2014/main" id="{727321CF-5570-944E-A6A6-1682B2C456A5}"/>
                  </a:ext>
                </a:extLst>
              </p14:cNvPr>
              <p14:cNvContentPartPr/>
              <p14:nvPr/>
            </p14:nvContentPartPr>
            <p14:xfrm>
              <a:off x="568326" y="1166994"/>
              <a:ext cx="3885480" cy="1244880"/>
            </p14:xfrm>
          </p:contentPart>
        </mc:Choice>
        <mc:Fallback xmlns="">
          <p:pic>
            <p:nvPicPr>
              <p:cNvPr id="26" name="Ink 25">
                <a:extLst>
                  <a:ext uri="{FF2B5EF4-FFF2-40B4-BE49-F238E27FC236}">
                    <a16:creationId xmlns:a16="http://schemas.microsoft.com/office/drawing/2014/main" id="{727321CF-5570-944E-A6A6-1682B2C456A5}"/>
                  </a:ext>
                </a:extLst>
              </p:cNvPr>
              <p:cNvPicPr/>
              <p:nvPr/>
            </p:nvPicPr>
            <p:blipFill>
              <a:blip r:embed="rId37"/>
              <a:stretch>
                <a:fillRect/>
              </a:stretch>
            </p:blipFill>
            <p:spPr>
              <a:xfrm>
                <a:off x="559326" y="1157994"/>
                <a:ext cx="3903120" cy="1262520"/>
              </a:xfrm>
              <a:prstGeom prst="rect">
                <a:avLst/>
              </a:prstGeom>
            </p:spPr>
          </p:pic>
        </mc:Fallback>
      </mc:AlternateContent>
      <p:grpSp>
        <p:nvGrpSpPr>
          <p:cNvPr id="36" name="Group 35">
            <a:extLst>
              <a:ext uri="{FF2B5EF4-FFF2-40B4-BE49-F238E27FC236}">
                <a16:creationId xmlns:a16="http://schemas.microsoft.com/office/drawing/2014/main" id="{9B7CED33-1C56-EA49-91E9-AE7BA6847502}"/>
              </a:ext>
            </a:extLst>
          </p:cNvPr>
          <p:cNvGrpSpPr/>
          <p:nvPr/>
        </p:nvGrpSpPr>
        <p:grpSpPr>
          <a:xfrm>
            <a:off x="4892646" y="1512594"/>
            <a:ext cx="1572840" cy="300960"/>
            <a:chOff x="4892646" y="1512594"/>
            <a:chExt cx="1572840" cy="300960"/>
          </a:xfrm>
        </p:grpSpPr>
        <mc:AlternateContent xmlns:mc="http://schemas.openxmlformats.org/markup-compatibility/2006" xmlns:p14="http://schemas.microsoft.com/office/powerpoint/2010/main">
          <mc:Choice Requires="p14">
            <p:contentPart p14:bwMode="auto" r:id="rId38">
              <p14:nvContentPartPr>
                <p14:cNvPr id="27" name="Ink 26">
                  <a:extLst>
                    <a:ext uri="{FF2B5EF4-FFF2-40B4-BE49-F238E27FC236}">
                      <a16:creationId xmlns:a16="http://schemas.microsoft.com/office/drawing/2014/main" id="{B5A11A04-F6C7-744E-AC14-18AF81A28FDA}"/>
                    </a:ext>
                  </a:extLst>
                </p14:cNvPr>
                <p14:cNvContentPartPr/>
                <p14:nvPr/>
              </p14:nvContentPartPr>
              <p14:xfrm>
                <a:off x="4900566" y="1512594"/>
                <a:ext cx="71280" cy="160560"/>
              </p14:xfrm>
            </p:contentPart>
          </mc:Choice>
          <mc:Fallback xmlns="">
            <p:pic>
              <p:nvPicPr>
                <p:cNvPr id="27" name="Ink 26">
                  <a:extLst>
                    <a:ext uri="{FF2B5EF4-FFF2-40B4-BE49-F238E27FC236}">
                      <a16:creationId xmlns:a16="http://schemas.microsoft.com/office/drawing/2014/main" id="{B5A11A04-F6C7-744E-AC14-18AF81A28FDA}"/>
                    </a:ext>
                  </a:extLst>
                </p:cNvPr>
                <p:cNvPicPr/>
                <p:nvPr/>
              </p:nvPicPr>
              <p:blipFill>
                <a:blip r:embed="rId39"/>
                <a:stretch>
                  <a:fillRect/>
                </a:stretch>
              </p:blipFill>
              <p:spPr>
                <a:xfrm>
                  <a:off x="4885446" y="1497474"/>
                  <a:ext cx="10152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8" name="Ink 27">
                  <a:extLst>
                    <a:ext uri="{FF2B5EF4-FFF2-40B4-BE49-F238E27FC236}">
                      <a16:creationId xmlns:a16="http://schemas.microsoft.com/office/drawing/2014/main" id="{2EEE0C3B-5121-D04C-8FE0-BC677384FD9A}"/>
                    </a:ext>
                  </a:extLst>
                </p14:cNvPr>
                <p14:cNvContentPartPr/>
                <p14:nvPr/>
              </p14:nvContentPartPr>
              <p14:xfrm>
                <a:off x="4892646" y="1678914"/>
                <a:ext cx="163800" cy="21600"/>
              </p14:xfrm>
            </p:contentPart>
          </mc:Choice>
          <mc:Fallback xmlns="">
            <p:pic>
              <p:nvPicPr>
                <p:cNvPr id="28" name="Ink 27">
                  <a:extLst>
                    <a:ext uri="{FF2B5EF4-FFF2-40B4-BE49-F238E27FC236}">
                      <a16:creationId xmlns:a16="http://schemas.microsoft.com/office/drawing/2014/main" id="{2EEE0C3B-5121-D04C-8FE0-BC677384FD9A}"/>
                    </a:ext>
                  </a:extLst>
                </p:cNvPr>
                <p:cNvPicPr/>
                <p:nvPr/>
              </p:nvPicPr>
              <p:blipFill>
                <a:blip r:embed="rId41"/>
                <a:stretch>
                  <a:fillRect/>
                </a:stretch>
              </p:blipFill>
              <p:spPr>
                <a:xfrm>
                  <a:off x="4877526" y="1663434"/>
                  <a:ext cx="19440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id="{A15298E8-FC3D-5D4A-A909-0C9B9FD25DFA}"/>
                    </a:ext>
                  </a:extLst>
                </p14:cNvPr>
                <p14:cNvContentPartPr/>
                <p14:nvPr/>
              </p14:nvContentPartPr>
              <p14:xfrm>
                <a:off x="5117286" y="1575234"/>
                <a:ext cx="179280" cy="137880"/>
              </p14:xfrm>
            </p:contentPart>
          </mc:Choice>
          <mc:Fallback xmlns="">
            <p:pic>
              <p:nvPicPr>
                <p:cNvPr id="29" name="Ink 28">
                  <a:extLst>
                    <a:ext uri="{FF2B5EF4-FFF2-40B4-BE49-F238E27FC236}">
                      <a16:creationId xmlns:a16="http://schemas.microsoft.com/office/drawing/2014/main" id="{A15298E8-FC3D-5D4A-A909-0C9B9FD25DFA}"/>
                    </a:ext>
                  </a:extLst>
                </p:cNvPr>
                <p:cNvPicPr/>
                <p:nvPr/>
              </p:nvPicPr>
              <p:blipFill>
                <a:blip r:embed="rId43"/>
                <a:stretch>
                  <a:fillRect/>
                </a:stretch>
              </p:blipFill>
              <p:spPr>
                <a:xfrm>
                  <a:off x="5102166" y="1559754"/>
                  <a:ext cx="20952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Ink 29">
                  <a:extLst>
                    <a:ext uri="{FF2B5EF4-FFF2-40B4-BE49-F238E27FC236}">
                      <a16:creationId xmlns:a16="http://schemas.microsoft.com/office/drawing/2014/main" id="{DCB87EE2-9C5E-FA4D-9E65-D2C096E7CDD9}"/>
                    </a:ext>
                  </a:extLst>
                </p14:cNvPr>
                <p14:cNvContentPartPr/>
                <p14:nvPr/>
              </p14:nvContentPartPr>
              <p14:xfrm>
                <a:off x="5313846" y="1593594"/>
                <a:ext cx="66960" cy="147600"/>
              </p14:xfrm>
            </p:contentPart>
          </mc:Choice>
          <mc:Fallback xmlns="">
            <p:pic>
              <p:nvPicPr>
                <p:cNvPr id="30" name="Ink 29">
                  <a:extLst>
                    <a:ext uri="{FF2B5EF4-FFF2-40B4-BE49-F238E27FC236}">
                      <a16:creationId xmlns:a16="http://schemas.microsoft.com/office/drawing/2014/main" id="{DCB87EE2-9C5E-FA4D-9E65-D2C096E7CDD9}"/>
                    </a:ext>
                  </a:extLst>
                </p:cNvPr>
                <p:cNvPicPr/>
                <p:nvPr/>
              </p:nvPicPr>
              <p:blipFill>
                <a:blip r:embed="rId45"/>
                <a:stretch>
                  <a:fillRect/>
                </a:stretch>
              </p:blipFill>
              <p:spPr>
                <a:xfrm>
                  <a:off x="5298366" y="1578114"/>
                  <a:ext cx="9756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94F26CB1-9593-1E40-8131-06451AF14B9F}"/>
                    </a:ext>
                  </a:extLst>
                </p14:cNvPr>
                <p14:cNvContentPartPr/>
                <p14:nvPr/>
              </p14:nvContentPartPr>
              <p14:xfrm>
                <a:off x="5361726" y="1613034"/>
                <a:ext cx="251280" cy="137520"/>
              </p14:xfrm>
            </p:contentPart>
          </mc:Choice>
          <mc:Fallback xmlns="">
            <p:pic>
              <p:nvPicPr>
                <p:cNvPr id="31" name="Ink 30">
                  <a:extLst>
                    <a:ext uri="{FF2B5EF4-FFF2-40B4-BE49-F238E27FC236}">
                      <a16:creationId xmlns:a16="http://schemas.microsoft.com/office/drawing/2014/main" id="{94F26CB1-9593-1E40-8131-06451AF14B9F}"/>
                    </a:ext>
                  </a:extLst>
                </p:cNvPr>
                <p:cNvPicPr/>
                <p:nvPr/>
              </p:nvPicPr>
              <p:blipFill>
                <a:blip r:embed="rId47"/>
                <a:stretch>
                  <a:fillRect/>
                </a:stretch>
              </p:blipFill>
              <p:spPr>
                <a:xfrm>
                  <a:off x="5346606" y="1597914"/>
                  <a:ext cx="28188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id="{EF1E7C7B-B65E-5549-87F5-927DC591439E}"/>
                    </a:ext>
                  </a:extLst>
                </p14:cNvPr>
                <p14:cNvContentPartPr/>
                <p14:nvPr/>
              </p14:nvContentPartPr>
              <p14:xfrm>
                <a:off x="5694726" y="1609794"/>
                <a:ext cx="279720" cy="164160"/>
              </p14:xfrm>
            </p:contentPart>
          </mc:Choice>
          <mc:Fallback xmlns="">
            <p:pic>
              <p:nvPicPr>
                <p:cNvPr id="32" name="Ink 31">
                  <a:extLst>
                    <a:ext uri="{FF2B5EF4-FFF2-40B4-BE49-F238E27FC236}">
                      <a16:creationId xmlns:a16="http://schemas.microsoft.com/office/drawing/2014/main" id="{EF1E7C7B-B65E-5549-87F5-927DC591439E}"/>
                    </a:ext>
                  </a:extLst>
                </p:cNvPr>
                <p:cNvPicPr/>
                <p:nvPr/>
              </p:nvPicPr>
              <p:blipFill>
                <a:blip r:embed="rId49"/>
                <a:stretch>
                  <a:fillRect/>
                </a:stretch>
              </p:blipFill>
              <p:spPr>
                <a:xfrm>
                  <a:off x="5679606" y="1594674"/>
                  <a:ext cx="31032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 name="Ink 32">
                  <a:extLst>
                    <a:ext uri="{FF2B5EF4-FFF2-40B4-BE49-F238E27FC236}">
                      <a16:creationId xmlns:a16="http://schemas.microsoft.com/office/drawing/2014/main" id="{D08EF152-99E2-A94A-9153-671118718A9C}"/>
                    </a:ext>
                  </a:extLst>
                </p14:cNvPr>
                <p14:cNvContentPartPr/>
                <p14:nvPr/>
              </p14:nvContentPartPr>
              <p14:xfrm>
                <a:off x="6083526" y="1636074"/>
                <a:ext cx="216000" cy="120600"/>
              </p14:xfrm>
            </p:contentPart>
          </mc:Choice>
          <mc:Fallback xmlns="">
            <p:pic>
              <p:nvPicPr>
                <p:cNvPr id="33" name="Ink 32">
                  <a:extLst>
                    <a:ext uri="{FF2B5EF4-FFF2-40B4-BE49-F238E27FC236}">
                      <a16:creationId xmlns:a16="http://schemas.microsoft.com/office/drawing/2014/main" id="{D08EF152-99E2-A94A-9153-671118718A9C}"/>
                    </a:ext>
                  </a:extLst>
                </p:cNvPr>
                <p:cNvPicPr/>
                <p:nvPr/>
              </p:nvPicPr>
              <p:blipFill>
                <a:blip r:embed="rId51"/>
                <a:stretch>
                  <a:fillRect/>
                </a:stretch>
              </p:blipFill>
              <p:spPr>
                <a:xfrm>
                  <a:off x="6068406" y="1620954"/>
                  <a:ext cx="2466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4" name="Ink 33">
                  <a:extLst>
                    <a:ext uri="{FF2B5EF4-FFF2-40B4-BE49-F238E27FC236}">
                      <a16:creationId xmlns:a16="http://schemas.microsoft.com/office/drawing/2014/main" id="{5FC496D9-FD7F-A14A-9A27-D66B3B793245}"/>
                    </a:ext>
                  </a:extLst>
                </p14:cNvPr>
                <p14:cNvContentPartPr/>
                <p14:nvPr/>
              </p14:nvContentPartPr>
              <p14:xfrm>
                <a:off x="6416886" y="1555794"/>
                <a:ext cx="22320" cy="72720"/>
              </p14:xfrm>
            </p:contentPart>
          </mc:Choice>
          <mc:Fallback xmlns="">
            <p:pic>
              <p:nvPicPr>
                <p:cNvPr id="34" name="Ink 33">
                  <a:extLst>
                    <a:ext uri="{FF2B5EF4-FFF2-40B4-BE49-F238E27FC236}">
                      <a16:creationId xmlns:a16="http://schemas.microsoft.com/office/drawing/2014/main" id="{5FC496D9-FD7F-A14A-9A27-D66B3B793245}"/>
                    </a:ext>
                  </a:extLst>
                </p:cNvPr>
                <p:cNvPicPr/>
                <p:nvPr/>
              </p:nvPicPr>
              <p:blipFill>
                <a:blip r:embed="rId53"/>
                <a:stretch>
                  <a:fillRect/>
                </a:stretch>
              </p:blipFill>
              <p:spPr>
                <a:xfrm>
                  <a:off x="6401406" y="1540674"/>
                  <a:ext cx="529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5" name="Ink 34">
                  <a:extLst>
                    <a:ext uri="{FF2B5EF4-FFF2-40B4-BE49-F238E27FC236}">
                      <a16:creationId xmlns:a16="http://schemas.microsoft.com/office/drawing/2014/main" id="{8E96FB93-9FE7-B94C-8862-1B7ABC345728}"/>
                    </a:ext>
                  </a:extLst>
                </p14:cNvPr>
                <p14:cNvContentPartPr/>
                <p14:nvPr/>
              </p14:nvContentPartPr>
              <p14:xfrm>
                <a:off x="6448926" y="1748394"/>
                <a:ext cx="16560" cy="65160"/>
              </p14:xfrm>
            </p:contentPart>
          </mc:Choice>
          <mc:Fallback xmlns="">
            <p:pic>
              <p:nvPicPr>
                <p:cNvPr id="35" name="Ink 34">
                  <a:extLst>
                    <a:ext uri="{FF2B5EF4-FFF2-40B4-BE49-F238E27FC236}">
                      <a16:creationId xmlns:a16="http://schemas.microsoft.com/office/drawing/2014/main" id="{8E96FB93-9FE7-B94C-8862-1B7ABC345728}"/>
                    </a:ext>
                  </a:extLst>
                </p:cNvPr>
                <p:cNvPicPr/>
                <p:nvPr/>
              </p:nvPicPr>
              <p:blipFill>
                <a:blip r:embed="rId55"/>
                <a:stretch>
                  <a:fillRect/>
                </a:stretch>
              </p:blipFill>
              <p:spPr>
                <a:xfrm>
                  <a:off x="6433446" y="1733274"/>
                  <a:ext cx="47160" cy="95760"/>
                </a:xfrm>
                <a:prstGeom prst="rect">
                  <a:avLst/>
                </a:prstGeom>
              </p:spPr>
            </p:pic>
          </mc:Fallback>
        </mc:AlternateContent>
      </p:grpSp>
      <p:grpSp>
        <p:nvGrpSpPr>
          <p:cNvPr id="45" name="Group 44">
            <a:extLst>
              <a:ext uri="{FF2B5EF4-FFF2-40B4-BE49-F238E27FC236}">
                <a16:creationId xmlns:a16="http://schemas.microsoft.com/office/drawing/2014/main" id="{3B4E34E9-5D3D-384A-B076-E6F43A31DA70}"/>
              </a:ext>
            </a:extLst>
          </p:cNvPr>
          <p:cNvGrpSpPr/>
          <p:nvPr/>
        </p:nvGrpSpPr>
        <p:grpSpPr>
          <a:xfrm>
            <a:off x="4897686" y="2053314"/>
            <a:ext cx="816120" cy="273240"/>
            <a:chOff x="4897686" y="2053314"/>
            <a:chExt cx="816120" cy="273240"/>
          </a:xfrm>
        </p:grpSpPr>
        <mc:AlternateContent xmlns:mc="http://schemas.openxmlformats.org/markup-compatibility/2006" xmlns:p14="http://schemas.microsoft.com/office/powerpoint/2010/main">
          <mc:Choice Requires="p14">
            <p:contentPart p14:bwMode="auto" r:id="rId56">
              <p14:nvContentPartPr>
                <p14:cNvPr id="37" name="Ink 36">
                  <a:extLst>
                    <a:ext uri="{FF2B5EF4-FFF2-40B4-BE49-F238E27FC236}">
                      <a16:creationId xmlns:a16="http://schemas.microsoft.com/office/drawing/2014/main" id="{5F752C8E-97F8-614E-A85E-A4F058CF9964}"/>
                    </a:ext>
                  </a:extLst>
                </p14:cNvPr>
                <p14:cNvContentPartPr/>
                <p14:nvPr/>
              </p14:nvContentPartPr>
              <p14:xfrm>
                <a:off x="4989126" y="2085354"/>
                <a:ext cx="5040" cy="3960"/>
              </p14:xfrm>
            </p:contentPart>
          </mc:Choice>
          <mc:Fallback xmlns="">
            <p:pic>
              <p:nvPicPr>
                <p:cNvPr id="37" name="Ink 36">
                  <a:extLst>
                    <a:ext uri="{FF2B5EF4-FFF2-40B4-BE49-F238E27FC236}">
                      <a16:creationId xmlns:a16="http://schemas.microsoft.com/office/drawing/2014/main" id="{5F752C8E-97F8-614E-A85E-A4F058CF9964}"/>
                    </a:ext>
                  </a:extLst>
                </p:cNvPr>
                <p:cNvPicPr/>
                <p:nvPr/>
              </p:nvPicPr>
              <p:blipFill>
                <a:blip r:embed="rId57"/>
                <a:stretch>
                  <a:fillRect/>
                </a:stretch>
              </p:blipFill>
              <p:spPr>
                <a:xfrm>
                  <a:off x="4973646" y="2069874"/>
                  <a:ext cx="352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8" name="Ink 37">
                  <a:extLst>
                    <a:ext uri="{FF2B5EF4-FFF2-40B4-BE49-F238E27FC236}">
                      <a16:creationId xmlns:a16="http://schemas.microsoft.com/office/drawing/2014/main" id="{E413D8BA-9002-1D47-8DA3-18844ECA8967}"/>
                    </a:ext>
                  </a:extLst>
                </p14:cNvPr>
                <p14:cNvContentPartPr/>
                <p14:nvPr/>
              </p14:nvContentPartPr>
              <p14:xfrm>
                <a:off x="4993446" y="2088954"/>
                <a:ext cx="48600" cy="210600"/>
              </p14:xfrm>
            </p:contentPart>
          </mc:Choice>
          <mc:Fallback xmlns="">
            <p:pic>
              <p:nvPicPr>
                <p:cNvPr id="38" name="Ink 37">
                  <a:extLst>
                    <a:ext uri="{FF2B5EF4-FFF2-40B4-BE49-F238E27FC236}">
                      <a16:creationId xmlns:a16="http://schemas.microsoft.com/office/drawing/2014/main" id="{E413D8BA-9002-1D47-8DA3-18844ECA8967}"/>
                    </a:ext>
                  </a:extLst>
                </p:cNvPr>
                <p:cNvPicPr/>
                <p:nvPr/>
              </p:nvPicPr>
              <p:blipFill>
                <a:blip r:embed="rId59"/>
                <a:stretch>
                  <a:fillRect/>
                </a:stretch>
              </p:blipFill>
              <p:spPr>
                <a:xfrm>
                  <a:off x="4978326" y="2073474"/>
                  <a:ext cx="7920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0" name="Ink 39">
                  <a:extLst>
                    <a:ext uri="{FF2B5EF4-FFF2-40B4-BE49-F238E27FC236}">
                      <a16:creationId xmlns:a16="http://schemas.microsoft.com/office/drawing/2014/main" id="{E5E29952-AEF8-9C42-9424-A791144CE743}"/>
                    </a:ext>
                  </a:extLst>
                </p14:cNvPr>
                <p14:cNvContentPartPr/>
                <p14:nvPr/>
              </p14:nvContentPartPr>
              <p14:xfrm>
                <a:off x="4897686" y="2053314"/>
                <a:ext cx="198000" cy="80280"/>
              </p14:xfrm>
            </p:contentPart>
          </mc:Choice>
          <mc:Fallback xmlns="">
            <p:pic>
              <p:nvPicPr>
                <p:cNvPr id="40" name="Ink 39">
                  <a:extLst>
                    <a:ext uri="{FF2B5EF4-FFF2-40B4-BE49-F238E27FC236}">
                      <a16:creationId xmlns:a16="http://schemas.microsoft.com/office/drawing/2014/main" id="{E5E29952-AEF8-9C42-9424-A791144CE743}"/>
                    </a:ext>
                  </a:extLst>
                </p:cNvPr>
                <p:cNvPicPr/>
                <p:nvPr/>
              </p:nvPicPr>
              <p:blipFill>
                <a:blip r:embed="rId61"/>
                <a:stretch>
                  <a:fillRect/>
                </a:stretch>
              </p:blipFill>
              <p:spPr>
                <a:xfrm>
                  <a:off x="4882566" y="2038194"/>
                  <a:ext cx="22860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1" name="Ink 40">
                  <a:extLst>
                    <a:ext uri="{FF2B5EF4-FFF2-40B4-BE49-F238E27FC236}">
                      <a16:creationId xmlns:a16="http://schemas.microsoft.com/office/drawing/2014/main" id="{DD83B319-B474-D042-AD8A-25D12583B259}"/>
                    </a:ext>
                  </a:extLst>
                </p14:cNvPr>
                <p14:cNvContentPartPr/>
                <p14:nvPr/>
              </p14:nvContentPartPr>
              <p14:xfrm>
                <a:off x="5165526" y="2069154"/>
                <a:ext cx="55080" cy="208440"/>
              </p14:xfrm>
            </p:contentPart>
          </mc:Choice>
          <mc:Fallback xmlns="">
            <p:pic>
              <p:nvPicPr>
                <p:cNvPr id="41" name="Ink 40">
                  <a:extLst>
                    <a:ext uri="{FF2B5EF4-FFF2-40B4-BE49-F238E27FC236}">
                      <a16:creationId xmlns:a16="http://schemas.microsoft.com/office/drawing/2014/main" id="{DD83B319-B474-D042-AD8A-25D12583B259}"/>
                    </a:ext>
                  </a:extLst>
                </p:cNvPr>
                <p:cNvPicPr/>
                <p:nvPr/>
              </p:nvPicPr>
              <p:blipFill>
                <a:blip r:embed="rId63"/>
                <a:stretch>
                  <a:fillRect/>
                </a:stretch>
              </p:blipFill>
              <p:spPr>
                <a:xfrm>
                  <a:off x="5150046" y="2054034"/>
                  <a:ext cx="8568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2" name="Ink 41">
                  <a:extLst>
                    <a:ext uri="{FF2B5EF4-FFF2-40B4-BE49-F238E27FC236}">
                      <a16:creationId xmlns:a16="http://schemas.microsoft.com/office/drawing/2014/main" id="{C70E6BC8-4F6E-8249-B443-FAE0DC86DD2D}"/>
                    </a:ext>
                  </a:extLst>
                </p14:cNvPr>
                <p14:cNvContentPartPr/>
                <p14:nvPr/>
              </p14:nvContentPartPr>
              <p14:xfrm>
                <a:off x="5197566" y="2097234"/>
                <a:ext cx="168480" cy="220680"/>
              </p14:xfrm>
            </p:contentPart>
          </mc:Choice>
          <mc:Fallback xmlns="">
            <p:pic>
              <p:nvPicPr>
                <p:cNvPr id="42" name="Ink 41">
                  <a:extLst>
                    <a:ext uri="{FF2B5EF4-FFF2-40B4-BE49-F238E27FC236}">
                      <a16:creationId xmlns:a16="http://schemas.microsoft.com/office/drawing/2014/main" id="{C70E6BC8-4F6E-8249-B443-FAE0DC86DD2D}"/>
                    </a:ext>
                  </a:extLst>
                </p:cNvPr>
                <p:cNvPicPr/>
                <p:nvPr/>
              </p:nvPicPr>
              <p:blipFill>
                <a:blip r:embed="rId65"/>
                <a:stretch>
                  <a:fillRect/>
                </a:stretch>
              </p:blipFill>
              <p:spPr>
                <a:xfrm>
                  <a:off x="5182086" y="2082114"/>
                  <a:ext cx="19908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3" name="Ink 42">
                  <a:extLst>
                    <a:ext uri="{FF2B5EF4-FFF2-40B4-BE49-F238E27FC236}">
                      <a16:creationId xmlns:a16="http://schemas.microsoft.com/office/drawing/2014/main" id="{A63C9E2C-8DE7-AB4F-B84D-642E282A2594}"/>
                    </a:ext>
                  </a:extLst>
                </p14:cNvPr>
                <p14:cNvContentPartPr/>
                <p14:nvPr/>
              </p14:nvContentPartPr>
              <p14:xfrm>
                <a:off x="5422206" y="2101194"/>
                <a:ext cx="72000" cy="218520"/>
              </p14:xfrm>
            </p:contentPart>
          </mc:Choice>
          <mc:Fallback xmlns="">
            <p:pic>
              <p:nvPicPr>
                <p:cNvPr id="43" name="Ink 42">
                  <a:extLst>
                    <a:ext uri="{FF2B5EF4-FFF2-40B4-BE49-F238E27FC236}">
                      <a16:creationId xmlns:a16="http://schemas.microsoft.com/office/drawing/2014/main" id="{A63C9E2C-8DE7-AB4F-B84D-642E282A2594}"/>
                    </a:ext>
                  </a:extLst>
                </p:cNvPr>
                <p:cNvPicPr/>
                <p:nvPr/>
              </p:nvPicPr>
              <p:blipFill>
                <a:blip r:embed="rId67"/>
                <a:stretch>
                  <a:fillRect/>
                </a:stretch>
              </p:blipFill>
              <p:spPr>
                <a:xfrm>
                  <a:off x="5406726" y="2086074"/>
                  <a:ext cx="1026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4" name="Ink 43">
                  <a:extLst>
                    <a:ext uri="{FF2B5EF4-FFF2-40B4-BE49-F238E27FC236}">
                      <a16:creationId xmlns:a16="http://schemas.microsoft.com/office/drawing/2014/main" id="{58A0EC2E-F271-C740-AF4E-18F9B2560725}"/>
                    </a:ext>
                  </a:extLst>
                </p14:cNvPr>
                <p14:cNvContentPartPr/>
                <p14:nvPr/>
              </p14:nvContentPartPr>
              <p14:xfrm>
                <a:off x="5577726" y="2117394"/>
                <a:ext cx="136080" cy="209160"/>
              </p14:xfrm>
            </p:contentPart>
          </mc:Choice>
          <mc:Fallback xmlns="">
            <p:pic>
              <p:nvPicPr>
                <p:cNvPr id="44" name="Ink 43">
                  <a:extLst>
                    <a:ext uri="{FF2B5EF4-FFF2-40B4-BE49-F238E27FC236}">
                      <a16:creationId xmlns:a16="http://schemas.microsoft.com/office/drawing/2014/main" id="{58A0EC2E-F271-C740-AF4E-18F9B2560725}"/>
                    </a:ext>
                  </a:extLst>
                </p:cNvPr>
                <p:cNvPicPr/>
                <p:nvPr/>
              </p:nvPicPr>
              <p:blipFill>
                <a:blip r:embed="rId69"/>
                <a:stretch>
                  <a:fillRect/>
                </a:stretch>
              </p:blipFill>
              <p:spPr>
                <a:xfrm>
                  <a:off x="5562606" y="2102274"/>
                  <a:ext cx="166680" cy="239760"/>
                </a:xfrm>
                <a:prstGeom prst="rect">
                  <a:avLst/>
                </a:prstGeom>
              </p:spPr>
            </p:pic>
          </mc:Fallback>
        </mc:AlternateContent>
      </p:grpSp>
      <p:grpSp>
        <p:nvGrpSpPr>
          <p:cNvPr id="56" name="Group 55">
            <a:extLst>
              <a:ext uri="{FF2B5EF4-FFF2-40B4-BE49-F238E27FC236}">
                <a16:creationId xmlns:a16="http://schemas.microsoft.com/office/drawing/2014/main" id="{7E718A23-137B-F84C-8BAF-3BCDDDCAE621}"/>
              </a:ext>
            </a:extLst>
          </p:cNvPr>
          <p:cNvGrpSpPr/>
          <p:nvPr/>
        </p:nvGrpSpPr>
        <p:grpSpPr>
          <a:xfrm>
            <a:off x="6133566" y="2101194"/>
            <a:ext cx="642600" cy="302400"/>
            <a:chOff x="6133566" y="2101194"/>
            <a:chExt cx="642600" cy="302400"/>
          </a:xfrm>
        </p:grpSpPr>
        <mc:AlternateContent xmlns:mc="http://schemas.openxmlformats.org/markup-compatibility/2006" xmlns:p14="http://schemas.microsoft.com/office/powerpoint/2010/main">
          <mc:Choice Requires="p14">
            <p:contentPart p14:bwMode="auto" r:id="rId70">
              <p14:nvContentPartPr>
                <p14:cNvPr id="46" name="Ink 45">
                  <a:extLst>
                    <a:ext uri="{FF2B5EF4-FFF2-40B4-BE49-F238E27FC236}">
                      <a16:creationId xmlns:a16="http://schemas.microsoft.com/office/drawing/2014/main" id="{01C78572-7484-414D-8C63-5D1D2F0A8CE0}"/>
                    </a:ext>
                  </a:extLst>
                </p14:cNvPr>
                <p14:cNvContentPartPr/>
                <p14:nvPr/>
              </p14:nvContentPartPr>
              <p14:xfrm>
                <a:off x="6133566" y="2132514"/>
                <a:ext cx="49320" cy="255240"/>
              </p14:xfrm>
            </p:contentPart>
          </mc:Choice>
          <mc:Fallback xmlns="">
            <p:pic>
              <p:nvPicPr>
                <p:cNvPr id="46" name="Ink 45">
                  <a:extLst>
                    <a:ext uri="{FF2B5EF4-FFF2-40B4-BE49-F238E27FC236}">
                      <a16:creationId xmlns:a16="http://schemas.microsoft.com/office/drawing/2014/main" id="{01C78572-7484-414D-8C63-5D1D2F0A8CE0}"/>
                    </a:ext>
                  </a:extLst>
                </p:cNvPr>
                <p:cNvPicPr/>
                <p:nvPr/>
              </p:nvPicPr>
              <p:blipFill>
                <a:blip r:embed="rId71"/>
                <a:stretch>
                  <a:fillRect/>
                </a:stretch>
              </p:blipFill>
              <p:spPr>
                <a:xfrm>
                  <a:off x="6118086" y="2117034"/>
                  <a:ext cx="7956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7" name="Ink 46">
                  <a:extLst>
                    <a:ext uri="{FF2B5EF4-FFF2-40B4-BE49-F238E27FC236}">
                      <a16:creationId xmlns:a16="http://schemas.microsoft.com/office/drawing/2014/main" id="{1095FDD5-C1E8-AE45-91AE-E7B39E0F4355}"/>
                    </a:ext>
                  </a:extLst>
                </p14:cNvPr>
                <p14:cNvContentPartPr/>
                <p14:nvPr/>
              </p14:nvContentPartPr>
              <p14:xfrm>
                <a:off x="6176046" y="2111274"/>
                <a:ext cx="112320" cy="292320"/>
              </p14:xfrm>
            </p:contentPart>
          </mc:Choice>
          <mc:Fallback xmlns="">
            <p:pic>
              <p:nvPicPr>
                <p:cNvPr id="47" name="Ink 46">
                  <a:extLst>
                    <a:ext uri="{FF2B5EF4-FFF2-40B4-BE49-F238E27FC236}">
                      <a16:creationId xmlns:a16="http://schemas.microsoft.com/office/drawing/2014/main" id="{1095FDD5-C1E8-AE45-91AE-E7B39E0F4355}"/>
                    </a:ext>
                  </a:extLst>
                </p:cNvPr>
                <p:cNvPicPr/>
                <p:nvPr/>
              </p:nvPicPr>
              <p:blipFill>
                <a:blip r:embed="rId73"/>
                <a:stretch>
                  <a:fillRect/>
                </a:stretch>
              </p:blipFill>
              <p:spPr>
                <a:xfrm>
                  <a:off x="6160926" y="2096154"/>
                  <a:ext cx="14292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8" name="Ink 47">
                  <a:extLst>
                    <a:ext uri="{FF2B5EF4-FFF2-40B4-BE49-F238E27FC236}">
                      <a16:creationId xmlns:a16="http://schemas.microsoft.com/office/drawing/2014/main" id="{8E78F394-5FE9-F543-9474-2937133232AB}"/>
                    </a:ext>
                  </a:extLst>
                </p14:cNvPr>
                <p14:cNvContentPartPr/>
                <p14:nvPr/>
              </p14:nvContentPartPr>
              <p14:xfrm>
                <a:off x="6140046" y="2291994"/>
                <a:ext cx="138960" cy="34200"/>
              </p14:xfrm>
            </p:contentPart>
          </mc:Choice>
          <mc:Fallback xmlns="">
            <p:pic>
              <p:nvPicPr>
                <p:cNvPr id="48" name="Ink 47">
                  <a:extLst>
                    <a:ext uri="{FF2B5EF4-FFF2-40B4-BE49-F238E27FC236}">
                      <a16:creationId xmlns:a16="http://schemas.microsoft.com/office/drawing/2014/main" id="{8E78F394-5FE9-F543-9474-2937133232AB}"/>
                    </a:ext>
                  </a:extLst>
                </p:cNvPr>
                <p:cNvPicPr/>
                <p:nvPr/>
              </p:nvPicPr>
              <p:blipFill>
                <a:blip r:embed="rId75"/>
                <a:stretch>
                  <a:fillRect/>
                </a:stretch>
              </p:blipFill>
              <p:spPr>
                <a:xfrm>
                  <a:off x="6124926" y="2276874"/>
                  <a:ext cx="16956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9" name="Ink 48">
                  <a:extLst>
                    <a:ext uri="{FF2B5EF4-FFF2-40B4-BE49-F238E27FC236}">
                      <a16:creationId xmlns:a16="http://schemas.microsoft.com/office/drawing/2014/main" id="{D981AF11-97A2-854E-B19C-0A95C278C943}"/>
                    </a:ext>
                  </a:extLst>
                </p14:cNvPr>
                <p14:cNvContentPartPr/>
                <p14:nvPr/>
              </p14:nvContentPartPr>
              <p14:xfrm>
                <a:off x="6304206" y="2101194"/>
                <a:ext cx="209880" cy="260640"/>
              </p14:xfrm>
            </p:contentPart>
          </mc:Choice>
          <mc:Fallback xmlns="">
            <p:pic>
              <p:nvPicPr>
                <p:cNvPr id="49" name="Ink 48">
                  <a:extLst>
                    <a:ext uri="{FF2B5EF4-FFF2-40B4-BE49-F238E27FC236}">
                      <a16:creationId xmlns:a16="http://schemas.microsoft.com/office/drawing/2014/main" id="{D981AF11-97A2-854E-B19C-0A95C278C943}"/>
                    </a:ext>
                  </a:extLst>
                </p:cNvPr>
                <p:cNvPicPr/>
                <p:nvPr/>
              </p:nvPicPr>
              <p:blipFill>
                <a:blip r:embed="rId77"/>
                <a:stretch>
                  <a:fillRect/>
                </a:stretch>
              </p:blipFill>
              <p:spPr>
                <a:xfrm>
                  <a:off x="6289086" y="2086074"/>
                  <a:ext cx="24048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0" name="Ink 49">
                  <a:extLst>
                    <a:ext uri="{FF2B5EF4-FFF2-40B4-BE49-F238E27FC236}">
                      <a16:creationId xmlns:a16="http://schemas.microsoft.com/office/drawing/2014/main" id="{CF01BA96-801E-084D-AD89-32B320DEF062}"/>
                    </a:ext>
                  </a:extLst>
                </p14:cNvPr>
                <p14:cNvContentPartPr/>
                <p14:nvPr/>
              </p14:nvContentPartPr>
              <p14:xfrm>
                <a:off x="6513006" y="2149434"/>
                <a:ext cx="263160" cy="156240"/>
              </p14:xfrm>
            </p:contentPart>
          </mc:Choice>
          <mc:Fallback xmlns="">
            <p:pic>
              <p:nvPicPr>
                <p:cNvPr id="50" name="Ink 49">
                  <a:extLst>
                    <a:ext uri="{FF2B5EF4-FFF2-40B4-BE49-F238E27FC236}">
                      <a16:creationId xmlns:a16="http://schemas.microsoft.com/office/drawing/2014/main" id="{CF01BA96-801E-084D-AD89-32B320DEF062}"/>
                    </a:ext>
                  </a:extLst>
                </p:cNvPr>
                <p:cNvPicPr/>
                <p:nvPr/>
              </p:nvPicPr>
              <p:blipFill>
                <a:blip r:embed="rId79"/>
                <a:stretch>
                  <a:fillRect/>
                </a:stretch>
              </p:blipFill>
              <p:spPr>
                <a:xfrm>
                  <a:off x="6497526" y="2134314"/>
                  <a:ext cx="293400" cy="186840"/>
                </a:xfrm>
                <a:prstGeom prst="rect">
                  <a:avLst/>
                </a:prstGeom>
              </p:spPr>
            </p:pic>
          </mc:Fallback>
        </mc:AlternateContent>
      </p:grpSp>
      <p:grpSp>
        <p:nvGrpSpPr>
          <p:cNvPr id="55" name="Group 54">
            <a:extLst>
              <a:ext uri="{FF2B5EF4-FFF2-40B4-BE49-F238E27FC236}">
                <a16:creationId xmlns:a16="http://schemas.microsoft.com/office/drawing/2014/main" id="{F4F4E95C-4A6C-7C41-873F-955F717D1A44}"/>
              </a:ext>
            </a:extLst>
          </p:cNvPr>
          <p:cNvGrpSpPr/>
          <p:nvPr/>
        </p:nvGrpSpPr>
        <p:grpSpPr>
          <a:xfrm>
            <a:off x="6956166" y="2152674"/>
            <a:ext cx="343080" cy="373680"/>
            <a:chOff x="6956166" y="2152674"/>
            <a:chExt cx="343080" cy="373680"/>
          </a:xfrm>
        </p:grpSpPr>
        <mc:AlternateContent xmlns:mc="http://schemas.openxmlformats.org/markup-compatibility/2006" xmlns:p14="http://schemas.microsoft.com/office/powerpoint/2010/main">
          <mc:Choice Requires="p14">
            <p:contentPart p14:bwMode="auto" r:id="rId80">
              <p14:nvContentPartPr>
                <p14:cNvPr id="51" name="Ink 50">
                  <a:extLst>
                    <a:ext uri="{FF2B5EF4-FFF2-40B4-BE49-F238E27FC236}">
                      <a16:creationId xmlns:a16="http://schemas.microsoft.com/office/drawing/2014/main" id="{6B199D8C-9446-C940-8424-3B3527B76643}"/>
                    </a:ext>
                  </a:extLst>
                </p14:cNvPr>
                <p14:cNvContentPartPr/>
                <p14:nvPr/>
              </p14:nvContentPartPr>
              <p14:xfrm>
                <a:off x="6956166" y="2152674"/>
                <a:ext cx="136440" cy="229320"/>
              </p14:xfrm>
            </p:contentPart>
          </mc:Choice>
          <mc:Fallback xmlns="">
            <p:pic>
              <p:nvPicPr>
                <p:cNvPr id="51" name="Ink 50">
                  <a:extLst>
                    <a:ext uri="{FF2B5EF4-FFF2-40B4-BE49-F238E27FC236}">
                      <a16:creationId xmlns:a16="http://schemas.microsoft.com/office/drawing/2014/main" id="{6B199D8C-9446-C940-8424-3B3527B76643}"/>
                    </a:ext>
                  </a:extLst>
                </p:cNvPr>
                <p:cNvPicPr/>
                <p:nvPr/>
              </p:nvPicPr>
              <p:blipFill>
                <a:blip r:embed="rId81"/>
                <a:stretch>
                  <a:fillRect/>
                </a:stretch>
              </p:blipFill>
              <p:spPr>
                <a:xfrm>
                  <a:off x="6940686" y="2137194"/>
                  <a:ext cx="16704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2" name="Ink 51">
                  <a:extLst>
                    <a:ext uri="{FF2B5EF4-FFF2-40B4-BE49-F238E27FC236}">
                      <a16:creationId xmlns:a16="http://schemas.microsoft.com/office/drawing/2014/main" id="{1AF47A32-2A4E-BF4F-B9BC-F719CE9B22C3}"/>
                    </a:ext>
                  </a:extLst>
                </p14:cNvPr>
                <p14:cNvContentPartPr/>
                <p14:nvPr/>
              </p14:nvContentPartPr>
              <p14:xfrm>
                <a:off x="6961926" y="2293794"/>
                <a:ext cx="146520" cy="17640"/>
              </p14:xfrm>
            </p:contentPart>
          </mc:Choice>
          <mc:Fallback xmlns="">
            <p:pic>
              <p:nvPicPr>
                <p:cNvPr id="52" name="Ink 51">
                  <a:extLst>
                    <a:ext uri="{FF2B5EF4-FFF2-40B4-BE49-F238E27FC236}">
                      <a16:creationId xmlns:a16="http://schemas.microsoft.com/office/drawing/2014/main" id="{1AF47A32-2A4E-BF4F-B9BC-F719CE9B22C3}"/>
                    </a:ext>
                  </a:extLst>
                </p:cNvPr>
                <p:cNvPicPr/>
                <p:nvPr/>
              </p:nvPicPr>
              <p:blipFill>
                <a:blip r:embed="rId83"/>
                <a:stretch>
                  <a:fillRect/>
                </a:stretch>
              </p:blipFill>
              <p:spPr>
                <a:xfrm>
                  <a:off x="6946806" y="2278674"/>
                  <a:ext cx="17712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3" name="Ink 52">
                  <a:extLst>
                    <a:ext uri="{FF2B5EF4-FFF2-40B4-BE49-F238E27FC236}">
                      <a16:creationId xmlns:a16="http://schemas.microsoft.com/office/drawing/2014/main" id="{8307CCAA-9A29-1341-9C36-8A4310DDBABB}"/>
                    </a:ext>
                  </a:extLst>
                </p14:cNvPr>
                <p14:cNvContentPartPr/>
                <p14:nvPr/>
              </p14:nvContentPartPr>
              <p14:xfrm>
                <a:off x="7122486" y="2245554"/>
                <a:ext cx="141480" cy="48960"/>
              </p14:xfrm>
            </p:contentPart>
          </mc:Choice>
          <mc:Fallback xmlns="">
            <p:pic>
              <p:nvPicPr>
                <p:cNvPr id="53" name="Ink 52">
                  <a:extLst>
                    <a:ext uri="{FF2B5EF4-FFF2-40B4-BE49-F238E27FC236}">
                      <a16:creationId xmlns:a16="http://schemas.microsoft.com/office/drawing/2014/main" id="{8307CCAA-9A29-1341-9C36-8A4310DDBABB}"/>
                    </a:ext>
                  </a:extLst>
                </p:cNvPr>
                <p:cNvPicPr/>
                <p:nvPr/>
              </p:nvPicPr>
              <p:blipFill>
                <a:blip r:embed="rId85"/>
                <a:stretch>
                  <a:fillRect/>
                </a:stretch>
              </p:blipFill>
              <p:spPr>
                <a:xfrm>
                  <a:off x="7107366" y="2230434"/>
                  <a:ext cx="17208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4" name="Ink 53">
                  <a:extLst>
                    <a:ext uri="{FF2B5EF4-FFF2-40B4-BE49-F238E27FC236}">
                      <a16:creationId xmlns:a16="http://schemas.microsoft.com/office/drawing/2014/main" id="{946D0F52-3A69-164A-B53C-756C7E36EE59}"/>
                    </a:ext>
                  </a:extLst>
                </p14:cNvPr>
                <p14:cNvContentPartPr/>
                <p14:nvPr/>
              </p14:nvContentPartPr>
              <p14:xfrm>
                <a:off x="7266846" y="2229714"/>
                <a:ext cx="32400" cy="296640"/>
              </p14:xfrm>
            </p:contentPart>
          </mc:Choice>
          <mc:Fallback xmlns="">
            <p:pic>
              <p:nvPicPr>
                <p:cNvPr id="54" name="Ink 53">
                  <a:extLst>
                    <a:ext uri="{FF2B5EF4-FFF2-40B4-BE49-F238E27FC236}">
                      <a16:creationId xmlns:a16="http://schemas.microsoft.com/office/drawing/2014/main" id="{946D0F52-3A69-164A-B53C-756C7E36EE59}"/>
                    </a:ext>
                  </a:extLst>
                </p:cNvPr>
                <p:cNvPicPr/>
                <p:nvPr/>
              </p:nvPicPr>
              <p:blipFill>
                <a:blip r:embed="rId87"/>
                <a:stretch>
                  <a:fillRect/>
                </a:stretch>
              </p:blipFill>
              <p:spPr>
                <a:xfrm>
                  <a:off x="7251726" y="2214594"/>
                  <a:ext cx="63000" cy="327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8">
            <p14:nvContentPartPr>
              <p14:cNvPr id="57" name="Ink 56">
                <a:extLst>
                  <a:ext uri="{FF2B5EF4-FFF2-40B4-BE49-F238E27FC236}">
                    <a16:creationId xmlns:a16="http://schemas.microsoft.com/office/drawing/2014/main" id="{2EF655DB-6083-F240-B697-770C80F49FF3}"/>
                  </a:ext>
                </a:extLst>
              </p14:cNvPr>
              <p14:cNvContentPartPr/>
              <p14:nvPr/>
            </p14:nvContentPartPr>
            <p14:xfrm>
              <a:off x="7438926" y="2140434"/>
              <a:ext cx="136440" cy="236160"/>
            </p14:xfrm>
          </p:contentPart>
        </mc:Choice>
        <mc:Fallback xmlns="">
          <p:pic>
            <p:nvPicPr>
              <p:cNvPr id="57" name="Ink 56">
                <a:extLst>
                  <a:ext uri="{FF2B5EF4-FFF2-40B4-BE49-F238E27FC236}">
                    <a16:creationId xmlns:a16="http://schemas.microsoft.com/office/drawing/2014/main" id="{2EF655DB-6083-F240-B697-770C80F49FF3}"/>
                  </a:ext>
                </a:extLst>
              </p:cNvPr>
              <p:cNvPicPr/>
              <p:nvPr/>
            </p:nvPicPr>
            <p:blipFill>
              <a:blip r:embed="rId89"/>
              <a:stretch>
                <a:fillRect/>
              </a:stretch>
            </p:blipFill>
            <p:spPr>
              <a:xfrm>
                <a:off x="7423446" y="2125314"/>
                <a:ext cx="166680" cy="266760"/>
              </a:xfrm>
              <a:prstGeom prst="rect">
                <a:avLst/>
              </a:prstGeom>
            </p:spPr>
          </p:pic>
        </mc:Fallback>
      </mc:AlternateContent>
      <p:grpSp>
        <p:nvGrpSpPr>
          <p:cNvPr id="66" name="Group 65">
            <a:extLst>
              <a:ext uri="{FF2B5EF4-FFF2-40B4-BE49-F238E27FC236}">
                <a16:creationId xmlns:a16="http://schemas.microsoft.com/office/drawing/2014/main" id="{A044A6F0-D2A4-3549-8098-9B37D79C92DF}"/>
              </a:ext>
            </a:extLst>
          </p:cNvPr>
          <p:cNvGrpSpPr/>
          <p:nvPr/>
        </p:nvGrpSpPr>
        <p:grpSpPr>
          <a:xfrm>
            <a:off x="7764366" y="1860714"/>
            <a:ext cx="1215360" cy="609840"/>
            <a:chOff x="7764366" y="1860714"/>
            <a:chExt cx="1215360" cy="609840"/>
          </a:xfrm>
        </p:grpSpPr>
        <mc:AlternateContent xmlns:mc="http://schemas.openxmlformats.org/markup-compatibility/2006" xmlns:p14="http://schemas.microsoft.com/office/powerpoint/2010/main">
          <mc:Choice Requires="p14">
            <p:contentPart p14:bwMode="auto" r:id="rId90">
              <p14:nvContentPartPr>
                <p14:cNvPr id="58" name="Ink 57">
                  <a:extLst>
                    <a:ext uri="{FF2B5EF4-FFF2-40B4-BE49-F238E27FC236}">
                      <a16:creationId xmlns:a16="http://schemas.microsoft.com/office/drawing/2014/main" id="{9F198A68-2046-AC4E-9641-9CB1BAA30078}"/>
                    </a:ext>
                  </a:extLst>
                </p14:cNvPr>
                <p14:cNvContentPartPr/>
                <p14:nvPr/>
              </p14:nvContentPartPr>
              <p14:xfrm>
                <a:off x="7764366" y="2226114"/>
                <a:ext cx="255960" cy="113040"/>
              </p14:xfrm>
            </p:contentPart>
          </mc:Choice>
          <mc:Fallback xmlns="">
            <p:pic>
              <p:nvPicPr>
                <p:cNvPr id="58" name="Ink 57">
                  <a:extLst>
                    <a:ext uri="{FF2B5EF4-FFF2-40B4-BE49-F238E27FC236}">
                      <a16:creationId xmlns:a16="http://schemas.microsoft.com/office/drawing/2014/main" id="{9F198A68-2046-AC4E-9641-9CB1BAA30078}"/>
                    </a:ext>
                  </a:extLst>
                </p:cNvPr>
                <p:cNvPicPr/>
                <p:nvPr/>
              </p:nvPicPr>
              <p:blipFill>
                <a:blip r:embed="rId91"/>
                <a:stretch>
                  <a:fillRect/>
                </a:stretch>
              </p:blipFill>
              <p:spPr>
                <a:xfrm>
                  <a:off x="7748886" y="2210994"/>
                  <a:ext cx="28620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9" name="Ink 58">
                  <a:extLst>
                    <a:ext uri="{FF2B5EF4-FFF2-40B4-BE49-F238E27FC236}">
                      <a16:creationId xmlns:a16="http://schemas.microsoft.com/office/drawing/2014/main" id="{A18A920C-086A-7C43-BF62-3120F085EE7A}"/>
                    </a:ext>
                  </a:extLst>
                </p14:cNvPr>
                <p14:cNvContentPartPr/>
                <p14:nvPr/>
              </p14:nvContentPartPr>
              <p14:xfrm>
                <a:off x="8165406" y="2261034"/>
                <a:ext cx="147600" cy="64440"/>
              </p14:xfrm>
            </p:contentPart>
          </mc:Choice>
          <mc:Fallback xmlns="">
            <p:pic>
              <p:nvPicPr>
                <p:cNvPr id="59" name="Ink 58">
                  <a:extLst>
                    <a:ext uri="{FF2B5EF4-FFF2-40B4-BE49-F238E27FC236}">
                      <a16:creationId xmlns:a16="http://schemas.microsoft.com/office/drawing/2014/main" id="{A18A920C-086A-7C43-BF62-3120F085EE7A}"/>
                    </a:ext>
                  </a:extLst>
                </p:cNvPr>
                <p:cNvPicPr/>
                <p:nvPr/>
              </p:nvPicPr>
              <p:blipFill>
                <a:blip r:embed="rId93"/>
                <a:stretch>
                  <a:fillRect/>
                </a:stretch>
              </p:blipFill>
              <p:spPr>
                <a:xfrm>
                  <a:off x="8149926" y="2245914"/>
                  <a:ext cx="17784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0" name="Ink 59">
                  <a:extLst>
                    <a:ext uri="{FF2B5EF4-FFF2-40B4-BE49-F238E27FC236}">
                      <a16:creationId xmlns:a16="http://schemas.microsoft.com/office/drawing/2014/main" id="{BF900354-2168-0B47-8890-A83369340847}"/>
                    </a:ext>
                  </a:extLst>
                </p14:cNvPr>
                <p14:cNvContentPartPr/>
                <p14:nvPr/>
              </p14:nvContentPartPr>
              <p14:xfrm>
                <a:off x="8325606" y="2165634"/>
                <a:ext cx="221760" cy="202320"/>
              </p14:xfrm>
            </p:contentPart>
          </mc:Choice>
          <mc:Fallback xmlns="">
            <p:pic>
              <p:nvPicPr>
                <p:cNvPr id="60" name="Ink 59">
                  <a:extLst>
                    <a:ext uri="{FF2B5EF4-FFF2-40B4-BE49-F238E27FC236}">
                      <a16:creationId xmlns:a16="http://schemas.microsoft.com/office/drawing/2014/main" id="{BF900354-2168-0B47-8890-A83369340847}"/>
                    </a:ext>
                  </a:extLst>
                </p:cNvPr>
                <p:cNvPicPr/>
                <p:nvPr/>
              </p:nvPicPr>
              <p:blipFill>
                <a:blip r:embed="rId95"/>
                <a:stretch>
                  <a:fillRect/>
                </a:stretch>
              </p:blipFill>
              <p:spPr>
                <a:xfrm>
                  <a:off x="8310486" y="2150154"/>
                  <a:ext cx="25236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1" name="Ink 60">
                  <a:extLst>
                    <a:ext uri="{FF2B5EF4-FFF2-40B4-BE49-F238E27FC236}">
                      <a16:creationId xmlns:a16="http://schemas.microsoft.com/office/drawing/2014/main" id="{D28007E0-5523-254F-8E11-7DDD099021B8}"/>
                    </a:ext>
                  </a:extLst>
                </p14:cNvPr>
                <p14:cNvContentPartPr/>
                <p14:nvPr/>
              </p14:nvContentPartPr>
              <p14:xfrm>
                <a:off x="8566446" y="2149434"/>
                <a:ext cx="155160" cy="190800"/>
              </p14:xfrm>
            </p:contentPart>
          </mc:Choice>
          <mc:Fallback xmlns="">
            <p:pic>
              <p:nvPicPr>
                <p:cNvPr id="61" name="Ink 60">
                  <a:extLst>
                    <a:ext uri="{FF2B5EF4-FFF2-40B4-BE49-F238E27FC236}">
                      <a16:creationId xmlns:a16="http://schemas.microsoft.com/office/drawing/2014/main" id="{D28007E0-5523-254F-8E11-7DDD099021B8}"/>
                    </a:ext>
                  </a:extLst>
                </p:cNvPr>
                <p:cNvPicPr/>
                <p:nvPr/>
              </p:nvPicPr>
              <p:blipFill>
                <a:blip r:embed="rId97"/>
                <a:stretch>
                  <a:fillRect/>
                </a:stretch>
              </p:blipFill>
              <p:spPr>
                <a:xfrm>
                  <a:off x="8550966" y="2134314"/>
                  <a:ext cx="18540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2" name="Ink 61">
                  <a:extLst>
                    <a:ext uri="{FF2B5EF4-FFF2-40B4-BE49-F238E27FC236}">
                      <a16:creationId xmlns:a16="http://schemas.microsoft.com/office/drawing/2014/main" id="{1FCA8AE0-C738-5D49-88B1-67AD0329BED4}"/>
                    </a:ext>
                  </a:extLst>
                </p14:cNvPr>
                <p14:cNvContentPartPr/>
                <p14:nvPr/>
              </p14:nvContentPartPr>
              <p14:xfrm>
                <a:off x="8662566" y="2277954"/>
                <a:ext cx="56520" cy="80640"/>
              </p14:xfrm>
            </p:contentPart>
          </mc:Choice>
          <mc:Fallback xmlns="">
            <p:pic>
              <p:nvPicPr>
                <p:cNvPr id="62" name="Ink 61">
                  <a:extLst>
                    <a:ext uri="{FF2B5EF4-FFF2-40B4-BE49-F238E27FC236}">
                      <a16:creationId xmlns:a16="http://schemas.microsoft.com/office/drawing/2014/main" id="{1FCA8AE0-C738-5D49-88B1-67AD0329BED4}"/>
                    </a:ext>
                  </a:extLst>
                </p:cNvPr>
                <p:cNvPicPr/>
                <p:nvPr/>
              </p:nvPicPr>
              <p:blipFill>
                <a:blip r:embed="rId99"/>
                <a:stretch>
                  <a:fillRect/>
                </a:stretch>
              </p:blipFill>
              <p:spPr>
                <a:xfrm>
                  <a:off x="8647446" y="2262474"/>
                  <a:ext cx="8712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3" name="Ink 62">
                  <a:extLst>
                    <a:ext uri="{FF2B5EF4-FFF2-40B4-BE49-F238E27FC236}">
                      <a16:creationId xmlns:a16="http://schemas.microsoft.com/office/drawing/2014/main" id="{4159D74C-6030-C44E-A460-96AE91EC835E}"/>
                    </a:ext>
                  </a:extLst>
                </p14:cNvPr>
                <p14:cNvContentPartPr/>
                <p14:nvPr/>
              </p14:nvContentPartPr>
              <p14:xfrm>
                <a:off x="8775966" y="2213514"/>
                <a:ext cx="68040" cy="197640"/>
              </p14:xfrm>
            </p:contentPart>
          </mc:Choice>
          <mc:Fallback xmlns="">
            <p:pic>
              <p:nvPicPr>
                <p:cNvPr id="63" name="Ink 62">
                  <a:extLst>
                    <a:ext uri="{FF2B5EF4-FFF2-40B4-BE49-F238E27FC236}">
                      <a16:creationId xmlns:a16="http://schemas.microsoft.com/office/drawing/2014/main" id="{4159D74C-6030-C44E-A460-96AE91EC835E}"/>
                    </a:ext>
                  </a:extLst>
                </p:cNvPr>
                <p:cNvPicPr/>
                <p:nvPr/>
              </p:nvPicPr>
              <p:blipFill>
                <a:blip r:embed="rId101"/>
                <a:stretch>
                  <a:fillRect/>
                </a:stretch>
              </p:blipFill>
              <p:spPr>
                <a:xfrm>
                  <a:off x="8760846" y="2198394"/>
                  <a:ext cx="9864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4" name="Ink 63">
                  <a:extLst>
                    <a:ext uri="{FF2B5EF4-FFF2-40B4-BE49-F238E27FC236}">
                      <a16:creationId xmlns:a16="http://schemas.microsoft.com/office/drawing/2014/main" id="{A72BD152-8345-4A44-B711-1DCB8D53C7B1}"/>
                    </a:ext>
                  </a:extLst>
                </p14:cNvPr>
                <p14:cNvContentPartPr/>
                <p14:nvPr/>
              </p14:nvContentPartPr>
              <p14:xfrm>
                <a:off x="8935446" y="1860714"/>
                <a:ext cx="33480" cy="426960"/>
              </p14:xfrm>
            </p:contentPart>
          </mc:Choice>
          <mc:Fallback xmlns="">
            <p:pic>
              <p:nvPicPr>
                <p:cNvPr id="64" name="Ink 63">
                  <a:extLst>
                    <a:ext uri="{FF2B5EF4-FFF2-40B4-BE49-F238E27FC236}">
                      <a16:creationId xmlns:a16="http://schemas.microsoft.com/office/drawing/2014/main" id="{A72BD152-8345-4A44-B711-1DCB8D53C7B1}"/>
                    </a:ext>
                  </a:extLst>
                </p:cNvPr>
                <p:cNvPicPr/>
                <p:nvPr/>
              </p:nvPicPr>
              <p:blipFill>
                <a:blip r:embed="rId103"/>
                <a:stretch>
                  <a:fillRect/>
                </a:stretch>
              </p:blipFill>
              <p:spPr>
                <a:xfrm>
                  <a:off x="8919966" y="1845594"/>
                  <a:ext cx="63720" cy="4572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5" name="Ink 64">
                  <a:extLst>
                    <a:ext uri="{FF2B5EF4-FFF2-40B4-BE49-F238E27FC236}">
                      <a16:creationId xmlns:a16="http://schemas.microsoft.com/office/drawing/2014/main" id="{6817DFDB-58AE-8E4E-AEEA-CEB262AEC255}"/>
                    </a:ext>
                  </a:extLst>
                </p14:cNvPr>
                <p14:cNvContentPartPr/>
                <p14:nvPr/>
              </p14:nvContentPartPr>
              <p14:xfrm>
                <a:off x="8958486" y="2450754"/>
                <a:ext cx="21240" cy="19800"/>
              </p14:xfrm>
            </p:contentPart>
          </mc:Choice>
          <mc:Fallback xmlns="">
            <p:pic>
              <p:nvPicPr>
                <p:cNvPr id="65" name="Ink 64">
                  <a:extLst>
                    <a:ext uri="{FF2B5EF4-FFF2-40B4-BE49-F238E27FC236}">
                      <a16:creationId xmlns:a16="http://schemas.microsoft.com/office/drawing/2014/main" id="{6817DFDB-58AE-8E4E-AEEA-CEB262AEC255}"/>
                    </a:ext>
                  </a:extLst>
                </p:cNvPr>
                <p:cNvPicPr/>
                <p:nvPr/>
              </p:nvPicPr>
              <p:blipFill>
                <a:blip r:embed="rId105"/>
                <a:stretch>
                  <a:fillRect/>
                </a:stretch>
              </p:blipFill>
              <p:spPr>
                <a:xfrm>
                  <a:off x="8943006" y="2435634"/>
                  <a:ext cx="51840" cy="50400"/>
                </a:xfrm>
                <a:prstGeom prst="rect">
                  <a:avLst/>
                </a:prstGeom>
              </p:spPr>
            </p:pic>
          </mc:Fallback>
        </mc:AlternateContent>
      </p:grpSp>
    </p:spTree>
    <p:extLst>
      <p:ext uri="{BB962C8B-B14F-4D97-AF65-F5344CB8AC3E}">
        <p14:creationId xmlns:p14="http://schemas.microsoft.com/office/powerpoint/2010/main" val="2998097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55168-2B52-3D4A-AC8C-390776AE2B9D}"/>
              </a:ext>
            </a:extLst>
          </p:cNvPr>
          <p:cNvSpPr>
            <a:spLocks noGrp="1"/>
          </p:cNvSpPr>
          <p:nvPr>
            <p:ph type="title"/>
          </p:nvPr>
        </p:nvSpPr>
        <p:spPr/>
        <p:txBody>
          <a:bodyPr/>
          <a:lstStyle/>
          <a:p>
            <a:r>
              <a:rPr lang="en-US" dirty="0"/>
              <a:t>How good is your model? </a:t>
            </a:r>
          </a:p>
        </p:txBody>
      </p:sp>
      <p:grpSp>
        <p:nvGrpSpPr>
          <p:cNvPr id="12" name="Group 11">
            <a:extLst>
              <a:ext uri="{FF2B5EF4-FFF2-40B4-BE49-F238E27FC236}">
                <a16:creationId xmlns:a16="http://schemas.microsoft.com/office/drawing/2014/main" id="{EC3EBF95-2B8C-B14D-9500-86710B4D8874}"/>
              </a:ext>
            </a:extLst>
          </p:cNvPr>
          <p:cNvGrpSpPr/>
          <p:nvPr/>
        </p:nvGrpSpPr>
        <p:grpSpPr>
          <a:xfrm>
            <a:off x="801966" y="1475514"/>
            <a:ext cx="1288440" cy="424440"/>
            <a:chOff x="801966" y="1475514"/>
            <a:chExt cx="1288440" cy="42444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215AFE3E-61DA-AD42-8660-7F5F37B00B26}"/>
                    </a:ext>
                  </a:extLst>
                </p14:cNvPr>
                <p14:cNvContentPartPr/>
                <p14:nvPr/>
              </p14:nvContentPartPr>
              <p14:xfrm>
                <a:off x="832206" y="1512234"/>
                <a:ext cx="130320" cy="250200"/>
              </p14:xfrm>
            </p:contentPart>
          </mc:Choice>
          <mc:Fallback xmlns="">
            <p:pic>
              <p:nvPicPr>
                <p:cNvPr id="4" name="Ink 3">
                  <a:extLst>
                    <a:ext uri="{FF2B5EF4-FFF2-40B4-BE49-F238E27FC236}">
                      <a16:creationId xmlns:a16="http://schemas.microsoft.com/office/drawing/2014/main" id="{215AFE3E-61DA-AD42-8660-7F5F37B00B26}"/>
                    </a:ext>
                  </a:extLst>
                </p:cNvPr>
                <p:cNvPicPr/>
                <p:nvPr/>
              </p:nvPicPr>
              <p:blipFill>
                <a:blip r:embed="rId3"/>
                <a:stretch>
                  <a:fillRect/>
                </a:stretch>
              </p:blipFill>
              <p:spPr>
                <a:xfrm>
                  <a:off x="824646" y="1504674"/>
                  <a:ext cx="14544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F6ACAE0-E153-7B46-9F69-8C4F705DF21B}"/>
                    </a:ext>
                  </a:extLst>
                </p14:cNvPr>
                <p14:cNvContentPartPr/>
                <p14:nvPr/>
              </p14:nvContentPartPr>
              <p14:xfrm>
                <a:off x="801966" y="1571994"/>
                <a:ext cx="249120" cy="139680"/>
              </p14:xfrm>
            </p:contentPart>
          </mc:Choice>
          <mc:Fallback xmlns="">
            <p:pic>
              <p:nvPicPr>
                <p:cNvPr id="5" name="Ink 4">
                  <a:extLst>
                    <a:ext uri="{FF2B5EF4-FFF2-40B4-BE49-F238E27FC236}">
                      <a16:creationId xmlns:a16="http://schemas.microsoft.com/office/drawing/2014/main" id="{1F6ACAE0-E153-7B46-9F69-8C4F705DF21B}"/>
                    </a:ext>
                  </a:extLst>
                </p:cNvPr>
                <p:cNvPicPr/>
                <p:nvPr/>
              </p:nvPicPr>
              <p:blipFill>
                <a:blip r:embed="rId5"/>
                <a:stretch>
                  <a:fillRect/>
                </a:stretch>
              </p:blipFill>
              <p:spPr>
                <a:xfrm>
                  <a:off x="794406" y="1564434"/>
                  <a:ext cx="26424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FD2A2A21-61DC-CA42-97AC-A6A6BB2C02AE}"/>
                    </a:ext>
                  </a:extLst>
                </p14:cNvPr>
                <p14:cNvContentPartPr/>
                <p14:nvPr/>
              </p14:nvContentPartPr>
              <p14:xfrm>
                <a:off x="1116246" y="1475874"/>
                <a:ext cx="169920" cy="321840"/>
              </p14:xfrm>
            </p:contentPart>
          </mc:Choice>
          <mc:Fallback xmlns="">
            <p:pic>
              <p:nvPicPr>
                <p:cNvPr id="6" name="Ink 5">
                  <a:extLst>
                    <a:ext uri="{FF2B5EF4-FFF2-40B4-BE49-F238E27FC236}">
                      <a16:creationId xmlns:a16="http://schemas.microsoft.com/office/drawing/2014/main" id="{FD2A2A21-61DC-CA42-97AC-A6A6BB2C02AE}"/>
                    </a:ext>
                  </a:extLst>
                </p:cNvPr>
                <p:cNvPicPr/>
                <p:nvPr/>
              </p:nvPicPr>
              <p:blipFill>
                <a:blip r:embed="rId7"/>
                <a:stretch>
                  <a:fillRect/>
                </a:stretch>
              </p:blipFill>
              <p:spPr>
                <a:xfrm>
                  <a:off x="1108686" y="1468314"/>
                  <a:ext cx="18504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EC06C68-ECF9-954F-9A2E-2A64433DF921}"/>
                    </a:ext>
                  </a:extLst>
                </p14:cNvPr>
                <p14:cNvContentPartPr/>
                <p14:nvPr/>
              </p14:nvContentPartPr>
              <p14:xfrm>
                <a:off x="1347366" y="1475874"/>
                <a:ext cx="118080" cy="312120"/>
              </p14:xfrm>
            </p:contentPart>
          </mc:Choice>
          <mc:Fallback xmlns="">
            <p:pic>
              <p:nvPicPr>
                <p:cNvPr id="7" name="Ink 6">
                  <a:extLst>
                    <a:ext uri="{FF2B5EF4-FFF2-40B4-BE49-F238E27FC236}">
                      <a16:creationId xmlns:a16="http://schemas.microsoft.com/office/drawing/2014/main" id="{2EC06C68-ECF9-954F-9A2E-2A64433DF921}"/>
                    </a:ext>
                  </a:extLst>
                </p:cNvPr>
                <p:cNvPicPr/>
                <p:nvPr/>
              </p:nvPicPr>
              <p:blipFill>
                <a:blip r:embed="rId9"/>
                <a:stretch>
                  <a:fillRect/>
                </a:stretch>
              </p:blipFill>
              <p:spPr>
                <a:xfrm>
                  <a:off x="1339806" y="1468314"/>
                  <a:ext cx="13320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C1BF3F5-A599-C449-A1F6-6032E14F9287}"/>
                    </a:ext>
                  </a:extLst>
                </p14:cNvPr>
                <p14:cNvContentPartPr/>
                <p14:nvPr/>
              </p14:nvContentPartPr>
              <p14:xfrm>
                <a:off x="1299126" y="1636074"/>
                <a:ext cx="135000" cy="27360"/>
              </p14:xfrm>
            </p:contentPart>
          </mc:Choice>
          <mc:Fallback xmlns="">
            <p:pic>
              <p:nvPicPr>
                <p:cNvPr id="8" name="Ink 7">
                  <a:extLst>
                    <a:ext uri="{FF2B5EF4-FFF2-40B4-BE49-F238E27FC236}">
                      <a16:creationId xmlns:a16="http://schemas.microsoft.com/office/drawing/2014/main" id="{9C1BF3F5-A599-C449-A1F6-6032E14F9287}"/>
                    </a:ext>
                  </a:extLst>
                </p:cNvPr>
                <p:cNvPicPr/>
                <p:nvPr/>
              </p:nvPicPr>
              <p:blipFill>
                <a:blip r:embed="rId11"/>
                <a:stretch>
                  <a:fillRect/>
                </a:stretch>
              </p:blipFill>
              <p:spPr>
                <a:xfrm>
                  <a:off x="1291566" y="1628413"/>
                  <a:ext cx="150120" cy="4268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62A23341-3A98-5442-82BA-98D316F180B4}"/>
                    </a:ext>
                  </a:extLst>
                </p14:cNvPr>
                <p14:cNvContentPartPr/>
                <p14:nvPr/>
              </p14:nvContentPartPr>
              <p14:xfrm>
                <a:off x="1443486" y="1475514"/>
                <a:ext cx="196920" cy="424440"/>
              </p14:xfrm>
            </p:contentPart>
          </mc:Choice>
          <mc:Fallback xmlns="">
            <p:pic>
              <p:nvPicPr>
                <p:cNvPr id="9" name="Ink 8">
                  <a:extLst>
                    <a:ext uri="{FF2B5EF4-FFF2-40B4-BE49-F238E27FC236}">
                      <a16:creationId xmlns:a16="http://schemas.microsoft.com/office/drawing/2014/main" id="{62A23341-3A98-5442-82BA-98D316F180B4}"/>
                    </a:ext>
                  </a:extLst>
                </p:cNvPr>
                <p:cNvPicPr/>
                <p:nvPr/>
              </p:nvPicPr>
              <p:blipFill>
                <a:blip r:embed="rId13"/>
                <a:stretch>
                  <a:fillRect/>
                </a:stretch>
              </p:blipFill>
              <p:spPr>
                <a:xfrm>
                  <a:off x="1435912" y="1467954"/>
                  <a:ext cx="212068"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64280BC4-E2DB-C647-9312-DA88A9022477}"/>
                    </a:ext>
                  </a:extLst>
                </p14:cNvPr>
                <p14:cNvContentPartPr/>
                <p14:nvPr/>
              </p14:nvContentPartPr>
              <p14:xfrm>
                <a:off x="1812486" y="1623114"/>
                <a:ext cx="213120" cy="18720"/>
              </p14:xfrm>
            </p:contentPart>
          </mc:Choice>
          <mc:Fallback xmlns="">
            <p:pic>
              <p:nvPicPr>
                <p:cNvPr id="10" name="Ink 9">
                  <a:extLst>
                    <a:ext uri="{FF2B5EF4-FFF2-40B4-BE49-F238E27FC236}">
                      <a16:creationId xmlns:a16="http://schemas.microsoft.com/office/drawing/2014/main" id="{64280BC4-E2DB-C647-9312-DA88A9022477}"/>
                    </a:ext>
                  </a:extLst>
                </p:cNvPr>
                <p:cNvPicPr/>
                <p:nvPr/>
              </p:nvPicPr>
              <p:blipFill>
                <a:blip r:embed="rId15"/>
                <a:stretch>
                  <a:fillRect/>
                </a:stretch>
              </p:blipFill>
              <p:spPr>
                <a:xfrm>
                  <a:off x="1804926" y="1615554"/>
                  <a:ext cx="22824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69C76601-1861-3641-907D-3383435CCAD9}"/>
                    </a:ext>
                  </a:extLst>
                </p14:cNvPr>
                <p14:cNvContentPartPr/>
                <p14:nvPr/>
              </p14:nvContentPartPr>
              <p14:xfrm>
                <a:off x="1908966" y="1731114"/>
                <a:ext cx="181440" cy="17640"/>
              </p14:xfrm>
            </p:contentPart>
          </mc:Choice>
          <mc:Fallback xmlns="">
            <p:pic>
              <p:nvPicPr>
                <p:cNvPr id="11" name="Ink 10">
                  <a:extLst>
                    <a:ext uri="{FF2B5EF4-FFF2-40B4-BE49-F238E27FC236}">
                      <a16:creationId xmlns:a16="http://schemas.microsoft.com/office/drawing/2014/main" id="{69C76601-1861-3641-907D-3383435CCAD9}"/>
                    </a:ext>
                  </a:extLst>
                </p:cNvPr>
                <p:cNvPicPr/>
                <p:nvPr/>
              </p:nvPicPr>
              <p:blipFill>
                <a:blip r:embed="rId17"/>
                <a:stretch>
                  <a:fillRect/>
                </a:stretch>
              </p:blipFill>
              <p:spPr>
                <a:xfrm>
                  <a:off x="1901406" y="1723705"/>
                  <a:ext cx="196560" cy="32458"/>
                </a:xfrm>
                <a:prstGeom prst="rect">
                  <a:avLst/>
                </a:prstGeom>
              </p:spPr>
            </p:pic>
          </mc:Fallback>
        </mc:AlternateContent>
      </p:grpSp>
      <p:grpSp>
        <p:nvGrpSpPr>
          <p:cNvPr id="25" name="Group 24">
            <a:extLst>
              <a:ext uri="{FF2B5EF4-FFF2-40B4-BE49-F238E27FC236}">
                <a16:creationId xmlns:a16="http://schemas.microsoft.com/office/drawing/2014/main" id="{91641795-BD03-A94C-BBFB-3A56F30D22D4}"/>
              </a:ext>
            </a:extLst>
          </p:cNvPr>
          <p:cNvGrpSpPr/>
          <p:nvPr/>
        </p:nvGrpSpPr>
        <p:grpSpPr>
          <a:xfrm>
            <a:off x="2518446" y="1353114"/>
            <a:ext cx="1250280" cy="594360"/>
            <a:chOff x="2518446" y="1353114"/>
            <a:chExt cx="1250280" cy="594360"/>
          </a:xfrm>
        </p:grpSpPr>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1202B331-D730-A64B-AD75-9F61E7C15E76}"/>
                    </a:ext>
                  </a:extLst>
                </p14:cNvPr>
                <p14:cNvContentPartPr/>
                <p14:nvPr/>
              </p14:nvContentPartPr>
              <p14:xfrm>
                <a:off x="2526366" y="1571994"/>
                <a:ext cx="42480" cy="342000"/>
              </p14:xfrm>
            </p:contentPart>
          </mc:Choice>
          <mc:Fallback xmlns="">
            <p:pic>
              <p:nvPicPr>
                <p:cNvPr id="13" name="Ink 12">
                  <a:extLst>
                    <a:ext uri="{FF2B5EF4-FFF2-40B4-BE49-F238E27FC236}">
                      <a16:creationId xmlns:a16="http://schemas.microsoft.com/office/drawing/2014/main" id="{1202B331-D730-A64B-AD75-9F61E7C15E76}"/>
                    </a:ext>
                  </a:extLst>
                </p:cNvPr>
                <p:cNvPicPr/>
                <p:nvPr/>
              </p:nvPicPr>
              <p:blipFill>
                <a:blip r:embed="rId19"/>
                <a:stretch>
                  <a:fillRect/>
                </a:stretch>
              </p:blipFill>
              <p:spPr>
                <a:xfrm>
                  <a:off x="2518806" y="1564434"/>
                  <a:ext cx="57600" cy="357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7005DFFA-23E1-7341-A43A-BB3084E07141}"/>
                    </a:ext>
                  </a:extLst>
                </p14:cNvPr>
                <p14:cNvContentPartPr/>
                <p14:nvPr/>
              </p14:nvContentPartPr>
              <p14:xfrm>
                <a:off x="2518446" y="1652274"/>
                <a:ext cx="272520" cy="282240"/>
              </p14:xfrm>
            </p:contentPart>
          </mc:Choice>
          <mc:Fallback xmlns="">
            <p:pic>
              <p:nvPicPr>
                <p:cNvPr id="14" name="Ink 13">
                  <a:extLst>
                    <a:ext uri="{FF2B5EF4-FFF2-40B4-BE49-F238E27FC236}">
                      <a16:creationId xmlns:a16="http://schemas.microsoft.com/office/drawing/2014/main" id="{7005DFFA-23E1-7341-A43A-BB3084E07141}"/>
                    </a:ext>
                  </a:extLst>
                </p:cNvPr>
                <p:cNvPicPr/>
                <p:nvPr/>
              </p:nvPicPr>
              <p:blipFill>
                <a:blip r:embed="rId21"/>
                <a:stretch>
                  <a:fillRect/>
                </a:stretch>
              </p:blipFill>
              <p:spPr>
                <a:xfrm>
                  <a:off x="2510896" y="1644714"/>
                  <a:ext cx="287620"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C478F58C-90F1-6740-8B42-C422D7D5C1F6}"/>
                    </a:ext>
                  </a:extLst>
                </p14:cNvPr>
                <p14:cNvContentPartPr/>
                <p14:nvPr/>
              </p14:nvContentPartPr>
              <p14:xfrm>
                <a:off x="2566686" y="1780434"/>
                <a:ext cx="208800" cy="27000"/>
              </p14:xfrm>
            </p:contentPart>
          </mc:Choice>
          <mc:Fallback xmlns="">
            <p:pic>
              <p:nvPicPr>
                <p:cNvPr id="15" name="Ink 14">
                  <a:extLst>
                    <a:ext uri="{FF2B5EF4-FFF2-40B4-BE49-F238E27FC236}">
                      <a16:creationId xmlns:a16="http://schemas.microsoft.com/office/drawing/2014/main" id="{C478F58C-90F1-6740-8B42-C422D7D5C1F6}"/>
                    </a:ext>
                  </a:extLst>
                </p:cNvPr>
                <p:cNvPicPr/>
                <p:nvPr/>
              </p:nvPicPr>
              <p:blipFill>
                <a:blip r:embed="rId23"/>
                <a:stretch>
                  <a:fillRect/>
                </a:stretch>
              </p:blipFill>
              <p:spPr>
                <a:xfrm>
                  <a:off x="2559126" y="1772772"/>
                  <a:ext cx="223920" cy="4232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31F89EFC-239C-CB4B-890D-9AD0CBF0586A}"/>
                    </a:ext>
                  </a:extLst>
                </p14:cNvPr>
                <p14:cNvContentPartPr/>
                <p14:nvPr/>
              </p14:nvContentPartPr>
              <p14:xfrm>
                <a:off x="2903286" y="1639674"/>
                <a:ext cx="330480" cy="307800"/>
              </p14:xfrm>
            </p:contentPart>
          </mc:Choice>
          <mc:Fallback xmlns="">
            <p:pic>
              <p:nvPicPr>
                <p:cNvPr id="17" name="Ink 16">
                  <a:extLst>
                    <a:ext uri="{FF2B5EF4-FFF2-40B4-BE49-F238E27FC236}">
                      <a16:creationId xmlns:a16="http://schemas.microsoft.com/office/drawing/2014/main" id="{31F89EFC-239C-CB4B-890D-9AD0CBF0586A}"/>
                    </a:ext>
                  </a:extLst>
                </p:cNvPr>
                <p:cNvPicPr/>
                <p:nvPr/>
              </p:nvPicPr>
              <p:blipFill>
                <a:blip r:embed="rId25"/>
                <a:stretch>
                  <a:fillRect/>
                </a:stretch>
              </p:blipFill>
              <p:spPr>
                <a:xfrm>
                  <a:off x="2895726" y="1632114"/>
                  <a:ext cx="34560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98B5D7C3-97B6-8748-BC7E-88EF3E60EFCD}"/>
                    </a:ext>
                  </a:extLst>
                </p14:cNvPr>
                <p14:cNvContentPartPr/>
                <p14:nvPr/>
              </p14:nvContentPartPr>
              <p14:xfrm>
                <a:off x="3192366" y="1395594"/>
                <a:ext cx="46440" cy="222840"/>
              </p14:xfrm>
            </p:contentPart>
          </mc:Choice>
          <mc:Fallback xmlns="">
            <p:pic>
              <p:nvPicPr>
                <p:cNvPr id="19" name="Ink 18">
                  <a:extLst>
                    <a:ext uri="{FF2B5EF4-FFF2-40B4-BE49-F238E27FC236}">
                      <a16:creationId xmlns:a16="http://schemas.microsoft.com/office/drawing/2014/main" id="{98B5D7C3-97B6-8748-BC7E-88EF3E60EFCD}"/>
                    </a:ext>
                  </a:extLst>
                </p:cNvPr>
                <p:cNvPicPr/>
                <p:nvPr/>
              </p:nvPicPr>
              <p:blipFill>
                <a:blip r:embed="rId27"/>
                <a:stretch>
                  <a:fillRect/>
                </a:stretch>
              </p:blipFill>
              <p:spPr>
                <a:xfrm>
                  <a:off x="3184806" y="1388034"/>
                  <a:ext cx="6156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BB39A395-3AAB-5D45-BFB2-DD50DE303F44}"/>
                    </a:ext>
                  </a:extLst>
                </p14:cNvPr>
                <p14:cNvContentPartPr/>
                <p14:nvPr/>
              </p14:nvContentPartPr>
              <p14:xfrm>
                <a:off x="3190206" y="1353114"/>
                <a:ext cx="169920" cy="281880"/>
              </p14:xfrm>
            </p:contentPart>
          </mc:Choice>
          <mc:Fallback xmlns="">
            <p:pic>
              <p:nvPicPr>
                <p:cNvPr id="20" name="Ink 19">
                  <a:extLst>
                    <a:ext uri="{FF2B5EF4-FFF2-40B4-BE49-F238E27FC236}">
                      <a16:creationId xmlns:a16="http://schemas.microsoft.com/office/drawing/2014/main" id="{BB39A395-3AAB-5D45-BFB2-DD50DE303F44}"/>
                    </a:ext>
                  </a:extLst>
                </p:cNvPr>
                <p:cNvPicPr/>
                <p:nvPr/>
              </p:nvPicPr>
              <p:blipFill>
                <a:blip r:embed="rId29"/>
                <a:stretch>
                  <a:fillRect/>
                </a:stretch>
              </p:blipFill>
              <p:spPr>
                <a:xfrm>
                  <a:off x="3182646" y="1345554"/>
                  <a:ext cx="18504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FCD01788-F0A1-4E46-8657-4820B0E7F46A}"/>
                    </a:ext>
                  </a:extLst>
                </p14:cNvPr>
                <p14:cNvContentPartPr/>
                <p14:nvPr/>
              </p14:nvContentPartPr>
              <p14:xfrm>
                <a:off x="3432846" y="1587834"/>
                <a:ext cx="122760" cy="52560"/>
              </p14:xfrm>
            </p:contentPart>
          </mc:Choice>
          <mc:Fallback xmlns="">
            <p:pic>
              <p:nvPicPr>
                <p:cNvPr id="21" name="Ink 20">
                  <a:extLst>
                    <a:ext uri="{FF2B5EF4-FFF2-40B4-BE49-F238E27FC236}">
                      <a16:creationId xmlns:a16="http://schemas.microsoft.com/office/drawing/2014/main" id="{FCD01788-F0A1-4E46-8657-4820B0E7F46A}"/>
                    </a:ext>
                  </a:extLst>
                </p:cNvPr>
                <p:cNvPicPr/>
                <p:nvPr/>
              </p:nvPicPr>
              <p:blipFill>
                <a:blip r:embed="rId31"/>
                <a:stretch>
                  <a:fillRect/>
                </a:stretch>
              </p:blipFill>
              <p:spPr>
                <a:xfrm>
                  <a:off x="3425286" y="1580274"/>
                  <a:ext cx="13788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4975C3F8-46C5-414D-969B-6DD3E229AE86}"/>
                    </a:ext>
                  </a:extLst>
                </p14:cNvPr>
                <p14:cNvContentPartPr/>
                <p14:nvPr/>
              </p14:nvContentPartPr>
              <p14:xfrm>
                <a:off x="3609246" y="1354194"/>
                <a:ext cx="159480" cy="231120"/>
              </p14:xfrm>
            </p:contentPart>
          </mc:Choice>
          <mc:Fallback xmlns="">
            <p:pic>
              <p:nvPicPr>
                <p:cNvPr id="23" name="Ink 22">
                  <a:extLst>
                    <a:ext uri="{FF2B5EF4-FFF2-40B4-BE49-F238E27FC236}">
                      <a16:creationId xmlns:a16="http://schemas.microsoft.com/office/drawing/2014/main" id="{4975C3F8-46C5-414D-969B-6DD3E229AE86}"/>
                    </a:ext>
                  </a:extLst>
                </p:cNvPr>
                <p:cNvPicPr/>
                <p:nvPr/>
              </p:nvPicPr>
              <p:blipFill>
                <a:blip r:embed="rId33"/>
                <a:stretch>
                  <a:fillRect/>
                </a:stretch>
              </p:blipFill>
              <p:spPr>
                <a:xfrm>
                  <a:off x="3601686" y="1346634"/>
                  <a:ext cx="17460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03B86D83-ABEE-584A-A1DF-BE14547DC5BC}"/>
                    </a:ext>
                  </a:extLst>
                </p14:cNvPr>
                <p14:cNvContentPartPr/>
                <p14:nvPr/>
              </p14:nvContentPartPr>
              <p14:xfrm>
                <a:off x="3556686" y="1462554"/>
                <a:ext cx="176400" cy="29520"/>
              </p14:xfrm>
            </p:contentPart>
          </mc:Choice>
          <mc:Fallback xmlns="">
            <p:pic>
              <p:nvPicPr>
                <p:cNvPr id="24" name="Ink 23">
                  <a:extLst>
                    <a:ext uri="{FF2B5EF4-FFF2-40B4-BE49-F238E27FC236}">
                      <a16:creationId xmlns:a16="http://schemas.microsoft.com/office/drawing/2014/main" id="{03B86D83-ABEE-584A-A1DF-BE14547DC5BC}"/>
                    </a:ext>
                  </a:extLst>
                </p:cNvPr>
                <p:cNvPicPr/>
                <p:nvPr/>
              </p:nvPicPr>
              <p:blipFill>
                <a:blip r:embed="rId35"/>
                <a:stretch>
                  <a:fillRect/>
                </a:stretch>
              </p:blipFill>
              <p:spPr>
                <a:xfrm>
                  <a:off x="3549126" y="1454994"/>
                  <a:ext cx="191520" cy="44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26" name="Ink 25">
                <a:extLst>
                  <a:ext uri="{FF2B5EF4-FFF2-40B4-BE49-F238E27FC236}">
                    <a16:creationId xmlns:a16="http://schemas.microsoft.com/office/drawing/2014/main" id="{727321CF-5570-944E-A6A6-1682B2C456A5}"/>
                  </a:ext>
                </a:extLst>
              </p14:cNvPr>
              <p14:cNvContentPartPr/>
              <p14:nvPr/>
            </p14:nvContentPartPr>
            <p14:xfrm>
              <a:off x="568326" y="1166994"/>
              <a:ext cx="3885480" cy="1244880"/>
            </p14:xfrm>
          </p:contentPart>
        </mc:Choice>
        <mc:Fallback xmlns="">
          <p:pic>
            <p:nvPicPr>
              <p:cNvPr id="26" name="Ink 25">
                <a:extLst>
                  <a:ext uri="{FF2B5EF4-FFF2-40B4-BE49-F238E27FC236}">
                    <a16:creationId xmlns:a16="http://schemas.microsoft.com/office/drawing/2014/main" id="{727321CF-5570-944E-A6A6-1682B2C456A5}"/>
                  </a:ext>
                </a:extLst>
              </p:cNvPr>
              <p:cNvPicPr/>
              <p:nvPr/>
            </p:nvPicPr>
            <p:blipFill>
              <a:blip r:embed="rId37"/>
              <a:stretch>
                <a:fillRect/>
              </a:stretch>
            </p:blipFill>
            <p:spPr>
              <a:xfrm>
                <a:off x="559326" y="1157994"/>
                <a:ext cx="3903120" cy="1262520"/>
              </a:xfrm>
              <a:prstGeom prst="rect">
                <a:avLst/>
              </a:prstGeom>
            </p:spPr>
          </p:pic>
        </mc:Fallback>
      </mc:AlternateContent>
      <p:grpSp>
        <p:nvGrpSpPr>
          <p:cNvPr id="36" name="Group 35">
            <a:extLst>
              <a:ext uri="{FF2B5EF4-FFF2-40B4-BE49-F238E27FC236}">
                <a16:creationId xmlns:a16="http://schemas.microsoft.com/office/drawing/2014/main" id="{9B7CED33-1C56-EA49-91E9-AE7BA6847502}"/>
              </a:ext>
            </a:extLst>
          </p:cNvPr>
          <p:cNvGrpSpPr/>
          <p:nvPr/>
        </p:nvGrpSpPr>
        <p:grpSpPr>
          <a:xfrm>
            <a:off x="4892646" y="1512594"/>
            <a:ext cx="1572840" cy="300960"/>
            <a:chOff x="4892646" y="1512594"/>
            <a:chExt cx="1572840" cy="300960"/>
          </a:xfrm>
        </p:grpSpPr>
        <mc:AlternateContent xmlns:mc="http://schemas.openxmlformats.org/markup-compatibility/2006" xmlns:p14="http://schemas.microsoft.com/office/powerpoint/2010/main">
          <mc:Choice Requires="p14">
            <p:contentPart p14:bwMode="auto" r:id="rId38">
              <p14:nvContentPartPr>
                <p14:cNvPr id="27" name="Ink 26">
                  <a:extLst>
                    <a:ext uri="{FF2B5EF4-FFF2-40B4-BE49-F238E27FC236}">
                      <a16:creationId xmlns:a16="http://schemas.microsoft.com/office/drawing/2014/main" id="{B5A11A04-F6C7-744E-AC14-18AF81A28FDA}"/>
                    </a:ext>
                  </a:extLst>
                </p14:cNvPr>
                <p14:cNvContentPartPr/>
                <p14:nvPr/>
              </p14:nvContentPartPr>
              <p14:xfrm>
                <a:off x="4900566" y="1512594"/>
                <a:ext cx="71280" cy="160560"/>
              </p14:xfrm>
            </p:contentPart>
          </mc:Choice>
          <mc:Fallback xmlns="">
            <p:pic>
              <p:nvPicPr>
                <p:cNvPr id="27" name="Ink 26">
                  <a:extLst>
                    <a:ext uri="{FF2B5EF4-FFF2-40B4-BE49-F238E27FC236}">
                      <a16:creationId xmlns:a16="http://schemas.microsoft.com/office/drawing/2014/main" id="{B5A11A04-F6C7-744E-AC14-18AF81A28FDA}"/>
                    </a:ext>
                  </a:extLst>
                </p:cNvPr>
                <p:cNvPicPr/>
                <p:nvPr/>
              </p:nvPicPr>
              <p:blipFill>
                <a:blip r:embed="rId39"/>
                <a:stretch>
                  <a:fillRect/>
                </a:stretch>
              </p:blipFill>
              <p:spPr>
                <a:xfrm>
                  <a:off x="4885086" y="1497114"/>
                  <a:ext cx="10188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8" name="Ink 27">
                  <a:extLst>
                    <a:ext uri="{FF2B5EF4-FFF2-40B4-BE49-F238E27FC236}">
                      <a16:creationId xmlns:a16="http://schemas.microsoft.com/office/drawing/2014/main" id="{2EEE0C3B-5121-D04C-8FE0-BC677384FD9A}"/>
                    </a:ext>
                  </a:extLst>
                </p14:cNvPr>
                <p14:cNvContentPartPr/>
                <p14:nvPr/>
              </p14:nvContentPartPr>
              <p14:xfrm>
                <a:off x="4892646" y="1678914"/>
                <a:ext cx="163800" cy="21600"/>
              </p14:xfrm>
            </p:contentPart>
          </mc:Choice>
          <mc:Fallback xmlns="">
            <p:pic>
              <p:nvPicPr>
                <p:cNvPr id="28" name="Ink 27">
                  <a:extLst>
                    <a:ext uri="{FF2B5EF4-FFF2-40B4-BE49-F238E27FC236}">
                      <a16:creationId xmlns:a16="http://schemas.microsoft.com/office/drawing/2014/main" id="{2EEE0C3B-5121-D04C-8FE0-BC677384FD9A}"/>
                    </a:ext>
                  </a:extLst>
                </p:cNvPr>
                <p:cNvPicPr/>
                <p:nvPr/>
              </p:nvPicPr>
              <p:blipFill>
                <a:blip r:embed="rId41"/>
                <a:stretch>
                  <a:fillRect/>
                </a:stretch>
              </p:blipFill>
              <p:spPr>
                <a:xfrm>
                  <a:off x="4877166" y="1663688"/>
                  <a:ext cx="194400" cy="51698"/>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id="{A15298E8-FC3D-5D4A-A909-0C9B9FD25DFA}"/>
                    </a:ext>
                  </a:extLst>
                </p14:cNvPr>
                <p14:cNvContentPartPr/>
                <p14:nvPr/>
              </p14:nvContentPartPr>
              <p14:xfrm>
                <a:off x="5117286" y="1575234"/>
                <a:ext cx="179280" cy="137880"/>
              </p14:xfrm>
            </p:contentPart>
          </mc:Choice>
          <mc:Fallback xmlns="">
            <p:pic>
              <p:nvPicPr>
                <p:cNvPr id="29" name="Ink 28">
                  <a:extLst>
                    <a:ext uri="{FF2B5EF4-FFF2-40B4-BE49-F238E27FC236}">
                      <a16:creationId xmlns:a16="http://schemas.microsoft.com/office/drawing/2014/main" id="{A15298E8-FC3D-5D4A-A909-0C9B9FD25DFA}"/>
                    </a:ext>
                  </a:extLst>
                </p:cNvPr>
                <p:cNvPicPr/>
                <p:nvPr/>
              </p:nvPicPr>
              <p:blipFill>
                <a:blip r:embed="rId43"/>
                <a:stretch>
                  <a:fillRect/>
                </a:stretch>
              </p:blipFill>
              <p:spPr>
                <a:xfrm>
                  <a:off x="5101806" y="1559754"/>
                  <a:ext cx="20988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Ink 29">
                  <a:extLst>
                    <a:ext uri="{FF2B5EF4-FFF2-40B4-BE49-F238E27FC236}">
                      <a16:creationId xmlns:a16="http://schemas.microsoft.com/office/drawing/2014/main" id="{DCB87EE2-9C5E-FA4D-9E65-D2C096E7CDD9}"/>
                    </a:ext>
                  </a:extLst>
                </p14:cNvPr>
                <p14:cNvContentPartPr/>
                <p14:nvPr/>
              </p14:nvContentPartPr>
              <p14:xfrm>
                <a:off x="5313846" y="1593594"/>
                <a:ext cx="66960" cy="147600"/>
              </p14:xfrm>
            </p:contentPart>
          </mc:Choice>
          <mc:Fallback xmlns="">
            <p:pic>
              <p:nvPicPr>
                <p:cNvPr id="30" name="Ink 29">
                  <a:extLst>
                    <a:ext uri="{FF2B5EF4-FFF2-40B4-BE49-F238E27FC236}">
                      <a16:creationId xmlns:a16="http://schemas.microsoft.com/office/drawing/2014/main" id="{DCB87EE2-9C5E-FA4D-9E65-D2C096E7CDD9}"/>
                    </a:ext>
                  </a:extLst>
                </p:cNvPr>
                <p:cNvPicPr/>
                <p:nvPr/>
              </p:nvPicPr>
              <p:blipFill>
                <a:blip r:embed="rId45"/>
                <a:stretch>
                  <a:fillRect/>
                </a:stretch>
              </p:blipFill>
              <p:spPr>
                <a:xfrm>
                  <a:off x="5298366" y="1578152"/>
                  <a:ext cx="97560" cy="178126"/>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94F26CB1-9593-1E40-8131-06451AF14B9F}"/>
                    </a:ext>
                  </a:extLst>
                </p14:cNvPr>
                <p14:cNvContentPartPr/>
                <p14:nvPr/>
              </p14:nvContentPartPr>
              <p14:xfrm>
                <a:off x="5361726" y="1613034"/>
                <a:ext cx="251280" cy="137520"/>
              </p14:xfrm>
            </p:contentPart>
          </mc:Choice>
          <mc:Fallback xmlns="">
            <p:pic>
              <p:nvPicPr>
                <p:cNvPr id="31" name="Ink 30">
                  <a:extLst>
                    <a:ext uri="{FF2B5EF4-FFF2-40B4-BE49-F238E27FC236}">
                      <a16:creationId xmlns:a16="http://schemas.microsoft.com/office/drawing/2014/main" id="{94F26CB1-9593-1E40-8131-06451AF14B9F}"/>
                    </a:ext>
                  </a:extLst>
                </p:cNvPr>
                <p:cNvPicPr/>
                <p:nvPr/>
              </p:nvPicPr>
              <p:blipFill>
                <a:blip r:embed="rId47"/>
                <a:stretch>
                  <a:fillRect/>
                </a:stretch>
              </p:blipFill>
              <p:spPr>
                <a:xfrm>
                  <a:off x="5346246" y="1597513"/>
                  <a:ext cx="281880" cy="1682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id="{EF1E7C7B-B65E-5549-87F5-927DC591439E}"/>
                    </a:ext>
                  </a:extLst>
                </p14:cNvPr>
                <p14:cNvContentPartPr/>
                <p14:nvPr/>
              </p14:nvContentPartPr>
              <p14:xfrm>
                <a:off x="5694726" y="1609794"/>
                <a:ext cx="279720" cy="164160"/>
              </p14:xfrm>
            </p:contentPart>
          </mc:Choice>
          <mc:Fallback xmlns="">
            <p:pic>
              <p:nvPicPr>
                <p:cNvPr id="32" name="Ink 31">
                  <a:extLst>
                    <a:ext uri="{FF2B5EF4-FFF2-40B4-BE49-F238E27FC236}">
                      <a16:creationId xmlns:a16="http://schemas.microsoft.com/office/drawing/2014/main" id="{EF1E7C7B-B65E-5549-87F5-927DC591439E}"/>
                    </a:ext>
                  </a:extLst>
                </p:cNvPr>
                <p:cNvPicPr/>
                <p:nvPr/>
              </p:nvPicPr>
              <p:blipFill>
                <a:blip r:embed="rId49"/>
                <a:stretch>
                  <a:fillRect/>
                </a:stretch>
              </p:blipFill>
              <p:spPr>
                <a:xfrm>
                  <a:off x="5679246" y="1594280"/>
                  <a:ext cx="310320" cy="194827"/>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 name="Ink 32">
                  <a:extLst>
                    <a:ext uri="{FF2B5EF4-FFF2-40B4-BE49-F238E27FC236}">
                      <a16:creationId xmlns:a16="http://schemas.microsoft.com/office/drawing/2014/main" id="{D08EF152-99E2-A94A-9153-671118718A9C}"/>
                    </a:ext>
                  </a:extLst>
                </p14:cNvPr>
                <p14:cNvContentPartPr/>
                <p14:nvPr/>
              </p14:nvContentPartPr>
              <p14:xfrm>
                <a:off x="6083526" y="1636074"/>
                <a:ext cx="216000" cy="120600"/>
              </p14:xfrm>
            </p:contentPart>
          </mc:Choice>
          <mc:Fallback xmlns="">
            <p:pic>
              <p:nvPicPr>
                <p:cNvPr id="33" name="Ink 32">
                  <a:extLst>
                    <a:ext uri="{FF2B5EF4-FFF2-40B4-BE49-F238E27FC236}">
                      <a16:creationId xmlns:a16="http://schemas.microsoft.com/office/drawing/2014/main" id="{D08EF152-99E2-A94A-9153-671118718A9C}"/>
                    </a:ext>
                  </a:extLst>
                </p:cNvPr>
                <p:cNvPicPr/>
                <p:nvPr/>
              </p:nvPicPr>
              <p:blipFill>
                <a:blip r:embed="rId51"/>
                <a:stretch>
                  <a:fillRect/>
                </a:stretch>
              </p:blipFill>
              <p:spPr>
                <a:xfrm>
                  <a:off x="6068046" y="1620594"/>
                  <a:ext cx="2466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4" name="Ink 33">
                  <a:extLst>
                    <a:ext uri="{FF2B5EF4-FFF2-40B4-BE49-F238E27FC236}">
                      <a16:creationId xmlns:a16="http://schemas.microsoft.com/office/drawing/2014/main" id="{5FC496D9-FD7F-A14A-9A27-D66B3B793245}"/>
                    </a:ext>
                  </a:extLst>
                </p14:cNvPr>
                <p14:cNvContentPartPr/>
                <p14:nvPr/>
              </p14:nvContentPartPr>
              <p14:xfrm>
                <a:off x="6416886" y="1555794"/>
                <a:ext cx="22320" cy="72720"/>
              </p14:xfrm>
            </p:contentPart>
          </mc:Choice>
          <mc:Fallback xmlns="">
            <p:pic>
              <p:nvPicPr>
                <p:cNvPr id="34" name="Ink 33">
                  <a:extLst>
                    <a:ext uri="{FF2B5EF4-FFF2-40B4-BE49-F238E27FC236}">
                      <a16:creationId xmlns:a16="http://schemas.microsoft.com/office/drawing/2014/main" id="{5FC496D9-FD7F-A14A-9A27-D66B3B793245}"/>
                    </a:ext>
                  </a:extLst>
                </p:cNvPr>
                <p:cNvPicPr/>
                <p:nvPr/>
              </p:nvPicPr>
              <p:blipFill>
                <a:blip r:embed="rId53"/>
                <a:stretch>
                  <a:fillRect/>
                </a:stretch>
              </p:blipFill>
              <p:spPr>
                <a:xfrm>
                  <a:off x="6401406" y="1540314"/>
                  <a:ext cx="529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5" name="Ink 34">
                  <a:extLst>
                    <a:ext uri="{FF2B5EF4-FFF2-40B4-BE49-F238E27FC236}">
                      <a16:creationId xmlns:a16="http://schemas.microsoft.com/office/drawing/2014/main" id="{8E96FB93-9FE7-B94C-8862-1B7ABC345728}"/>
                    </a:ext>
                  </a:extLst>
                </p14:cNvPr>
                <p14:cNvContentPartPr/>
                <p14:nvPr/>
              </p14:nvContentPartPr>
              <p14:xfrm>
                <a:off x="6448926" y="1748394"/>
                <a:ext cx="16560" cy="65160"/>
              </p14:xfrm>
            </p:contentPart>
          </mc:Choice>
          <mc:Fallback xmlns="">
            <p:pic>
              <p:nvPicPr>
                <p:cNvPr id="35" name="Ink 34">
                  <a:extLst>
                    <a:ext uri="{FF2B5EF4-FFF2-40B4-BE49-F238E27FC236}">
                      <a16:creationId xmlns:a16="http://schemas.microsoft.com/office/drawing/2014/main" id="{8E96FB93-9FE7-B94C-8862-1B7ABC345728}"/>
                    </a:ext>
                  </a:extLst>
                </p:cNvPr>
                <p:cNvPicPr/>
                <p:nvPr/>
              </p:nvPicPr>
              <p:blipFill>
                <a:blip r:embed="rId55"/>
                <a:stretch>
                  <a:fillRect/>
                </a:stretch>
              </p:blipFill>
              <p:spPr>
                <a:xfrm>
                  <a:off x="6433446" y="1732828"/>
                  <a:ext cx="47160" cy="95930"/>
                </a:xfrm>
                <a:prstGeom prst="rect">
                  <a:avLst/>
                </a:prstGeom>
              </p:spPr>
            </p:pic>
          </mc:Fallback>
        </mc:AlternateContent>
      </p:grpSp>
      <p:grpSp>
        <p:nvGrpSpPr>
          <p:cNvPr id="45" name="Group 44">
            <a:extLst>
              <a:ext uri="{FF2B5EF4-FFF2-40B4-BE49-F238E27FC236}">
                <a16:creationId xmlns:a16="http://schemas.microsoft.com/office/drawing/2014/main" id="{3B4E34E9-5D3D-384A-B076-E6F43A31DA70}"/>
              </a:ext>
            </a:extLst>
          </p:cNvPr>
          <p:cNvGrpSpPr/>
          <p:nvPr/>
        </p:nvGrpSpPr>
        <p:grpSpPr>
          <a:xfrm>
            <a:off x="4897686" y="2053314"/>
            <a:ext cx="816120" cy="273240"/>
            <a:chOff x="4897686" y="2053314"/>
            <a:chExt cx="816120" cy="273240"/>
          </a:xfrm>
        </p:grpSpPr>
        <mc:AlternateContent xmlns:mc="http://schemas.openxmlformats.org/markup-compatibility/2006" xmlns:p14="http://schemas.microsoft.com/office/powerpoint/2010/main">
          <mc:Choice Requires="p14">
            <p:contentPart p14:bwMode="auto" r:id="rId56">
              <p14:nvContentPartPr>
                <p14:cNvPr id="37" name="Ink 36">
                  <a:extLst>
                    <a:ext uri="{FF2B5EF4-FFF2-40B4-BE49-F238E27FC236}">
                      <a16:creationId xmlns:a16="http://schemas.microsoft.com/office/drawing/2014/main" id="{5F752C8E-97F8-614E-A85E-A4F058CF9964}"/>
                    </a:ext>
                  </a:extLst>
                </p14:cNvPr>
                <p14:cNvContentPartPr/>
                <p14:nvPr/>
              </p14:nvContentPartPr>
              <p14:xfrm>
                <a:off x="4989126" y="2085354"/>
                <a:ext cx="5040" cy="3960"/>
              </p14:xfrm>
            </p:contentPart>
          </mc:Choice>
          <mc:Fallback xmlns="">
            <p:pic>
              <p:nvPicPr>
                <p:cNvPr id="37" name="Ink 36">
                  <a:extLst>
                    <a:ext uri="{FF2B5EF4-FFF2-40B4-BE49-F238E27FC236}">
                      <a16:creationId xmlns:a16="http://schemas.microsoft.com/office/drawing/2014/main" id="{5F752C8E-97F8-614E-A85E-A4F058CF9964}"/>
                    </a:ext>
                  </a:extLst>
                </p:cNvPr>
                <p:cNvPicPr/>
                <p:nvPr/>
              </p:nvPicPr>
              <p:blipFill>
                <a:blip r:embed="rId57"/>
                <a:stretch>
                  <a:fillRect/>
                </a:stretch>
              </p:blipFill>
              <p:spPr>
                <a:xfrm>
                  <a:off x="4973646" y="2069874"/>
                  <a:ext cx="3564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8" name="Ink 37">
                  <a:extLst>
                    <a:ext uri="{FF2B5EF4-FFF2-40B4-BE49-F238E27FC236}">
                      <a16:creationId xmlns:a16="http://schemas.microsoft.com/office/drawing/2014/main" id="{E413D8BA-9002-1D47-8DA3-18844ECA8967}"/>
                    </a:ext>
                  </a:extLst>
                </p14:cNvPr>
                <p14:cNvContentPartPr/>
                <p14:nvPr/>
              </p14:nvContentPartPr>
              <p14:xfrm>
                <a:off x="4993446" y="2088954"/>
                <a:ext cx="48600" cy="210600"/>
              </p14:xfrm>
            </p:contentPart>
          </mc:Choice>
          <mc:Fallback xmlns="">
            <p:pic>
              <p:nvPicPr>
                <p:cNvPr id="38" name="Ink 37">
                  <a:extLst>
                    <a:ext uri="{FF2B5EF4-FFF2-40B4-BE49-F238E27FC236}">
                      <a16:creationId xmlns:a16="http://schemas.microsoft.com/office/drawing/2014/main" id="{E413D8BA-9002-1D47-8DA3-18844ECA8967}"/>
                    </a:ext>
                  </a:extLst>
                </p:cNvPr>
                <p:cNvPicPr/>
                <p:nvPr/>
              </p:nvPicPr>
              <p:blipFill>
                <a:blip r:embed="rId59"/>
                <a:stretch>
                  <a:fillRect/>
                </a:stretch>
              </p:blipFill>
              <p:spPr>
                <a:xfrm>
                  <a:off x="4977850" y="2073474"/>
                  <a:ext cx="79428"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0" name="Ink 39">
                  <a:extLst>
                    <a:ext uri="{FF2B5EF4-FFF2-40B4-BE49-F238E27FC236}">
                      <a16:creationId xmlns:a16="http://schemas.microsoft.com/office/drawing/2014/main" id="{E5E29952-AEF8-9C42-9424-A791144CE743}"/>
                    </a:ext>
                  </a:extLst>
                </p14:cNvPr>
                <p14:cNvContentPartPr/>
                <p14:nvPr/>
              </p14:nvContentPartPr>
              <p14:xfrm>
                <a:off x="4897686" y="2053314"/>
                <a:ext cx="198000" cy="80280"/>
              </p14:xfrm>
            </p:contentPart>
          </mc:Choice>
          <mc:Fallback xmlns="">
            <p:pic>
              <p:nvPicPr>
                <p:cNvPr id="40" name="Ink 39">
                  <a:extLst>
                    <a:ext uri="{FF2B5EF4-FFF2-40B4-BE49-F238E27FC236}">
                      <a16:creationId xmlns:a16="http://schemas.microsoft.com/office/drawing/2014/main" id="{E5E29952-AEF8-9C42-9424-A791144CE743}"/>
                    </a:ext>
                  </a:extLst>
                </p:cNvPr>
                <p:cNvPicPr/>
                <p:nvPr/>
              </p:nvPicPr>
              <p:blipFill>
                <a:blip r:embed="rId61"/>
                <a:stretch>
                  <a:fillRect/>
                </a:stretch>
              </p:blipFill>
              <p:spPr>
                <a:xfrm>
                  <a:off x="4882206" y="2037834"/>
                  <a:ext cx="22860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1" name="Ink 40">
                  <a:extLst>
                    <a:ext uri="{FF2B5EF4-FFF2-40B4-BE49-F238E27FC236}">
                      <a16:creationId xmlns:a16="http://schemas.microsoft.com/office/drawing/2014/main" id="{DD83B319-B474-D042-AD8A-25D12583B259}"/>
                    </a:ext>
                  </a:extLst>
                </p14:cNvPr>
                <p14:cNvContentPartPr/>
                <p14:nvPr/>
              </p14:nvContentPartPr>
              <p14:xfrm>
                <a:off x="5165526" y="2069154"/>
                <a:ext cx="55080" cy="208440"/>
              </p14:xfrm>
            </p:contentPart>
          </mc:Choice>
          <mc:Fallback xmlns="">
            <p:pic>
              <p:nvPicPr>
                <p:cNvPr id="41" name="Ink 40">
                  <a:extLst>
                    <a:ext uri="{FF2B5EF4-FFF2-40B4-BE49-F238E27FC236}">
                      <a16:creationId xmlns:a16="http://schemas.microsoft.com/office/drawing/2014/main" id="{DD83B319-B474-D042-AD8A-25D12583B259}"/>
                    </a:ext>
                  </a:extLst>
                </p:cNvPr>
                <p:cNvPicPr/>
                <p:nvPr/>
              </p:nvPicPr>
              <p:blipFill>
                <a:blip r:embed="rId63"/>
                <a:stretch>
                  <a:fillRect/>
                </a:stretch>
              </p:blipFill>
              <p:spPr>
                <a:xfrm>
                  <a:off x="5150046" y="2053674"/>
                  <a:ext cx="8568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2" name="Ink 41">
                  <a:extLst>
                    <a:ext uri="{FF2B5EF4-FFF2-40B4-BE49-F238E27FC236}">
                      <a16:creationId xmlns:a16="http://schemas.microsoft.com/office/drawing/2014/main" id="{C70E6BC8-4F6E-8249-B443-FAE0DC86DD2D}"/>
                    </a:ext>
                  </a:extLst>
                </p14:cNvPr>
                <p14:cNvContentPartPr/>
                <p14:nvPr/>
              </p14:nvContentPartPr>
              <p14:xfrm>
                <a:off x="5197566" y="2097234"/>
                <a:ext cx="168480" cy="220680"/>
              </p14:xfrm>
            </p:contentPart>
          </mc:Choice>
          <mc:Fallback xmlns="">
            <p:pic>
              <p:nvPicPr>
                <p:cNvPr id="42" name="Ink 41">
                  <a:extLst>
                    <a:ext uri="{FF2B5EF4-FFF2-40B4-BE49-F238E27FC236}">
                      <a16:creationId xmlns:a16="http://schemas.microsoft.com/office/drawing/2014/main" id="{C70E6BC8-4F6E-8249-B443-FAE0DC86DD2D}"/>
                    </a:ext>
                  </a:extLst>
                </p:cNvPr>
                <p:cNvPicPr/>
                <p:nvPr/>
              </p:nvPicPr>
              <p:blipFill>
                <a:blip r:embed="rId65"/>
                <a:stretch>
                  <a:fillRect/>
                </a:stretch>
              </p:blipFill>
              <p:spPr>
                <a:xfrm>
                  <a:off x="5182086" y="2081729"/>
                  <a:ext cx="199080" cy="25133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3" name="Ink 42">
                  <a:extLst>
                    <a:ext uri="{FF2B5EF4-FFF2-40B4-BE49-F238E27FC236}">
                      <a16:creationId xmlns:a16="http://schemas.microsoft.com/office/drawing/2014/main" id="{A63C9E2C-8DE7-AB4F-B84D-642E282A2594}"/>
                    </a:ext>
                  </a:extLst>
                </p14:cNvPr>
                <p14:cNvContentPartPr/>
                <p14:nvPr/>
              </p14:nvContentPartPr>
              <p14:xfrm>
                <a:off x="5422206" y="2101194"/>
                <a:ext cx="72000" cy="218520"/>
              </p14:xfrm>
            </p:contentPart>
          </mc:Choice>
          <mc:Fallback xmlns="">
            <p:pic>
              <p:nvPicPr>
                <p:cNvPr id="43" name="Ink 42">
                  <a:extLst>
                    <a:ext uri="{FF2B5EF4-FFF2-40B4-BE49-F238E27FC236}">
                      <a16:creationId xmlns:a16="http://schemas.microsoft.com/office/drawing/2014/main" id="{A63C9E2C-8DE7-AB4F-B84D-642E282A2594}"/>
                    </a:ext>
                  </a:extLst>
                </p:cNvPr>
                <p:cNvPicPr/>
                <p:nvPr/>
              </p:nvPicPr>
              <p:blipFill>
                <a:blip r:embed="rId67"/>
                <a:stretch>
                  <a:fillRect/>
                </a:stretch>
              </p:blipFill>
              <p:spPr>
                <a:xfrm>
                  <a:off x="5406726" y="2085714"/>
                  <a:ext cx="1026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4" name="Ink 43">
                  <a:extLst>
                    <a:ext uri="{FF2B5EF4-FFF2-40B4-BE49-F238E27FC236}">
                      <a16:creationId xmlns:a16="http://schemas.microsoft.com/office/drawing/2014/main" id="{58A0EC2E-F271-C740-AF4E-18F9B2560725}"/>
                    </a:ext>
                  </a:extLst>
                </p14:cNvPr>
                <p14:cNvContentPartPr/>
                <p14:nvPr/>
              </p14:nvContentPartPr>
              <p14:xfrm>
                <a:off x="5577726" y="2117394"/>
                <a:ext cx="136080" cy="209160"/>
              </p14:xfrm>
            </p:contentPart>
          </mc:Choice>
          <mc:Fallback xmlns="">
            <p:pic>
              <p:nvPicPr>
                <p:cNvPr id="44" name="Ink 43">
                  <a:extLst>
                    <a:ext uri="{FF2B5EF4-FFF2-40B4-BE49-F238E27FC236}">
                      <a16:creationId xmlns:a16="http://schemas.microsoft.com/office/drawing/2014/main" id="{58A0EC2E-F271-C740-AF4E-18F9B2560725}"/>
                    </a:ext>
                  </a:extLst>
                </p:cNvPr>
                <p:cNvPicPr/>
                <p:nvPr/>
              </p:nvPicPr>
              <p:blipFill>
                <a:blip r:embed="rId69"/>
                <a:stretch>
                  <a:fillRect/>
                </a:stretch>
              </p:blipFill>
              <p:spPr>
                <a:xfrm>
                  <a:off x="5562246" y="2101914"/>
                  <a:ext cx="166680" cy="239760"/>
                </a:xfrm>
                <a:prstGeom prst="rect">
                  <a:avLst/>
                </a:prstGeom>
              </p:spPr>
            </p:pic>
          </mc:Fallback>
        </mc:AlternateContent>
      </p:grpSp>
      <p:grpSp>
        <p:nvGrpSpPr>
          <p:cNvPr id="56" name="Group 55">
            <a:extLst>
              <a:ext uri="{FF2B5EF4-FFF2-40B4-BE49-F238E27FC236}">
                <a16:creationId xmlns:a16="http://schemas.microsoft.com/office/drawing/2014/main" id="{7E718A23-137B-F84C-8BAF-3BCDDDCAE621}"/>
              </a:ext>
            </a:extLst>
          </p:cNvPr>
          <p:cNvGrpSpPr/>
          <p:nvPr/>
        </p:nvGrpSpPr>
        <p:grpSpPr>
          <a:xfrm>
            <a:off x="6133566" y="2101194"/>
            <a:ext cx="642600" cy="302400"/>
            <a:chOff x="6133566" y="2101194"/>
            <a:chExt cx="642600" cy="302400"/>
          </a:xfrm>
        </p:grpSpPr>
        <mc:AlternateContent xmlns:mc="http://schemas.openxmlformats.org/markup-compatibility/2006" xmlns:p14="http://schemas.microsoft.com/office/powerpoint/2010/main">
          <mc:Choice Requires="p14">
            <p:contentPart p14:bwMode="auto" r:id="rId70">
              <p14:nvContentPartPr>
                <p14:cNvPr id="46" name="Ink 45">
                  <a:extLst>
                    <a:ext uri="{FF2B5EF4-FFF2-40B4-BE49-F238E27FC236}">
                      <a16:creationId xmlns:a16="http://schemas.microsoft.com/office/drawing/2014/main" id="{01C78572-7484-414D-8C63-5D1D2F0A8CE0}"/>
                    </a:ext>
                  </a:extLst>
                </p14:cNvPr>
                <p14:cNvContentPartPr/>
                <p14:nvPr/>
              </p14:nvContentPartPr>
              <p14:xfrm>
                <a:off x="6133566" y="2132514"/>
                <a:ext cx="49320" cy="255240"/>
              </p14:xfrm>
            </p:contentPart>
          </mc:Choice>
          <mc:Fallback xmlns="">
            <p:pic>
              <p:nvPicPr>
                <p:cNvPr id="46" name="Ink 45">
                  <a:extLst>
                    <a:ext uri="{FF2B5EF4-FFF2-40B4-BE49-F238E27FC236}">
                      <a16:creationId xmlns:a16="http://schemas.microsoft.com/office/drawing/2014/main" id="{01C78572-7484-414D-8C63-5D1D2F0A8CE0}"/>
                    </a:ext>
                  </a:extLst>
                </p:cNvPr>
                <p:cNvPicPr/>
                <p:nvPr/>
              </p:nvPicPr>
              <p:blipFill>
                <a:blip r:embed="rId71"/>
                <a:stretch>
                  <a:fillRect/>
                </a:stretch>
              </p:blipFill>
              <p:spPr>
                <a:xfrm>
                  <a:off x="6118086" y="2117034"/>
                  <a:ext cx="7992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7" name="Ink 46">
                  <a:extLst>
                    <a:ext uri="{FF2B5EF4-FFF2-40B4-BE49-F238E27FC236}">
                      <a16:creationId xmlns:a16="http://schemas.microsoft.com/office/drawing/2014/main" id="{1095FDD5-C1E8-AE45-91AE-E7B39E0F4355}"/>
                    </a:ext>
                  </a:extLst>
                </p14:cNvPr>
                <p14:cNvContentPartPr/>
                <p14:nvPr/>
              </p14:nvContentPartPr>
              <p14:xfrm>
                <a:off x="6176046" y="2111274"/>
                <a:ext cx="112320" cy="292320"/>
              </p14:xfrm>
            </p:contentPart>
          </mc:Choice>
          <mc:Fallback xmlns="">
            <p:pic>
              <p:nvPicPr>
                <p:cNvPr id="47" name="Ink 46">
                  <a:extLst>
                    <a:ext uri="{FF2B5EF4-FFF2-40B4-BE49-F238E27FC236}">
                      <a16:creationId xmlns:a16="http://schemas.microsoft.com/office/drawing/2014/main" id="{1095FDD5-C1E8-AE45-91AE-E7B39E0F4355}"/>
                    </a:ext>
                  </a:extLst>
                </p:cNvPr>
                <p:cNvPicPr/>
                <p:nvPr/>
              </p:nvPicPr>
              <p:blipFill>
                <a:blip r:embed="rId73"/>
                <a:stretch>
                  <a:fillRect/>
                </a:stretch>
              </p:blipFill>
              <p:spPr>
                <a:xfrm>
                  <a:off x="6160566" y="2095794"/>
                  <a:ext cx="14292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8" name="Ink 47">
                  <a:extLst>
                    <a:ext uri="{FF2B5EF4-FFF2-40B4-BE49-F238E27FC236}">
                      <a16:creationId xmlns:a16="http://schemas.microsoft.com/office/drawing/2014/main" id="{8E78F394-5FE9-F543-9474-2937133232AB}"/>
                    </a:ext>
                  </a:extLst>
                </p14:cNvPr>
                <p14:cNvContentPartPr/>
                <p14:nvPr/>
              </p14:nvContentPartPr>
              <p14:xfrm>
                <a:off x="6140046" y="2291994"/>
                <a:ext cx="138960" cy="34200"/>
              </p14:xfrm>
            </p:contentPart>
          </mc:Choice>
          <mc:Fallback xmlns="">
            <p:pic>
              <p:nvPicPr>
                <p:cNvPr id="48" name="Ink 47">
                  <a:extLst>
                    <a:ext uri="{FF2B5EF4-FFF2-40B4-BE49-F238E27FC236}">
                      <a16:creationId xmlns:a16="http://schemas.microsoft.com/office/drawing/2014/main" id="{8E78F394-5FE9-F543-9474-2937133232AB}"/>
                    </a:ext>
                  </a:extLst>
                </p:cNvPr>
                <p:cNvPicPr/>
                <p:nvPr/>
              </p:nvPicPr>
              <p:blipFill>
                <a:blip r:embed="rId75"/>
                <a:stretch>
                  <a:fillRect/>
                </a:stretch>
              </p:blipFill>
              <p:spPr>
                <a:xfrm>
                  <a:off x="6124566" y="2276514"/>
                  <a:ext cx="16956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9" name="Ink 48">
                  <a:extLst>
                    <a:ext uri="{FF2B5EF4-FFF2-40B4-BE49-F238E27FC236}">
                      <a16:creationId xmlns:a16="http://schemas.microsoft.com/office/drawing/2014/main" id="{D981AF11-97A2-854E-B19C-0A95C278C943}"/>
                    </a:ext>
                  </a:extLst>
                </p14:cNvPr>
                <p14:cNvContentPartPr/>
                <p14:nvPr/>
              </p14:nvContentPartPr>
              <p14:xfrm>
                <a:off x="6304206" y="2101194"/>
                <a:ext cx="209880" cy="260640"/>
              </p14:xfrm>
            </p:contentPart>
          </mc:Choice>
          <mc:Fallback xmlns="">
            <p:pic>
              <p:nvPicPr>
                <p:cNvPr id="49" name="Ink 48">
                  <a:extLst>
                    <a:ext uri="{FF2B5EF4-FFF2-40B4-BE49-F238E27FC236}">
                      <a16:creationId xmlns:a16="http://schemas.microsoft.com/office/drawing/2014/main" id="{D981AF11-97A2-854E-B19C-0A95C278C943}"/>
                    </a:ext>
                  </a:extLst>
                </p:cNvPr>
                <p:cNvPicPr/>
                <p:nvPr/>
              </p:nvPicPr>
              <p:blipFill>
                <a:blip r:embed="rId77"/>
                <a:stretch>
                  <a:fillRect/>
                </a:stretch>
              </p:blipFill>
              <p:spPr>
                <a:xfrm>
                  <a:off x="6288726" y="2085714"/>
                  <a:ext cx="24048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0" name="Ink 49">
                  <a:extLst>
                    <a:ext uri="{FF2B5EF4-FFF2-40B4-BE49-F238E27FC236}">
                      <a16:creationId xmlns:a16="http://schemas.microsoft.com/office/drawing/2014/main" id="{CF01BA96-801E-084D-AD89-32B320DEF062}"/>
                    </a:ext>
                  </a:extLst>
                </p14:cNvPr>
                <p14:cNvContentPartPr/>
                <p14:nvPr/>
              </p14:nvContentPartPr>
              <p14:xfrm>
                <a:off x="6513006" y="2149434"/>
                <a:ext cx="263160" cy="156240"/>
              </p14:xfrm>
            </p:contentPart>
          </mc:Choice>
          <mc:Fallback xmlns="">
            <p:pic>
              <p:nvPicPr>
                <p:cNvPr id="50" name="Ink 49">
                  <a:extLst>
                    <a:ext uri="{FF2B5EF4-FFF2-40B4-BE49-F238E27FC236}">
                      <a16:creationId xmlns:a16="http://schemas.microsoft.com/office/drawing/2014/main" id="{CF01BA96-801E-084D-AD89-32B320DEF062}"/>
                    </a:ext>
                  </a:extLst>
                </p:cNvPr>
                <p:cNvPicPr/>
                <p:nvPr/>
              </p:nvPicPr>
              <p:blipFill>
                <a:blip r:embed="rId79"/>
                <a:stretch>
                  <a:fillRect/>
                </a:stretch>
              </p:blipFill>
              <p:spPr>
                <a:xfrm>
                  <a:off x="6497526" y="2133954"/>
                  <a:ext cx="293760" cy="186840"/>
                </a:xfrm>
                <a:prstGeom prst="rect">
                  <a:avLst/>
                </a:prstGeom>
              </p:spPr>
            </p:pic>
          </mc:Fallback>
        </mc:AlternateContent>
      </p:grpSp>
      <p:grpSp>
        <p:nvGrpSpPr>
          <p:cNvPr id="55" name="Group 54">
            <a:extLst>
              <a:ext uri="{FF2B5EF4-FFF2-40B4-BE49-F238E27FC236}">
                <a16:creationId xmlns:a16="http://schemas.microsoft.com/office/drawing/2014/main" id="{F4F4E95C-4A6C-7C41-873F-955F717D1A44}"/>
              </a:ext>
            </a:extLst>
          </p:cNvPr>
          <p:cNvGrpSpPr/>
          <p:nvPr/>
        </p:nvGrpSpPr>
        <p:grpSpPr>
          <a:xfrm>
            <a:off x="6956166" y="2152674"/>
            <a:ext cx="343080" cy="373680"/>
            <a:chOff x="6956166" y="2152674"/>
            <a:chExt cx="343080" cy="373680"/>
          </a:xfrm>
        </p:grpSpPr>
        <mc:AlternateContent xmlns:mc="http://schemas.openxmlformats.org/markup-compatibility/2006" xmlns:p14="http://schemas.microsoft.com/office/powerpoint/2010/main">
          <mc:Choice Requires="p14">
            <p:contentPart p14:bwMode="auto" r:id="rId80">
              <p14:nvContentPartPr>
                <p14:cNvPr id="51" name="Ink 50">
                  <a:extLst>
                    <a:ext uri="{FF2B5EF4-FFF2-40B4-BE49-F238E27FC236}">
                      <a16:creationId xmlns:a16="http://schemas.microsoft.com/office/drawing/2014/main" id="{6B199D8C-9446-C940-8424-3B3527B76643}"/>
                    </a:ext>
                  </a:extLst>
                </p14:cNvPr>
                <p14:cNvContentPartPr/>
                <p14:nvPr/>
              </p14:nvContentPartPr>
              <p14:xfrm>
                <a:off x="6956166" y="2152674"/>
                <a:ext cx="136440" cy="229320"/>
              </p14:xfrm>
            </p:contentPart>
          </mc:Choice>
          <mc:Fallback xmlns="">
            <p:pic>
              <p:nvPicPr>
                <p:cNvPr id="51" name="Ink 50">
                  <a:extLst>
                    <a:ext uri="{FF2B5EF4-FFF2-40B4-BE49-F238E27FC236}">
                      <a16:creationId xmlns:a16="http://schemas.microsoft.com/office/drawing/2014/main" id="{6B199D8C-9446-C940-8424-3B3527B76643}"/>
                    </a:ext>
                  </a:extLst>
                </p:cNvPr>
                <p:cNvPicPr/>
                <p:nvPr/>
              </p:nvPicPr>
              <p:blipFill>
                <a:blip r:embed="rId81"/>
                <a:stretch>
                  <a:fillRect/>
                </a:stretch>
              </p:blipFill>
              <p:spPr>
                <a:xfrm>
                  <a:off x="6940686" y="2137194"/>
                  <a:ext cx="16704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2" name="Ink 51">
                  <a:extLst>
                    <a:ext uri="{FF2B5EF4-FFF2-40B4-BE49-F238E27FC236}">
                      <a16:creationId xmlns:a16="http://schemas.microsoft.com/office/drawing/2014/main" id="{1AF47A32-2A4E-BF4F-B9BC-F719CE9B22C3}"/>
                    </a:ext>
                  </a:extLst>
                </p14:cNvPr>
                <p14:cNvContentPartPr/>
                <p14:nvPr/>
              </p14:nvContentPartPr>
              <p14:xfrm>
                <a:off x="6961926" y="2293794"/>
                <a:ext cx="146520" cy="17640"/>
              </p14:xfrm>
            </p:contentPart>
          </mc:Choice>
          <mc:Fallback xmlns="">
            <p:pic>
              <p:nvPicPr>
                <p:cNvPr id="52" name="Ink 51">
                  <a:extLst>
                    <a:ext uri="{FF2B5EF4-FFF2-40B4-BE49-F238E27FC236}">
                      <a16:creationId xmlns:a16="http://schemas.microsoft.com/office/drawing/2014/main" id="{1AF47A32-2A4E-BF4F-B9BC-F719CE9B22C3}"/>
                    </a:ext>
                  </a:extLst>
                </p:cNvPr>
                <p:cNvPicPr/>
                <p:nvPr/>
              </p:nvPicPr>
              <p:blipFill>
                <a:blip r:embed="rId83"/>
                <a:stretch>
                  <a:fillRect/>
                </a:stretch>
              </p:blipFill>
              <p:spPr>
                <a:xfrm>
                  <a:off x="6946446" y="2278314"/>
                  <a:ext cx="17712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3" name="Ink 52">
                  <a:extLst>
                    <a:ext uri="{FF2B5EF4-FFF2-40B4-BE49-F238E27FC236}">
                      <a16:creationId xmlns:a16="http://schemas.microsoft.com/office/drawing/2014/main" id="{8307CCAA-9A29-1341-9C36-8A4310DDBABB}"/>
                    </a:ext>
                  </a:extLst>
                </p14:cNvPr>
                <p14:cNvContentPartPr/>
                <p14:nvPr/>
              </p14:nvContentPartPr>
              <p14:xfrm>
                <a:off x="7122486" y="2245554"/>
                <a:ext cx="141480" cy="48960"/>
              </p14:xfrm>
            </p:contentPart>
          </mc:Choice>
          <mc:Fallback xmlns="">
            <p:pic>
              <p:nvPicPr>
                <p:cNvPr id="53" name="Ink 52">
                  <a:extLst>
                    <a:ext uri="{FF2B5EF4-FFF2-40B4-BE49-F238E27FC236}">
                      <a16:creationId xmlns:a16="http://schemas.microsoft.com/office/drawing/2014/main" id="{8307CCAA-9A29-1341-9C36-8A4310DDBABB}"/>
                    </a:ext>
                  </a:extLst>
                </p:cNvPr>
                <p:cNvPicPr/>
                <p:nvPr/>
              </p:nvPicPr>
              <p:blipFill>
                <a:blip r:embed="rId85"/>
                <a:stretch>
                  <a:fillRect/>
                </a:stretch>
              </p:blipFill>
              <p:spPr>
                <a:xfrm>
                  <a:off x="7107006" y="2230074"/>
                  <a:ext cx="17208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4" name="Ink 53">
                  <a:extLst>
                    <a:ext uri="{FF2B5EF4-FFF2-40B4-BE49-F238E27FC236}">
                      <a16:creationId xmlns:a16="http://schemas.microsoft.com/office/drawing/2014/main" id="{946D0F52-3A69-164A-B53C-756C7E36EE59}"/>
                    </a:ext>
                  </a:extLst>
                </p14:cNvPr>
                <p14:cNvContentPartPr/>
                <p14:nvPr/>
              </p14:nvContentPartPr>
              <p14:xfrm>
                <a:off x="7266846" y="2229714"/>
                <a:ext cx="32400" cy="296640"/>
              </p14:xfrm>
            </p:contentPart>
          </mc:Choice>
          <mc:Fallback xmlns="">
            <p:pic>
              <p:nvPicPr>
                <p:cNvPr id="54" name="Ink 53">
                  <a:extLst>
                    <a:ext uri="{FF2B5EF4-FFF2-40B4-BE49-F238E27FC236}">
                      <a16:creationId xmlns:a16="http://schemas.microsoft.com/office/drawing/2014/main" id="{946D0F52-3A69-164A-B53C-756C7E36EE59}"/>
                    </a:ext>
                  </a:extLst>
                </p:cNvPr>
                <p:cNvPicPr/>
                <p:nvPr/>
              </p:nvPicPr>
              <p:blipFill>
                <a:blip r:embed="rId87"/>
                <a:stretch>
                  <a:fillRect/>
                </a:stretch>
              </p:blipFill>
              <p:spPr>
                <a:xfrm>
                  <a:off x="7251366" y="2214234"/>
                  <a:ext cx="63000" cy="327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8">
            <p14:nvContentPartPr>
              <p14:cNvPr id="57" name="Ink 56">
                <a:extLst>
                  <a:ext uri="{FF2B5EF4-FFF2-40B4-BE49-F238E27FC236}">
                    <a16:creationId xmlns:a16="http://schemas.microsoft.com/office/drawing/2014/main" id="{2EF655DB-6083-F240-B697-770C80F49FF3}"/>
                  </a:ext>
                </a:extLst>
              </p14:cNvPr>
              <p14:cNvContentPartPr/>
              <p14:nvPr/>
            </p14:nvContentPartPr>
            <p14:xfrm>
              <a:off x="7438926" y="2140434"/>
              <a:ext cx="136440" cy="236160"/>
            </p14:xfrm>
          </p:contentPart>
        </mc:Choice>
        <mc:Fallback xmlns="">
          <p:pic>
            <p:nvPicPr>
              <p:cNvPr id="57" name="Ink 56">
                <a:extLst>
                  <a:ext uri="{FF2B5EF4-FFF2-40B4-BE49-F238E27FC236}">
                    <a16:creationId xmlns:a16="http://schemas.microsoft.com/office/drawing/2014/main" id="{2EF655DB-6083-F240-B697-770C80F49FF3}"/>
                  </a:ext>
                </a:extLst>
              </p:cNvPr>
              <p:cNvPicPr/>
              <p:nvPr/>
            </p:nvPicPr>
            <p:blipFill>
              <a:blip r:embed="rId89"/>
              <a:stretch>
                <a:fillRect/>
              </a:stretch>
            </p:blipFill>
            <p:spPr>
              <a:xfrm>
                <a:off x="7423446" y="2124954"/>
                <a:ext cx="167040" cy="266760"/>
              </a:xfrm>
              <a:prstGeom prst="rect">
                <a:avLst/>
              </a:prstGeom>
            </p:spPr>
          </p:pic>
        </mc:Fallback>
      </mc:AlternateContent>
      <p:grpSp>
        <p:nvGrpSpPr>
          <p:cNvPr id="66" name="Group 65">
            <a:extLst>
              <a:ext uri="{FF2B5EF4-FFF2-40B4-BE49-F238E27FC236}">
                <a16:creationId xmlns:a16="http://schemas.microsoft.com/office/drawing/2014/main" id="{A044A6F0-D2A4-3549-8098-9B37D79C92DF}"/>
              </a:ext>
            </a:extLst>
          </p:cNvPr>
          <p:cNvGrpSpPr/>
          <p:nvPr/>
        </p:nvGrpSpPr>
        <p:grpSpPr>
          <a:xfrm>
            <a:off x="7764366" y="1860714"/>
            <a:ext cx="1215360" cy="609840"/>
            <a:chOff x="7764366" y="1860714"/>
            <a:chExt cx="1215360" cy="609840"/>
          </a:xfrm>
        </p:grpSpPr>
        <mc:AlternateContent xmlns:mc="http://schemas.openxmlformats.org/markup-compatibility/2006" xmlns:p14="http://schemas.microsoft.com/office/powerpoint/2010/main">
          <mc:Choice Requires="p14">
            <p:contentPart p14:bwMode="auto" r:id="rId90">
              <p14:nvContentPartPr>
                <p14:cNvPr id="58" name="Ink 57">
                  <a:extLst>
                    <a:ext uri="{FF2B5EF4-FFF2-40B4-BE49-F238E27FC236}">
                      <a16:creationId xmlns:a16="http://schemas.microsoft.com/office/drawing/2014/main" id="{9F198A68-2046-AC4E-9641-9CB1BAA30078}"/>
                    </a:ext>
                  </a:extLst>
                </p14:cNvPr>
                <p14:cNvContentPartPr/>
                <p14:nvPr/>
              </p14:nvContentPartPr>
              <p14:xfrm>
                <a:off x="7764366" y="2226114"/>
                <a:ext cx="255960" cy="113040"/>
              </p14:xfrm>
            </p:contentPart>
          </mc:Choice>
          <mc:Fallback xmlns="">
            <p:pic>
              <p:nvPicPr>
                <p:cNvPr id="58" name="Ink 57">
                  <a:extLst>
                    <a:ext uri="{FF2B5EF4-FFF2-40B4-BE49-F238E27FC236}">
                      <a16:creationId xmlns:a16="http://schemas.microsoft.com/office/drawing/2014/main" id="{9F198A68-2046-AC4E-9641-9CB1BAA30078}"/>
                    </a:ext>
                  </a:extLst>
                </p:cNvPr>
                <p:cNvPicPr/>
                <p:nvPr/>
              </p:nvPicPr>
              <p:blipFill>
                <a:blip r:embed="rId91"/>
                <a:stretch>
                  <a:fillRect/>
                </a:stretch>
              </p:blipFill>
              <p:spPr>
                <a:xfrm>
                  <a:off x="7748886" y="2210634"/>
                  <a:ext cx="28656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9" name="Ink 58">
                  <a:extLst>
                    <a:ext uri="{FF2B5EF4-FFF2-40B4-BE49-F238E27FC236}">
                      <a16:creationId xmlns:a16="http://schemas.microsoft.com/office/drawing/2014/main" id="{A18A920C-086A-7C43-BF62-3120F085EE7A}"/>
                    </a:ext>
                  </a:extLst>
                </p14:cNvPr>
                <p14:cNvContentPartPr/>
                <p14:nvPr/>
              </p14:nvContentPartPr>
              <p14:xfrm>
                <a:off x="8165406" y="2261034"/>
                <a:ext cx="147600" cy="64440"/>
              </p14:xfrm>
            </p:contentPart>
          </mc:Choice>
          <mc:Fallback xmlns="">
            <p:pic>
              <p:nvPicPr>
                <p:cNvPr id="59" name="Ink 58">
                  <a:extLst>
                    <a:ext uri="{FF2B5EF4-FFF2-40B4-BE49-F238E27FC236}">
                      <a16:creationId xmlns:a16="http://schemas.microsoft.com/office/drawing/2014/main" id="{A18A920C-086A-7C43-BF62-3120F085EE7A}"/>
                    </a:ext>
                  </a:extLst>
                </p:cNvPr>
                <p:cNvPicPr/>
                <p:nvPr/>
              </p:nvPicPr>
              <p:blipFill>
                <a:blip r:embed="rId93"/>
                <a:stretch>
                  <a:fillRect/>
                </a:stretch>
              </p:blipFill>
              <p:spPr>
                <a:xfrm>
                  <a:off x="8149926" y="2245467"/>
                  <a:ext cx="178200" cy="95212"/>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0" name="Ink 59">
                  <a:extLst>
                    <a:ext uri="{FF2B5EF4-FFF2-40B4-BE49-F238E27FC236}">
                      <a16:creationId xmlns:a16="http://schemas.microsoft.com/office/drawing/2014/main" id="{BF900354-2168-0B47-8890-A83369340847}"/>
                    </a:ext>
                  </a:extLst>
                </p14:cNvPr>
                <p14:cNvContentPartPr/>
                <p14:nvPr/>
              </p14:nvContentPartPr>
              <p14:xfrm>
                <a:off x="8325606" y="2165634"/>
                <a:ext cx="221760" cy="202320"/>
              </p14:xfrm>
            </p:contentPart>
          </mc:Choice>
          <mc:Fallback xmlns="">
            <p:pic>
              <p:nvPicPr>
                <p:cNvPr id="60" name="Ink 59">
                  <a:extLst>
                    <a:ext uri="{FF2B5EF4-FFF2-40B4-BE49-F238E27FC236}">
                      <a16:creationId xmlns:a16="http://schemas.microsoft.com/office/drawing/2014/main" id="{BF900354-2168-0B47-8890-A83369340847}"/>
                    </a:ext>
                  </a:extLst>
                </p:cNvPr>
                <p:cNvPicPr/>
                <p:nvPr/>
              </p:nvPicPr>
              <p:blipFill>
                <a:blip r:embed="rId95"/>
                <a:stretch>
                  <a:fillRect/>
                </a:stretch>
              </p:blipFill>
              <p:spPr>
                <a:xfrm>
                  <a:off x="8310126" y="2150154"/>
                  <a:ext cx="25236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1" name="Ink 60">
                  <a:extLst>
                    <a:ext uri="{FF2B5EF4-FFF2-40B4-BE49-F238E27FC236}">
                      <a16:creationId xmlns:a16="http://schemas.microsoft.com/office/drawing/2014/main" id="{D28007E0-5523-254F-8E11-7DDD099021B8}"/>
                    </a:ext>
                  </a:extLst>
                </p14:cNvPr>
                <p14:cNvContentPartPr/>
                <p14:nvPr/>
              </p14:nvContentPartPr>
              <p14:xfrm>
                <a:off x="8566446" y="2149434"/>
                <a:ext cx="155160" cy="190800"/>
              </p14:xfrm>
            </p:contentPart>
          </mc:Choice>
          <mc:Fallback xmlns="">
            <p:pic>
              <p:nvPicPr>
                <p:cNvPr id="61" name="Ink 60">
                  <a:extLst>
                    <a:ext uri="{FF2B5EF4-FFF2-40B4-BE49-F238E27FC236}">
                      <a16:creationId xmlns:a16="http://schemas.microsoft.com/office/drawing/2014/main" id="{D28007E0-5523-254F-8E11-7DDD099021B8}"/>
                    </a:ext>
                  </a:extLst>
                </p:cNvPr>
                <p:cNvPicPr/>
                <p:nvPr/>
              </p:nvPicPr>
              <p:blipFill>
                <a:blip r:embed="rId97"/>
                <a:stretch>
                  <a:fillRect/>
                </a:stretch>
              </p:blipFill>
              <p:spPr>
                <a:xfrm>
                  <a:off x="8550966" y="2133954"/>
                  <a:ext cx="18576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2" name="Ink 61">
                  <a:extLst>
                    <a:ext uri="{FF2B5EF4-FFF2-40B4-BE49-F238E27FC236}">
                      <a16:creationId xmlns:a16="http://schemas.microsoft.com/office/drawing/2014/main" id="{1FCA8AE0-C738-5D49-88B1-67AD0329BED4}"/>
                    </a:ext>
                  </a:extLst>
                </p14:cNvPr>
                <p14:cNvContentPartPr/>
                <p14:nvPr/>
              </p14:nvContentPartPr>
              <p14:xfrm>
                <a:off x="8662566" y="2277954"/>
                <a:ext cx="56520" cy="80640"/>
              </p14:xfrm>
            </p:contentPart>
          </mc:Choice>
          <mc:Fallback xmlns="">
            <p:pic>
              <p:nvPicPr>
                <p:cNvPr id="62" name="Ink 61">
                  <a:extLst>
                    <a:ext uri="{FF2B5EF4-FFF2-40B4-BE49-F238E27FC236}">
                      <a16:creationId xmlns:a16="http://schemas.microsoft.com/office/drawing/2014/main" id="{1FCA8AE0-C738-5D49-88B1-67AD0329BED4}"/>
                    </a:ext>
                  </a:extLst>
                </p:cNvPr>
                <p:cNvPicPr/>
                <p:nvPr/>
              </p:nvPicPr>
              <p:blipFill>
                <a:blip r:embed="rId99"/>
                <a:stretch>
                  <a:fillRect/>
                </a:stretch>
              </p:blipFill>
              <p:spPr>
                <a:xfrm>
                  <a:off x="8647184" y="2262474"/>
                  <a:ext cx="86926"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3" name="Ink 62">
                  <a:extLst>
                    <a:ext uri="{FF2B5EF4-FFF2-40B4-BE49-F238E27FC236}">
                      <a16:creationId xmlns:a16="http://schemas.microsoft.com/office/drawing/2014/main" id="{4159D74C-6030-C44E-A460-96AE91EC835E}"/>
                    </a:ext>
                  </a:extLst>
                </p14:cNvPr>
                <p14:cNvContentPartPr/>
                <p14:nvPr/>
              </p14:nvContentPartPr>
              <p14:xfrm>
                <a:off x="8775966" y="2213514"/>
                <a:ext cx="68040" cy="197640"/>
              </p14:xfrm>
            </p:contentPart>
          </mc:Choice>
          <mc:Fallback xmlns="">
            <p:pic>
              <p:nvPicPr>
                <p:cNvPr id="63" name="Ink 62">
                  <a:extLst>
                    <a:ext uri="{FF2B5EF4-FFF2-40B4-BE49-F238E27FC236}">
                      <a16:creationId xmlns:a16="http://schemas.microsoft.com/office/drawing/2014/main" id="{4159D74C-6030-C44E-A460-96AE91EC835E}"/>
                    </a:ext>
                  </a:extLst>
                </p:cNvPr>
                <p:cNvPicPr/>
                <p:nvPr/>
              </p:nvPicPr>
              <p:blipFill>
                <a:blip r:embed="rId101"/>
                <a:stretch>
                  <a:fillRect/>
                </a:stretch>
              </p:blipFill>
              <p:spPr>
                <a:xfrm>
                  <a:off x="8760486" y="2198034"/>
                  <a:ext cx="9864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4" name="Ink 63">
                  <a:extLst>
                    <a:ext uri="{FF2B5EF4-FFF2-40B4-BE49-F238E27FC236}">
                      <a16:creationId xmlns:a16="http://schemas.microsoft.com/office/drawing/2014/main" id="{A72BD152-8345-4A44-B711-1DCB8D53C7B1}"/>
                    </a:ext>
                  </a:extLst>
                </p14:cNvPr>
                <p14:cNvContentPartPr/>
                <p14:nvPr/>
              </p14:nvContentPartPr>
              <p14:xfrm>
                <a:off x="8935446" y="1860714"/>
                <a:ext cx="33480" cy="426960"/>
              </p14:xfrm>
            </p:contentPart>
          </mc:Choice>
          <mc:Fallback xmlns="">
            <p:pic>
              <p:nvPicPr>
                <p:cNvPr id="64" name="Ink 63">
                  <a:extLst>
                    <a:ext uri="{FF2B5EF4-FFF2-40B4-BE49-F238E27FC236}">
                      <a16:creationId xmlns:a16="http://schemas.microsoft.com/office/drawing/2014/main" id="{A72BD152-8345-4A44-B711-1DCB8D53C7B1}"/>
                    </a:ext>
                  </a:extLst>
                </p:cNvPr>
                <p:cNvPicPr/>
                <p:nvPr/>
              </p:nvPicPr>
              <p:blipFill>
                <a:blip r:embed="rId103"/>
                <a:stretch>
                  <a:fillRect/>
                </a:stretch>
              </p:blipFill>
              <p:spPr>
                <a:xfrm>
                  <a:off x="8919966" y="1845234"/>
                  <a:ext cx="64080" cy="4575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5" name="Ink 64">
                  <a:extLst>
                    <a:ext uri="{FF2B5EF4-FFF2-40B4-BE49-F238E27FC236}">
                      <a16:creationId xmlns:a16="http://schemas.microsoft.com/office/drawing/2014/main" id="{6817DFDB-58AE-8E4E-AEEA-CEB262AEC255}"/>
                    </a:ext>
                  </a:extLst>
                </p14:cNvPr>
                <p14:cNvContentPartPr/>
                <p14:nvPr/>
              </p14:nvContentPartPr>
              <p14:xfrm>
                <a:off x="8958486" y="2450754"/>
                <a:ext cx="21240" cy="19800"/>
              </p14:xfrm>
            </p:contentPart>
          </mc:Choice>
          <mc:Fallback xmlns="">
            <p:pic>
              <p:nvPicPr>
                <p:cNvPr id="65" name="Ink 64">
                  <a:extLst>
                    <a:ext uri="{FF2B5EF4-FFF2-40B4-BE49-F238E27FC236}">
                      <a16:creationId xmlns:a16="http://schemas.microsoft.com/office/drawing/2014/main" id="{6817DFDB-58AE-8E4E-AEEA-CEB262AEC255}"/>
                    </a:ext>
                  </a:extLst>
                </p:cNvPr>
                <p:cNvPicPr/>
                <p:nvPr/>
              </p:nvPicPr>
              <p:blipFill>
                <a:blip r:embed="rId105"/>
                <a:stretch>
                  <a:fillRect/>
                </a:stretch>
              </p:blipFill>
              <p:spPr>
                <a:xfrm>
                  <a:off x="8943006" y="2435274"/>
                  <a:ext cx="51840" cy="50400"/>
                </a:xfrm>
                <a:prstGeom prst="rect">
                  <a:avLst/>
                </a:prstGeom>
              </p:spPr>
            </p:pic>
          </mc:Fallback>
        </mc:AlternateContent>
      </p:grpSp>
      <p:grpSp>
        <p:nvGrpSpPr>
          <p:cNvPr id="195" name="Group 194">
            <a:extLst>
              <a:ext uri="{FF2B5EF4-FFF2-40B4-BE49-F238E27FC236}">
                <a16:creationId xmlns:a16="http://schemas.microsoft.com/office/drawing/2014/main" id="{9BC9EFF0-1EC7-8D40-B623-94EB264E391C}"/>
              </a:ext>
            </a:extLst>
          </p:cNvPr>
          <p:cNvGrpSpPr/>
          <p:nvPr/>
        </p:nvGrpSpPr>
        <p:grpSpPr>
          <a:xfrm>
            <a:off x="5025486" y="1910754"/>
            <a:ext cx="3329640" cy="671760"/>
            <a:chOff x="5025486" y="1910754"/>
            <a:chExt cx="3329640" cy="671760"/>
          </a:xfrm>
        </p:grpSpPr>
        <mc:AlternateContent xmlns:mc="http://schemas.openxmlformats.org/markup-compatibility/2006" xmlns:p14="http://schemas.microsoft.com/office/powerpoint/2010/main">
          <mc:Choice Requires="p14">
            <p:contentPart p14:bwMode="auto" r:id="rId106">
              <p14:nvContentPartPr>
                <p14:cNvPr id="193" name="Ink 192">
                  <a:extLst>
                    <a:ext uri="{FF2B5EF4-FFF2-40B4-BE49-F238E27FC236}">
                      <a16:creationId xmlns:a16="http://schemas.microsoft.com/office/drawing/2014/main" id="{A1D0CD67-852D-6B4C-9F23-9F776ED8B802}"/>
                    </a:ext>
                  </a:extLst>
                </p14:cNvPr>
                <p14:cNvContentPartPr/>
                <p14:nvPr/>
              </p14:nvContentPartPr>
              <p14:xfrm>
                <a:off x="5025486" y="1910754"/>
                <a:ext cx="2908800" cy="566280"/>
              </p14:xfrm>
            </p:contentPart>
          </mc:Choice>
          <mc:Fallback xmlns="">
            <p:pic>
              <p:nvPicPr>
                <p:cNvPr id="193" name="Ink 192">
                  <a:extLst>
                    <a:ext uri="{FF2B5EF4-FFF2-40B4-BE49-F238E27FC236}">
                      <a16:creationId xmlns:a16="http://schemas.microsoft.com/office/drawing/2014/main" id="{A1D0CD67-852D-6B4C-9F23-9F776ED8B802}"/>
                    </a:ext>
                  </a:extLst>
                </p:cNvPr>
                <p:cNvPicPr/>
                <p:nvPr/>
              </p:nvPicPr>
              <p:blipFill>
                <a:blip r:embed="rId107"/>
                <a:stretch>
                  <a:fillRect/>
                </a:stretch>
              </p:blipFill>
              <p:spPr>
                <a:xfrm>
                  <a:off x="5010006" y="1895274"/>
                  <a:ext cx="2939400" cy="5968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94" name="Ink 193">
                  <a:extLst>
                    <a:ext uri="{FF2B5EF4-FFF2-40B4-BE49-F238E27FC236}">
                      <a16:creationId xmlns:a16="http://schemas.microsoft.com/office/drawing/2014/main" id="{F757A957-663A-3E43-8500-F16658590898}"/>
                    </a:ext>
                  </a:extLst>
                </p14:cNvPr>
                <p14:cNvContentPartPr/>
                <p14:nvPr/>
              </p14:nvContentPartPr>
              <p14:xfrm>
                <a:off x="5341926" y="1996794"/>
                <a:ext cx="3013200" cy="585720"/>
              </p14:xfrm>
            </p:contentPart>
          </mc:Choice>
          <mc:Fallback xmlns="">
            <p:pic>
              <p:nvPicPr>
                <p:cNvPr id="194" name="Ink 193">
                  <a:extLst>
                    <a:ext uri="{FF2B5EF4-FFF2-40B4-BE49-F238E27FC236}">
                      <a16:creationId xmlns:a16="http://schemas.microsoft.com/office/drawing/2014/main" id="{F757A957-663A-3E43-8500-F16658590898}"/>
                    </a:ext>
                  </a:extLst>
                </p:cNvPr>
                <p:cNvPicPr/>
                <p:nvPr/>
              </p:nvPicPr>
              <p:blipFill>
                <a:blip r:embed="rId109"/>
                <a:stretch>
                  <a:fillRect/>
                </a:stretch>
              </p:blipFill>
              <p:spPr>
                <a:xfrm>
                  <a:off x="5326446" y="1981314"/>
                  <a:ext cx="3043800" cy="616320"/>
                </a:xfrm>
                <a:prstGeom prst="rect">
                  <a:avLst/>
                </a:prstGeom>
              </p:spPr>
            </p:pic>
          </mc:Fallback>
        </mc:AlternateContent>
      </p:grpSp>
    </p:spTree>
    <p:extLst>
      <p:ext uri="{BB962C8B-B14F-4D97-AF65-F5344CB8AC3E}">
        <p14:creationId xmlns:p14="http://schemas.microsoft.com/office/powerpoint/2010/main" val="3291373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55168-2B52-3D4A-AC8C-390776AE2B9D}"/>
              </a:ext>
            </a:extLst>
          </p:cNvPr>
          <p:cNvSpPr>
            <a:spLocks noGrp="1"/>
          </p:cNvSpPr>
          <p:nvPr>
            <p:ph type="title"/>
          </p:nvPr>
        </p:nvSpPr>
        <p:spPr/>
        <p:txBody>
          <a:bodyPr/>
          <a:lstStyle/>
          <a:p>
            <a:r>
              <a:rPr lang="en-US" dirty="0"/>
              <a:t>How good is your model? </a:t>
            </a:r>
          </a:p>
        </p:txBody>
      </p:sp>
      <p:grpSp>
        <p:nvGrpSpPr>
          <p:cNvPr id="12" name="Group 11">
            <a:extLst>
              <a:ext uri="{FF2B5EF4-FFF2-40B4-BE49-F238E27FC236}">
                <a16:creationId xmlns:a16="http://schemas.microsoft.com/office/drawing/2014/main" id="{EC3EBF95-2B8C-B14D-9500-86710B4D8874}"/>
              </a:ext>
            </a:extLst>
          </p:cNvPr>
          <p:cNvGrpSpPr/>
          <p:nvPr/>
        </p:nvGrpSpPr>
        <p:grpSpPr>
          <a:xfrm>
            <a:off x="801966" y="1475514"/>
            <a:ext cx="1288440" cy="424440"/>
            <a:chOff x="801966" y="1475514"/>
            <a:chExt cx="1288440" cy="42444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215AFE3E-61DA-AD42-8660-7F5F37B00B26}"/>
                    </a:ext>
                  </a:extLst>
                </p14:cNvPr>
                <p14:cNvContentPartPr/>
                <p14:nvPr/>
              </p14:nvContentPartPr>
              <p14:xfrm>
                <a:off x="832206" y="1512234"/>
                <a:ext cx="130320" cy="250200"/>
              </p14:xfrm>
            </p:contentPart>
          </mc:Choice>
          <mc:Fallback xmlns="">
            <p:pic>
              <p:nvPicPr>
                <p:cNvPr id="4" name="Ink 3">
                  <a:extLst>
                    <a:ext uri="{FF2B5EF4-FFF2-40B4-BE49-F238E27FC236}">
                      <a16:creationId xmlns:a16="http://schemas.microsoft.com/office/drawing/2014/main" id="{215AFE3E-61DA-AD42-8660-7F5F37B00B26}"/>
                    </a:ext>
                  </a:extLst>
                </p:cNvPr>
                <p:cNvPicPr/>
                <p:nvPr/>
              </p:nvPicPr>
              <p:blipFill>
                <a:blip r:embed="rId3"/>
                <a:stretch>
                  <a:fillRect/>
                </a:stretch>
              </p:blipFill>
              <p:spPr>
                <a:xfrm>
                  <a:off x="824646" y="1504674"/>
                  <a:ext cx="14544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F6ACAE0-E153-7B46-9F69-8C4F705DF21B}"/>
                    </a:ext>
                  </a:extLst>
                </p14:cNvPr>
                <p14:cNvContentPartPr/>
                <p14:nvPr/>
              </p14:nvContentPartPr>
              <p14:xfrm>
                <a:off x="801966" y="1571994"/>
                <a:ext cx="249120" cy="139680"/>
              </p14:xfrm>
            </p:contentPart>
          </mc:Choice>
          <mc:Fallback xmlns="">
            <p:pic>
              <p:nvPicPr>
                <p:cNvPr id="5" name="Ink 4">
                  <a:extLst>
                    <a:ext uri="{FF2B5EF4-FFF2-40B4-BE49-F238E27FC236}">
                      <a16:creationId xmlns:a16="http://schemas.microsoft.com/office/drawing/2014/main" id="{1F6ACAE0-E153-7B46-9F69-8C4F705DF21B}"/>
                    </a:ext>
                  </a:extLst>
                </p:cNvPr>
                <p:cNvPicPr/>
                <p:nvPr/>
              </p:nvPicPr>
              <p:blipFill>
                <a:blip r:embed="rId5"/>
                <a:stretch>
                  <a:fillRect/>
                </a:stretch>
              </p:blipFill>
              <p:spPr>
                <a:xfrm>
                  <a:off x="794406" y="1564434"/>
                  <a:ext cx="26424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FD2A2A21-61DC-CA42-97AC-A6A6BB2C02AE}"/>
                    </a:ext>
                  </a:extLst>
                </p14:cNvPr>
                <p14:cNvContentPartPr/>
                <p14:nvPr/>
              </p14:nvContentPartPr>
              <p14:xfrm>
                <a:off x="1116246" y="1475874"/>
                <a:ext cx="169920" cy="321840"/>
              </p14:xfrm>
            </p:contentPart>
          </mc:Choice>
          <mc:Fallback xmlns="">
            <p:pic>
              <p:nvPicPr>
                <p:cNvPr id="6" name="Ink 5">
                  <a:extLst>
                    <a:ext uri="{FF2B5EF4-FFF2-40B4-BE49-F238E27FC236}">
                      <a16:creationId xmlns:a16="http://schemas.microsoft.com/office/drawing/2014/main" id="{FD2A2A21-61DC-CA42-97AC-A6A6BB2C02AE}"/>
                    </a:ext>
                  </a:extLst>
                </p:cNvPr>
                <p:cNvPicPr/>
                <p:nvPr/>
              </p:nvPicPr>
              <p:blipFill>
                <a:blip r:embed="rId7"/>
                <a:stretch>
                  <a:fillRect/>
                </a:stretch>
              </p:blipFill>
              <p:spPr>
                <a:xfrm>
                  <a:off x="1108686" y="1468314"/>
                  <a:ext cx="18504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EC06C68-ECF9-954F-9A2E-2A64433DF921}"/>
                    </a:ext>
                  </a:extLst>
                </p14:cNvPr>
                <p14:cNvContentPartPr/>
                <p14:nvPr/>
              </p14:nvContentPartPr>
              <p14:xfrm>
                <a:off x="1347366" y="1475874"/>
                <a:ext cx="118080" cy="312120"/>
              </p14:xfrm>
            </p:contentPart>
          </mc:Choice>
          <mc:Fallback xmlns="">
            <p:pic>
              <p:nvPicPr>
                <p:cNvPr id="7" name="Ink 6">
                  <a:extLst>
                    <a:ext uri="{FF2B5EF4-FFF2-40B4-BE49-F238E27FC236}">
                      <a16:creationId xmlns:a16="http://schemas.microsoft.com/office/drawing/2014/main" id="{2EC06C68-ECF9-954F-9A2E-2A64433DF921}"/>
                    </a:ext>
                  </a:extLst>
                </p:cNvPr>
                <p:cNvPicPr/>
                <p:nvPr/>
              </p:nvPicPr>
              <p:blipFill>
                <a:blip r:embed="rId9"/>
                <a:stretch>
                  <a:fillRect/>
                </a:stretch>
              </p:blipFill>
              <p:spPr>
                <a:xfrm>
                  <a:off x="1339806" y="1468314"/>
                  <a:ext cx="13320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C1BF3F5-A599-C449-A1F6-6032E14F9287}"/>
                    </a:ext>
                  </a:extLst>
                </p14:cNvPr>
                <p14:cNvContentPartPr/>
                <p14:nvPr/>
              </p14:nvContentPartPr>
              <p14:xfrm>
                <a:off x="1299126" y="1636074"/>
                <a:ext cx="135000" cy="27360"/>
              </p14:xfrm>
            </p:contentPart>
          </mc:Choice>
          <mc:Fallback xmlns="">
            <p:pic>
              <p:nvPicPr>
                <p:cNvPr id="8" name="Ink 7">
                  <a:extLst>
                    <a:ext uri="{FF2B5EF4-FFF2-40B4-BE49-F238E27FC236}">
                      <a16:creationId xmlns:a16="http://schemas.microsoft.com/office/drawing/2014/main" id="{9C1BF3F5-A599-C449-A1F6-6032E14F9287}"/>
                    </a:ext>
                  </a:extLst>
                </p:cNvPr>
                <p:cNvPicPr/>
                <p:nvPr/>
              </p:nvPicPr>
              <p:blipFill>
                <a:blip r:embed="rId11"/>
                <a:stretch>
                  <a:fillRect/>
                </a:stretch>
              </p:blipFill>
              <p:spPr>
                <a:xfrm>
                  <a:off x="1291566" y="1628413"/>
                  <a:ext cx="150120" cy="4268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62A23341-3A98-5442-82BA-98D316F180B4}"/>
                    </a:ext>
                  </a:extLst>
                </p14:cNvPr>
                <p14:cNvContentPartPr/>
                <p14:nvPr/>
              </p14:nvContentPartPr>
              <p14:xfrm>
                <a:off x="1443486" y="1475514"/>
                <a:ext cx="196920" cy="424440"/>
              </p14:xfrm>
            </p:contentPart>
          </mc:Choice>
          <mc:Fallback xmlns="">
            <p:pic>
              <p:nvPicPr>
                <p:cNvPr id="9" name="Ink 8">
                  <a:extLst>
                    <a:ext uri="{FF2B5EF4-FFF2-40B4-BE49-F238E27FC236}">
                      <a16:creationId xmlns:a16="http://schemas.microsoft.com/office/drawing/2014/main" id="{62A23341-3A98-5442-82BA-98D316F180B4}"/>
                    </a:ext>
                  </a:extLst>
                </p:cNvPr>
                <p:cNvPicPr/>
                <p:nvPr/>
              </p:nvPicPr>
              <p:blipFill>
                <a:blip r:embed="rId13"/>
                <a:stretch>
                  <a:fillRect/>
                </a:stretch>
              </p:blipFill>
              <p:spPr>
                <a:xfrm>
                  <a:off x="1435912" y="1467954"/>
                  <a:ext cx="212068"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64280BC4-E2DB-C647-9312-DA88A9022477}"/>
                    </a:ext>
                  </a:extLst>
                </p14:cNvPr>
                <p14:cNvContentPartPr/>
                <p14:nvPr/>
              </p14:nvContentPartPr>
              <p14:xfrm>
                <a:off x="1812486" y="1623114"/>
                <a:ext cx="213120" cy="18720"/>
              </p14:xfrm>
            </p:contentPart>
          </mc:Choice>
          <mc:Fallback xmlns="">
            <p:pic>
              <p:nvPicPr>
                <p:cNvPr id="10" name="Ink 9">
                  <a:extLst>
                    <a:ext uri="{FF2B5EF4-FFF2-40B4-BE49-F238E27FC236}">
                      <a16:creationId xmlns:a16="http://schemas.microsoft.com/office/drawing/2014/main" id="{64280BC4-E2DB-C647-9312-DA88A9022477}"/>
                    </a:ext>
                  </a:extLst>
                </p:cNvPr>
                <p:cNvPicPr/>
                <p:nvPr/>
              </p:nvPicPr>
              <p:blipFill>
                <a:blip r:embed="rId15"/>
                <a:stretch>
                  <a:fillRect/>
                </a:stretch>
              </p:blipFill>
              <p:spPr>
                <a:xfrm>
                  <a:off x="1804926" y="1615554"/>
                  <a:ext cx="22824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69C76601-1861-3641-907D-3383435CCAD9}"/>
                    </a:ext>
                  </a:extLst>
                </p14:cNvPr>
                <p14:cNvContentPartPr/>
                <p14:nvPr/>
              </p14:nvContentPartPr>
              <p14:xfrm>
                <a:off x="1908966" y="1731114"/>
                <a:ext cx="181440" cy="17640"/>
              </p14:xfrm>
            </p:contentPart>
          </mc:Choice>
          <mc:Fallback xmlns="">
            <p:pic>
              <p:nvPicPr>
                <p:cNvPr id="11" name="Ink 10">
                  <a:extLst>
                    <a:ext uri="{FF2B5EF4-FFF2-40B4-BE49-F238E27FC236}">
                      <a16:creationId xmlns:a16="http://schemas.microsoft.com/office/drawing/2014/main" id="{69C76601-1861-3641-907D-3383435CCAD9}"/>
                    </a:ext>
                  </a:extLst>
                </p:cNvPr>
                <p:cNvPicPr/>
                <p:nvPr/>
              </p:nvPicPr>
              <p:blipFill>
                <a:blip r:embed="rId17"/>
                <a:stretch>
                  <a:fillRect/>
                </a:stretch>
              </p:blipFill>
              <p:spPr>
                <a:xfrm>
                  <a:off x="1901406" y="1723705"/>
                  <a:ext cx="196560" cy="32458"/>
                </a:xfrm>
                <a:prstGeom prst="rect">
                  <a:avLst/>
                </a:prstGeom>
              </p:spPr>
            </p:pic>
          </mc:Fallback>
        </mc:AlternateContent>
      </p:grpSp>
      <p:grpSp>
        <p:nvGrpSpPr>
          <p:cNvPr id="25" name="Group 24">
            <a:extLst>
              <a:ext uri="{FF2B5EF4-FFF2-40B4-BE49-F238E27FC236}">
                <a16:creationId xmlns:a16="http://schemas.microsoft.com/office/drawing/2014/main" id="{91641795-BD03-A94C-BBFB-3A56F30D22D4}"/>
              </a:ext>
            </a:extLst>
          </p:cNvPr>
          <p:cNvGrpSpPr/>
          <p:nvPr/>
        </p:nvGrpSpPr>
        <p:grpSpPr>
          <a:xfrm>
            <a:off x="2518446" y="1353114"/>
            <a:ext cx="1250280" cy="594360"/>
            <a:chOff x="2518446" y="1353114"/>
            <a:chExt cx="1250280" cy="594360"/>
          </a:xfrm>
        </p:grpSpPr>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1202B331-D730-A64B-AD75-9F61E7C15E76}"/>
                    </a:ext>
                  </a:extLst>
                </p14:cNvPr>
                <p14:cNvContentPartPr/>
                <p14:nvPr/>
              </p14:nvContentPartPr>
              <p14:xfrm>
                <a:off x="2526366" y="1571994"/>
                <a:ext cx="42480" cy="342000"/>
              </p14:xfrm>
            </p:contentPart>
          </mc:Choice>
          <mc:Fallback xmlns="">
            <p:pic>
              <p:nvPicPr>
                <p:cNvPr id="13" name="Ink 12">
                  <a:extLst>
                    <a:ext uri="{FF2B5EF4-FFF2-40B4-BE49-F238E27FC236}">
                      <a16:creationId xmlns:a16="http://schemas.microsoft.com/office/drawing/2014/main" id="{1202B331-D730-A64B-AD75-9F61E7C15E76}"/>
                    </a:ext>
                  </a:extLst>
                </p:cNvPr>
                <p:cNvPicPr/>
                <p:nvPr/>
              </p:nvPicPr>
              <p:blipFill>
                <a:blip r:embed="rId19"/>
                <a:stretch>
                  <a:fillRect/>
                </a:stretch>
              </p:blipFill>
              <p:spPr>
                <a:xfrm>
                  <a:off x="2518806" y="1564434"/>
                  <a:ext cx="57600" cy="357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7005DFFA-23E1-7341-A43A-BB3084E07141}"/>
                    </a:ext>
                  </a:extLst>
                </p14:cNvPr>
                <p14:cNvContentPartPr/>
                <p14:nvPr/>
              </p14:nvContentPartPr>
              <p14:xfrm>
                <a:off x="2518446" y="1652274"/>
                <a:ext cx="272520" cy="282240"/>
              </p14:xfrm>
            </p:contentPart>
          </mc:Choice>
          <mc:Fallback xmlns="">
            <p:pic>
              <p:nvPicPr>
                <p:cNvPr id="14" name="Ink 13">
                  <a:extLst>
                    <a:ext uri="{FF2B5EF4-FFF2-40B4-BE49-F238E27FC236}">
                      <a16:creationId xmlns:a16="http://schemas.microsoft.com/office/drawing/2014/main" id="{7005DFFA-23E1-7341-A43A-BB3084E07141}"/>
                    </a:ext>
                  </a:extLst>
                </p:cNvPr>
                <p:cNvPicPr/>
                <p:nvPr/>
              </p:nvPicPr>
              <p:blipFill>
                <a:blip r:embed="rId21"/>
                <a:stretch>
                  <a:fillRect/>
                </a:stretch>
              </p:blipFill>
              <p:spPr>
                <a:xfrm>
                  <a:off x="2510896" y="1644714"/>
                  <a:ext cx="287620"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C478F58C-90F1-6740-8B42-C422D7D5C1F6}"/>
                    </a:ext>
                  </a:extLst>
                </p14:cNvPr>
                <p14:cNvContentPartPr/>
                <p14:nvPr/>
              </p14:nvContentPartPr>
              <p14:xfrm>
                <a:off x="2566686" y="1780434"/>
                <a:ext cx="208800" cy="27000"/>
              </p14:xfrm>
            </p:contentPart>
          </mc:Choice>
          <mc:Fallback xmlns="">
            <p:pic>
              <p:nvPicPr>
                <p:cNvPr id="15" name="Ink 14">
                  <a:extLst>
                    <a:ext uri="{FF2B5EF4-FFF2-40B4-BE49-F238E27FC236}">
                      <a16:creationId xmlns:a16="http://schemas.microsoft.com/office/drawing/2014/main" id="{C478F58C-90F1-6740-8B42-C422D7D5C1F6}"/>
                    </a:ext>
                  </a:extLst>
                </p:cNvPr>
                <p:cNvPicPr/>
                <p:nvPr/>
              </p:nvPicPr>
              <p:blipFill>
                <a:blip r:embed="rId23"/>
                <a:stretch>
                  <a:fillRect/>
                </a:stretch>
              </p:blipFill>
              <p:spPr>
                <a:xfrm>
                  <a:off x="2559126" y="1772772"/>
                  <a:ext cx="223920" cy="4232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31F89EFC-239C-CB4B-890D-9AD0CBF0586A}"/>
                    </a:ext>
                  </a:extLst>
                </p14:cNvPr>
                <p14:cNvContentPartPr/>
                <p14:nvPr/>
              </p14:nvContentPartPr>
              <p14:xfrm>
                <a:off x="2903286" y="1639674"/>
                <a:ext cx="330480" cy="307800"/>
              </p14:xfrm>
            </p:contentPart>
          </mc:Choice>
          <mc:Fallback xmlns="">
            <p:pic>
              <p:nvPicPr>
                <p:cNvPr id="17" name="Ink 16">
                  <a:extLst>
                    <a:ext uri="{FF2B5EF4-FFF2-40B4-BE49-F238E27FC236}">
                      <a16:creationId xmlns:a16="http://schemas.microsoft.com/office/drawing/2014/main" id="{31F89EFC-239C-CB4B-890D-9AD0CBF0586A}"/>
                    </a:ext>
                  </a:extLst>
                </p:cNvPr>
                <p:cNvPicPr/>
                <p:nvPr/>
              </p:nvPicPr>
              <p:blipFill>
                <a:blip r:embed="rId25"/>
                <a:stretch>
                  <a:fillRect/>
                </a:stretch>
              </p:blipFill>
              <p:spPr>
                <a:xfrm>
                  <a:off x="2895726" y="1632114"/>
                  <a:ext cx="34560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98B5D7C3-97B6-8748-BC7E-88EF3E60EFCD}"/>
                    </a:ext>
                  </a:extLst>
                </p14:cNvPr>
                <p14:cNvContentPartPr/>
                <p14:nvPr/>
              </p14:nvContentPartPr>
              <p14:xfrm>
                <a:off x="3192366" y="1395594"/>
                <a:ext cx="46440" cy="222840"/>
              </p14:xfrm>
            </p:contentPart>
          </mc:Choice>
          <mc:Fallback xmlns="">
            <p:pic>
              <p:nvPicPr>
                <p:cNvPr id="19" name="Ink 18">
                  <a:extLst>
                    <a:ext uri="{FF2B5EF4-FFF2-40B4-BE49-F238E27FC236}">
                      <a16:creationId xmlns:a16="http://schemas.microsoft.com/office/drawing/2014/main" id="{98B5D7C3-97B6-8748-BC7E-88EF3E60EFCD}"/>
                    </a:ext>
                  </a:extLst>
                </p:cNvPr>
                <p:cNvPicPr/>
                <p:nvPr/>
              </p:nvPicPr>
              <p:blipFill>
                <a:blip r:embed="rId27"/>
                <a:stretch>
                  <a:fillRect/>
                </a:stretch>
              </p:blipFill>
              <p:spPr>
                <a:xfrm>
                  <a:off x="3184806" y="1388034"/>
                  <a:ext cx="6156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BB39A395-3AAB-5D45-BFB2-DD50DE303F44}"/>
                    </a:ext>
                  </a:extLst>
                </p14:cNvPr>
                <p14:cNvContentPartPr/>
                <p14:nvPr/>
              </p14:nvContentPartPr>
              <p14:xfrm>
                <a:off x="3190206" y="1353114"/>
                <a:ext cx="169920" cy="281880"/>
              </p14:xfrm>
            </p:contentPart>
          </mc:Choice>
          <mc:Fallback xmlns="">
            <p:pic>
              <p:nvPicPr>
                <p:cNvPr id="20" name="Ink 19">
                  <a:extLst>
                    <a:ext uri="{FF2B5EF4-FFF2-40B4-BE49-F238E27FC236}">
                      <a16:creationId xmlns:a16="http://schemas.microsoft.com/office/drawing/2014/main" id="{BB39A395-3AAB-5D45-BFB2-DD50DE303F44}"/>
                    </a:ext>
                  </a:extLst>
                </p:cNvPr>
                <p:cNvPicPr/>
                <p:nvPr/>
              </p:nvPicPr>
              <p:blipFill>
                <a:blip r:embed="rId29"/>
                <a:stretch>
                  <a:fillRect/>
                </a:stretch>
              </p:blipFill>
              <p:spPr>
                <a:xfrm>
                  <a:off x="3182646" y="1345554"/>
                  <a:ext cx="18504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FCD01788-F0A1-4E46-8657-4820B0E7F46A}"/>
                    </a:ext>
                  </a:extLst>
                </p14:cNvPr>
                <p14:cNvContentPartPr/>
                <p14:nvPr/>
              </p14:nvContentPartPr>
              <p14:xfrm>
                <a:off x="3432846" y="1587834"/>
                <a:ext cx="122760" cy="52560"/>
              </p14:xfrm>
            </p:contentPart>
          </mc:Choice>
          <mc:Fallback xmlns="">
            <p:pic>
              <p:nvPicPr>
                <p:cNvPr id="21" name="Ink 20">
                  <a:extLst>
                    <a:ext uri="{FF2B5EF4-FFF2-40B4-BE49-F238E27FC236}">
                      <a16:creationId xmlns:a16="http://schemas.microsoft.com/office/drawing/2014/main" id="{FCD01788-F0A1-4E46-8657-4820B0E7F46A}"/>
                    </a:ext>
                  </a:extLst>
                </p:cNvPr>
                <p:cNvPicPr/>
                <p:nvPr/>
              </p:nvPicPr>
              <p:blipFill>
                <a:blip r:embed="rId31"/>
                <a:stretch>
                  <a:fillRect/>
                </a:stretch>
              </p:blipFill>
              <p:spPr>
                <a:xfrm>
                  <a:off x="3425286" y="1580274"/>
                  <a:ext cx="13788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4975C3F8-46C5-414D-969B-6DD3E229AE86}"/>
                    </a:ext>
                  </a:extLst>
                </p14:cNvPr>
                <p14:cNvContentPartPr/>
                <p14:nvPr/>
              </p14:nvContentPartPr>
              <p14:xfrm>
                <a:off x="3609246" y="1354194"/>
                <a:ext cx="159480" cy="231120"/>
              </p14:xfrm>
            </p:contentPart>
          </mc:Choice>
          <mc:Fallback xmlns="">
            <p:pic>
              <p:nvPicPr>
                <p:cNvPr id="23" name="Ink 22">
                  <a:extLst>
                    <a:ext uri="{FF2B5EF4-FFF2-40B4-BE49-F238E27FC236}">
                      <a16:creationId xmlns:a16="http://schemas.microsoft.com/office/drawing/2014/main" id="{4975C3F8-46C5-414D-969B-6DD3E229AE86}"/>
                    </a:ext>
                  </a:extLst>
                </p:cNvPr>
                <p:cNvPicPr/>
                <p:nvPr/>
              </p:nvPicPr>
              <p:blipFill>
                <a:blip r:embed="rId33"/>
                <a:stretch>
                  <a:fillRect/>
                </a:stretch>
              </p:blipFill>
              <p:spPr>
                <a:xfrm>
                  <a:off x="3601686" y="1346634"/>
                  <a:ext cx="17460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03B86D83-ABEE-584A-A1DF-BE14547DC5BC}"/>
                    </a:ext>
                  </a:extLst>
                </p14:cNvPr>
                <p14:cNvContentPartPr/>
                <p14:nvPr/>
              </p14:nvContentPartPr>
              <p14:xfrm>
                <a:off x="3556686" y="1462554"/>
                <a:ext cx="176400" cy="29520"/>
              </p14:xfrm>
            </p:contentPart>
          </mc:Choice>
          <mc:Fallback xmlns="">
            <p:pic>
              <p:nvPicPr>
                <p:cNvPr id="24" name="Ink 23">
                  <a:extLst>
                    <a:ext uri="{FF2B5EF4-FFF2-40B4-BE49-F238E27FC236}">
                      <a16:creationId xmlns:a16="http://schemas.microsoft.com/office/drawing/2014/main" id="{03B86D83-ABEE-584A-A1DF-BE14547DC5BC}"/>
                    </a:ext>
                  </a:extLst>
                </p:cNvPr>
                <p:cNvPicPr/>
                <p:nvPr/>
              </p:nvPicPr>
              <p:blipFill>
                <a:blip r:embed="rId35"/>
                <a:stretch>
                  <a:fillRect/>
                </a:stretch>
              </p:blipFill>
              <p:spPr>
                <a:xfrm>
                  <a:off x="3549126" y="1454994"/>
                  <a:ext cx="191520" cy="44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26" name="Ink 25">
                <a:extLst>
                  <a:ext uri="{FF2B5EF4-FFF2-40B4-BE49-F238E27FC236}">
                    <a16:creationId xmlns:a16="http://schemas.microsoft.com/office/drawing/2014/main" id="{727321CF-5570-944E-A6A6-1682B2C456A5}"/>
                  </a:ext>
                </a:extLst>
              </p14:cNvPr>
              <p14:cNvContentPartPr/>
              <p14:nvPr/>
            </p14:nvContentPartPr>
            <p14:xfrm>
              <a:off x="568326" y="1166994"/>
              <a:ext cx="3885480" cy="1244880"/>
            </p14:xfrm>
          </p:contentPart>
        </mc:Choice>
        <mc:Fallback xmlns="">
          <p:pic>
            <p:nvPicPr>
              <p:cNvPr id="26" name="Ink 25">
                <a:extLst>
                  <a:ext uri="{FF2B5EF4-FFF2-40B4-BE49-F238E27FC236}">
                    <a16:creationId xmlns:a16="http://schemas.microsoft.com/office/drawing/2014/main" id="{727321CF-5570-944E-A6A6-1682B2C456A5}"/>
                  </a:ext>
                </a:extLst>
              </p:cNvPr>
              <p:cNvPicPr/>
              <p:nvPr/>
            </p:nvPicPr>
            <p:blipFill>
              <a:blip r:embed="rId37"/>
              <a:stretch>
                <a:fillRect/>
              </a:stretch>
            </p:blipFill>
            <p:spPr>
              <a:xfrm>
                <a:off x="559326" y="1157994"/>
                <a:ext cx="3903120" cy="1262520"/>
              </a:xfrm>
              <a:prstGeom prst="rect">
                <a:avLst/>
              </a:prstGeom>
            </p:spPr>
          </p:pic>
        </mc:Fallback>
      </mc:AlternateContent>
      <p:grpSp>
        <p:nvGrpSpPr>
          <p:cNvPr id="36" name="Group 35">
            <a:extLst>
              <a:ext uri="{FF2B5EF4-FFF2-40B4-BE49-F238E27FC236}">
                <a16:creationId xmlns:a16="http://schemas.microsoft.com/office/drawing/2014/main" id="{9B7CED33-1C56-EA49-91E9-AE7BA6847502}"/>
              </a:ext>
            </a:extLst>
          </p:cNvPr>
          <p:cNvGrpSpPr/>
          <p:nvPr/>
        </p:nvGrpSpPr>
        <p:grpSpPr>
          <a:xfrm>
            <a:off x="4892646" y="1512594"/>
            <a:ext cx="1572840" cy="300960"/>
            <a:chOff x="4892646" y="1512594"/>
            <a:chExt cx="1572840" cy="300960"/>
          </a:xfrm>
        </p:grpSpPr>
        <mc:AlternateContent xmlns:mc="http://schemas.openxmlformats.org/markup-compatibility/2006" xmlns:p14="http://schemas.microsoft.com/office/powerpoint/2010/main">
          <mc:Choice Requires="p14">
            <p:contentPart p14:bwMode="auto" r:id="rId38">
              <p14:nvContentPartPr>
                <p14:cNvPr id="27" name="Ink 26">
                  <a:extLst>
                    <a:ext uri="{FF2B5EF4-FFF2-40B4-BE49-F238E27FC236}">
                      <a16:creationId xmlns:a16="http://schemas.microsoft.com/office/drawing/2014/main" id="{B5A11A04-F6C7-744E-AC14-18AF81A28FDA}"/>
                    </a:ext>
                  </a:extLst>
                </p14:cNvPr>
                <p14:cNvContentPartPr/>
                <p14:nvPr/>
              </p14:nvContentPartPr>
              <p14:xfrm>
                <a:off x="4900566" y="1512594"/>
                <a:ext cx="71280" cy="160560"/>
              </p14:xfrm>
            </p:contentPart>
          </mc:Choice>
          <mc:Fallback xmlns="">
            <p:pic>
              <p:nvPicPr>
                <p:cNvPr id="27" name="Ink 26">
                  <a:extLst>
                    <a:ext uri="{FF2B5EF4-FFF2-40B4-BE49-F238E27FC236}">
                      <a16:creationId xmlns:a16="http://schemas.microsoft.com/office/drawing/2014/main" id="{B5A11A04-F6C7-744E-AC14-18AF81A28FDA}"/>
                    </a:ext>
                  </a:extLst>
                </p:cNvPr>
                <p:cNvPicPr/>
                <p:nvPr/>
              </p:nvPicPr>
              <p:blipFill>
                <a:blip r:embed="rId39"/>
                <a:stretch>
                  <a:fillRect/>
                </a:stretch>
              </p:blipFill>
              <p:spPr>
                <a:xfrm>
                  <a:off x="4885086" y="1497114"/>
                  <a:ext cx="10188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8" name="Ink 27">
                  <a:extLst>
                    <a:ext uri="{FF2B5EF4-FFF2-40B4-BE49-F238E27FC236}">
                      <a16:creationId xmlns:a16="http://schemas.microsoft.com/office/drawing/2014/main" id="{2EEE0C3B-5121-D04C-8FE0-BC677384FD9A}"/>
                    </a:ext>
                  </a:extLst>
                </p14:cNvPr>
                <p14:cNvContentPartPr/>
                <p14:nvPr/>
              </p14:nvContentPartPr>
              <p14:xfrm>
                <a:off x="4892646" y="1678914"/>
                <a:ext cx="163800" cy="21600"/>
              </p14:xfrm>
            </p:contentPart>
          </mc:Choice>
          <mc:Fallback xmlns="">
            <p:pic>
              <p:nvPicPr>
                <p:cNvPr id="28" name="Ink 27">
                  <a:extLst>
                    <a:ext uri="{FF2B5EF4-FFF2-40B4-BE49-F238E27FC236}">
                      <a16:creationId xmlns:a16="http://schemas.microsoft.com/office/drawing/2014/main" id="{2EEE0C3B-5121-D04C-8FE0-BC677384FD9A}"/>
                    </a:ext>
                  </a:extLst>
                </p:cNvPr>
                <p:cNvPicPr/>
                <p:nvPr/>
              </p:nvPicPr>
              <p:blipFill>
                <a:blip r:embed="rId41"/>
                <a:stretch>
                  <a:fillRect/>
                </a:stretch>
              </p:blipFill>
              <p:spPr>
                <a:xfrm>
                  <a:off x="4877166" y="1663688"/>
                  <a:ext cx="194400" cy="51698"/>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id="{A15298E8-FC3D-5D4A-A909-0C9B9FD25DFA}"/>
                    </a:ext>
                  </a:extLst>
                </p14:cNvPr>
                <p14:cNvContentPartPr/>
                <p14:nvPr/>
              </p14:nvContentPartPr>
              <p14:xfrm>
                <a:off x="5117286" y="1575234"/>
                <a:ext cx="179280" cy="137880"/>
              </p14:xfrm>
            </p:contentPart>
          </mc:Choice>
          <mc:Fallback xmlns="">
            <p:pic>
              <p:nvPicPr>
                <p:cNvPr id="29" name="Ink 28">
                  <a:extLst>
                    <a:ext uri="{FF2B5EF4-FFF2-40B4-BE49-F238E27FC236}">
                      <a16:creationId xmlns:a16="http://schemas.microsoft.com/office/drawing/2014/main" id="{A15298E8-FC3D-5D4A-A909-0C9B9FD25DFA}"/>
                    </a:ext>
                  </a:extLst>
                </p:cNvPr>
                <p:cNvPicPr/>
                <p:nvPr/>
              </p:nvPicPr>
              <p:blipFill>
                <a:blip r:embed="rId43"/>
                <a:stretch>
                  <a:fillRect/>
                </a:stretch>
              </p:blipFill>
              <p:spPr>
                <a:xfrm>
                  <a:off x="5101806" y="1559754"/>
                  <a:ext cx="20988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Ink 29">
                  <a:extLst>
                    <a:ext uri="{FF2B5EF4-FFF2-40B4-BE49-F238E27FC236}">
                      <a16:creationId xmlns:a16="http://schemas.microsoft.com/office/drawing/2014/main" id="{DCB87EE2-9C5E-FA4D-9E65-D2C096E7CDD9}"/>
                    </a:ext>
                  </a:extLst>
                </p14:cNvPr>
                <p14:cNvContentPartPr/>
                <p14:nvPr/>
              </p14:nvContentPartPr>
              <p14:xfrm>
                <a:off x="5313846" y="1593594"/>
                <a:ext cx="66960" cy="147600"/>
              </p14:xfrm>
            </p:contentPart>
          </mc:Choice>
          <mc:Fallback xmlns="">
            <p:pic>
              <p:nvPicPr>
                <p:cNvPr id="30" name="Ink 29">
                  <a:extLst>
                    <a:ext uri="{FF2B5EF4-FFF2-40B4-BE49-F238E27FC236}">
                      <a16:creationId xmlns:a16="http://schemas.microsoft.com/office/drawing/2014/main" id="{DCB87EE2-9C5E-FA4D-9E65-D2C096E7CDD9}"/>
                    </a:ext>
                  </a:extLst>
                </p:cNvPr>
                <p:cNvPicPr/>
                <p:nvPr/>
              </p:nvPicPr>
              <p:blipFill>
                <a:blip r:embed="rId45"/>
                <a:stretch>
                  <a:fillRect/>
                </a:stretch>
              </p:blipFill>
              <p:spPr>
                <a:xfrm>
                  <a:off x="5298366" y="1578152"/>
                  <a:ext cx="97560" cy="178126"/>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94F26CB1-9593-1E40-8131-06451AF14B9F}"/>
                    </a:ext>
                  </a:extLst>
                </p14:cNvPr>
                <p14:cNvContentPartPr/>
                <p14:nvPr/>
              </p14:nvContentPartPr>
              <p14:xfrm>
                <a:off x="5361726" y="1613034"/>
                <a:ext cx="251280" cy="137520"/>
              </p14:xfrm>
            </p:contentPart>
          </mc:Choice>
          <mc:Fallback xmlns="">
            <p:pic>
              <p:nvPicPr>
                <p:cNvPr id="31" name="Ink 30">
                  <a:extLst>
                    <a:ext uri="{FF2B5EF4-FFF2-40B4-BE49-F238E27FC236}">
                      <a16:creationId xmlns:a16="http://schemas.microsoft.com/office/drawing/2014/main" id="{94F26CB1-9593-1E40-8131-06451AF14B9F}"/>
                    </a:ext>
                  </a:extLst>
                </p:cNvPr>
                <p:cNvPicPr/>
                <p:nvPr/>
              </p:nvPicPr>
              <p:blipFill>
                <a:blip r:embed="rId47"/>
                <a:stretch>
                  <a:fillRect/>
                </a:stretch>
              </p:blipFill>
              <p:spPr>
                <a:xfrm>
                  <a:off x="5346246" y="1597513"/>
                  <a:ext cx="281880" cy="1682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id="{EF1E7C7B-B65E-5549-87F5-927DC591439E}"/>
                    </a:ext>
                  </a:extLst>
                </p14:cNvPr>
                <p14:cNvContentPartPr/>
                <p14:nvPr/>
              </p14:nvContentPartPr>
              <p14:xfrm>
                <a:off x="5694726" y="1609794"/>
                <a:ext cx="279720" cy="164160"/>
              </p14:xfrm>
            </p:contentPart>
          </mc:Choice>
          <mc:Fallback xmlns="">
            <p:pic>
              <p:nvPicPr>
                <p:cNvPr id="32" name="Ink 31">
                  <a:extLst>
                    <a:ext uri="{FF2B5EF4-FFF2-40B4-BE49-F238E27FC236}">
                      <a16:creationId xmlns:a16="http://schemas.microsoft.com/office/drawing/2014/main" id="{EF1E7C7B-B65E-5549-87F5-927DC591439E}"/>
                    </a:ext>
                  </a:extLst>
                </p:cNvPr>
                <p:cNvPicPr/>
                <p:nvPr/>
              </p:nvPicPr>
              <p:blipFill>
                <a:blip r:embed="rId49"/>
                <a:stretch>
                  <a:fillRect/>
                </a:stretch>
              </p:blipFill>
              <p:spPr>
                <a:xfrm>
                  <a:off x="5679246" y="1594280"/>
                  <a:ext cx="310320" cy="194827"/>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 name="Ink 32">
                  <a:extLst>
                    <a:ext uri="{FF2B5EF4-FFF2-40B4-BE49-F238E27FC236}">
                      <a16:creationId xmlns:a16="http://schemas.microsoft.com/office/drawing/2014/main" id="{D08EF152-99E2-A94A-9153-671118718A9C}"/>
                    </a:ext>
                  </a:extLst>
                </p14:cNvPr>
                <p14:cNvContentPartPr/>
                <p14:nvPr/>
              </p14:nvContentPartPr>
              <p14:xfrm>
                <a:off x="6083526" y="1636074"/>
                <a:ext cx="216000" cy="120600"/>
              </p14:xfrm>
            </p:contentPart>
          </mc:Choice>
          <mc:Fallback xmlns="">
            <p:pic>
              <p:nvPicPr>
                <p:cNvPr id="33" name="Ink 32">
                  <a:extLst>
                    <a:ext uri="{FF2B5EF4-FFF2-40B4-BE49-F238E27FC236}">
                      <a16:creationId xmlns:a16="http://schemas.microsoft.com/office/drawing/2014/main" id="{D08EF152-99E2-A94A-9153-671118718A9C}"/>
                    </a:ext>
                  </a:extLst>
                </p:cNvPr>
                <p:cNvPicPr/>
                <p:nvPr/>
              </p:nvPicPr>
              <p:blipFill>
                <a:blip r:embed="rId51"/>
                <a:stretch>
                  <a:fillRect/>
                </a:stretch>
              </p:blipFill>
              <p:spPr>
                <a:xfrm>
                  <a:off x="6068046" y="1620594"/>
                  <a:ext cx="2466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4" name="Ink 33">
                  <a:extLst>
                    <a:ext uri="{FF2B5EF4-FFF2-40B4-BE49-F238E27FC236}">
                      <a16:creationId xmlns:a16="http://schemas.microsoft.com/office/drawing/2014/main" id="{5FC496D9-FD7F-A14A-9A27-D66B3B793245}"/>
                    </a:ext>
                  </a:extLst>
                </p14:cNvPr>
                <p14:cNvContentPartPr/>
                <p14:nvPr/>
              </p14:nvContentPartPr>
              <p14:xfrm>
                <a:off x="6416886" y="1555794"/>
                <a:ext cx="22320" cy="72720"/>
              </p14:xfrm>
            </p:contentPart>
          </mc:Choice>
          <mc:Fallback xmlns="">
            <p:pic>
              <p:nvPicPr>
                <p:cNvPr id="34" name="Ink 33">
                  <a:extLst>
                    <a:ext uri="{FF2B5EF4-FFF2-40B4-BE49-F238E27FC236}">
                      <a16:creationId xmlns:a16="http://schemas.microsoft.com/office/drawing/2014/main" id="{5FC496D9-FD7F-A14A-9A27-D66B3B793245}"/>
                    </a:ext>
                  </a:extLst>
                </p:cNvPr>
                <p:cNvPicPr/>
                <p:nvPr/>
              </p:nvPicPr>
              <p:blipFill>
                <a:blip r:embed="rId53"/>
                <a:stretch>
                  <a:fillRect/>
                </a:stretch>
              </p:blipFill>
              <p:spPr>
                <a:xfrm>
                  <a:off x="6401406" y="1540314"/>
                  <a:ext cx="529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5" name="Ink 34">
                  <a:extLst>
                    <a:ext uri="{FF2B5EF4-FFF2-40B4-BE49-F238E27FC236}">
                      <a16:creationId xmlns:a16="http://schemas.microsoft.com/office/drawing/2014/main" id="{8E96FB93-9FE7-B94C-8862-1B7ABC345728}"/>
                    </a:ext>
                  </a:extLst>
                </p14:cNvPr>
                <p14:cNvContentPartPr/>
                <p14:nvPr/>
              </p14:nvContentPartPr>
              <p14:xfrm>
                <a:off x="6448926" y="1748394"/>
                <a:ext cx="16560" cy="65160"/>
              </p14:xfrm>
            </p:contentPart>
          </mc:Choice>
          <mc:Fallback xmlns="">
            <p:pic>
              <p:nvPicPr>
                <p:cNvPr id="35" name="Ink 34">
                  <a:extLst>
                    <a:ext uri="{FF2B5EF4-FFF2-40B4-BE49-F238E27FC236}">
                      <a16:creationId xmlns:a16="http://schemas.microsoft.com/office/drawing/2014/main" id="{8E96FB93-9FE7-B94C-8862-1B7ABC345728}"/>
                    </a:ext>
                  </a:extLst>
                </p:cNvPr>
                <p:cNvPicPr/>
                <p:nvPr/>
              </p:nvPicPr>
              <p:blipFill>
                <a:blip r:embed="rId55"/>
                <a:stretch>
                  <a:fillRect/>
                </a:stretch>
              </p:blipFill>
              <p:spPr>
                <a:xfrm>
                  <a:off x="6433446" y="1732828"/>
                  <a:ext cx="47160" cy="95930"/>
                </a:xfrm>
                <a:prstGeom prst="rect">
                  <a:avLst/>
                </a:prstGeom>
              </p:spPr>
            </p:pic>
          </mc:Fallback>
        </mc:AlternateContent>
      </p:grpSp>
      <p:grpSp>
        <p:nvGrpSpPr>
          <p:cNvPr id="45" name="Group 44">
            <a:extLst>
              <a:ext uri="{FF2B5EF4-FFF2-40B4-BE49-F238E27FC236}">
                <a16:creationId xmlns:a16="http://schemas.microsoft.com/office/drawing/2014/main" id="{3B4E34E9-5D3D-384A-B076-E6F43A31DA70}"/>
              </a:ext>
            </a:extLst>
          </p:cNvPr>
          <p:cNvGrpSpPr/>
          <p:nvPr/>
        </p:nvGrpSpPr>
        <p:grpSpPr>
          <a:xfrm>
            <a:off x="4897686" y="2053314"/>
            <a:ext cx="816120" cy="273240"/>
            <a:chOff x="4897686" y="2053314"/>
            <a:chExt cx="816120" cy="273240"/>
          </a:xfrm>
        </p:grpSpPr>
        <mc:AlternateContent xmlns:mc="http://schemas.openxmlformats.org/markup-compatibility/2006" xmlns:p14="http://schemas.microsoft.com/office/powerpoint/2010/main">
          <mc:Choice Requires="p14">
            <p:contentPart p14:bwMode="auto" r:id="rId56">
              <p14:nvContentPartPr>
                <p14:cNvPr id="37" name="Ink 36">
                  <a:extLst>
                    <a:ext uri="{FF2B5EF4-FFF2-40B4-BE49-F238E27FC236}">
                      <a16:creationId xmlns:a16="http://schemas.microsoft.com/office/drawing/2014/main" id="{5F752C8E-97F8-614E-A85E-A4F058CF9964}"/>
                    </a:ext>
                  </a:extLst>
                </p14:cNvPr>
                <p14:cNvContentPartPr/>
                <p14:nvPr/>
              </p14:nvContentPartPr>
              <p14:xfrm>
                <a:off x="4989126" y="2085354"/>
                <a:ext cx="5040" cy="3960"/>
              </p14:xfrm>
            </p:contentPart>
          </mc:Choice>
          <mc:Fallback xmlns="">
            <p:pic>
              <p:nvPicPr>
                <p:cNvPr id="37" name="Ink 36">
                  <a:extLst>
                    <a:ext uri="{FF2B5EF4-FFF2-40B4-BE49-F238E27FC236}">
                      <a16:creationId xmlns:a16="http://schemas.microsoft.com/office/drawing/2014/main" id="{5F752C8E-97F8-614E-A85E-A4F058CF9964}"/>
                    </a:ext>
                  </a:extLst>
                </p:cNvPr>
                <p:cNvPicPr/>
                <p:nvPr/>
              </p:nvPicPr>
              <p:blipFill>
                <a:blip r:embed="rId57"/>
                <a:stretch>
                  <a:fillRect/>
                </a:stretch>
              </p:blipFill>
              <p:spPr>
                <a:xfrm>
                  <a:off x="4973646" y="2069874"/>
                  <a:ext cx="3564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8" name="Ink 37">
                  <a:extLst>
                    <a:ext uri="{FF2B5EF4-FFF2-40B4-BE49-F238E27FC236}">
                      <a16:creationId xmlns:a16="http://schemas.microsoft.com/office/drawing/2014/main" id="{E413D8BA-9002-1D47-8DA3-18844ECA8967}"/>
                    </a:ext>
                  </a:extLst>
                </p14:cNvPr>
                <p14:cNvContentPartPr/>
                <p14:nvPr/>
              </p14:nvContentPartPr>
              <p14:xfrm>
                <a:off x="4993446" y="2088954"/>
                <a:ext cx="48600" cy="210600"/>
              </p14:xfrm>
            </p:contentPart>
          </mc:Choice>
          <mc:Fallback xmlns="">
            <p:pic>
              <p:nvPicPr>
                <p:cNvPr id="38" name="Ink 37">
                  <a:extLst>
                    <a:ext uri="{FF2B5EF4-FFF2-40B4-BE49-F238E27FC236}">
                      <a16:creationId xmlns:a16="http://schemas.microsoft.com/office/drawing/2014/main" id="{E413D8BA-9002-1D47-8DA3-18844ECA8967}"/>
                    </a:ext>
                  </a:extLst>
                </p:cNvPr>
                <p:cNvPicPr/>
                <p:nvPr/>
              </p:nvPicPr>
              <p:blipFill>
                <a:blip r:embed="rId59"/>
                <a:stretch>
                  <a:fillRect/>
                </a:stretch>
              </p:blipFill>
              <p:spPr>
                <a:xfrm>
                  <a:off x="4977850" y="2073474"/>
                  <a:ext cx="79428"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0" name="Ink 39">
                  <a:extLst>
                    <a:ext uri="{FF2B5EF4-FFF2-40B4-BE49-F238E27FC236}">
                      <a16:creationId xmlns:a16="http://schemas.microsoft.com/office/drawing/2014/main" id="{E5E29952-AEF8-9C42-9424-A791144CE743}"/>
                    </a:ext>
                  </a:extLst>
                </p14:cNvPr>
                <p14:cNvContentPartPr/>
                <p14:nvPr/>
              </p14:nvContentPartPr>
              <p14:xfrm>
                <a:off x="4897686" y="2053314"/>
                <a:ext cx="198000" cy="80280"/>
              </p14:xfrm>
            </p:contentPart>
          </mc:Choice>
          <mc:Fallback xmlns="">
            <p:pic>
              <p:nvPicPr>
                <p:cNvPr id="40" name="Ink 39">
                  <a:extLst>
                    <a:ext uri="{FF2B5EF4-FFF2-40B4-BE49-F238E27FC236}">
                      <a16:creationId xmlns:a16="http://schemas.microsoft.com/office/drawing/2014/main" id="{E5E29952-AEF8-9C42-9424-A791144CE743}"/>
                    </a:ext>
                  </a:extLst>
                </p:cNvPr>
                <p:cNvPicPr/>
                <p:nvPr/>
              </p:nvPicPr>
              <p:blipFill>
                <a:blip r:embed="rId61"/>
                <a:stretch>
                  <a:fillRect/>
                </a:stretch>
              </p:blipFill>
              <p:spPr>
                <a:xfrm>
                  <a:off x="4882206" y="2037834"/>
                  <a:ext cx="22860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1" name="Ink 40">
                  <a:extLst>
                    <a:ext uri="{FF2B5EF4-FFF2-40B4-BE49-F238E27FC236}">
                      <a16:creationId xmlns:a16="http://schemas.microsoft.com/office/drawing/2014/main" id="{DD83B319-B474-D042-AD8A-25D12583B259}"/>
                    </a:ext>
                  </a:extLst>
                </p14:cNvPr>
                <p14:cNvContentPartPr/>
                <p14:nvPr/>
              </p14:nvContentPartPr>
              <p14:xfrm>
                <a:off x="5165526" y="2069154"/>
                <a:ext cx="55080" cy="208440"/>
              </p14:xfrm>
            </p:contentPart>
          </mc:Choice>
          <mc:Fallback xmlns="">
            <p:pic>
              <p:nvPicPr>
                <p:cNvPr id="41" name="Ink 40">
                  <a:extLst>
                    <a:ext uri="{FF2B5EF4-FFF2-40B4-BE49-F238E27FC236}">
                      <a16:creationId xmlns:a16="http://schemas.microsoft.com/office/drawing/2014/main" id="{DD83B319-B474-D042-AD8A-25D12583B259}"/>
                    </a:ext>
                  </a:extLst>
                </p:cNvPr>
                <p:cNvPicPr/>
                <p:nvPr/>
              </p:nvPicPr>
              <p:blipFill>
                <a:blip r:embed="rId63"/>
                <a:stretch>
                  <a:fillRect/>
                </a:stretch>
              </p:blipFill>
              <p:spPr>
                <a:xfrm>
                  <a:off x="5150046" y="2053674"/>
                  <a:ext cx="8568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2" name="Ink 41">
                  <a:extLst>
                    <a:ext uri="{FF2B5EF4-FFF2-40B4-BE49-F238E27FC236}">
                      <a16:creationId xmlns:a16="http://schemas.microsoft.com/office/drawing/2014/main" id="{C70E6BC8-4F6E-8249-B443-FAE0DC86DD2D}"/>
                    </a:ext>
                  </a:extLst>
                </p14:cNvPr>
                <p14:cNvContentPartPr/>
                <p14:nvPr/>
              </p14:nvContentPartPr>
              <p14:xfrm>
                <a:off x="5197566" y="2097234"/>
                <a:ext cx="168480" cy="220680"/>
              </p14:xfrm>
            </p:contentPart>
          </mc:Choice>
          <mc:Fallback xmlns="">
            <p:pic>
              <p:nvPicPr>
                <p:cNvPr id="42" name="Ink 41">
                  <a:extLst>
                    <a:ext uri="{FF2B5EF4-FFF2-40B4-BE49-F238E27FC236}">
                      <a16:creationId xmlns:a16="http://schemas.microsoft.com/office/drawing/2014/main" id="{C70E6BC8-4F6E-8249-B443-FAE0DC86DD2D}"/>
                    </a:ext>
                  </a:extLst>
                </p:cNvPr>
                <p:cNvPicPr/>
                <p:nvPr/>
              </p:nvPicPr>
              <p:blipFill>
                <a:blip r:embed="rId65"/>
                <a:stretch>
                  <a:fillRect/>
                </a:stretch>
              </p:blipFill>
              <p:spPr>
                <a:xfrm>
                  <a:off x="5182086" y="2081729"/>
                  <a:ext cx="199080" cy="25133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3" name="Ink 42">
                  <a:extLst>
                    <a:ext uri="{FF2B5EF4-FFF2-40B4-BE49-F238E27FC236}">
                      <a16:creationId xmlns:a16="http://schemas.microsoft.com/office/drawing/2014/main" id="{A63C9E2C-8DE7-AB4F-B84D-642E282A2594}"/>
                    </a:ext>
                  </a:extLst>
                </p14:cNvPr>
                <p14:cNvContentPartPr/>
                <p14:nvPr/>
              </p14:nvContentPartPr>
              <p14:xfrm>
                <a:off x="5422206" y="2101194"/>
                <a:ext cx="72000" cy="218520"/>
              </p14:xfrm>
            </p:contentPart>
          </mc:Choice>
          <mc:Fallback xmlns="">
            <p:pic>
              <p:nvPicPr>
                <p:cNvPr id="43" name="Ink 42">
                  <a:extLst>
                    <a:ext uri="{FF2B5EF4-FFF2-40B4-BE49-F238E27FC236}">
                      <a16:creationId xmlns:a16="http://schemas.microsoft.com/office/drawing/2014/main" id="{A63C9E2C-8DE7-AB4F-B84D-642E282A2594}"/>
                    </a:ext>
                  </a:extLst>
                </p:cNvPr>
                <p:cNvPicPr/>
                <p:nvPr/>
              </p:nvPicPr>
              <p:blipFill>
                <a:blip r:embed="rId67"/>
                <a:stretch>
                  <a:fillRect/>
                </a:stretch>
              </p:blipFill>
              <p:spPr>
                <a:xfrm>
                  <a:off x="5406726" y="2085714"/>
                  <a:ext cx="1026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4" name="Ink 43">
                  <a:extLst>
                    <a:ext uri="{FF2B5EF4-FFF2-40B4-BE49-F238E27FC236}">
                      <a16:creationId xmlns:a16="http://schemas.microsoft.com/office/drawing/2014/main" id="{58A0EC2E-F271-C740-AF4E-18F9B2560725}"/>
                    </a:ext>
                  </a:extLst>
                </p14:cNvPr>
                <p14:cNvContentPartPr/>
                <p14:nvPr/>
              </p14:nvContentPartPr>
              <p14:xfrm>
                <a:off x="5577726" y="2117394"/>
                <a:ext cx="136080" cy="209160"/>
              </p14:xfrm>
            </p:contentPart>
          </mc:Choice>
          <mc:Fallback xmlns="">
            <p:pic>
              <p:nvPicPr>
                <p:cNvPr id="44" name="Ink 43">
                  <a:extLst>
                    <a:ext uri="{FF2B5EF4-FFF2-40B4-BE49-F238E27FC236}">
                      <a16:creationId xmlns:a16="http://schemas.microsoft.com/office/drawing/2014/main" id="{58A0EC2E-F271-C740-AF4E-18F9B2560725}"/>
                    </a:ext>
                  </a:extLst>
                </p:cNvPr>
                <p:cNvPicPr/>
                <p:nvPr/>
              </p:nvPicPr>
              <p:blipFill>
                <a:blip r:embed="rId69"/>
                <a:stretch>
                  <a:fillRect/>
                </a:stretch>
              </p:blipFill>
              <p:spPr>
                <a:xfrm>
                  <a:off x="5562246" y="2101914"/>
                  <a:ext cx="166680" cy="239760"/>
                </a:xfrm>
                <a:prstGeom prst="rect">
                  <a:avLst/>
                </a:prstGeom>
              </p:spPr>
            </p:pic>
          </mc:Fallback>
        </mc:AlternateContent>
      </p:grpSp>
      <p:grpSp>
        <p:nvGrpSpPr>
          <p:cNvPr id="56" name="Group 55">
            <a:extLst>
              <a:ext uri="{FF2B5EF4-FFF2-40B4-BE49-F238E27FC236}">
                <a16:creationId xmlns:a16="http://schemas.microsoft.com/office/drawing/2014/main" id="{7E718A23-137B-F84C-8BAF-3BCDDDCAE621}"/>
              </a:ext>
            </a:extLst>
          </p:cNvPr>
          <p:cNvGrpSpPr/>
          <p:nvPr/>
        </p:nvGrpSpPr>
        <p:grpSpPr>
          <a:xfrm>
            <a:off x="6133566" y="2101194"/>
            <a:ext cx="642600" cy="302400"/>
            <a:chOff x="6133566" y="2101194"/>
            <a:chExt cx="642600" cy="302400"/>
          </a:xfrm>
        </p:grpSpPr>
        <mc:AlternateContent xmlns:mc="http://schemas.openxmlformats.org/markup-compatibility/2006" xmlns:p14="http://schemas.microsoft.com/office/powerpoint/2010/main">
          <mc:Choice Requires="p14">
            <p:contentPart p14:bwMode="auto" r:id="rId70">
              <p14:nvContentPartPr>
                <p14:cNvPr id="46" name="Ink 45">
                  <a:extLst>
                    <a:ext uri="{FF2B5EF4-FFF2-40B4-BE49-F238E27FC236}">
                      <a16:creationId xmlns:a16="http://schemas.microsoft.com/office/drawing/2014/main" id="{01C78572-7484-414D-8C63-5D1D2F0A8CE0}"/>
                    </a:ext>
                  </a:extLst>
                </p14:cNvPr>
                <p14:cNvContentPartPr/>
                <p14:nvPr/>
              </p14:nvContentPartPr>
              <p14:xfrm>
                <a:off x="6133566" y="2132514"/>
                <a:ext cx="49320" cy="255240"/>
              </p14:xfrm>
            </p:contentPart>
          </mc:Choice>
          <mc:Fallback xmlns="">
            <p:pic>
              <p:nvPicPr>
                <p:cNvPr id="46" name="Ink 45">
                  <a:extLst>
                    <a:ext uri="{FF2B5EF4-FFF2-40B4-BE49-F238E27FC236}">
                      <a16:creationId xmlns:a16="http://schemas.microsoft.com/office/drawing/2014/main" id="{01C78572-7484-414D-8C63-5D1D2F0A8CE0}"/>
                    </a:ext>
                  </a:extLst>
                </p:cNvPr>
                <p:cNvPicPr/>
                <p:nvPr/>
              </p:nvPicPr>
              <p:blipFill>
                <a:blip r:embed="rId71"/>
                <a:stretch>
                  <a:fillRect/>
                </a:stretch>
              </p:blipFill>
              <p:spPr>
                <a:xfrm>
                  <a:off x="6118086" y="2117034"/>
                  <a:ext cx="7992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7" name="Ink 46">
                  <a:extLst>
                    <a:ext uri="{FF2B5EF4-FFF2-40B4-BE49-F238E27FC236}">
                      <a16:creationId xmlns:a16="http://schemas.microsoft.com/office/drawing/2014/main" id="{1095FDD5-C1E8-AE45-91AE-E7B39E0F4355}"/>
                    </a:ext>
                  </a:extLst>
                </p14:cNvPr>
                <p14:cNvContentPartPr/>
                <p14:nvPr/>
              </p14:nvContentPartPr>
              <p14:xfrm>
                <a:off x="6176046" y="2111274"/>
                <a:ext cx="112320" cy="292320"/>
              </p14:xfrm>
            </p:contentPart>
          </mc:Choice>
          <mc:Fallback xmlns="">
            <p:pic>
              <p:nvPicPr>
                <p:cNvPr id="47" name="Ink 46">
                  <a:extLst>
                    <a:ext uri="{FF2B5EF4-FFF2-40B4-BE49-F238E27FC236}">
                      <a16:creationId xmlns:a16="http://schemas.microsoft.com/office/drawing/2014/main" id="{1095FDD5-C1E8-AE45-91AE-E7B39E0F4355}"/>
                    </a:ext>
                  </a:extLst>
                </p:cNvPr>
                <p:cNvPicPr/>
                <p:nvPr/>
              </p:nvPicPr>
              <p:blipFill>
                <a:blip r:embed="rId73"/>
                <a:stretch>
                  <a:fillRect/>
                </a:stretch>
              </p:blipFill>
              <p:spPr>
                <a:xfrm>
                  <a:off x="6160566" y="2095794"/>
                  <a:ext cx="14292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8" name="Ink 47">
                  <a:extLst>
                    <a:ext uri="{FF2B5EF4-FFF2-40B4-BE49-F238E27FC236}">
                      <a16:creationId xmlns:a16="http://schemas.microsoft.com/office/drawing/2014/main" id="{8E78F394-5FE9-F543-9474-2937133232AB}"/>
                    </a:ext>
                  </a:extLst>
                </p14:cNvPr>
                <p14:cNvContentPartPr/>
                <p14:nvPr/>
              </p14:nvContentPartPr>
              <p14:xfrm>
                <a:off x="6140046" y="2291994"/>
                <a:ext cx="138960" cy="34200"/>
              </p14:xfrm>
            </p:contentPart>
          </mc:Choice>
          <mc:Fallback xmlns="">
            <p:pic>
              <p:nvPicPr>
                <p:cNvPr id="48" name="Ink 47">
                  <a:extLst>
                    <a:ext uri="{FF2B5EF4-FFF2-40B4-BE49-F238E27FC236}">
                      <a16:creationId xmlns:a16="http://schemas.microsoft.com/office/drawing/2014/main" id="{8E78F394-5FE9-F543-9474-2937133232AB}"/>
                    </a:ext>
                  </a:extLst>
                </p:cNvPr>
                <p:cNvPicPr/>
                <p:nvPr/>
              </p:nvPicPr>
              <p:blipFill>
                <a:blip r:embed="rId75"/>
                <a:stretch>
                  <a:fillRect/>
                </a:stretch>
              </p:blipFill>
              <p:spPr>
                <a:xfrm>
                  <a:off x="6124566" y="2276514"/>
                  <a:ext cx="16956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9" name="Ink 48">
                  <a:extLst>
                    <a:ext uri="{FF2B5EF4-FFF2-40B4-BE49-F238E27FC236}">
                      <a16:creationId xmlns:a16="http://schemas.microsoft.com/office/drawing/2014/main" id="{D981AF11-97A2-854E-B19C-0A95C278C943}"/>
                    </a:ext>
                  </a:extLst>
                </p14:cNvPr>
                <p14:cNvContentPartPr/>
                <p14:nvPr/>
              </p14:nvContentPartPr>
              <p14:xfrm>
                <a:off x="6304206" y="2101194"/>
                <a:ext cx="209880" cy="260640"/>
              </p14:xfrm>
            </p:contentPart>
          </mc:Choice>
          <mc:Fallback xmlns="">
            <p:pic>
              <p:nvPicPr>
                <p:cNvPr id="49" name="Ink 48">
                  <a:extLst>
                    <a:ext uri="{FF2B5EF4-FFF2-40B4-BE49-F238E27FC236}">
                      <a16:creationId xmlns:a16="http://schemas.microsoft.com/office/drawing/2014/main" id="{D981AF11-97A2-854E-B19C-0A95C278C943}"/>
                    </a:ext>
                  </a:extLst>
                </p:cNvPr>
                <p:cNvPicPr/>
                <p:nvPr/>
              </p:nvPicPr>
              <p:blipFill>
                <a:blip r:embed="rId77"/>
                <a:stretch>
                  <a:fillRect/>
                </a:stretch>
              </p:blipFill>
              <p:spPr>
                <a:xfrm>
                  <a:off x="6288726" y="2085714"/>
                  <a:ext cx="24048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0" name="Ink 49">
                  <a:extLst>
                    <a:ext uri="{FF2B5EF4-FFF2-40B4-BE49-F238E27FC236}">
                      <a16:creationId xmlns:a16="http://schemas.microsoft.com/office/drawing/2014/main" id="{CF01BA96-801E-084D-AD89-32B320DEF062}"/>
                    </a:ext>
                  </a:extLst>
                </p14:cNvPr>
                <p14:cNvContentPartPr/>
                <p14:nvPr/>
              </p14:nvContentPartPr>
              <p14:xfrm>
                <a:off x="6513006" y="2149434"/>
                <a:ext cx="263160" cy="156240"/>
              </p14:xfrm>
            </p:contentPart>
          </mc:Choice>
          <mc:Fallback xmlns="">
            <p:pic>
              <p:nvPicPr>
                <p:cNvPr id="50" name="Ink 49">
                  <a:extLst>
                    <a:ext uri="{FF2B5EF4-FFF2-40B4-BE49-F238E27FC236}">
                      <a16:creationId xmlns:a16="http://schemas.microsoft.com/office/drawing/2014/main" id="{CF01BA96-801E-084D-AD89-32B320DEF062}"/>
                    </a:ext>
                  </a:extLst>
                </p:cNvPr>
                <p:cNvPicPr/>
                <p:nvPr/>
              </p:nvPicPr>
              <p:blipFill>
                <a:blip r:embed="rId79"/>
                <a:stretch>
                  <a:fillRect/>
                </a:stretch>
              </p:blipFill>
              <p:spPr>
                <a:xfrm>
                  <a:off x="6497526" y="2133954"/>
                  <a:ext cx="293760" cy="186840"/>
                </a:xfrm>
                <a:prstGeom prst="rect">
                  <a:avLst/>
                </a:prstGeom>
              </p:spPr>
            </p:pic>
          </mc:Fallback>
        </mc:AlternateContent>
      </p:grpSp>
      <p:grpSp>
        <p:nvGrpSpPr>
          <p:cNvPr id="55" name="Group 54">
            <a:extLst>
              <a:ext uri="{FF2B5EF4-FFF2-40B4-BE49-F238E27FC236}">
                <a16:creationId xmlns:a16="http://schemas.microsoft.com/office/drawing/2014/main" id="{F4F4E95C-4A6C-7C41-873F-955F717D1A44}"/>
              </a:ext>
            </a:extLst>
          </p:cNvPr>
          <p:cNvGrpSpPr/>
          <p:nvPr/>
        </p:nvGrpSpPr>
        <p:grpSpPr>
          <a:xfrm>
            <a:off x="6956166" y="2152674"/>
            <a:ext cx="343080" cy="373680"/>
            <a:chOff x="6956166" y="2152674"/>
            <a:chExt cx="343080" cy="373680"/>
          </a:xfrm>
        </p:grpSpPr>
        <mc:AlternateContent xmlns:mc="http://schemas.openxmlformats.org/markup-compatibility/2006" xmlns:p14="http://schemas.microsoft.com/office/powerpoint/2010/main">
          <mc:Choice Requires="p14">
            <p:contentPart p14:bwMode="auto" r:id="rId80">
              <p14:nvContentPartPr>
                <p14:cNvPr id="51" name="Ink 50">
                  <a:extLst>
                    <a:ext uri="{FF2B5EF4-FFF2-40B4-BE49-F238E27FC236}">
                      <a16:creationId xmlns:a16="http://schemas.microsoft.com/office/drawing/2014/main" id="{6B199D8C-9446-C940-8424-3B3527B76643}"/>
                    </a:ext>
                  </a:extLst>
                </p14:cNvPr>
                <p14:cNvContentPartPr/>
                <p14:nvPr/>
              </p14:nvContentPartPr>
              <p14:xfrm>
                <a:off x="6956166" y="2152674"/>
                <a:ext cx="136440" cy="229320"/>
              </p14:xfrm>
            </p:contentPart>
          </mc:Choice>
          <mc:Fallback xmlns="">
            <p:pic>
              <p:nvPicPr>
                <p:cNvPr id="51" name="Ink 50">
                  <a:extLst>
                    <a:ext uri="{FF2B5EF4-FFF2-40B4-BE49-F238E27FC236}">
                      <a16:creationId xmlns:a16="http://schemas.microsoft.com/office/drawing/2014/main" id="{6B199D8C-9446-C940-8424-3B3527B76643}"/>
                    </a:ext>
                  </a:extLst>
                </p:cNvPr>
                <p:cNvPicPr/>
                <p:nvPr/>
              </p:nvPicPr>
              <p:blipFill>
                <a:blip r:embed="rId81"/>
                <a:stretch>
                  <a:fillRect/>
                </a:stretch>
              </p:blipFill>
              <p:spPr>
                <a:xfrm>
                  <a:off x="6940686" y="2137194"/>
                  <a:ext cx="16704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2" name="Ink 51">
                  <a:extLst>
                    <a:ext uri="{FF2B5EF4-FFF2-40B4-BE49-F238E27FC236}">
                      <a16:creationId xmlns:a16="http://schemas.microsoft.com/office/drawing/2014/main" id="{1AF47A32-2A4E-BF4F-B9BC-F719CE9B22C3}"/>
                    </a:ext>
                  </a:extLst>
                </p14:cNvPr>
                <p14:cNvContentPartPr/>
                <p14:nvPr/>
              </p14:nvContentPartPr>
              <p14:xfrm>
                <a:off x="6961926" y="2293794"/>
                <a:ext cx="146520" cy="17640"/>
              </p14:xfrm>
            </p:contentPart>
          </mc:Choice>
          <mc:Fallback xmlns="">
            <p:pic>
              <p:nvPicPr>
                <p:cNvPr id="52" name="Ink 51">
                  <a:extLst>
                    <a:ext uri="{FF2B5EF4-FFF2-40B4-BE49-F238E27FC236}">
                      <a16:creationId xmlns:a16="http://schemas.microsoft.com/office/drawing/2014/main" id="{1AF47A32-2A4E-BF4F-B9BC-F719CE9B22C3}"/>
                    </a:ext>
                  </a:extLst>
                </p:cNvPr>
                <p:cNvPicPr/>
                <p:nvPr/>
              </p:nvPicPr>
              <p:blipFill>
                <a:blip r:embed="rId83"/>
                <a:stretch>
                  <a:fillRect/>
                </a:stretch>
              </p:blipFill>
              <p:spPr>
                <a:xfrm>
                  <a:off x="6946446" y="2278314"/>
                  <a:ext cx="17712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3" name="Ink 52">
                  <a:extLst>
                    <a:ext uri="{FF2B5EF4-FFF2-40B4-BE49-F238E27FC236}">
                      <a16:creationId xmlns:a16="http://schemas.microsoft.com/office/drawing/2014/main" id="{8307CCAA-9A29-1341-9C36-8A4310DDBABB}"/>
                    </a:ext>
                  </a:extLst>
                </p14:cNvPr>
                <p14:cNvContentPartPr/>
                <p14:nvPr/>
              </p14:nvContentPartPr>
              <p14:xfrm>
                <a:off x="7122486" y="2245554"/>
                <a:ext cx="141480" cy="48960"/>
              </p14:xfrm>
            </p:contentPart>
          </mc:Choice>
          <mc:Fallback xmlns="">
            <p:pic>
              <p:nvPicPr>
                <p:cNvPr id="53" name="Ink 52">
                  <a:extLst>
                    <a:ext uri="{FF2B5EF4-FFF2-40B4-BE49-F238E27FC236}">
                      <a16:creationId xmlns:a16="http://schemas.microsoft.com/office/drawing/2014/main" id="{8307CCAA-9A29-1341-9C36-8A4310DDBABB}"/>
                    </a:ext>
                  </a:extLst>
                </p:cNvPr>
                <p:cNvPicPr/>
                <p:nvPr/>
              </p:nvPicPr>
              <p:blipFill>
                <a:blip r:embed="rId85"/>
                <a:stretch>
                  <a:fillRect/>
                </a:stretch>
              </p:blipFill>
              <p:spPr>
                <a:xfrm>
                  <a:off x="7107006" y="2230074"/>
                  <a:ext cx="17208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4" name="Ink 53">
                  <a:extLst>
                    <a:ext uri="{FF2B5EF4-FFF2-40B4-BE49-F238E27FC236}">
                      <a16:creationId xmlns:a16="http://schemas.microsoft.com/office/drawing/2014/main" id="{946D0F52-3A69-164A-B53C-756C7E36EE59}"/>
                    </a:ext>
                  </a:extLst>
                </p14:cNvPr>
                <p14:cNvContentPartPr/>
                <p14:nvPr/>
              </p14:nvContentPartPr>
              <p14:xfrm>
                <a:off x="7266846" y="2229714"/>
                <a:ext cx="32400" cy="296640"/>
              </p14:xfrm>
            </p:contentPart>
          </mc:Choice>
          <mc:Fallback xmlns="">
            <p:pic>
              <p:nvPicPr>
                <p:cNvPr id="54" name="Ink 53">
                  <a:extLst>
                    <a:ext uri="{FF2B5EF4-FFF2-40B4-BE49-F238E27FC236}">
                      <a16:creationId xmlns:a16="http://schemas.microsoft.com/office/drawing/2014/main" id="{946D0F52-3A69-164A-B53C-756C7E36EE59}"/>
                    </a:ext>
                  </a:extLst>
                </p:cNvPr>
                <p:cNvPicPr/>
                <p:nvPr/>
              </p:nvPicPr>
              <p:blipFill>
                <a:blip r:embed="rId87"/>
                <a:stretch>
                  <a:fillRect/>
                </a:stretch>
              </p:blipFill>
              <p:spPr>
                <a:xfrm>
                  <a:off x="7251366" y="2214234"/>
                  <a:ext cx="63000" cy="327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8">
            <p14:nvContentPartPr>
              <p14:cNvPr id="57" name="Ink 56">
                <a:extLst>
                  <a:ext uri="{FF2B5EF4-FFF2-40B4-BE49-F238E27FC236}">
                    <a16:creationId xmlns:a16="http://schemas.microsoft.com/office/drawing/2014/main" id="{2EF655DB-6083-F240-B697-770C80F49FF3}"/>
                  </a:ext>
                </a:extLst>
              </p14:cNvPr>
              <p14:cNvContentPartPr/>
              <p14:nvPr/>
            </p14:nvContentPartPr>
            <p14:xfrm>
              <a:off x="7438926" y="2140434"/>
              <a:ext cx="136440" cy="236160"/>
            </p14:xfrm>
          </p:contentPart>
        </mc:Choice>
        <mc:Fallback xmlns="">
          <p:pic>
            <p:nvPicPr>
              <p:cNvPr id="57" name="Ink 56">
                <a:extLst>
                  <a:ext uri="{FF2B5EF4-FFF2-40B4-BE49-F238E27FC236}">
                    <a16:creationId xmlns:a16="http://schemas.microsoft.com/office/drawing/2014/main" id="{2EF655DB-6083-F240-B697-770C80F49FF3}"/>
                  </a:ext>
                </a:extLst>
              </p:cNvPr>
              <p:cNvPicPr/>
              <p:nvPr/>
            </p:nvPicPr>
            <p:blipFill>
              <a:blip r:embed="rId89"/>
              <a:stretch>
                <a:fillRect/>
              </a:stretch>
            </p:blipFill>
            <p:spPr>
              <a:xfrm>
                <a:off x="7423446" y="2124954"/>
                <a:ext cx="167040" cy="266760"/>
              </a:xfrm>
              <a:prstGeom prst="rect">
                <a:avLst/>
              </a:prstGeom>
            </p:spPr>
          </p:pic>
        </mc:Fallback>
      </mc:AlternateContent>
      <p:grpSp>
        <p:nvGrpSpPr>
          <p:cNvPr id="66" name="Group 65">
            <a:extLst>
              <a:ext uri="{FF2B5EF4-FFF2-40B4-BE49-F238E27FC236}">
                <a16:creationId xmlns:a16="http://schemas.microsoft.com/office/drawing/2014/main" id="{A044A6F0-D2A4-3549-8098-9B37D79C92DF}"/>
              </a:ext>
            </a:extLst>
          </p:cNvPr>
          <p:cNvGrpSpPr/>
          <p:nvPr/>
        </p:nvGrpSpPr>
        <p:grpSpPr>
          <a:xfrm>
            <a:off x="7764366" y="1860714"/>
            <a:ext cx="1215360" cy="609840"/>
            <a:chOff x="7764366" y="1860714"/>
            <a:chExt cx="1215360" cy="609840"/>
          </a:xfrm>
        </p:grpSpPr>
        <mc:AlternateContent xmlns:mc="http://schemas.openxmlformats.org/markup-compatibility/2006" xmlns:p14="http://schemas.microsoft.com/office/powerpoint/2010/main">
          <mc:Choice Requires="p14">
            <p:contentPart p14:bwMode="auto" r:id="rId90">
              <p14:nvContentPartPr>
                <p14:cNvPr id="58" name="Ink 57">
                  <a:extLst>
                    <a:ext uri="{FF2B5EF4-FFF2-40B4-BE49-F238E27FC236}">
                      <a16:creationId xmlns:a16="http://schemas.microsoft.com/office/drawing/2014/main" id="{9F198A68-2046-AC4E-9641-9CB1BAA30078}"/>
                    </a:ext>
                  </a:extLst>
                </p14:cNvPr>
                <p14:cNvContentPartPr/>
                <p14:nvPr/>
              </p14:nvContentPartPr>
              <p14:xfrm>
                <a:off x="7764366" y="2226114"/>
                <a:ext cx="255960" cy="113040"/>
              </p14:xfrm>
            </p:contentPart>
          </mc:Choice>
          <mc:Fallback xmlns="">
            <p:pic>
              <p:nvPicPr>
                <p:cNvPr id="58" name="Ink 57">
                  <a:extLst>
                    <a:ext uri="{FF2B5EF4-FFF2-40B4-BE49-F238E27FC236}">
                      <a16:creationId xmlns:a16="http://schemas.microsoft.com/office/drawing/2014/main" id="{9F198A68-2046-AC4E-9641-9CB1BAA30078}"/>
                    </a:ext>
                  </a:extLst>
                </p:cNvPr>
                <p:cNvPicPr/>
                <p:nvPr/>
              </p:nvPicPr>
              <p:blipFill>
                <a:blip r:embed="rId91"/>
                <a:stretch>
                  <a:fillRect/>
                </a:stretch>
              </p:blipFill>
              <p:spPr>
                <a:xfrm>
                  <a:off x="7748886" y="2210634"/>
                  <a:ext cx="28656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9" name="Ink 58">
                  <a:extLst>
                    <a:ext uri="{FF2B5EF4-FFF2-40B4-BE49-F238E27FC236}">
                      <a16:creationId xmlns:a16="http://schemas.microsoft.com/office/drawing/2014/main" id="{A18A920C-086A-7C43-BF62-3120F085EE7A}"/>
                    </a:ext>
                  </a:extLst>
                </p14:cNvPr>
                <p14:cNvContentPartPr/>
                <p14:nvPr/>
              </p14:nvContentPartPr>
              <p14:xfrm>
                <a:off x="8165406" y="2261034"/>
                <a:ext cx="147600" cy="64440"/>
              </p14:xfrm>
            </p:contentPart>
          </mc:Choice>
          <mc:Fallback xmlns="">
            <p:pic>
              <p:nvPicPr>
                <p:cNvPr id="59" name="Ink 58">
                  <a:extLst>
                    <a:ext uri="{FF2B5EF4-FFF2-40B4-BE49-F238E27FC236}">
                      <a16:creationId xmlns:a16="http://schemas.microsoft.com/office/drawing/2014/main" id="{A18A920C-086A-7C43-BF62-3120F085EE7A}"/>
                    </a:ext>
                  </a:extLst>
                </p:cNvPr>
                <p:cNvPicPr/>
                <p:nvPr/>
              </p:nvPicPr>
              <p:blipFill>
                <a:blip r:embed="rId93"/>
                <a:stretch>
                  <a:fillRect/>
                </a:stretch>
              </p:blipFill>
              <p:spPr>
                <a:xfrm>
                  <a:off x="8149926" y="2245467"/>
                  <a:ext cx="178200" cy="95212"/>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0" name="Ink 59">
                  <a:extLst>
                    <a:ext uri="{FF2B5EF4-FFF2-40B4-BE49-F238E27FC236}">
                      <a16:creationId xmlns:a16="http://schemas.microsoft.com/office/drawing/2014/main" id="{BF900354-2168-0B47-8890-A83369340847}"/>
                    </a:ext>
                  </a:extLst>
                </p14:cNvPr>
                <p14:cNvContentPartPr/>
                <p14:nvPr/>
              </p14:nvContentPartPr>
              <p14:xfrm>
                <a:off x="8325606" y="2165634"/>
                <a:ext cx="221760" cy="202320"/>
              </p14:xfrm>
            </p:contentPart>
          </mc:Choice>
          <mc:Fallback xmlns="">
            <p:pic>
              <p:nvPicPr>
                <p:cNvPr id="60" name="Ink 59">
                  <a:extLst>
                    <a:ext uri="{FF2B5EF4-FFF2-40B4-BE49-F238E27FC236}">
                      <a16:creationId xmlns:a16="http://schemas.microsoft.com/office/drawing/2014/main" id="{BF900354-2168-0B47-8890-A83369340847}"/>
                    </a:ext>
                  </a:extLst>
                </p:cNvPr>
                <p:cNvPicPr/>
                <p:nvPr/>
              </p:nvPicPr>
              <p:blipFill>
                <a:blip r:embed="rId95"/>
                <a:stretch>
                  <a:fillRect/>
                </a:stretch>
              </p:blipFill>
              <p:spPr>
                <a:xfrm>
                  <a:off x="8310126" y="2150154"/>
                  <a:ext cx="25236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1" name="Ink 60">
                  <a:extLst>
                    <a:ext uri="{FF2B5EF4-FFF2-40B4-BE49-F238E27FC236}">
                      <a16:creationId xmlns:a16="http://schemas.microsoft.com/office/drawing/2014/main" id="{D28007E0-5523-254F-8E11-7DDD099021B8}"/>
                    </a:ext>
                  </a:extLst>
                </p14:cNvPr>
                <p14:cNvContentPartPr/>
                <p14:nvPr/>
              </p14:nvContentPartPr>
              <p14:xfrm>
                <a:off x="8566446" y="2149434"/>
                <a:ext cx="155160" cy="190800"/>
              </p14:xfrm>
            </p:contentPart>
          </mc:Choice>
          <mc:Fallback xmlns="">
            <p:pic>
              <p:nvPicPr>
                <p:cNvPr id="61" name="Ink 60">
                  <a:extLst>
                    <a:ext uri="{FF2B5EF4-FFF2-40B4-BE49-F238E27FC236}">
                      <a16:creationId xmlns:a16="http://schemas.microsoft.com/office/drawing/2014/main" id="{D28007E0-5523-254F-8E11-7DDD099021B8}"/>
                    </a:ext>
                  </a:extLst>
                </p:cNvPr>
                <p:cNvPicPr/>
                <p:nvPr/>
              </p:nvPicPr>
              <p:blipFill>
                <a:blip r:embed="rId97"/>
                <a:stretch>
                  <a:fillRect/>
                </a:stretch>
              </p:blipFill>
              <p:spPr>
                <a:xfrm>
                  <a:off x="8550966" y="2133954"/>
                  <a:ext cx="18576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2" name="Ink 61">
                  <a:extLst>
                    <a:ext uri="{FF2B5EF4-FFF2-40B4-BE49-F238E27FC236}">
                      <a16:creationId xmlns:a16="http://schemas.microsoft.com/office/drawing/2014/main" id="{1FCA8AE0-C738-5D49-88B1-67AD0329BED4}"/>
                    </a:ext>
                  </a:extLst>
                </p14:cNvPr>
                <p14:cNvContentPartPr/>
                <p14:nvPr/>
              </p14:nvContentPartPr>
              <p14:xfrm>
                <a:off x="8662566" y="2277954"/>
                <a:ext cx="56520" cy="80640"/>
              </p14:xfrm>
            </p:contentPart>
          </mc:Choice>
          <mc:Fallback xmlns="">
            <p:pic>
              <p:nvPicPr>
                <p:cNvPr id="62" name="Ink 61">
                  <a:extLst>
                    <a:ext uri="{FF2B5EF4-FFF2-40B4-BE49-F238E27FC236}">
                      <a16:creationId xmlns:a16="http://schemas.microsoft.com/office/drawing/2014/main" id="{1FCA8AE0-C738-5D49-88B1-67AD0329BED4}"/>
                    </a:ext>
                  </a:extLst>
                </p:cNvPr>
                <p:cNvPicPr/>
                <p:nvPr/>
              </p:nvPicPr>
              <p:blipFill>
                <a:blip r:embed="rId99"/>
                <a:stretch>
                  <a:fillRect/>
                </a:stretch>
              </p:blipFill>
              <p:spPr>
                <a:xfrm>
                  <a:off x="8647184" y="2262474"/>
                  <a:ext cx="86926"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3" name="Ink 62">
                  <a:extLst>
                    <a:ext uri="{FF2B5EF4-FFF2-40B4-BE49-F238E27FC236}">
                      <a16:creationId xmlns:a16="http://schemas.microsoft.com/office/drawing/2014/main" id="{4159D74C-6030-C44E-A460-96AE91EC835E}"/>
                    </a:ext>
                  </a:extLst>
                </p14:cNvPr>
                <p14:cNvContentPartPr/>
                <p14:nvPr/>
              </p14:nvContentPartPr>
              <p14:xfrm>
                <a:off x="8775966" y="2213514"/>
                <a:ext cx="68040" cy="197640"/>
              </p14:xfrm>
            </p:contentPart>
          </mc:Choice>
          <mc:Fallback xmlns="">
            <p:pic>
              <p:nvPicPr>
                <p:cNvPr id="63" name="Ink 62">
                  <a:extLst>
                    <a:ext uri="{FF2B5EF4-FFF2-40B4-BE49-F238E27FC236}">
                      <a16:creationId xmlns:a16="http://schemas.microsoft.com/office/drawing/2014/main" id="{4159D74C-6030-C44E-A460-96AE91EC835E}"/>
                    </a:ext>
                  </a:extLst>
                </p:cNvPr>
                <p:cNvPicPr/>
                <p:nvPr/>
              </p:nvPicPr>
              <p:blipFill>
                <a:blip r:embed="rId101"/>
                <a:stretch>
                  <a:fillRect/>
                </a:stretch>
              </p:blipFill>
              <p:spPr>
                <a:xfrm>
                  <a:off x="8760486" y="2198034"/>
                  <a:ext cx="9864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4" name="Ink 63">
                  <a:extLst>
                    <a:ext uri="{FF2B5EF4-FFF2-40B4-BE49-F238E27FC236}">
                      <a16:creationId xmlns:a16="http://schemas.microsoft.com/office/drawing/2014/main" id="{A72BD152-8345-4A44-B711-1DCB8D53C7B1}"/>
                    </a:ext>
                  </a:extLst>
                </p14:cNvPr>
                <p14:cNvContentPartPr/>
                <p14:nvPr/>
              </p14:nvContentPartPr>
              <p14:xfrm>
                <a:off x="8935446" y="1860714"/>
                <a:ext cx="33480" cy="426960"/>
              </p14:xfrm>
            </p:contentPart>
          </mc:Choice>
          <mc:Fallback xmlns="">
            <p:pic>
              <p:nvPicPr>
                <p:cNvPr id="64" name="Ink 63">
                  <a:extLst>
                    <a:ext uri="{FF2B5EF4-FFF2-40B4-BE49-F238E27FC236}">
                      <a16:creationId xmlns:a16="http://schemas.microsoft.com/office/drawing/2014/main" id="{A72BD152-8345-4A44-B711-1DCB8D53C7B1}"/>
                    </a:ext>
                  </a:extLst>
                </p:cNvPr>
                <p:cNvPicPr/>
                <p:nvPr/>
              </p:nvPicPr>
              <p:blipFill>
                <a:blip r:embed="rId103"/>
                <a:stretch>
                  <a:fillRect/>
                </a:stretch>
              </p:blipFill>
              <p:spPr>
                <a:xfrm>
                  <a:off x="8919966" y="1845234"/>
                  <a:ext cx="64080" cy="4575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5" name="Ink 64">
                  <a:extLst>
                    <a:ext uri="{FF2B5EF4-FFF2-40B4-BE49-F238E27FC236}">
                      <a16:creationId xmlns:a16="http://schemas.microsoft.com/office/drawing/2014/main" id="{6817DFDB-58AE-8E4E-AEEA-CEB262AEC255}"/>
                    </a:ext>
                  </a:extLst>
                </p14:cNvPr>
                <p14:cNvContentPartPr/>
                <p14:nvPr/>
              </p14:nvContentPartPr>
              <p14:xfrm>
                <a:off x="8958486" y="2450754"/>
                <a:ext cx="21240" cy="19800"/>
              </p14:xfrm>
            </p:contentPart>
          </mc:Choice>
          <mc:Fallback xmlns="">
            <p:pic>
              <p:nvPicPr>
                <p:cNvPr id="65" name="Ink 64">
                  <a:extLst>
                    <a:ext uri="{FF2B5EF4-FFF2-40B4-BE49-F238E27FC236}">
                      <a16:creationId xmlns:a16="http://schemas.microsoft.com/office/drawing/2014/main" id="{6817DFDB-58AE-8E4E-AEEA-CEB262AEC255}"/>
                    </a:ext>
                  </a:extLst>
                </p:cNvPr>
                <p:cNvPicPr/>
                <p:nvPr/>
              </p:nvPicPr>
              <p:blipFill>
                <a:blip r:embed="rId105"/>
                <a:stretch>
                  <a:fillRect/>
                </a:stretch>
              </p:blipFill>
              <p:spPr>
                <a:xfrm>
                  <a:off x="8943006" y="2435274"/>
                  <a:ext cx="51840" cy="50400"/>
                </a:xfrm>
                <a:prstGeom prst="rect">
                  <a:avLst/>
                </a:prstGeom>
              </p:spPr>
            </p:pic>
          </mc:Fallback>
        </mc:AlternateContent>
      </p:grpSp>
      <p:grpSp>
        <p:nvGrpSpPr>
          <p:cNvPr id="77" name="Group 76">
            <a:extLst>
              <a:ext uri="{FF2B5EF4-FFF2-40B4-BE49-F238E27FC236}">
                <a16:creationId xmlns:a16="http://schemas.microsoft.com/office/drawing/2014/main" id="{552605B0-908F-584E-8B82-8FAE16CC4CF7}"/>
              </a:ext>
            </a:extLst>
          </p:cNvPr>
          <p:cNvGrpSpPr/>
          <p:nvPr/>
        </p:nvGrpSpPr>
        <p:grpSpPr>
          <a:xfrm>
            <a:off x="635286" y="2743074"/>
            <a:ext cx="1331640" cy="339480"/>
            <a:chOff x="635286" y="2743074"/>
            <a:chExt cx="1331640" cy="339480"/>
          </a:xfrm>
        </p:grpSpPr>
        <mc:AlternateContent xmlns:mc="http://schemas.openxmlformats.org/markup-compatibility/2006" xmlns:p14="http://schemas.microsoft.com/office/powerpoint/2010/main">
          <mc:Choice Requires="p14">
            <p:contentPart p14:bwMode="auto" r:id="rId106">
              <p14:nvContentPartPr>
                <p14:cNvPr id="67" name="Ink 66">
                  <a:extLst>
                    <a:ext uri="{FF2B5EF4-FFF2-40B4-BE49-F238E27FC236}">
                      <a16:creationId xmlns:a16="http://schemas.microsoft.com/office/drawing/2014/main" id="{2C26B0A4-E73D-874B-BC4A-798988732C8F}"/>
                    </a:ext>
                  </a:extLst>
                </p14:cNvPr>
                <p14:cNvContentPartPr/>
                <p14:nvPr/>
              </p14:nvContentPartPr>
              <p14:xfrm>
                <a:off x="635286" y="2775114"/>
                <a:ext cx="30600" cy="267120"/>
              </p14:xfrm>
            </p:contentPart>
          </mc:Choice>
          <mc:Fallback xmlns="">
            <p:pic>
              <p:nvPicPr>
                <p:cNvPr id="67" name="Ink 66">
                  <a:extLst>
                    <a:ext uri="{FF2B5EF4-FFF2-40B4-BE49-F238E27FC236}">
                      <a16:creationId xmlns:a16="http://schemas.microsoft.com/office/drawing/2014/main" id="{2C26B0A4-E73D-874B-BC4A-798988732C8F}"/>
                    </a:ext>
                  </a:extLst>
                </p:cNvPr>
                <p:cNvPicPr/>
                <p:nvPr/>
              </p:nvPicPr>
              <p:blipFill>
                <a:blip r:embed="rId107"/>
                <a:stretch>
                  <a:fillRect/>
                </a:stretch>
              </p:blipFill>
              <p:spPr>
                <a:xfrm>
                  <a:off x="619622" y="2759634"/>
                  <a:ext cx="61564"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8" name="Ink 67">
                  <a:extLst>
                    <a:ext uri="{FF2B5EF4-FFF2-40B4-BE49-F238E27FC236}">
                      <a16:creationId xmlns:a16="http://schemas.microsoft.com/office/drawing/2014/main" id="{2D5A63D0-4224-3649-BC37-1DAA8706C027}"/>
                    </a:ext>
                  </a:extLst>
                </p14:cNvPr>
                <p14:cNvContentPartPr/>
                <p14:nvPr/>
              </p14:nvContentPartPr>
              <p14:xfrm>
                <a:off x="641406" y="2786634"/>
                <a:ext cx="137880" cy="270720"/>
              </p14:xfrm>
            </p:contentPart>
          </mc:Choice>
          <mc:Fallback xmlns="">
            <p:pic>
              <p:nvPicPr>
                <p:cNvPr id="68" name="Ink 67">
                  <a:extLst>
                    <a:ext uri="{FF2B5EF4-FFF2-40B4-BE49-F238E27FC236}">
                      <a16:creationId xmlns:a16="http://schemas.microsoft.com/office/drawing/2014/main" id="{2D5A63D0-4224-3649-BC37-1DAA8706C027}"/>
                    </a:ext>
                  </a:extLst>
                </p:cNvPr>
                <p:cNvPicPr/>
                <p:nvPr/>
              </p:nvPicPr>
              <p:blipFill>
                <a:blip r:embed="rId109"/>
                <a:stretch>
                  <a:fillRect/>
                </a:stretch>
              </p:blipFill>
              <p:spPr>
                <a:xfrm>
                  <a:off x="625926" y="2771154"/>
                  <a:ext cx="16848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69" name="Ink 68">
                  <a:extLst>
                    <a:ext uri="{FF2B5EF4-FFF2-40B4-BE49-F238E27FC236}">
                      <a16:creationId xmlns:a16="http://schemas.microsoft.com/office/drawing/2014/main" id="{775D2E3C-286D-2545-AA68-97C58E4F94EE}"/>
                    </a:ext>
                  </a:extLst>
                </p14:cNvPr>
                <p14:cNvContentPartPr/>
                <p14:nvPr/>
              </p14:nvContentPartPr>
              <p14:xfrm>
                <a:off x="638886" y="2975994"/>
                <a:ext cx="143640" cy="56160"/>
              </p14:xfrm>
            </p:contentPart>
          </mc:Choice>
          <mc:Fallback xmlns="">
            <p:pic>
              <p:nvPicPr>
                <p:cNvPr id="69" name="Ink 68">
                  <a:extLst>
                    <a:ext uri="{FF2B5EF4-FFF2-40B4-BE49-F238E27FC236}">
                      <a16:creationId xmlns:a16="http://schemas.microsoft.com/office/drawing/2014/main" id="{775D2E3C-286D-2545-AA68-97C58E4F94EE}"/>
                    </a:ext>
                  </a:extLst>
                </p:cNvPr>
                <p:cNvPicPr/>
                <p:nvPr/>
              </p:nvPicPr>
              <p:blipFill>
                <a:blip r:embed="rId111"/>
                <a:stretch>
                  <a:fillRect/>
                </a:stretch>
              </p:blipFill>
              <p:spPr>
                <a:xfrm>
                  <a:off x="623445" y="2960514"/>
                  <a:ext cx="174164"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0" name="Ink 69">
                  <a:extLst>
                    <a:ext uri="{FF2B5EF4-FFF2-40B4-BE49-F238E27FC236}">
                      <a16:creationId xmlns:a16="http://schemas.microsoft.com/office/drawing/2014/main" id="{F670B61D-B38D-104E-B4BC-41A8FA8A7359}"/>
                    </a:ext>
                  </a:extLst>
                </p14:cNvPr>
                <p14:cNvContentPartPr/>
                <p14:nvPr/>
              </p14:nvContentPartPr>
              <p14:xfrm>
                <a:off x="850206" y="2775114"/>
                <a:ext cx="130680" cy="270000"/>
              </p14:xfrm>
            </p:contentPart>
          </mc:Choice>
          <mc:Fallback xmlns="">
            <p:pic>
              <p:nvPicPr>
                <p:cNvPr id="70" name="Ink 69">
                  <a:extLst>
                    <a:ext uri="{FF2B5EF4-FFF2-40B4-BE49-F238E27FC236}">
                      <a16:creationId xmlns:a16="http://schemas.microsoft.com/office/drawing/2014/main" id="{F670B61D-B38D-104E-B4BC-41A8FA8A7359}"/>
                    </a:ext>
                  </a:extLst>
                </p:cNvPr>
                <p:cNvPicPr/>
                <p:nvPr/>
              </p:nvPicPr>
              <p:blipFill>
                <a:blip r:embed="rId113"/>
                <a:stretch>
                  <a:fillRect/>
                </a:stretch>
              </p:blipFill>
              <p:spPr>
                <a:xfrm>
                  <a:off x="834726" y="2759634"/>
                  <a:ext cx="16128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1" name="Ink 70">
                  <a:extLst>
                    <a:ext uri="{FF2B5EF4-FFF2-40B4-BE49-F238E27FC236}">
                      <a16:creationId xmlns:a16="http://schemas.microsoft.com/office/drawing/2014/main" id="{64549A22-34FC-F443-8697-3917471A7B27}"/>
                    </a:ext>
                  </a:extLst>
                </p14:cNvPr>
                <p14:cNvContentPartPr/>
                <p14:nvPr/>
              </p14:nvContentPartPr>
              <p14:xfrm>
                <a:off x="817806" y="2951154"/>
                <a:ext cx="150840" cy="48960"/>
              </p14:xfrm>
            </p:contentPart>
          </mc:Choice>
          <mc:Fallback xmlns="">
            <p:pic>
              <p:nvPicPr>
                <p:cNvPr id="71" name="Ink 70">
                  <a:extLst>
                    <a:ext uri="{FF2B5EF4-FFF2-40B4-BE49-F238E27FC236}">
                      <a16:creationId xmlns:a16="http://schemas.microsoft.com/office/drawing/2014/main" id="{64549A22-34FC-F443-8697-3917471A7B27}"/>
                    </a:ext>
                  </a:extLst>
                </p:cNvPr>
                <p:cNvPicPr/>
                <p:nvPr/>
              </p:nvPicPr>
              <p:blipFill>
                <a:blip r:embed="rId115"/>
                <a:stretch>
                  <a:fillRect/>
                </a:stretch>
              </p:blipFill>
              <p:spPr>
                <a:xfrm>
                  <a:off x="802326" y="2935674"/>
                  <a:ext cx="18144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2" name="Ink 71">
                  <a:extLst>
                    <a:ext uri="{FF2B5EF4-FFF2-40B4-BE49-F238E27FC236}">
                      <a16:creationId xmlns:a16="http://schemas.microsoft.com/office/drawing/2014/main" id="{48F5DFBD-B4F7-0145-A6CE-EB474244BD16}"/>
                    </a:ext>
                  </a:extLst>
                </p14:cNvPr>
                <p14:cNvContentPartPr/>
                <p14:nvPr/>
              </p14:nvContentPartPr>
              <p14:xfrm>
                <a:off x="1249806" y="2743074"/>
                <a:ext cx="155160" cy="339480"/>
              </p14:xfrm>
            </p:contentPart>
          </mc:Choice>
          <mc:Fallback xmlns="">
            <p:pic>
              <p:nvPicPr>
                <p:cNvPr id="72" name="Ink 71">
                  <a:extLst>
                    <a:ext uri="{FF2B5EF4-FFF2-40B4-BE49-F238E27FC236}">
                      <a16:creationId xmlns:a16="http://schemas.microsoft.com/office/drawing/2014/main" id="{48F5DFBD-B4F7-0145-A6CE-EB474244BD16}"/>
                    </a:ext>
                  </a:extLst>
                </p:cNvPr>
                <p:cNvPicPr/>
                <p:nvPr/>
              </p:nvPicPr>
              <p:blipFill>
                <a:blip r:embed="rId117"/>
                <a:stretch>
                  <a:fillRect/>
                </a:stretch>
              </p:blipFill>
              <p:spPr>
                <a:xfrm>
                  <a:off x="1234326" y="2727594"/>
                  <a:ext cx="185760" cy="3700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3" name="Ink 72">
                  <a:extLst>
                    <a:ext uri="{FF2B5EF4-FFF2-40B4-BE49-F238E27FC236}">
                      <a16:creationId xmlns:a16="http://schemas.microsoft.com/office/drawing/2014/main" id="{CC45A51F-5A26-2D4D-A097-28B5100B3109}"/>
                    </a:ext>
                  </a:extLst>
                </p14:cNvPr>
                <p14:cNvContentPartPr/>
                <p14:nvPr/>
              </p14:nvContentPartPr>
              <p14:xfrm>
                <a:off x="1198326" y="2899674"/>
                <a:ext cx="214200" cy="52200"/>
              </p14:xfrm>
            </p:contentPart>
          </mc:Choice>
          <mc:Fallback xmlns="">
            <p:pic>
              <p:nvPicPr>
                <p:cNvPr id="73" name="Ink 72">
                  <a:extLst>
                    <a:ext uri="{FF2B5EF4-FFF2-40B4-BE49-F238E27FC236}">
                      <a16:creationId xmlns:a16="http://schemas.microsoft.com/office/drawing/2014/main" id="{CC45A51F-5A26-2D4D-A097-28B5100B3109}"/>
                    </a:ext>
                  </a:extLst>
                </p:cNvPr>
                <p:cNvPicPr/>
                <p:nvPr/>
              </p:nvPicPr>
              <p:blipFill>
                <a:blip r:embed="rId119"/>
                <a:stretch>
                  <a:fillRect/>
                </a:stretch>
              </p:blipFill>
              <p:spPr>
                <a:xfrm>
                  <a:off x="1182846" y="2884086"/>
                  <a:ext cx="244800" cy="83013"/>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4" name="Ink 73">
                  <a:extLst>
                    <a:ext uri="{FF2B5EF4-FFF2-40B4-BE49-F238E27FC236}">
                      <a16:creationId xmlns:a16="http://schemas.microsoft.com/office/drawing/2014/main" id="{995178B6-8ABC-F64F-9C62-D0D2A614A2C3}"/>
                    </a:ext>
                  </a:extLst>
                </p14:cNvPr>
                <p14:cNvContentPartPr/>
                <p14:nvPr/>
              </p14:nvContentPartPr>
              <p14:xfrm>
                <a:off x="1459686" y="2927754"/>
                <a:ext cx="170280" cy="7920"/>
              </p14:xfrm>
            </p:contentPart>
          </mc:Choice>
          <mc:Fallback xmlns="">
            <p:pic>
              <p:nvPicPr>
                <p:cNvPr id="74" name="Ink 73">
                  <a:extLst>
                    <a:ext uri="{FF2B5EF4-FFF2-40B4-BE49-F238E27FC236}">
                      <a16:creationId xmlns:a16="http://schemas.microsoft.com/office/drawing/2014/main" id="{995178B6-8ABC-F64F-9C62-D0D2A614A2C3}"/>
                    </a:ext>
                  </a:extLst>
                </p:cNvPr>
                <p:cNvPicPr/>
                <p:nvPr/>
              </p:nvPicPr>
              <p:blipFill>
                <a:blip r:embed="rId121"/>
                <a:stretch>
                  <a:fillRect/>
                </a:stretch>
              </p:blipFill>
              <p:spPr>
                <a:xfrm>
                  <a:off x="1444206" y="2912274"/>
                  <a:ext cx="20088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5" name="Ink 74">
                  <a:extLst>
                    <a:ext uri="{FF2B5EF4-FFF2-40B4-BE49-F238E27FC236}">
                      <a16:creationId xmlns:a16="http://schemas.microsoft.com/office/drawing/2014/main" id="{BD039C5C-98AF-2B47-816F-5562278992FC}"/>
                    </a:ext>
                  </a:extLst>
                </p14:cNvPr>
                <p14:cNvContentPartPr/>
                <p14:nvPr/>
              </p14:nvContentPartPr>
              <p14:xfrm>
                <a:off x="1507926" y="3011274"/>
                <a:ext cx="167400" cy="20880"/>
              </p14:xfrm>
            </p:contentPart>
          </mc:Choice>
          <mc:Fallback xmlns="">
            <p:pic>
              <p:nvPicPr>
                <p:cNvPr id="75" name="Ink 74">
                  <a:extLst>
                    <a:ext uri="{FF2B5EF4-FFF2-40B4-BE49-F238E27FC236}">
                      <a16:creationId xmlns:a16="http://schemas.microsoft.com/office/drawing/2014/main" id="{BD039C5C-98AF-2B47-816F-5562278992FC}"/>
                    </a:ext>
                  </a:extLst>
                </p:cNvPr>
                <p:cNvPicPr/>
                <p:nvPr/>
              </p:nvPicPr>
              <p:blipFill>
                <a:blip r:embed="rId123"/>
                <a:stretch>
                  <a:fillRect/>
                </a:stretch>
              </p:blipFill>
              <p:spPr>
                <a:xfrm>
                  <a:off x="1492446" y="2995522"/>
                  <a:ext cx="198000" cy="52017"/>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76" name="Ink 75">
                  <a:extLst>
                    <a:ext uri="{FF2B5EF4-FFF2-40B4-BE49-F238E27FC236}">
                      <a16:creationId xmlns:a16="http://schemas.microsoft.com/office/drawing/2014/main" id="{46CF9182-E6F6-704D-981D-C9BA4EC0176E}"/>
                    </a:ext>
                  </a:extLst>
                </p14:cNvPr>
                <p14:cNvContentPartPr/>
                <p14:nvPr/>
              </p14:nvContentPartPr>
              <p14:xfrm>
                <a:off x="1762806" y="2876274"/>
                <a:ext cx="204120" cy="104760"/>
              </p14:xfrm>
            </p:contentPart>
          </mc:Choice>
          <mc:Fallback xmlns="">
            <p:pic>
              <p:nvPicPr>
                <p:cNvPr id="76" name="Ink 75">
                  <a:extLst>
                    <a:ext uri="{FF2B5EF4-FFF2-40B4-BE49-F238E27FC236}">
                      <a16:creationId xmlns:a16="http://schemas.microsoft.com/office/drawing/2014/main" id="{46CF9182-E6F6-704D-981D-C9BA4EC0176E}"/>
                    </a:ext>
                  </a:extLst>
                </p:cNvPr>
                <p:cNvPicPr/>
                <p:nvPr/>
              </p:nvPicPr>
              <p:blipFill>
                <a:blip r:embed="rId125"/>
                <a:stretch>
                  <a:fillRect/>
                </a:stretch>
              </p:blipFill>
              <p:spPr>
                <a:xfrm>
                  <a:off x="1747353" y="2860847"/>
                  <a:ext cx="234666" cy="135255"/>
                </a:xfrm>
                <a:prstGeom prst="rect">
                  <a:avLst/>
                </a:prstGeom>
              </p:spPr>
            </p:pic>
          </mc:Fallback>
        </mc:AlternateContent>
      </p:grpSp>
      <p:grpSp>
        <p:nvGrpSpPr>
          <p:cNvPr id="88" name="Group 87">
            <a:extLst>
              <a:ext uri="{FF2B5EF4-FFF2-40B4-BE49-F238E27FC236}">
                <a16:creationId xmlns:a16="http://schemas.microsoft.com/office/drawing/2014/main" id="{8B1412A1-CF0E-A142-AECF-28EE8872F494}"/>
              </a:ext>
            </a:extLst>
          </p:cNvPr>
          <p:cNvGrpSpPr/>
          <p:nvPr/>
        </p:nvGrpSpPr>
        <p:grpSpPr>
          <a:xfrm>
            <a:off x="2433486" y="2862594"/>
            <a:ext cx="475200" cy="162000"/>
            <a:chOff x="2433486" y="2862594"/>
            <a:chExt cx="475200" cy="162000"/>
          </a:xfrm>
        </p:grpSpPr>
        <mc:AlternateContent xmlns:mc="http://schemas.openxmlformats.org/markup-compatibility/2006" xmlns:p14="http://schemas.microsoft.com/office/powerpoint/2010/main">
          <mc:Choice Requires="p14">
            <p:contentPart p14:bwMode="auto" r:id="rId126">
              <p14:nvContentPartPr>
                <p14:cNvPr id="78" name="Ink 77">
                  <a:extLst>
                    <a:ext uri="{FF2B5EF4-FFF2-40B4-BE49-F238E27FC236}">
                      <a16:creationId xmlns:a16="http://schemas.microsoft.com/office/drawing/2014/main" id="{2BABDF21-3EC3-644D-840A-7159FCF64356}"/>
                    </a:ext>
                  </a:extLst>
                </p14:cNvPr>
                <p14:cNvContentPartPr/>
                <p14:nvPr/>
              </p14:nvContentPartPr>
              <p14:xfrm>
                <a:off x="2433486" y="2871234"/>
                <a:ext cx="167040" cy="145800"/>
              </p14:xfrm>
            </p:contentPart>
          </mc:Choice>
          <mc:Fallback xmlns="">
            <p:pic>
              <p:nvPicPr>
                <p:cNvPr id="78" name="Ink 77">
                  <a:extLst>
                    <a:ext uri="{FF2B5EF4-FFF2-40B4-BE49-F238E27FC236}">
                      <a16:creationId xmlns:a16="http://schemas.microsoft.com/office/drawing/2014/main" id="{2BABDF21-3EC3-644D-840A-7159FCF64356}"/>
                    </a:ext>
                  </a:extLst>
                </p:cNvPr>
                <p:cNvPicPr/>
                <p:nvPr/>
              </p:nvPicPr>
              <p:blipFill>
                <a:blip r:embed="rId127"/>
                <a:stretch>
                  <a:fillRect/>
                </a:stretch>
              </p:blipFill>
              <p:spPr>
                <a:xfrm>
                  <a:off x="2417973" y="2855754"/>
                  <a:ext cx="197706"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79" name="Ink 78">
                  <a:extLst>
                    <a:ext uri="{FF2B5EF4-FFF2-40B4-BE49-F238E27FC236}">
                      <a16:creationId xmlns:a16="http://schemas.microsoft.com/office/drawing/2014/main" id="{1C2E9C70-B133-884A-AE7F-470A47BF3082}"/>
                    </a:ext>
                  </a:extLst>
                </p14:cNvPr>
                <p14:cNvContentPartPr/>
                <p14:nvPr/>
              </p14:nvContentPartPr>
              <p14:xfrm>
                <a:off x="2726886" y="2999754"/>
                <a:ext cx="181800" cy="16920"/>
              </p14:xfrm>
            </p:contentPart>
          </mc:Choice>
          <mc:Fallback xmlns="">
            <p:pic>
              <p:nvPicPr>
                <p:cNvPr id="79" name="Ink 78">
                  <a:extLst>
                    <a:ext uri="{FF2B5EF4-FFF2-40B4-BE49-F238E27FC236}">
                      <a16:creationId xmlns:a16="http://schemas.microsoft.com/office/drawing/2014/main" id="{1C2E9C70-B133-884A-AE7F-470A47BF3082}"/>
                    </a:ext>
                  </a:extLst>
                </p:cNvPr>
                <p:cNvPicPr/>
                <p:nvPr/>
              </p:nvPicPr>
              <p:blipFill>
                <a:blip r:embed="rId129"/>
                <a:stretch>
                  <a:fillRect/>
                </a:stretch>
              </p:blipFill>
              <p:spPr>
                <a:xfrm>
                  <a:off x="2711375" y="2984274"/>
                  <a:ext cx="212461"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1" name="Ink 80">
                  <a:extLst>
                    <a:ext uri="{FF2B5EF4-FFF2-40B4-BE49-F238E27FC236}">
                      <a16:creationId xmlns:a16="http://schemas.microsoft.com/office/drawing/2014/main" id="{DE1C9688-8B9F-FA4A-B67F-9567FF06D8F4}"/>
                    </a:ext>
                  </a:extLst>
                </p14:cNvPr>
                <p14:cNvContentPartPr/>
                <p14:nvPr/>
              </p14:nvContentPartPr>
              <p14:xfrm>
                <a:off x="2719686" y="2862594"/>
                <a:ext cx="146160" cy="162000"/>
              </p14:xfrm>
            </p:contentPart>
          </mc:Choice>
          <mc:Fallback xmlns="">
            <p:pic>
              <p:nvPicPr>
                <p:cNvPr id="81" name="Ink 80">
                  <a:extLst>
                    <a:ext uri="{FF2B5EF4-FFF2-40B4-BE49-F238E27FC236}">
                      <a16:creationId xmlns:a16="http://schemas.microsoft.com/office/drawing/2014/main" id="{DE1C9688-8B9F-FA4A-B67F-9567FF06D8F4}"/>
                    </a:ext>
                  </a:extLst>
                </p:cNvPr>
                <p:cNvPicPr/>
                <p:nvPr/>
              </p:nvPicPr>
              <p:blipFill>
                <a:blip r:embed="rId131"/>
                <a:stretch>
                  <a:fillRect/>
                </a:stretch>
              </p:blipFill>
              <p:spPr>
                <a:xfrm>
                  <a:off x="2704206" y="2847114"/>
                  <a:ext cx="176760" cy="192600"/>
                </a:xfrm>
                <a:prstGeom prst="rect">
                  <a:avLst/>
                </a:prstGeom>
              </p:spPr>
            </p:pic>
          </mc:Fallback>
        </mc:AlternateContent>
      </p:grpSp>
      <p:grpSp>
        <p:nvGrpSpPr>
          <p:cNvPr id="87" name="Group 86">
            <a:extLst>
              <a:ext uri="{FF2B5EF4-FFF2-40B4-BE49-F238E27FC236}">
                <a16:creationId xmlns:a16="http://schemas.microsoft.com/office/drawing/2014/main" id="{0A193DE5-A29D-3F4A-908F-34F0E1BF75FF}"/>
              </a:ext>
            </a:extLst>
          </p:cNvPr>
          <p:cNvGrpSpPr/>
          <p:nvPr/>
        </p:nvGrpSpPr>
        <p:grpSpPr>
          <a:xfrm>
            <a:off x="3181566" y="2748834"/>
            <a:ext cx="990360" cy="335160"/>
            <a:chOff x="3181566" y="2748834"/>
            <a:chExt cx="990360" cy="335160"/>
          </a:xfrm>
        </p:grpSpPr>
        <mc:AlternateContent xmlns:mc="http://schemas.openxmlformats.org/markup-compatibility/2006" xmlns:p14="http://schemas.microsoft.com/office/powerpoint/2010/main">
          <mc:Choice Requires="p14">
            <p:contentPart p14:bwMode="auto" r:id="rId132">
              <p14:nvContentPartPr>
                <p14:cNvPr id="82" name="Ink 81">
                  <a:extLst>
                    <a:ext uri="{FF2B5EF4-FFF2-40B4-BE49-F238E27FC236}">
                      <a16:creationId xmlns:a16="http://schemas.microsoft.com/office/drawing/2014/main" id="{FEC247C6-F25A-A449-8E5F-CC3065C6B89E}"/>
                    </a:ext>
                  </a:extLst>
                </p14:cNvPr>
                <p14:cNvContentPartPr/>
                <p14:nvPr/>
              </p14:nvContentPartPr>
              <p14:xfrm>
                <a:off x="3181566" y="2748834"/>
                <a:ext cx="266760" cy="314640"/>
              </p14:xfrm>
            </p:contentPart>
          </mc:Choice>
          <mc:Fallback xmlns="">
            <p:pic>
              <p:nvPicPr>
                <p:cNvPr id="82" name="Ink 81">
                  <a:extLst>
                    <a:ext uri="{FF2B5EF4-FFF2-40B4-BE49-F238E27FC236}">
                      <a16:creationId xmlns:a16="http://schemas.microsoft.com/office/drawing/2014/main" id="{FEC247C6-F25A-A449-8E5F-CC3065C6B89E}"/>
                    </a:ext>
                  </a:extLst>
                </p:cNvPr>
                <p:cNvPicPr/>
                <p:nvPr/>
              </p:nvPicPr>
              <p:blipFill>
                <a:blip r:embed="rId133"/>
                <a:stretch>
                  <a:fillRect/>
                </a:stretch>
              </p:blipFill>
              <p:spPr>
                <a:xfrm>
                  <a:off x="3166086" y="2733354"/>
                  <a:ext cx="29736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3" name="Ink 82">
                  <a:extLst>
                    <a:ext uri="{FF2B5EF4-FFF2-40B4-BE49-F238E27FC236}">
                      <a16:creationId xmlns:a16="http://schemas.microsoft.com/office/drawing/2014/main" id="{FF84A4B4-780E-A142-B594-064D37B99CFA}"/>
                    </a:ext>
                  </a:extLst>
                </p14:cNvPr>
                <p14:cNvContentPartPr/>
                <p14:nvPr/>
              </p14:nvContentPartPr>
              <p14:xfrm>
                <a:off x="3528966" y="2887434"/>
                <a:ext cx="136800" cy="165960"/>
              </p14:xfrm>
            </p:contentPart>
          </mc:Choice>
          <mc:Fallback xmlns="">
            <p:pic>
              <p:nvPicPr>
                <p:cNvPr id="83" name="Ink 82">
                  <a:extLst>
                    <a:ext uri="{FF2B5EF4-FFF2-40B4-BE49-F238E27FC236}">
                      <a16:creationId xmlns:a16="http://schemas.microsoft.com/office/drawing/2014/main" id="{FF84A4B4-780E-A142-B594-064D37B99CFA}"/>
                    </a:ext>
                  </a:extLst>
                </p:cNvPr>
                <p:cNvPicPr/>
                <p:nvPr/>
              </p:nvPicPr>
              <p:blipFill>
                <a:blip r:embed="rId135"/>
                <a:stretch>
                  <a:fillRect/>
                </a:stretch>
              </p:blipFill>
              <p:spPr>
                <a:xfrm>
                  <a:off x="3513486" y="2871988"/>
                  <a:ext cx="167400" cy="196494"/>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4" name="Ink 83">
                  <a:extLst>
                    <a:ext uri="{FF2B5EF4-FFF2-40B4-BE49-F238E27FC236}">
                      <a16:creationId xmlns:a16="http://schemas.microsoft.com/office/drawing/2014/main" id="{E297CB79-745D-3C49-91F4-84A0E484EEFE}"/>
                    </a:ext>
                  </a:extLst>
                </p14:cNvPr>
                <p14:cNvContentPartPr/>
                <p14:nvPr/>
              </p14:nvContentPartPr>
              <p14:xfrm>
                <a:off x="3528966" y="2999754"/>
                <a:ext cx="122760" cy="5760"/>
              </p14:xfrm>
            </p:contentPart>
          </mc:Choice>
          <mc:Fallback xmlns="">
            <p:pic>
              <p:nvPicPr>
                <p:cNvPr id="84" name="Ink 83">
                  <a:extLst>
                    <a:ext uri="{FF2B5EF4-FFF2-40B4-BE49-F238E27FC236}">
                      <a16:creationId xmlns:a16="http://schemas.microsoft.com/office/drawing/2014/main" id="{E297CB79-745D-3C49-91F4-84A0E484EEFE}"/>
                    </a:ext>
                  </a:extLst>
                </p:cNvPr>
                <p:cNvPicPr/>
                <p:nvPr/>
              </p:nvPicPr>
              <p:blipFill>
                <a:blip r:embed="rId137"/>
                <a:stretch>
                  <a:fillRect/>
                </a:stretch>
              </p:blipFill>
              <p:spPr>
                <a:xfrm>
                  <a:off x="3513486" y="2984274"/>
                  <a:ext cx="15336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85" name="Ink 84">
                  <a:extLst>
                    <a:ext uri="{FF2B5EF4-FFF2-40B4-BE49-F238E27FC236}">
                      <a16:creationId xmlns:a16="http://schemas.microsoft.com/office/drawing/2014/main" id="{FD186906-071B-A844-A3DD-E614F076C20A}"/>
                    </a:ext>
                  </a:extLst>
                </p14:cNvPr>
                <p14:cNvContentPartPr/>
                <p14:nvPr/>
              </p14:nvContentPartPr>
              <p14:xfrm>
                <a:off x="3705726" y="2906514"/>
                <a:ext cx="169560" cy="155160"/>
              </p14:xfrm>
            </p:contentPart>
          </mc:Choice>
          <mc:Fallback xmlns="">
            <p:pic>
              <p:nvPicPr>
                <p:cNvPr id="85" name="Ink 84">
                  <a:extLst>
                    <a:ext uri="{FF2B5EF4-FFF2-40B4-BE49-F238E27FC236}">
                      <a16:creationId xmlns:a16="http://schemas.microsoft.com/office/drawing/2014/main" id="{FD186906-071B-A844-A3DD-E614F076C20A}"/>
                    </a:ext>
                  </a:extLst>
                </p:cNvPr>
                <p:cNvPicPr/>
                <p:nvPr/>
              </p:nvPicPr>
              <p:blipFill>
                <a:blip r:embed="rId139"/>
                <a:stretch>
                  <a:fillRect/>
                </a:stretch>
              </p:blipFill>
              <p:spPr>
                <a:xfrm>
                  <a:off x="3690246" y="2891070"/>
                  <a:ext cx="200160" cy="185689"/>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86" name="Ink 85">
                  <a:extLst>
                    <a:ext uri="{FF2B5EF4-FFF2-40B4-BE49-F238E27FC236}">
                      <a16:creationId xmlns:a16="http://schemas.microsoft.com/office/drawing/2014/main" id="{9BB0FC0E-9176-A04F-8581-58E36A7F08DE}"/>
                    </a:ext>
                  </a:extLst>
                </p14:cNvPr>
                <p14:cNvContentPartPr/>
                <p14:nvPr/>
              </p14:nvContentPartPr>
              <p14:xfrm>
                <a:off x="3930006" y="2912634"/>
                <a:ext cx="241920" cy="171360"/>
              </p14:xfrm>
            </p:contentPart>
          </mc:Choice>
          <mc:Fallback xmlns="">
            <p:pic>
              <p:nvPicPr>
                <p:cNvPr id="86" name="Ink 85">
                  <a:extLst>
                    <a:ext uri="{FF2B5EF4-FFF2-40B4-BE49-F238E27FC236}">
                      <a16:creationId xmlns:a16="http://schemas.microsoft.com/office/drawing/2014/main" id="{9BB0FC0E-9176-A04F-8581-58E36A7F08DE}"/>
                    </a:ext>
                  </a:extLst>
                </p:cNvPr>
                <p:cNvPicPr/>
                <p:nvPr/>
              </p:nvPicPr>
              <p:blipFill>
                <a:blip r:embed="rId141"/>
                <a:stretch>
                  <a:fillRect/>
                </a:stretch>
              </p:blipFill>
              <p:spPr>
                <a:xfrm>
                  <a:off x="3914526" y="2897154"/>
                  <a:ext cx="272520" cy="201960"/>
                </a:xfrm>
                <a:prstGeom prst="rect">
                  <a:avLst/>
                </a:prstGeom>
              </p:spPr>
            </p:pic>
          </mc:Fallback>
        </mc:AlternateContent>
      </p:grpSp>
      <p:grpSp>
        <p:nvGrpSpPr>
          <p:cNvPr id="105" name="Group 104">
            <a:extLst>
              <a:ext uri="{FF2B5EF4-FFF2-40B4-BE49-F238E27FC236}">
                <a16:creationId xmlns:a16="http://schemas.microsoft.com/office/drawing/2014/main" id="{A179A2D8-2020-894D-ACF6-8EE45607513F}"/>
              </a:ext>
            </a:extLst>
          </p:cNvPr>
          <p:cNvGrpSpPr/>
          <p:nvPr/>
        </p:nvGrpSpPr>
        <p:grpSpPr>
          <a:xfrm>
            <a:off x="4571886" y="2844234"/>
            <a:ext cx="1559160" cy="350280"/>
            <a:chOff x="4571886" y="2844234"/>
            <a:chExt cx="1559160" cy="350280"/>
          </a:xfrm>
        </p:grpSpPr>
        <mc:AlternateContent xmlns:mc="http://schemas.openxmlformats.org/markup-compatibility/2006" xmlns:p14="http://schemas.microsoft.com/office/powerpoint/2010/main">
          <mc:Choice Requires="p14">
            <p:contentPart p14:bwMode="auto" r:id="rId142">
              <p14:nvContentPartPr>
                <p14:cNvPr id="89" name="Ink 88">
                  <a:extLst>
                    <a:ext uri="{FF2B5EF4-FFF2-40B4-BE49-F238E27FC236}">
                      <a16:creationId xmlns:a16="http://schemas.microsoft.com/office/drawing/2014/main" id="{DED37D46-BAE4-F04D-86EC-4A97E0500FBB}"/>
                    </a:ext>
                  </a:extLst>
                </p14:cNvPr>
                <p14:cNvContentPartPr/>
                <p14:nvPr/>
              </p14:nvContentPartPr>
              <p14:xfrm>
                <a:off x="4571886" y="2855394"/>
                <a:ext cx="169200" cy="339120"/>
              </p14:xfrm>
            </p:contentPart>
          </mc:Choice>
          <mc:Fallback xmlns="">
            <p:pic>
              <p:nvPicPr>
                <p:cNvPr id="89" name="Ink 88">
                  <a:extLst>
                    <a:ext uri="{FF2B5EF4-FFF2-40B4-BE49-F238E27FC236}">
                      <a16:creationId xmlns:a16="http://schemas.microsoft.com/office/drawing/2014/main" id="{DED37D46-BAE4-F04D-86EC-4A97E0500FBB}"/>
                    </a:ext>
                  </a:extLst>
                </p:cNvPr>
                <p:cNvPicPr/>
                <p:nvPr/>
              </p:nvPicPr>
              <p:blipFill>
                <a:blip r:embed="rId143"/>
                <a:stretch>
                  <a:fillRect/>
                </a:stretch>
              </p:blipFill>
              <p:spPr>
                <a:xfrm>
                  <a:off x="4556439" y="2839914"/>
                  <a:ext cx="199735" cy="36972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0" name="Ink 89">
                  <a:extLst>
                    <a:ext uri="{FF2B5EF4-FFF2-40B4-BE49-F238E27FC236}">
                      <a16:creationId xmlns:a16="http://schemas.microsoft.com/office/drawing/2014/main" id="{86DEFAEA-825A-2048-840C-2E45853848C8}"/>
                    </a:ext>
                  </a:extLst>
                </p14:cNvPr>
                <p14:cNvContentPartPr/>
                <p14:nvPr/>
              </p14:nvContentPartPr>
              <p14:xfrm>
                <a:off x="4848726" y="2871234"/>
                <a:ext cx="111600" cy="192600"/>
              </p14:xfrm>
            </p:contentPart>
          </mc:Choice>
          <mc:Fallback xmlns="">
            <p:pic>
              <p:nvPicPr>
                <p:cNvPr id="90" name="Ink 89">
                  <a:extLst>
                    <a:ext uri="{FF2B5EF4-FFF2-40B4-BE49-F238E27FC236}">
                      <a16:creationId xmlns:a16="http://schemas.microsoft.com/office/drawing/2014/main" id="{86DEFAEA-825A-2048-840C-2E45853848C8}"/>
                    </a:ext>
                  </a:extLst>
                </p:cNvPr>
                <p:cNvPicPr/>
                <p:nvPr/>
              </p:nvPicPr>
              <p:blipFill>
                <a:blip r:embed="rId145"/>
                <a:stretch>
                  <a:fillRect/>
                </a:stretch>
              </p:blipFill>
              <p:spPr>
                <a:xfrm>
                  <a:off x="4833246" y="2855754"/>
                  <a:ext cx="14220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1" name="Ink 90">
                  <a:extLst>
                    <a:ext uri="{FF2B5EF4-FFF2-40B4-BE49-F238E27FC236}">
                      <a16:creationId xmlns:a16="http://schemas.microsoft.com/office/drawing/2014/main" id="{455754A8-D783-6A4D-AF6E-9534990B99C6}"/>
                    </a:ext>
                  </a:extLst>
                </p14:cNvPr>
                <p14:cNvContentPartPr/>
                <p14:nvPr/>
              </p14:nvContentPartPr>
              <p14:xfrm>
                <a:off x="4823526" y="2992194"/>
                <a:ext cx="150480" cy="23760"/>
              </p14:xfrm>
            </p:contentPart>
          </mc:Choice>
          <mc:Fallback xmlns="">
            <p:pic>
              <p:nvPicPr>
                <p:cNvPr id="91" name="Ink 90">
                  <a:extLst>
                    <a:ext uri="{FF2B5EF4-FFF2-40B4-BE49-F238E27FC236}">
                      <a16:creationId xmlns:a16="http://schemas.microsoft.com/office/drawing/2014/main" id="{455754A8-D783-6A4D-AF6E-9534990B99C6}"/>
                    </a:ext>
                  </a:extLst>
                </p:cNvPr>
                <p:cNvPicPr/>
                <p:nvPr/>
              </p:nvPicPr>
              <p:blipFill>
                <a:blip r:embed="rId147"/>
                <a:stretch>
                  <a:fillRect/>
                </a:stretch>
              </p:blipFill>
              <p:spPr>
                <a:xfrm>
                  <a:off x="4808046" y="2976945"/>
                  <a:ext cx="181080" cy="53903"/>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2" name="Ink 91">
                  <a:extLst>
                    <a:ext uri="{FF2B5EF4-FFF2-40B4-BE49-F238E27FC236}">
                      <a16:creationId xmlns:a16="http://schemas.microsoft.com/office/drawing/2014/main" id="{386FCF20-5124-3940-8EE5-F4AEA2052BBA}"/>
                    </a:ext>
                  </a:extLst>
                </p14:cNvPr>
                <p14:cNvContentPartPr/>
                <p14:nvPr/>
              </p14:nvContentPartPr>
              <p14:xfrm>
                <a:off x="5117286" y="2903274"/>
                <a:ext cx="87120" cy="173160"/>
              </p14:xfrm>
            </p:contentPart>
          </mc:Choice>
          <mc:Fallback xmlns="">
            <p:pic>
              <p:nvPicPr>
                <p:cNvPr id="92" name="Ink 91">
                  <a:extLst>
                    <a:ext uri="{FF2B5EF4-FFF2-40B4-BE49-F238E27FC236}">
                      <a16:creationId xmlns:a16="http://schemas.microsoft.com/office/drawing/2014/main" id="{386FCF20-5124-3940-8EE5-F4AEA2052BBA}"/>
                    </a:ext>
                  </a:extLst>
                </p:cNvPr>
                <p:cNvPicPr/>
                <p:nvPr/>
              </p:nvPicPr>
              <p:blipFill>
                <a:blip r:embed="rId149"/>
                <a:stretch>
                  <a:fillRect/>
                </a:stretch>
              </p:blipFill>
              <p:spPr>
                <a:xfrm>
                  <a:off x="5101870" y="2887794"/>
                  <a:ext cx="117594"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93" name="Ink 92">
                  <a:extLst>
                    <a:ext uri="{FF2B5EF4-FFF2-40B4-BE49-F238E27FC236}">
                      <a16:creationId xmlns:a16="http://schemas.microsoft.com/office/drawing/2014/main" id="{3DB4F071-8E0B-7649-B6B0-44B46723F25E}"/>
                    </a:ext>
                  </a:extLst>
                </p14:cNvPr>
                <p14:cNvContentPartPr/>
                <p14:nvPr/>
              </p14:nvContentPartPr>
              <p14:xfrm>
                <a:off x="5049966" y="2876994"/>
                <a:ext cx="213840" cy="65880"/>
              </p14:xfrm>
            </p:contentPart>
          </mc:Choice>
          <mc:Fallback xmlns="">
            <p:pic>
              <p:nvPicPr>
                <p:cNvPr id="93" name="Ink 92">
                  <a:extLst>
                    <a:ext uri="{FF2B5EF4-FFF2-40B4-BE49-F238E27FC236}">
                      <a16:creationId xmlns:a16="http://schemas.microsoft.com/office/drawing/2014/main" id="{3DB4F071-8E0B-7649-B6B0-44B46723F25E}"/>
                    </a:ext>
                  </a:extLst>
                </p:cNvPr>
                <p:cNvPicPr/>
                <p:nvPr/>
              </p:nvPicPr>
              <p:blipFill>
                <a:blip r:embed="rId151"/>
                <a:stretch>
                  <a:fillRect/>
                </a:stretch>
              </p:blipFill>
              <p:spPr>
                <a:xfrm>
                  <a:off x="5034486" y="2861598"/>
                  <a:ext cx="244440" cy="96314"/>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94" name="Ink 93">
                  <a:extLst>
                    <a:ext uri="{FF2B5EF4-FFF2-40B4-BE49-F238E27FC236}">
                      <a16:creationId xmlns:a16="http://schemas.microsoft.com/office/drawing/2014/main" id="{E11CFD54-9E62-A34C-997C-6828481CEADC}"/>
                    </a:ext>
                  </a:extLst>
                </p14:cNvPr>
                <p14:cNvContentPartPr/>
                <p14:nvPr/>
              </p14:nvContentPartPr>
              <p14:xfrm>
                <a:off x="5309886" y="2887434"/>
                <a:ext cx="57960" cy="176040"/>
              </p14:xfrm>
            </p:contentPart>
          </mc:Choice>
          <mc:Fallback xmlns="">
            <p:pic>
              <p:nvPicPr>
                <p:cNvPr id="94" name="Ink 93">
                  <a:extLst>
                    <a:ext uri="{FF2B5EF4-FFF2-40B4-BE49-F238E27FC236}">
                      <a16:creationId xmlns:a16="http://schemas.microsoft.com/office/drawing/2014/main" id="{E11CFD54-9E62-A34C-997C-6828481CEADC}"/>
                    </a:ext>
                  </a:extLst>
                </p:cNvPr>
                <p:cNvPicPr/>
                <p:nvPr/>
              </p:nvPicPr>
              <p:blipFill>
                <a:blip r:embed="rId153"/>
                <a:stretch>
                  <a:fillRect/>
                </a:stretch>
              </p:blipFill>
              <p:spPr>
                <a:xfrm>
                  <a:off x="5294502" y="2871954"/>
                  <a:ext cx="88371"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95" name="Ink 94">
                  <a:extLst>
                    <a:ext uri="{FF2B5EF4-FFF2-40B4-BE49-F238E27FC236}">
                      <a16:creationId xmlns:a16="http://schemas.microsoft.com/office/drawing/2014/main" id="{37950536-70F6-3242-94AF-206C6F6824D0}"/>
                    </a:ext>
                  </a:extLst>
                </p14:cNvPr>
                <p14:cNvContentPartPr/>
                <p14:nvPr/>
              </p14:nvContentPartPr>
              <p14:xfrm>
                <a:off x="5438046" y="2919474"/>
                <a:ext cx="190080" cy="163800"/>
              </p14:xfrm>
            </p:contentPart>
          </mc:Choice>
          <mc:Fallback xmlns="">
            <p:pic>
              <p:nvPicPr>
                <p:cNvPr id="95" name="Ink 94">
                  <a:extLst>
                    <a:ext uri="{FF2B5EF4-FFF2-40B4-BE49-F238E27FC236}">
                      <a16:creationId xmlns:a16="http://schemas.microsoft.com/office/drawing/2014/main" id="{37950536-70F6-3242-94AF-206C6F6824D0}"/>
                    </a:ext>
                  </a:extLst>
                </p:cNvPr>
                <p:cNvPicPr/>
                <p:nvPr/>
              </p:nvPicPr>
              <p:blipFill>
                <a:blip r:embed="rId155"/>
                <a:stretch>
                  <a:fillRect/>
                </a:stretch>
              </p:blipFill>
              <p:spPr>
                <a:xfrm>
                  <a:off x="5422566" y="2903994"/>
                  <a:ext cx="22068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96" name="Ink 95">
                  <a:extLst>
                    <a:ext uri="{FF2B5EF4-FFF2-40B4-BE49-F238E27FC236}">
                      <a16:creationId xmlns:a16="http://schemas.microsoft.com/office/drawing/2014/main" id="{F887BEDB-9DB5-3C4C-BD43-53C69F525097}"/>
                    </a:ext>
                  </a:extLst>
                </p14:cNvPr>
                <p14:cNvContentPartPr/>
                <p14:nvPr/>
              </p14:nvContentPartPr>
              <p14:xfrm>
                <a:off x="5502126" y="2990034"/>
                <a:ext cx="112320" cy="25920"/>
              </p14:xfrm>
            </p:contentPart>
          </mc:Choice>
          <mc:Fallback xmlns="">
            <p:pic>
              <p:nvPicPr>
                <p:cNvPr id="96" name="Ink 95">
                  <a:extLst>
                    <a:ext uri="{FF2B5EF4-FFF2-40B4-BE49-F238E27FC236}">
                      <a16:creationId xmlns:a16="http://schemas.microsoft.com/office/drawing/2014/main" id="{F887BEDB-9DB5-3C4C-BD43-53C69F525097}"/>
                    </a:ext>
                  </a:extLst>
                </p:cNvPr>
                <p:cNvPicPr/>
                <p:nvPr/>
              </p:nvPicPr>
              <p:blipFill>
                <a:blip r:embed="rId157"/>
                <a:stretch>
                  <a:fillRect/>
                </a:stretch>
              </p:blipFill>
              <p:spPr>
                <a:xfrm>
                  <a:off x="5486646" y="2974554"/>
                  <a:ext cx="14292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97" name="Ink 96">
                  <a:extLst>
                    <a:ext uri="{FF2B5EF4-FFF2-40B4-BE49-F238E27FC236}">
                      <a16:creationId xmlns:a16="http://schemas.microsoft.com/office/drawing/2014/main" id="{CCE56804-5CD9-D74C-8688-41200017F118}"/>
                    </a:ext>
                  </a:extLst>
                </p14:cNvPr>
                <p14:cNvContentPartPr/>
                <p14:nvPr/>
              </p14:nvContentPartPr>
              <p14:xfrm>
                <a:off x="5512926" y="2899314"/>
                <a:ext cx="139680" cy="68400"/>
              </p14:xfrm>
            </p:contentPart>
          </mc:Choice>
          <mc:Fallback xmlns="">
            <p:pic>
              <p:nvPicPr>
                <p:cNvPr id="97" name="Ink 96">
                  <a:extLst>
                    <a:ext uri="{FF2B5EF4-FFF2-40B4-BE49-F238E27FC236}">
                      <a16:creationId xmlns:a16="http://schemas.microsoft.com/office/drawing/2014/main" id="{CCE56804-5CD9-D74C-8688-41200017F118}"/>
                    </a:ext>
                  </a:extLst>
                </p:cNvPr>
                <p:cNvPicPr/>
                <p:nvPr/>
              </p:nvPicPr>
              <p:blipFill>
                <a:blip r:embed="rId159"/>
                <a:stretch>
                  <a:fillRect/>
                </a:stretch>
              </p:blipFill>
              <p:spPr>
                <a:xfrm>
                  <a:off x="5497486" y="2883834"/>
                  <a:ext cx="170201"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98" name="Ink 97">
                  <a:extLst>
                    <a:ext uri="{FF2B5EF4-FFF2-40B4-BE49-F238E27FC236}">
                      <a16:creationId xmlns:a16="http://schemas.microsoft.com/office/drawing/2014/main" id="{030004C1-CDAC-144C-96A0-367DF1303E22}"/>
                    </a:ext>
                  </a:extLst>
                </p14:cNvPr>
                <p14:cNvContentPartPr/>
                <p14:nvPr/>
              </p14:nvContentPartPr>
              <p14:xfrm>
                <a:off x="5710926" y="2863674"/>
                <a:ext cx="212760" cy="209160"/>
              </p14:xfrm>
            </p:contentPart>
          </mc:Choice>
          <mc:Fallback xmlns="">
            <p:pic>
              <p:nvPicPr>
                <p:cNvPr id="98" name="Ink 97">
                  <a:extLst>
                    <a:ext uri="{FF2B5EF4-FFF2-40B4-BE49-F238E27FC236}">
                      <a16:creationId xmlns:a16="http://schemas.microsoft.com/office/drawing/2014/main" id="{030004C1-CDAC-144C-96A0-367DF1303E22}"/>
                    </a:ext>
                  </a:extLst>
                </p:cNvPr>
                <p:cNvPicPr/>
                <p:nvPr/>
              </p:nvPicPr>
              <p:blipFill>
                <a:blip r:embed="rId161"/>
                <a:stretch>
                  <a:fillRect/>
                </a:stretch>
              </p:blipFill>
              <p:spPr>
                <a:xfrm>
                  <a:off x="5695446" y="2848194"/>
                  <a:ext cx="24336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99" name="Ink 98">
                  <a:extLst>
                    <a:ext uri="{FF2B5EF4-FFF2-40B4-BE49-F238E27FC236}">
                      <a16:creationId xmlns:a16="http://schemas.microsoft.com/office/drawing/2014/main" id="{DE8AA5D9-4BCB-E740-8360-591FD5767E0C}"/>
                    </a:ext>
                  </a:extLst>
                </p14:cNvPr>
                <p14:cNvContentPartPr/>
                <p14:nvPr/>
              </p14:nvContentPartPr>
              <p14:xfrm>
                <a:off x="5999646" y="2887434"/>
                <a:ext cx="92520" cy="142560"/>
              </p14:xfrm>
            </p:contentPart>
          </mc:Choice>
          <mc:Fallback xmlns="">
            <p:pic>
              <p:nvPicPr>
                <p:cNvPr id="99" name="Ink 98">
                  <a:extLst>
                    <a:ext uri="{FF2B5EF4-FFF2-40B4-BE49-F238E27FC236}">
                      <a16:creationId xmlns:a16="http://schemas.microsoft.com/office/drawing/2014/main" id="{DE8AA5D9-4BCB-E740-8360-591FD5767E0C}"/>
                    </a:ext>
                  </a:extLst>
                </p:cNvPr>
                <p:cNvPicPr/>
                <p:nvPr/>
              </p:nvPicPr>
              <p:blipFill>
                <a:blip r:embed="rId163"/>
                <a:stretch>
                  <a:fillRect/>
                </a:stretch>
              </p:blipFill>
              <p:spPr>
                <a:xfrm>
                  <a:off x="5984166" y="2871954"/>
                  <a:ext cx="12312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00" name="Ink 99">
                  <a:extLst>
                    <a:ext uri="{FF2B5EF4-FFF2-40B4-BE49-F238E27FC236}">
                      <a16:creationId xmlns:a16="http://schemas.microsoft.com/office/drawing/2014/main" id="{22ECC3CE-19D5-8449-A69C-5057D2299EE5}"/>
                    </a:ext>
                  </a:extLst>
                </p14:cNvPr>
                <p14:cNvContentPartPr/>
                <p14:nvPr/>
              </p14:nvContentPartPr>
              <p14:xfrm>
                <a:off x="5967606" y="2844234"/>
                <a:ext cx="163440" cy="20880"/>
              </p14:xfrm>
            </p:contentPart>
          </mc:Choice>
          <mc:Fallback xmlns="">
            <p:pic>
              <p:nvPicPr>
                <p:cNvPr id="100" name="Ink 99">
                  <a:extLst>
                    <a:ext uri="{FF2B5EF4-FFF2-40B4-BE49-F238E27FC236}">
                      <a16:creationId xmlns:a16="http://schemas.microsoft.com/office/drawing/2014/main" id="{22ECC3CE-19D5-8449-A69C-5057D2299EE5}"/>
                    </a:ext>
                  </a:extLst>
                </p:cNvPr>
                <p:cNvPicPr/>
                <p:nvPr/>
              </p:nvPicPr>
              <p:blipFill>
                <a:blip r:embed="rId165"/>
                <a:stretch>
                  <a:fillRect/>
                </a:stretch>
              </p:blipFill>
              <p:spPr>
                <a:xfrm>
                  <a:off x="5952126" y="2828754"/>
                  <a:ext cx="194040" cy="51480"/>
                </a:xfrm>
                <a:prstGeom prst="rect">
                  <a:avLst/>
                </a:prstGeom>
              </p:spPr>
            </p:pic>
          </mc:Fallback>
        </mc:AlternateContent>
      </p:grpSp>
      <p:grpSp>
        <p:nvGrpSpPr>
          <p:cNvPr id="104" name="Group 103">
            <a:extLst>
              <a:ext uri="{FF2B5EF4-FFF2-40B4-BE49-F238E27FC236}">
                <a16:creationId xmlns:a16="http://schemas.microsoft.com/office/drawing/2014/main" id="{F07D8E29-7561-1E4E-9245-9D2AE1641E25}"/>
              </a:ext>
            </a:extLst>
          </p:cNvPr>
          <p:cNvGrpSpPr/>
          <p:nvPr/>
        </p:nvGrpSpPr>
        <p:grpSpPr>
          <a:xfrm>
            <a:off x="6399246" y="2864754"/>
            <a:ext cx="1057320" cy="201600"/>
            <a:chOff x="6399246" y="2864754"/>
            <a:chExt cx="1057320" cy="201600"/>
          </a:xfrm>
        </p:grpSpPr>
        <mc:AlternateContent xmlns:mc="http://schemas.openxmlformats.org/markup-compatibility/2006" xmlns:p14="http://schemas.microsoft.com/office/powerpoint/2010/main">
          <mc:Choice Requires="p14">
            <p:contentPart p14:bwMode="auto" r:id="rId166">
              <p14:nvContentPartPr>
                <p14:cNvPr id="101" name="Ink 100">
                  <a:extLst>
                    <a:ext uri="{FF2B5EF4-FFF2-40B4-BE49-F238E27FC236}">
                      <a16:creationId xmlns:a16="http://schemas.microsoft.com/office/drawing/2014/main" id="{26129F84-D548-7545-8A5C-BF10DA851E8D}"/>
                    </a:ext>
                  </a:extLst>
                </p14:cNvPr>
                <p14:cNvContentPartPr/>
                <p14:nvPr/>
              </p14:nvContentPartPr>
              <p14:xfrm>
                <a:off x="6399246" y="2864754"/>
                <a:ext cx="315000" cy="201600"/>
              </p14:xfrm>
            </p:contentPart>
          </mc:Choice>
          <mc:Fallback xmlns="">
            <p:pic>
              <p:nvPicPr>
                <p:cNvPr id="101" name="Ink 100">
                  <a:extLst>
                    <a:ext uri="{FF2B5EF4-FFF2-40B4-BE49-F238E27FC236}">
                      <a16:creationId xmlns:a16="http://schemas.microsoft.com/office/drawing/2014/main" id="{26129F84-D548-7545-8A5C-BF10DA851E8D}"/>
                    </a:ext>
                  </a:extLst>
                </p:cNvPr>
                <p:cNvPicPr/>
                <p:nvPr/>
              </p:nvPicPr>
              <p:blipFill>
                <a:blip r:embed="rId167"/>
                <a:stretch>
                  <a:fillRect/>
                </a:stretch>
              </p:blipFill>
              <p:spPr>
                <a:xfrm>
                  <a:off x="6383766" y="2849274"/>
                  <a:ext cx="34560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02" name="Ink 101">
                  <a:extLst>
                    <a:ext uri="{FF2B5EF4-FFF2-40B4-BE49-F238E27FC236}">
                      <a16:creationId xmlns:a16="http://schemas.microsoft.com/office/drawing/2014/main" id="{1B3C005C-3D15-C741-ADCA-DB27CF3FBCD4}"/>
                    </a:ext>
                  </a:extLst>
                </p14:cNvPr>
                <p14:cNvContentPartPr/>
                <p14:nvPr/>
              </p14:nvContentPartPr>
              <p14:xfrm>
                <a:off x="6480966" y="2974554"/>
                <a:ext cx="201600" cy="9720"/>
              </p14:xfrm>
            </p:contentPart>
          </mc:Choice>
          <mc:Fallback xmlns="">
            <p:pic>
              <p:nvPicPr>
                <p:cNvPr id="102" name="Ink 101">
                  <a:extLst>
                    <a:ext uri="{FF2B5EF4-FFF2-40B4-BE49-F238E27FC236}">
                      <a16:creationId xmlns:a16="http://schemas.microsoft.com/office/drawing/2014/main" id="{1B3C005C-3D15-C741-ADCA-DB27CF3FBCD4}"/>
                    </a:ext>
                  </a:extLst>
                </p:cNvPr>
                <p:cNvPicPr/>
                <p:nvPr/>
              </p:nvPicPr>
              <p:blipFill>
                <a:blip r:embed="rId169"/>
                <a:stretch>
                  <a:fillRect/>
                </a:stretch>
              </p:blipFill>
              <p:spPr>
                <a:xfrm>
                  <a:off x="6465486" y="2959074"/>
                  <a:ext cx="23220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03" name="Ink 102">
                  <a:extLst>
                    <a:ext uri="{FF2B5EF4-FFF2-40B4-BE49-F238E27FC236}">
                      <a16:creationId xmlns:a16="http://schemas.microsoft.com/office/drawing/2014/main" id="{E042671C-6855-D54A-81DD-FFC610052C1F}"/>
                    </a:ext>
                  </a:extLst>
                </p14:cNvPr>
                <p14:cNvContentPartPr/>
                <p14:nvPr/>
              </p14:nvContentPartPr>
              <p14:xfrm>
                <a:off x="6737286" y="2872314"/>
                <a:ext cx="719280" cy="176040"/>
              </p14:xfrm>
            </p:contentPart>
          </mc:Choice>
          <mc:Fallback xmlns="">
            <p:pic>
              <p:nvPicPr>
                <p:cNvPr id="103" name="Ink 102">
                  <a:extLst>
                    <a:ext uri="{FF2B5EF4-FFF2-40B4-BE49-F238E27FC236}">
                      <a16:creationId xmlns:a16="http://schemas.microsoft.com/office/drawing/2014/main" id="{E042671C-6855-D54A-81DD-FFC610052C1F}"/>
                    </a:ext>
                  </a:extLst>
                </p:cNvPr>
                <p:cNvPicPr/>
                <p:nvPr/>
              </p:nvPicPr>
              <p:blipFill>
                <a:blip r:embed="rId171"/>
                <a:stretch>
                  <a:fillRect/>
                </a:stretch>
              </p:blipFill>
              <p:spPr>
                <a:xfrm>
                  <a:off x="6721814" y="2856834"/>
                  <a:ext cx="749865" cy="206640"/>
                </a:xfrm>
                <a:prstGeom prst="rect">
                  <a:avLst/>
                </a:prstGeom>
              </p:spPr>
            </p:pic>
          </mc:Fallback>
        </mc:AlternateContent>
      </p:grpSp>
      <p:grpSp>
        <p:nvGrpSpPr>
          <p:cNvPr id="116" name="Group 115">
            <a:extLst>
              <a:ext uri="{FF2B5EF4-FFF2-40B4-BE49-F238E27FC236}">
                <a16:creationId xmlns:a16="http://schemas.microsoft.com/office/drawing/2014/main" id="{1A9EDEB1-9A97-4B40-BB93-E61E2BF58772}"/>
              </a:ext>
            </a:extLst>
          </p:cNvPr>
          <p:cNvGrpSpPr/>
          <p:nvPr/>
        </p:nvGrpSpPr>
        <p:grpSpPr>
          <a:xfrm>
            <a:off x="673446" y="3384594"/>
            <a:ext cx="1824120" cy="390960"/>
            <a:chOff x="673446" y="3384594"/>
            <a:chExt cx="1824120" cy="390960"/>
          </a:xfrm>
        </p:grpSpPr>
        <mc:AlternateContent xmlns:mc="http://schemas.openxmlformats.org/markup-compatibility/2006" xmlns:p14="http://schemas.microsoft.com/office/powerpoint/2010/main">
          <mc:Choice Requires="p14">
            <p:contentPart p14:bwMode="auto" r:id="rId172">
              <p14:nvContentPartPr>
                <p14:cNvPr id="106" name="Ink 105">
                  <a:extLst>
                    <a:ext uri="{FF2B5EF4-FFF2-40B4-BE49-F238E27FC236}">
                      <a16:creationId xmlns:a16="http://schemas.microsoft.com/office/drawing/2014/main" id="{DE0C48F5-CADA-E948-B1A4-326F89F6A985}"/>
                    </a:ext>
                  </a:extLst>
                </p14:cNvPr>
                <p14:cNvContentPartPr/>
                <p14:nvPr/>
              </p14:nvContentPartPr>
              <p14:xfrm>
                <a:off x="766686" y="3414474"/>
                <a:ext cx="96480" cy="277200"/>
              </p14:xfrm>
            </p:contentPart>
          </mc:Choice>
          <mc:Fallback xmlns="">
            <p:pic>
              <p:nvPicPr>
                <p:cNvPr id="106" name="Ink 105">
                  <a:extLst>
                    <a:ext uri="{FF2B5EF4-FFF2-40B4-BE49-F238E27FC236}">
                      <a16:creationId xmlns:a16="http://schemas.microsoft.com/office/drawing/2014/main" id="{DE0C48F5-CADA-E948-B1A4-326F89F6A985}"/>
                    </a:ext>
                  </a:extLst>
                </p:cNvPr>
                <p:cNvPicPr/>
                <p:nvPr/>
              </p:nvPicPr>
              <p:blipFill>
                <a:blip r:embed="rId173"/>
                <a:stretch>
                  <a:fillRect/>
                </a:stretch>
              </p:blipFill>
              <p:spPr>
                <a:xfrm>
                  <a:off x="751148" y="3399014"/>
                  <a:ext cx="127195" cy="30776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07" name="Ink 106">
                  <a:extLst>
                    <a:ext uri="{FF2B5EF4-FFF2-40B4-BE49-F238E27FC236}">
                      <a16:creationId xmlns:a16="http://schemas.microsoft.com/office/drawing/2014/main" id="{2A0084FA-5AB6-0F40-83FF-9B5248ED0B62}"/>
                    </a:ext>
                  </a:extLst>
                </p14:cNvPr>
                <p14:cNvContentPartPr/>
                <p14:nvPr/>
              </p14:nvContentPartPr>
              <p14:xfrm>
                <a:off x="673446" y="3464874"/>
                <a:ext cx="232200" cy="184320"/>
              </p14:xfrm>
            </p:contentPart>
          </mc:Choice>
          <mc:Fallback xmlns="">
            <p:pic>
              <p:nvPicPr>
                <p:cNvPr id="107" name="Ink 106">
                  <a:extLst>
                    <a:ext uri="{FF2B5EF4-FFF2-40B4-BE49-F238E27FC236}">
                      <a16:creationId xmlns:a16="http://schemas.microsoft.com/office/drawing/2014/main" id="{2A0084FA-5AB6-0F40-83FF-9B5248ED0B62}"/>
                    </a:ext>
                  </a:extLst>
                </p:cNvPr>
                <p:cNvPicPr/>
                <p:nvPr/>
              </p:nvPicPr>
              <p:blipFill>
                <a:blip r:embed="rId175"/>
                <a:stretch>
                  <a:fillRect/>
                </a:stretch>
              </p:blipFill>
              <p:spPr>
                <a:xfrm>
                  <a:off x="657942" y="3449394"/>
                  <a:ext cx="262848"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08" name="Ink 107">
                  <a:extLst>
                    <a:ext uri="{FF2B5EF4-FFF2-40B4-BE49-F238E27FC236}">
                      <a16:creationId xmlns:a16="http://schemas.microsoft.com/office/drawing/2014/main" id="{5EB53FD4-18C8-4D49-9D02-A5B8818E696C}"/>
                    </a:ext>
                  </a:extLst>
                </p14:cNvPr>
                <p14:cNvContentPartPr/>
                <p14:nvPr/>
              </p14:nvContentPartPr>
              <p14:xfrm>
                <a:off x="997806" y="3400794"/>
                <a:ext cx="162360" cy="280440"/>
              </p14:xfrm>
            </p:contentPart>
          </mc:Choice>
          <mc:Fallback xmlns="">
            <p:pic>
              <p:nvPicPr>
                <p:cNvPr id="108" name="Ink 107">
                  <a:extLst>
                    <a:ext uri="{FF2B5EF4-FFF2-40B4-BE49-F238E27FC236}">
                      <a16:creationId xmlns:a16="http://schemas.microsoft.com/office/drawing/2014/main" id="{5EB53FD4-18C8-4D49-9D02-A5B8818E696C}"/>
                    </a:ext>
                  </a:extLst>
                </p:cNvPr>
                <p:cNvPicPr/>
                <p:nvPr/>
              </p:nvPicPr>
              <p:blipFill>
                <a:blip r:embed="rId177"/>
                <a:stretch>
                  <a:fillRect/>
                </a:stretch>
              </p:blipFill>
              <p:spPr>
                <a:xfrm>
                  <a:off x="982326" y="3385314"/>
                  <a:ext cx="19296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09" name="Ink 108">
                  <a:extLst>
                    <a:ext uri="{FF2B5EF4-FFF2-40B4-BE49-F238E27FC236}">
                      <a16:creationId xmlns:a16="http://schemas.microsoft.com/office/drawing/2014/main" id="{3D86671A-699B-3E4B-B08C-5F5CD75E5B86}"/>
                    </a:ext>
                  </a:extLst>
                </p14:cNvPr>
                <p14:cNvContentPartPr/>
                <p14:nvPr/>
              </p14:nvContentPartPr>
              <p14:xfrm>
                <a:off x="1149006" y="3524994"/>
                <a:ext cx="125280" cy="18000"/>
              </p14:xfrm>
            </p:contentPart>
          </mc:Choice>
          <mc:Fallback xmlns="">
            <p:pic>
              <p:nvPicPr>
                <p:cNvPr id="109" name="Ink 108">
                  <a:extLst>
                    <a:ext uri="{FF2B5EF4-FFF2-40B4-BE49-F238E27FC236}">
                      <a16:creationId xmlns:a16="http://schemas.microsoft.com/office/drawing/2014/main" id="{3D86671A-699B-3E4B-B08C-5F5CD75E5B86}"/>
                    </a:ext>
                  </a:extLst>
                </p:cNvPr>
                <p:cNvPicPr/>
                <p:nvPr/>
              </p:nvPicPr>
              <p:blipFill>
                <a:blip r:embed="rId179"/>
                <a:stretch>
                  <a:fillRect/>
                </a:stretch>
              </p:blipFill>
              <p:spPr>
                <a:xfrm>
                  <a:off x="1133526" y="3509818"/>
                  <a:ext cx="155880" cy="480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0" name="Ink 109">
                  <a:extLst>
                    <a:ext uri="{FF2B5EF4-FFF2-40B4-BE49-F238E27FC236}">
                      <a16:creationId xmlns:a16="http://schemas.microsoft.com/office/drawing/2014/main" id="{6910C3AD-F689-D446-94E6-834E77AD6209}"/>
                    </a:ext>
                  </a:extLst>
                </p14:cNvPr>
                <p14:cNvContentPartPr/>
                <p14:nvPr/>
              </p14:nvContentPartPr>
              <p14:xfrm>
                <a:off x="1190046" y="3512034"/>
                <a:ext cx="153000" cy="113040"/>
              </p14:xfrm>
            </p:contentPart>
          </mc:Choice>
          <mc:Fallback xmlns="">
            <p:pic>
              <p:nvPicPr>
                <p:cNvPr id="110" name="Ink 109">
                  <a:extLst>
                    <a:ext uri="{FF2B5EF4-FFF2-40B4-BE49-F238E27FC236}">
                      <a16:creationId xmlns:a16="http://schemas.microsoft.com/office/drawing/2014/main" id="{6910C3AD-F689-D446-94E6-834E77AD6209}"/>
                    </a:ext>
                  </a:extLst>
                </p:cNvPr>
                <p:cNvPicPr/>
                <p:nvPr/>
              </p:nvPicPr>
              <p:blipFill>
                <a:blip r:embed="rId181"/>
                <a:stretch>
                  <a:fillRect/>
                </a:stretch>
              </p:blipFill>
              <p:spPr>
                <a:xfrm>
                  <a:off x="1174566" y="3496554"/>
                  <a:ext cx="18360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11" name="Ink 110">
                  <a:extLst>
                    <a:ext uri="{FF2B5EF4-FFF2-40B4-BE49-F238E27FC236}">
                      <a16:creationId xmlns:a16="http://schemas.microsoft.com/office/drawing/2014/main" id="{C78579B2-5608-5041-ABD4-8444B8829BC8}"/>
                    </a:ext>
                  </a:extLst>
                </p14:cNvPr>
                <p14:cNvContentPartPr/>
                <p14:nvPr/>
              </p14:nvContentPartPr>
              <p14:xfrm>
                <a:off x="1315326" y="3384594"/>
                <a:ext cx="262080" cy="325440"/>
              </p14:xfrm>
            </p:contentPart>
          </mc:Choice>
          <mc:Fallback xmlns="">
            <p:pic>
              <p:nvPicPr>
                <p:cNvPr id="111" name="Ink 110">
                  <a:extLst>
                    <a:ext uri="{FF2B5EF4-FFF2-40B4-BE49-F238E27FC236}">
                      <a16:creationId xmlns:a16="http://schemas.microsoft.com/office/drawing/2014/main" id="{C78579B2-5608-5041-ABD4-8444B8829BC8}"/>
                    </a:ext>
                  </a:extLst>
                </p:cNvPr>
                <p:cNvPicPr/>
                <p:nvPr/>
              </p:nvPicPr>
              <p:blipFill>
                <a:blip r:embed="rId183"/>
                <a:stretch>
                  <a:fillRect/>
                </a:stretch>
              </p:blipFill>
              <p:spPr>
                <a:xfrm>
                  <a:off x="1299846" y="3369114"/>
                  <a:ext cx="29268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12" name="Ink 111">
                  <a:extLst>
                    <a:ext uri="{FF2B5EF4-FFF2-40B4-BE49-F238E27FC236}">
                      <a16:creationId xmlns:a16="http://schemas.microsoft.com/office/drawing/2014/main" id="{9DC33FFF-398D-2A4E-BAEB-46E26945EE5C}"/>
                    </a:ext>
                  </a:extLst>
                </p14:cNvPr>
                <p14:cNvContentPartPr/>
                <p14:nvPr/>
              </p14:nvContentPartPr>
              <p14:xfrm>
                <a:off x="1684326" y="3493314"/>
                <a:ext cx="163080" cy="12240"/>
              </p14:xfrm>
            </p:contentPart>
          </mc:Choice>
          <mc:Fallback xmlns="">
            <p:pic>
              <p:nvPicPr>
                <p:cNvPr id="112" name="Ink 111">
                  <a:extLst>
                    <a:ext uri="{FF2B5EF4-FFF2-40B4-BE49-F238E27FC236}">
                      <a16:creationId xmlns:a16="http://schemas.microsoft.com/office/drawing/2014/main" id="{9DC33FFF-398D-2A4E-BAEB-46E26945EE5C}"/>
                    </a:ext>
                  </a:extLst>
                </p:cNvPr>
                <p:cNvPicPr/>
                <p:nvPr/>
              </p:nvPicPr>
              <p:blipFill>
                <a:blip r:embed="rId185"/>
                <a:stretch>
                  <a:fillRect/>
                </a:stretch>
              </p:blipFill>
              <p:spPr>
                <a:xfrm>
                  <a:off x="1668846" y="3477834"/>
                  <a:ext cx="19368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13" name="Ink 112">
                  <a:extLst>
                    <a:ext uri="{FF2B5EF4-FFF2-40B4-BE49-F238E27FC236}">
                      <a16:creationId xmlns:a16="http://schemas.microsoft.com/office/drawing/2014/main" id="{EF6FD5AB-94D1-2D45-A852-E56DA62E86EA}"/>
                    </a:ext>
                  </a:extLst>
                </p14:cNvPr>
                <p14:cNvContentPartPr/>
                <p14:nvPr/>
              </p14:nvContentPartPr>
              <p14:xfrm>
                <a:off x="1732206" y="3596634"/>
                <a:ext cx="181440" cy="29160"/>
              </p14:xfrm>
            </p:contentPart>
          </mc:Choice>
          <mc:Fallback xmlns="">
            <p:pic>
              <p:nvPicPr>
                <p:cNvPr id="113" name="Ink 112">
                  <a:extLst>
                    <a:ext uri="{FF2B5EF4-FFF2-40B4-BE49-F238E27FC236}">
                      <a16:creationId xmlns:a16="http://schemas.microsoft.com/office/drawing/2014/main" id="{EF6FD5AB-94D1-2D45-A852-E56DA62E86EA}"/>
                    </a:ext>
                  </a:extLst>
                </p:cNvPr>
                <p:cNvPicPr/>
                <p:nvPr/>
              </p:nvPicPr>
              <p:blipFill>
                <a:blip r:embed="rId187"/>
                <a:stretch>
                  <a:fillRect/>
                </a:stretch>
              </p:blipFill>
              <p:spPr>
                <a:xfrm>
                  <a:off x="1716726" y="3581154"/>
                  <a:ext cx="21204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14" name="Ink 113">
                  <a:extLst>
                    <a:ext uri="{FF2B5EF4-FFF2-40B4-BE49-F238E27FC236}">
                      <a16:creationId xmlns:a16="http://schemas.microsoft.com/office/drawing/2014/main" id="{2F8399C4-1984-CB4F-96C1-DE1D7B7A229B}"/>
                    </a:ext>
                  </a:extLst>
                </p14:cNvPr>
                <p14:cNvContentPartPr/>
                <p14:nvPr/>
              </p14:nvContentPartPr>
              <p14:xfrm>
                <a:off x="2037126" y="3424914"/>
                <a:ext cx="335880" cy="350640"/>
              </p14:xfrm>
            </p:contentPart>
          </mc:Choice>
          <mc:Fallback xmlns="">
            <p:pic>
              <p:nvPicPr>
                <p:cNvPr id="114" name="Ink 113">
                  <a:extLst>
                    <a:ext uri="{FF2B5EF4-FFF2-40B4-BE49-F238E27FC236}">
                      <a16:creationId xmlns:a16="http://schemas.microsoft.com/office/drawing/2014/main" id="{2F8399C4-1984-CB4F-96C1-DE1D7B7A229B}"/>
                    </a:ext>
                  </a:extLst>
                </p:cNvPr>
                <p:cNvPicPr/>
                <p:nvPr/>
              </p:nvPicPr>
              <p:blipFill>
                <a:blip r:embed="rId189"/>
                <a:stretch>
                  <a:fillRect/>
                </a:stretch>
              </p:blipFill>
              <p:spPr>
                <a:xfrm>
                  <a:off x="2021646" y="3409434"/>
                  <a:ext cx="366480" cy="38124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15" name="Ink 114">
                  <a:extLst>
                    <a:ext uri="{FF2B5EF4-FFF2-40B4-BE49-F238E27FC236}">
                      <a16:creationId xmlns:a16="http://schemas.microsoft.com/office/drawing/2014/main" id="{E011BBA7-4CAA-7B49-A9DF-884DFD6D397D}"/>
                    </a:ext>
                  </a:extLst>
                </p14:cNvPr>
                <p14:cNvContentPartPr/>
                <p14:nvPr/>
              </p14:nvContentPartPr>
              <p14:xfrm>
                <a:off x="2486406" y="3660354"/>
                <a:ext cx="11160" cy="40320"/>
              </p14:xfrm>
            </p:contentPart>
          </mc:Choice>
          <mc:Fallback xmlns="">
            <p:pic>
              <p:nvPicPr>
                <p:cNvPr id="115" name="Ink 114">
                  <a:extLst>
                    <a:ext uri="{FF2B5EF4-FFF2-40B4-BE49-F238E27FC236}">
                      <a16:creationId xmlns:a16="http://schemas.microsoft.com/office/drawing/2014/main" id="{E011BBA7-4CAA-7B49-A9DF-884DFD6D397D}"/>
                    </a:ext>
                  </a:extLst>
                </p:cNvPr>
                <p:cNvPicPr/>
                <p:nvPr/>
              </p:nvPicPr>
              <p:blipFill>
                <a:blip r:embed="rId191"/>
                <a:stretch>
                  <a:fillRect/>
                </a:stretch>
              </p:blipFill>
              <p:spPr>
                <a:xfrm>
                  <a:off x="2470926" y="3644874"/>
                  <a:ext cx="41760" cy="70920"/>
                </a:xfrm>
                <a:prstGeom prst="rect">
                  <a:avLst/>
                </a:prstGeom>
              </p:spPr>
            </p:pic>
          </mc:Fallback>
        </mc:AlternateContent>
      </p:grpSp>
      <p:grpSp>
        <p:nvGrpSpPr>
          <p:cNvPr id="123" name="Group 122">
            <a:extLst>
              <a:ext uri="{FF2B5EF4-FFF2-40B4-BE49-F238E27FC236}">
                <a16:creationId xmlns:a16="http://schemas.microsoft.com/office/drawing/2014/main" id="{0777640F-0A69-4746-902A-9A7E84FBBE8B}"/>
              </a:ext>
            </a:extLst>
          </p:cNvPr>
          <p:cNvGrpSpPr/>
          <p:nvPr/>
        </p:nvGrpSpPr>
        <p:grpSpPr>
          <a:xfrm>
            <a:off x="670206" y="4184874"/>
            <a:ext cx="1500480" cy="375120"/>
            <a:chOff x="670206" y="4184874"/>
            <a:chExt cx="1500480" cy="375120"/>
          </a:xfrm>
        </p:grpSpPr>
        <mc:AlternateContent xmlns:mc="http://schemas.openxmlformats.org/markup-compatibility/2006" xmlns:p14="http://schemas.microsoft.com/office/powerpoint/2010/main">
          <mc:Choice Requires="p14">
            <p:contentPart p14:bwMode="auto" r:id="rId192">
              <p14:nvContentPartPr>
                <p14:cNvPr id="117" name="Ink 116">
                  <a:extLst>
                    <a:ext uri="{FF2B5EF4-FFF2-40B4-BE49-F238E27FC236}">
                      <a16:creationId xmlns:a16="http://schemas.microsoft.com/office/drawing/2014/main" id="{822375F9-FD0A-AC4D-BFA7-B464D5C38E57}"/>
                    </a:ext>
                  </a:extLst>
                </p14:cNvPr>
                <p14:cNvContentPartPr/>
                <p14:nvPr/>
              </p14:nvContentPartPr>
              <p14:xfrm>
                <a:off x="767766" y="4184874"/>
                <a:ext cx="219960" cy="375120"/>
              </p14:xfrm>
            </p:contentPart>
          </mc:Choice>
          <mc:Fallback xmlns="">
            <p:pic>
              <p:nvPicPr>
                <p:cNvPr id="117" name="Ink 116">
                  <a:extLst>
                    <a:ext uri="{FF2B5EF4-FFF2-40B4-BE49-F238E27FC236}">
                      <a16:creationId xmlns:a16="http://schemas.microsoft.com/office/drawing/2014/main" id="{822375F9-FD0A-AC4D-BFA7-B464D5C38E57}"/>
                    </a:ext>
                  </a:extLst>
                </p:cNvPr>
                <p:cNvPicPr/>
                <p:nvPr/>
              </p:nvPicPr>
              <p:blipFill>
                <a:blip r:embed="rId193"/>
                <a:stretch>
                  <a:fillRect/>
                </a:stretch>
              </p:blipFill>
              <p:spPr>
                <a:xfrm>
                  <a:off x="752311" y="4169379"/>
                  <a:ext cx="250510" cy="405749"/>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18" name="Ink 117">
                  <a:extLst>
                    <a:ext uri="{FF2B5EF4-FFF2-40B4-BE49-F238E27FC236}">
                      <a16:creationId xmlns:a16="http://schemas.microsoft.com/office/drawing/2014/main" id="{6B55842A-6B3A-D44B-BB37-4066AB98DFC3}"/>
                    </a:ext>
                  </a:extLst>
                </p14:cNvPr>
                <p14:cNvContentPartPr/>
                <p14:nvPr/>
              </p14:nvContentPartPr>
              <p14:xfrm>
                <a:off x="670206" y="4343994"/>
                <a:ext cx="180360" cy="41760"/>
              </p14:xfrm>
            </p:contentPart>
          </mc:Choice>
          <mc:Fallback xmlns="">
            <p:pic>
              <p:nvPicPr>
                <p:cNvPr id="118" name="Ink 117">
                  <a:extLst>
                    <a:ext uri="{FF2B5EF4-FFF2-40B4-BE49-F238E27FC236}">
                      <a16:creationId xmlns:a16="http://schemas.microsoft.com/office/drawing/2014/main" id="{6B55842A-6B3A-D44B-BB37-4066AB98DFC3}"/>
                    </a:ext>
                  </a:extLst>
                </p:cNvPr>
                <p:cNvPicPr/>
                <p:nvPr/>
              </p:nvPicPr>
              <p:blipFill>
                <a:blip r:embed="rId195"/>
                <a:stretch>
                  <a:fillRect/>
                </a:stretch>
              </p:blipFill>
              <p:spPr>
                <a:xfrm>
                  <a:off x="654695" y="4328379"/>
                  <a:ext cx="211021" cy="72626"/>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20" name="Ink 119">
                  <a:extLst>
                    <a:ext uri="{FF2B5EF4-FFF2-40B4-BE49-F238E27FC236}">
                      <a16:creationId xmlns:a16="http://schemas.microsoft.com/office/drawing/2014/main" id="{2B23A570-3812-7C41-8F47-FDFE7C569BA0}"/>
                    </a:ext>
                  </a:extLst>
                </p14:cNvPr>
                <p14:cNvContentPartPr/>
                <p14:nvPr/>
              </p14:nvContentPartPr>
              <p14:xfrm>
                <a:off x="1154766" y="4389354"/>
                <a:ext cx="296280" cy="22320"/>
              </p14:xfrm>
            </p:contentPart>
          </mc:Choice>
          <mc:Fallback xmlns="">
            <p:pic>
              <p:nvPicPr>
                <p:cNvPr id="120" name="Ink 119">
                  <a:extLst>
                    <a:ext uri="{FF2B5EF4-FFF2-40B4-BE49-F238E27FC236}">
                      <a16:creationId xmlns:a16="http://schemas.microsoft.com/office/drawing/2014/main" id="{2B23A570-3812-7C41-8F47-FDFE7C569BA0}"/>
                    </a:ext>
                  </a:extLst>
                </p:cNvPr>
                <p:cNvPicPr/>
                <p:nvPr/>
              </p:nvPicPr>
              <p:blipFill>
                <a:blip r:embed="rId197"/>
                <a:stretch>
                  <a:fillRect/>
                </a:stretch>
              </p:blipFill>
              <p:spPr>
                <a:xfrm>
                  <a:off x="1139286" y="4373874"/>
                  <a:ext cx="32688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21" name="Ink 120">
                  <a:extLst>
                    <a:ext uri="{FF2B5EF4-FFF2-40B4-BE49-F238E27FC236}">
                      <a16:creationId xmlns:a16="http://schemas.microsoft.com/office/drawing/2014/main" id="{924070C4-C9A3-2848-AF20-8CE453C773BD}"/>
                    </a:ext>
                  </a:extLst>
                </p14:cNvPr>
                <p14:cNvContentPartPr/>
                <p14:nvPr/>
              </p14:nvContentPartPr>
              <p14:xfrm>
                <a:off x="1349526" y="4334994"/>
                <a:ext cx="160200" cy="209160"/>
              </p14:xfrm>
            </p:contentPart>
          </mc:Choice>
          <mc:Fallback xmlns="">
            <p:pic>
              <p:nvPicPr>
                <p:cNvPr id="121" name="Ink 120">
                  <a:extLst>
                    <a:ext uri="{FF2B5EF4-FFF2-40B4-BE49-F238E27FC236}">
                      <a16:creationId xmlns:a16="http://schemas.microsoft.com/office/drawing/2014/main" id="{924070C4-C9A3-2848-AF20-8CE453C773BD}"/>
                    </a:ext>
                  </a:extLst>
                </p:cNvPr>
                <p:cNvPicPr/>
                <p:nvPr/>
              </p:nvPicPr>
              <p:blipFill>
                <a:blip r:embed="rId199"/>
                <a:stretch>
                  <a:fillRect/>
                </a:stretch>
              </p:blipFill>
              <p:spPr>
                <a:xfrm>
                  <a:off x="1334081" y="4319514"/>
                  <a:ext cx="190731"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22" name="Ink 121">
                  <a:extLst>
                    <a:ext uri="{FF2B5EF4-FFF2-40B4-BE49-F238E27FC236}">
                      <a16:creationId xmlns:a16="http://schemas.microsoft.com/office/drawing/2014/main" id="{586F0CEA-985B-3444-A1F1-86F42E3C5C90}"/>
                    </a:ext>
                  </a:extLst>
                </p14:cNvPr>
                <p14:cNvContentPartPr/>
                <p14:nvPr/>
              </p14:nvContentPartPr>
              <p14:xfrm>
                <a:off x="1696206" y="4298274"/>
                <a:ext cx="474480" cy="253800"/>
              </p14:xfrm>
            </p:contentPart>
          </mc:Choice>
          <mc:Fallback xmlns="">
            <p:pic>
              <p:nvPicPr>
                <p:cNvPr id="122" name="Ink 121">
                  <a:extLst>
                    <a:ext uri="{FF2B5EF4-FFF2-40B4-BE49-F238E27FC236}">
                      <a16:creationId xmlns:a16="http://schemas.microsoft.com/office/drawing/2014/main" id="{586F0CEA-985B-3444-A1F1-86F42E3C5C90}"/>
                    </a:ext>
                  </a:extLst>
                </p:cNvPr>
                <p:cNvPicPr/>
                <p:nvPr/>
              </p:nvPicPr>
              <p:blipFill>
                <a:blip r:embed="rId201"/>
                <a:stretch>
                  <a:fillRect/>
                </a:stretch>
              </p:blipFill>
              <p:spPr>
                <a:xfrm>
                  <a:off x="1680726" y="4282794"/>
                  <a:ext cx="505080" cy="284400"/>
                </a:xfrm>
                <a:prstGeom prst="rect">
                  <a:avLst/>
                </a:prstGeom>
              </p:spPr>
            </p:pic>
          </mc:Fallback>
        </mc:AlternateContent>
      </p:grpSp>
      <p:grpSp>
        <p:nvGrpSpPr>
          <p:cNvPr id="131" name="Group 130">
            <a:extLst>
              <a:ext uri="{FF2B5EF4-FFF2-40B4-BE49-F238E27FC236}">
                <a16:creationId xmlns:a16="http://schemas.microsoft.com/office/drawing/2014/main" id="{5AF7E420-AACD-F440-851F-F85409335E6A}"/>
              </a:ext>
            </a:extLst>
          </p:cNvPr>
          <p:cNvGrpSpPr/>
          <p:nvPr/>
        </p:nvGrpSpPr>
        <p:grpSpPr>
          <a:xfrm>
            <a:off x="2627526" y="4202874"/>
            <a:ext cx="1922040" cy="366120"/>
            <a:chOff x="2627526" y="4202874"/>
            <a:chExt cx="1922040" cy="366120"/>
          </a:xfrm>
        </p:grpSpPr>
        <mc:AlternateContent xmlns:mc="http://schemas.openxmlformats.org/markup-compatibility/2006" xmlns:p14="http://schemas.microsoft.com/office/powerpoint/2010/main">
          <mc:Choice Requires="p14">
            <p:contentPart p14:bwMode="auto" r:id="rId202">
              <p14:nvContentPartPr>
                <p14:cNvPr id="124" name="Ink 123">
                  <a:extLst>
                    <a:ext uri="{FF2B5EF4-FFF2-40B4-BE49-F238E27FC236}">
                      <a16:creationId xmlns:a16="http://schemas.microsoft.com/office/drawing/2014/main" id="{C7A2CBF0-6A64-674F-84B8-C44FD6984824}"/>
                    </a:ext>
                  </a:extLst>
                </p14:cNvPr>
                <p14:cNvContentPartPr/>
                <p14:nvPr/>
              </p14:nvContentPartPr>
              <p14:xfrm>
                <a:off x="2627526" y="4234914"/>
                <a:ext cx="222840" cy="266040"/>
              </p14:xfrm>
            </p:contentPart>
          </mc:Choice>
          <mc:Fallback xmlns="">
            <p:pic>
              <p:nvPicPr>
                <p:cNvPr id="124" name="Ink 123">
                  <a:extLst>
                    <a:ext uri="{FF2B5EF4-FFF2-40B4-BE49-F238E27FC236}">
                      <a16:creationId xmlns:a16="http://schemas.microsoft.com/office/drawing/2014/main" id="{C7A2CBF0-6A64-674F-84B8-C44FD6984824}"/>
                    </a:ext>
                  </a:extLst>
                </p:cNvPr>
                <p:cNvPicPr/>
                <p:nvPr/>
              </p:nvPicPr>
              <p:blipFill>
                <a:blip r:embed="rId203"/>
                <a:stretch>
                  <a:fillRect/>
                </a:stretch>
              </p:blipFill>
              <p:spPr>
                <a:xfrm>
                  <a:off x="2612046" y="4219434"/>
                  <a:ext cx="253440" cy="29664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25" name="Ink 124">
                  <a:extLst>
                    <a:ext uri="{FF2B5EF4-FFF2-40B4-BE49-F238E27FC236}">
                      <a16:creationId xmlns:a16="http://schemas.microsoft.com/office/drawing/2014/main" id="{7BF11F44-42A4-A646-9FA7-683FB8FBB662}"/>
                    </a:ext>
                  </a:extLst>
                </p14:cNvPr>
                <p14:cNvContentPartPr/>
                <p14:nvPr/>
              </p14:nvContentPartPr>
              <p14:xfrm>
                <a:off x="3015606" y="4202874"/>
                <a:ext cx="83520" cy="305280"/>
              </p14:xfrm>
            </p:contentPart>
          </mc:Choice>
          <mc:Fallback xmlns="">
            <p:pic>
              <p:nvPicPr>
                <p:cNvPr id="125" name="Ink 124">
                  <a:extLst>
                    <a:ext uri="{FF2B5EF4-FFF2-40B4-BE49-F238E27FC236}">
                      <a16:creationId xmlns:a16="http://schemas.microsoft.com/office/drawing/2014/main" id="{7BF11F44-42A4-A646-9FA7-683FB8FBB662}"/>
                    </a:ext>
                  </a:extLst>
                </p:cNvPr>
                <p:cNvPicPr/>
                <p:nvPr/>
              </p:nvPicPr>
              <p:blipFill>
                <a:blip r:embed="rId205"/>
                <a:stretch>
                  <a:fillRect/>
                </a:stretch>
              </p:blipFill>
              <p:spPr>
                <a:xfrm>
                  <a:off x="3000126" y="4187394"/>
                  <a:ext cx="11412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26" name="Ink 125">
                  <a:extLst>
                    <a:ext uri="{FF2B5EF4-FFF2-40B4-BE49-F238E27FC236}">
                      <a16:creationId xmlns:a16="http://schemas.microsoft.com/office/drawing/2014/main" id="{9671EFB1-2912-F141-B217-A3033E0ACE04}"/>
                    </a:ext>
                  </a:extLst>
                </p14:cNvPr>
                <p14:cNvContentPartPr/>
                <p14:nvPr/>
              </p14:nvContentPartPr>
              <p14:xfrm>
                <a:off x="3145206" y="4341114"/>
                <a:ext cx="86400" cy="171720"/>
              </p14:xfrm>
            </p:contentPart>
          </mc:Choice>
          <mc:Fallback xmlns="">
            <p:pic>
              <p:nvPicPr>
                <p:cNvPr id="126" name="Ink 125">
                  <a:extLst>
                    <a:ext uri="{FF2B5EF4-FFF2-40B4-BE49-F238E27FC236}">
                      <a16:creationId xmlns:a16="http://schemas.microsoft.com/office/drawing/2014/main" id="{9671EFB1-2912-F141-B217-A3033E0ACE04}"/>
                    </a:ext>
                  </a:extLst>
                </p:cNvPr>
                <p:cNvPicPr/>
                <p:nvPr/>
              </p:nvPicPr>
              <p:blipFill>
                <a:blip r:embed="rId207"/>
                <a:stretch>
                  <a:fillRect/>
                </a:stretch>
              </p:blipFill>
              <p:spPr>
                <a:xfrm>
                  <a:off x="3129790" y="4325634"/>
                  <a:ext cx="116873"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27" name="Ink 126">
                  <a:extLst>
                    <a:ext uri="{FF2B5EF4-FFF2-40B4-BE49-F238E27FC236}">
                      <a16:creationId xmlns:a16="http://schemas.microsoft.com/office/drawing/2014/main" id="{2D67EFDD-DF85-C943-B4D4-BB2582D9DE6C}"/>
                    </a:ext>
                  </a:extLst>
                </p14:cNvPr>
                <p14:cNvContentPartPr/>
                <p14:nvPr/>
              </p14:nvContentPartPr>
              <p14:xfrm>
                <a:off x="3095886" y="4404834"/>
                <a:ext cx="173520" cy="54720"/>
              </p14:xfrm>
            </p:contentPart>
          </mc:Choice>
          <mc:Fallback xmlns="">
            <p:pic>
              <p:nvPicPr>
                <p:cNvPr id="127" name="Ink 126">
                  <a:extLst>
                    <a:ext uri="{FF2B5EF4-FFF2-40B4-BE49-F238E27FC236}">
                      <a16:creationId xmlns:a16="http://schemas.microsoft.com/office/drawing/2014/main" id="{2D67EFDD-DF85-C943-B4D4-BB2582D9DE6C}"/>
                    </a:ext>
                  </a:extLst>
                </p:cNvPr>
                <p:cNvPicPr/>
                <p:nvPr/>
              </p:nvPicPr>
              <p:blipFill>
                <a:blip r:embed="rId209"/>
                <a:stretch>
                  <a:fillRect/>
                </a:stretch>
              </p:blipFill>
              <p:spPr>
                <a:xfrm>
                  <a:off x="3080406" y="4389354"/>
                  <a:ext cx="20412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28" name="Ink 127">
                  <a:extLst>
                    <a:ext uri="{FF2B5EF4-FFF2-40B4-BE49-F238E27FC236}">
                      <a16:creationId xmlns:a16="http://schemas.microsoft.com/office/drawing/2014/main" id="{3FA66284-35BC-4C42-8A02-25684E70DD80}"/>
                    </a:ext>
                  </a:extLst>
                </p14:cNvPr>
                <p14:cNvContentPartPr/>
                <p14:nvPr/>
              </p14:nvContentPartPr>
              <p14:xfrm>
                <a:off x="3256446" y="4234914"/>
                <a:ext cx="165600" cy="334080"/>
              </p14:xfrm>
            </p:contentPart>
          </mc:Choice>
          <mc:Fallback xmlns="">
            <p:pic>
              <p:nvPicPr>
                <p:cNvPr id="128" name="Ink 127">
                  <a:extLst>
                    <a:ext uri="{FF2B5EF4-FFF2-40B4-BE49-F238E27FC236}">
                      <a16:creationId xmlns:a16="http://schemas.microsoft.com/office/drawing/2014/main" id="{3FA66284-35BC-4C42-8A02-25684E70DD80}"/>
                    </a:ext>
                  </a:extLst>
                </p:cNvPr>
                <p:cNvPicPr/>
                <p:nvPr/>
              </p:nvPicPr>
              <p:blipFill>
                <a:blip r:embed="rId211"/>
                <a:stretch>
                  <a:fillRect/>
                </a:stretch>
              </p:blipFill>
              <p:spPr>
                <a:xfrm>
                  <a:off x="3241000" y="4219434"/>
                  <a:ext cx="196134"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29" name="Ink 128">
                  <a:extLst>
                    <a:ext uri="{FF2B5EF4-FFF2-40B4-BE49-F238E27FC236}">
                      <a16:creationId xmlns:a16="http://schemas.microsoft.com/office/drawing/2014/main" id="{E7670341-9962-7E41-B8EA-CDD2E7B80727}"/>
                    </a:ext>
                  </a:extLst>
                </p14:cNvPr>
                <p14:cNvContentPartPr/>
                <p14:nvPr/>
              </p14:nvContentPartPr>
              <p14:xfrm>
                <a:off x="3593046" y="4322754"/>
                <a:ext cx="284040" cy="154800"/>
              </p14:xfrm>
            </p:contentPart>
          </mc:Choice>
          <mc:Fallback xmlns="">
            <p:pic>
              <p:nvPicPr>
                <p:cNvPr id="129" name="Ink 128">
                  <a:extLst>
                    <a:ext uri="{FF2B5EF4-FFF2-40B4-BE49-F238E27FC236}">
                      <a16:creationId xmlns:a16="http://schemas.microsoft.com/office/drawing/2014/main" id="{E7670341-9962-7E41-B8EA-CDD2E7B80727}"/>
                    </a:ext>
                  </a:extLst>
                </p:cNvPr>
                <p:cNvPicPr/>
                <p:nvPr/>
              </p:nvPicPr>
              <p:blipFill>
                <a:blip r:embed="rId213"/>
                <a:stretch>
                  <a:fillRect/>
                </a:stretch>
              </p:blipFill>
              <p:spPr>
                <a:xfrm>
                  <a:off x="3577566" y="4307310"/>
                  <a:ext cx="314640" cy="185329"/>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30" name="Ink 129">
                  <a:extLst>
                    <a:ext uri="{FF2B5EF4-FFF2-40B4-BE49-F238E27FC236}">
                      <a16:creationId xmlns:a16="http://schemas.microsoft.com/office/drawing/2014/main" id="{DDE7C8ED-0367-DB47-9530-929660D1AD60}"/>
                    </a:ext>
                  </a:extLst>
                </p14:cNvPr>
                <p14:cNvContentPartPr/>
                <p14:nvPr/>
              </p14:nvContentPartPr>
              <p14:xfrm>
                <a:off x="4052406" y="4252914"/>
                <a:ext cx="497160" cy="198360"/>
              </p14:xfrm>
            </p:contentPart>
          </mc:Choice>
          <mc:Fallback xmlns="">
            <p:pic>
              <p:nvPicPr>
                <p:cNvPr id="130" name="Ink 129">
                  <a:extLst>
                    <a:ext uri="{FF2B5EF4-FFF2-40B4-BE49-F238E27FC236}">
                      <a16:creationId xmlns:a16="http://schemas.microsoft.com/office/drawing/2014/main" id="{DDE7C8ED-0367-DB47-9530-929660D1AD60}"/>
                    </a:ext>
                  </a:extLst>
                </p:cNvPr>
                <p:cNvPicPr/>
                <p:nvPr/>
              </p:nvPicPr>
              <p:blipFill>
                <a:blip r:embed="rId215"/>
                <a:stretch>
                  <a:fillRect/>
                </a:stretch>
              </p:blipFill>
              <p:spPr>
                <a:xfrm>
                  <a:off x="4036926" y="4237434"/>
                  <a:ext cx="527760" cy="228960"/>
                </a:xfrm>
                <a:prstGeom prst="rect">
                  <a:avLst/>
                </a:prstGeom>
              </p:spPr>
            </p:pic>
          </mc:Fallback>
        </mc:AlternateContent>
      </p:grpSp>
      <p:grpSp>
        <p:nvGrpSpPr>
          <p:cNvPr id="140" name="Group 139">
            <a:extLst>
              <a:ext uri="{FF2B5EF4-FFF2-40B4-BE49-F238E27FC236}">
                <a16:creationId xmlns:a16="http://schemas.microsoft.com/office/drawing/2014/main" id="{AF864F96-ED2C-8D46-A974-D311D4660C3C}"/>
              </a:ext>
            </a:extLst>
          </p:cNvPr>
          <p:cNvGrpSpPr/>
          <p:nvPr/>
        </p:nvGrpSpPr>
        <p:grpSpPr>
          <a:xfrm>
            <a:off x="5101086" y="4066434"/>
            <a:ext cx="1367280" cy="374040"/>
            <a:chOff x="5101086" y="4066434"/>
            <a:chExt cx="1367280" cy="374040"/>
          </a:xfrm>
        </p:grpSpPr>
        <mc:AlternateContent xmlns:mc="http://schemas.openxmlformats.org/markup-compatibility/2006" xmlns:p14="http://schemas.microsoft.com/office/powerpoint/2010/main">
          <mc:Choice Requires="p14">
            <p:contentPart p14:bwMode="auto" r:id="rId216">
              <p14:nvContentPartPr>
                <p14:cNvPr id="132" name="Ink 131">
                  <a:extLst>
                    <a:ext uri="{FF2B5EF4-FFF2-40B4-BE49-F238E27FC236}">
                      <a16:creationId xmlns:a16="http://schemas.microsoft.com/office/drawing/2014/main" id="{BD1B693D-73A1-484A-82D0-47A67EEC3F9B}"/>
                    </a:ext>
                  </a:extLst>
                </p14:cNvPr>
                <p14:cNvContentPartPr/>
                <p14:nvPr/>
              </p14:nvContentPartPr>
              <p14:xfrm>
                <a:off x="5218086" y="4066434"/>
                <a:ext cx="192600" cy="374040"/>
              </p14:xfrm>
            </p:contentPart>
          </mc:Choice>
          <mc:Fallback xmlns="">
            <p:pic>
              <p:nvPicPr>
                <p:cNvPr id="132" name="Ink 131">
                  <a:extLst>
                    <a:ext uri="{FF2B5EF4-FFF2-40B4-BE49-F238E27FC236}">
                      <a16:creationId xmlns:a16="http://schemas.microsoft.com/office/drawing/2014/main" id="{BD1B693D-73A1-484A-82D0-47A67EEC3F9B}"/>
                    </a:ext>
                  </a:extLst>
                </p:cNvPr>
                <p:cNvPicPr/>
                <p:nvPr/>
              </p:nvPicPr>
              <p:blipFill>
                <a:blip r:embed="rId217"/>
                <a:stretch>
                  <a:fillRect/>
                </a:stretch>
              </p:blipFill>
              <p:spPr>
                <a:xfrm>
                  <a:off x="5202635" y="4050954"/>
                  <a:ext cx="223143" cy="40464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33" name="Ink 132">
                  <a:extLst>
                    <a:ext uri="{FF2B5EF4-FFF2-40B4-BE49-F238E27FC236}">
                      <a16:creationId xmlns:a16="http://schemas.microsoft.com/office/drawing/2014/main" id="{0154271E-884B-4545-9B83-48F285C8E675}"/>
                    </a:ext>
                  </a:extLst>
                </p14:cNvPr>
                <p14:cNvContentPartPr/>
                <p14:nvPr/>
              </p14:nvContentPartPr>
              <p14:xfrm>
                <a:off x="5101086" y="4215834"/>
                <a:ext cx="264600" cy="67680"/>
              </p14:xfrm>
            </p:contentPart>
          </mc:Choice>
          <mc:Fallback xmlns="">
            <p:pic>
              <p:nvPicPr>
                <p:cNvPr id="133" name="Ink 132">
                  <a:extLst>
                    <a:ext uri="{FF2B5EF4-FFF2-40B4-BE49-F238E27FC236}">
                      <a16:creationId xmlns:a16="http://schemas.microsoft.com/office/drawing/2014/main" id="{0154271E-884B-4545-9B83-48F285C8E675}"/>
                    </a:ext>
                  </a:extLst>
                </p:cNvPr>
                <p:cNvPicPr/>
                <p:nvPr/>
              </p:nvPicPr>
              <p:blipFill>
                <a:blip r:embed="rId219"/>
                <a:stretch>
                  <a:fillRect/>
                </a:stretch>
              </p:blipFill>
              <p:spPr>
                <a:xfrm>
                  <a:off x="5085606" y="4200354"/>
                  <a:ext cx="29520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34" name="Ink 133">
                  <a:extLst>
                    <a:ext uri="{FF2B5EF4-FFF2-40B4-BE49-F238E27FC236}">
                      <a16:creationId xmlns:a16="http://schemas.microsoft.com/office/drawing/2014/main" id="{EF8E94E2-8624-5A4B-B372-758FAE6AC9DA}"/>
                    </a:ext>
                  </a:extLst>
                </p14:cNvPr>
                <p14:cNvContentPartPr/>
                <p14:nvPr/>
              </p14:nvContentPartPr>
              <p14:xfrm>
                <a:off x="5406006" y="4247874"/>
                <a:ext cx="141840" cy="4680"/>
              </p14:xfrm>
            </p:contentPart>
          </mc:Choice>
          <mc:Fallback xmlns="">
            <p:pic>
              <p:nvPicPr>
                <p:cNvPr id="134" name="Ink 133">
                  <a:extLst>
                    <a:ext uri="{FF2B5EF4-FFF2-40B4-BE49-F238E27FC236}">
                      <a16:creationId xmlns:a16="http://schemas.microsoft.com/office/drawing/2014/main" id="{EF8E94E2-8624-5A4B-B372-758FAE6AC9DA}"/>
                    </a:ext>
                  </a:extLst>
                </p:cNvPr>
                <p:cNvPicPr/>
                <p:nvPr/>
              </p:nvPicPr>
              <p:blipFill>
                <a:blip r:embed="rId221"/>
                <a:stretch>
                  <a:fillRect/>
                </a:stretch>
              </p:blipFill>
              <p:spPr>
                <a:xfrm>
                  <a:off x="5390526" y="4232394"/>
                  <a:ext cx="17244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35" name="Ink 134">
                  <a:extLst>
                    <a:ext uri="{FF2B5EF4-FFF2-40B4-BE49-F238E27FC236}">
                      <a16:creationId xmlns:a16="http://schemas.microsoft.com/office/drawing/2014/main" id="{CCF21292-4EB1-AD47-9A09-C22BC476DBC6}"/>
                    </a:ext>
                  </a:extLst>
                </p14:cNvPr>
                <p14:cNvContentPartPr/>
                <p14:nvPr/>
              </p14:nvContentPartPr>
              <p14:xfrm>
                <a:off x="5421846" y="4333554"/>
                <a:ext cx="175680" cy="30240"/>
              </p14:xfrm>
            </p:contentPart>
          </mc:Choice>
          <mc:Fallback xmlns="">
            <p:pic>
              <p:nvPicPr>
                <p:cNvPr id="135" name="Ink 134">
                  <a:extLst>
                    <a:ext uri="{FF2B5EF4-FFF2-40B4-BE49-F238E27FC236}">
                      <a16:creationId xmlns:a16="http://schemas.microsoft.com/office/drawing/2014/main" id="{CCF21292-4EB1-AD47-9A09-C22BC476DBC6}"/>
                    </a:ext>
                  </a:extLst>
                </p:cNvPr>
                <p:cNvPicPr/>
                <p:nvPr/>
              </p:nvPicPr>
              <p:blipFill>
                <a:blip r:embed="rId223"/>
                <a:stretch>
                  <a:fillRect/>
                </a:stretch>
              </p:blipFill>
              <p:spPr>
                <a:xfrm>
                  <a:off x="5406334" y="4318074"/>
                  <a:ext cx="206343"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36" name="Ink 135">
                  <a:extLst>
                    <a:ext uri="{FF2B5EF4-FFF2-40B4-BE49-F238E27FC236}">
                      <a16:creationId xmlns:a16="http://schemas.microsoft.com/office/drawing/2014/main" id="{E079A627-E506-6248-A71C-847A291C672F}"/>
                    </a:ext>
                  </a:extLst>
                </p14:cNvPr>
                <p14:cNvContentPartPr/>
                <p14:nvPr/>
              </p14:nvContentPartPr>
              <p14:xfrm>
                <a:off x="5694006" y="4167594"/>
                <a:ext cx="221040" cy="218520"/>
              </p14:xfrm>
            </p:contentPart>
          </mc:Choice>
          <mc:Fallback xmlns="">
            <p:pic>
              <p:nvPicPr>
                <p:cNvPr id="136" name="Ink 135">
                  <a:extLst>
                    <a:ext uri="{FF2B5EF4-FFF2-40B4-BE49-F238E27FC236}">
                      <a16:creationId xmlns:a16="http://schemas.microsoft.com/office/drawing/2014/main" id="{E079A627-E506-6248-A71C-847A291C672F}"/>
                    </a:ext>
                  </a:extLst>
                </p:cNvPr>
                <p:cNvPicPr/>
                <p:nvPr/>
              </p:nvPicPr>
              <p:blipFill>
                <a:blip r:embed="rId225"/>
                <a:stretch>
                  <a:fillRect/>
                </a:stretch>
              </p:blipFill>
              <p:spPr>
                <a:xfrm>
                  <a:off x="5678526" y="4152139"/>
                  <a:ext cx="251640" cy="24907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37" name="Ink 136">
                  <a:extLst>
                    <a:ext uri="{FF2B5EF4-FFF2-40B4-BE49-F238E27FC236}">
                      <a16:creationId xmlns:a16="http://schemas.microsoft.com/office/drawing/2014/main" id="{CE42857F-8EE9-4E48-975E-F74ECC1AE22B}"/>
                    </a:ext>
                  </a:extLst>
                </p14:cNvPr>
                <p14:cNvContentPartPr/>
                <p14:nvPr/>
              </p14:nvContentPartPr>
              <p14:xfrm>
                <a:off x="5987766" y="4154634"/>
                <a:ext cx="152640" cy="208800"/>
              </p14:xfrm>
            </p:contentPart>
          </mc:Choice>
          <mc:Fallback xmlns="">
            <p:pic>
              <p:nvPicPr>
                <p:cNvPr id="137" name="Ink 136">
                  <a:extLst>
                    <a:ext uri="{FF2B5EF4-FFF2-40B4-BE49-F238E27FC236}">
                      <a16:creationId xmlns:a16="http://schemas.microsoft.com/office/drawing/2014/main" id="{CE42857F-8EE9-4E48-975E-F74ECC1AE22B}"/>
                    </a:ext>
                  </a:extLst>
                </p:cNvPr>
                <p:cNvPicPr/>
                <p:nvPr/>
              </p:nvPicPr>
              <p:blipFill>
                <a:blip r:embed="rId227"/>
                <a:stretch>
                  <a:fillRect/>
                </a:stretch>
              </p:blipFill>
              <p:spPr>
                <a:xfrm>
                  <a:off x="5972249" y="4139154"/>
                  <a:ext cx="183312"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38" name="Ink 137">
                  <a:extLst>
                    <a:ext uri="{FF2B5EF4-FFF2-40B4-BE49-F238E27FC236}">
                      <a16:creationId xmlns:a16="http://schemas.microsoft.com/office/drawing/2014/main" id="{BB8DC680-4F5A-7540-B900-7CB49CC15895}"/>
                    </a:ext>
                  </a:extLst>
                </p14:cNvPr>
                <p14:cNvContentPartPr/>
                <p14:nvPr/>
              </p14:nvContentPartPr>
              <p14:xfrm>
                <a:off x="6235086" y="4154634"/>
                <a:ext cx="166680" cy="257760"/>
              </p14:xfrm>
            </p:contentPart>
          </mc:Choice>
          <mc:Fallback xmlns="">
            <p:pic>
              <p:nvPicPr>
                <p:cNvPr id="138" name="Ink 137">
                  <a:extLst>
                    <a:ext uri="{FF2B5EF4-FFF2-40B4-BE49-F238E27FC236}">
                      <a16:creationId xmlns:a16="http://schemas.microsoft.com/office/drawing/2014/main" id="{BB8DC680-4F5A-7540-B900-7CB49CC15895}"/>
                    </a:ext>
                  </a:extLst>
                </p:cNvPr>
                <p:cNvPicPr/>
                <p:nvPr/>
              </p:nvPicPr>
              <p:blipFill>
                <a:blip r:embed="rId229"/>
                <a:stretch>
                  <a:fillRect/>
                </a:stretch>
              </p:blipFill>
              <p:spPr>
                <a:xfrm>
                  <a:off x="6219572" y="4139154"/>
                  <a:ext cx="197346"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39" name="Ink 138">
                  <a:extLst>
                    <a:ext uri="{FF2B5EF4-FFF2-40B4-BE49-F238E27FC236}">
                      <a16:creationId xmlns:a16="http://schemas.microsoft.com/office/drawing/2014/main" id="{D89B61DA-73FE-4945-88AC-52418090DFAE}"/>
                    </a:ext>
                  </a:extLst>
                </p14:cNvPr>
                <p14:cNvContentPartPr/>
                <p14:nvPr/>
              </p14:nvContentPartPr>
              <p14:xfrm>
                <a:off x="6256326" y="4129434"/>
                <a:ext cx="212040" cy="73440"/>
              </p14:xfrm>
            </p:contentPart>
          </mc:Choice>
          <mc:Fallback xmlns="">
            <p:pic>
              <p:nvPicPr>
                <p:cNvPr id="139" name="Ink 138">
                  <a:extLst>
                    <a:ext uri="{FF2B5EF4-FFF2-40B4-BE49-F238E27FC236}">
                      <a16:creationId xmlns:a16="http://schemas.microsoft.com/office/drawing/2014/main" id="{D89B61DA-73FE-4945-88AC-52418090DFAE}"/>
                    </a:ext>
                  </a:extLst>
                </p:cNvPr>
                <p:cNvPicPr/>
                <p:nvPr/>
              </p:nvPicPr>
              <p:blipFill>
                <a:blip r:embed="rId231"/>
                <a:stretch>
                  <a:fillRect/>
                </a:stretch>
              </p:blipFill>
              <p:spPr>
                <a:xfrm>
                  <a:off x="6240846" y="4113954"/>
                  <a:ext cx="242640" cy="104040"/>
                </a:xfrm>
                <a:prstGeom prst="rect">
                  <a:avLst/>
                </a:prstGeom>
              </p:spPr>
            </p:pic>
          </mc:Fallback>
        </mc:AlternateContent>
      </p:grpSp>
      <p:grpSp>
        <p:nvGrpSpPr>
          <p:cNvPr id="156" name="Group 155">
            <a:extLst>
              <a:ext uri="{FF2B5EF4-FFF2-40B4-BE49-F238E27FC236}">
                <a16:creationId xmlns:a16="http://schemas.microsoft.com/office/drawing/2014/main" id="{84A2B7F5-9160-B043-B1A7-496902464FA1}"/>
              </a:ext>
            </a:extLst>
          </p:cNvPr>
          <p:cNvGrpSpPr/>
          <p:nvPr/>
        </p:nvGrpSpPr>
        <p:grpSpPr>
          <a:xfrm>
            <a:off x="6833766" y="3797154"/>
            <a:ext cx="1757880" cy="692640"/>
            <a:chOff x="6833766" y="3797154"/>
            <a:chExt cx="1757880" cy="692640"/>
          </a:xfrm>
        </p:grpSpPr>
        <mc:AlternateContent xmlns:mc="http://schemas.openxmlformats.org/markup-compatibility/2006" xmlns:p14="http://schemas.microsoft.com/office/powerpoint/2010/main">
          <mc:Choice Requires="p14">
            <p:contentPart p14:bwMode="auto" r:id="rId232">
              <p14:nvContentPartPr>
                <p14:cNvPr id="141" name="Ink 140">
                  <a:extLst>
                    <a:ext uri="{FF2B5EF4-FFF2-40B4-BE49-F238E27FC236}">
                      <a16:creationId xmlns:a16="http://schemas.microsoft.com/office/drawing/2014/main" id="{85522C2C-60E0-8142-BD4E-4C2016AA0BA7}"/>
                    </a:ext>
                  </a:extLst>
                </p14:cNvPr>
                <p14:cNvContentPartPr/>
                <p14:nvPr/>
              </p14:nvContentPartPr>
              <p14:xfrm>
                <a:off x="6900006" y="4138794"/>
                <a:ext cx="126720" cy="228600"/>
              </p14:xfrm>
            </p:contentPart>
          </mc:Choice>
          <mc:Fallback xmlns="">
            <p:pic>
              <p:nvPicPr>
                <p:cNvPr id="141" name="Ink 140">
                  <a:extLst>
                    <a:ext uri="{FF2B5EF4-FFF2-40B4-BE49-F238E27FC236}">
                      <a16:creationId xmlns:a16="http://schemas.microsoft.com/office/drawing/2014/main" id="{85522C2C-60E0-8142-BD4E-4C2016AA0BA7}"/>
                    </a:ext>
                  </a:extLst>
                </p:cNvPr>
                <p:cNvPicPr/>
                <p:nvPr/>
              </p:nvPicPr>
              <p:blipFill>
                <a:blip r:embed="rId233"/>
                <a:stretch>
                  <a:fillRect/>
                </a:stretch>
              </p:blipFill>
              <p:spPr>
                <a:xfrm>
                  <a:off x="6884482" y="4123338"/>
                  <a:ext cx="157407" cy="259152"/>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42" name="Ink 141">
                  <a:extLst>
                    <a:ext uri="{FF2B5EF4-FFF2-40B4-BE49-F238E27FC236}">
                      <a16:creationId xmlns:a16="http://schemas.microsoft.com/office/drawing/2014/main" id="{A0089542-216A-FE4F-A81E-2DD369F4484E}"/>
                    </a:ext>
                  </a:extLst>
                </p14:cNvPr>
                <p14:cNvContentPartPr/>
                <p14:nvPr/>
              </p14:nvContentPartPr>
              <p14:xfrm>
                <a:off x="6833766" y="4186674"/>
                <a:ext cx="168840" cy="171720"/>
              </p14:xfrm>
            </p:contentPart>
          </mc:Choice>
          <mc:Fallback xmlns="">
            <p:pic>
              <p:nvPicPr>
                <p:cNvPr id="142" name="Ink 141">
                  <a:extLst>
                    <a:ext uri="{FF2B5EF4-FFF2-40B4-BE49-F238E27FC236}">
                      <a16:creationId xmlns:a16="http://schemas.microsoft.com/office/drawing/2014/main" id="{A0089542-216A-FE4F-A81E-2DD369F4484E}"/>
                    </a:ext>
                  </a:extLst>
                </p:cNvPr>
                <p:cNvPicPr/>
                <p:nvPr/>
              </p:nvPicPr>
              <p:blipFill>
                <a:blip r:embed="rId235"/>
                <a:stretch>
                  <a:fillRect/>
                </a:stretch>
              </p:blipFill>
              <p:spPr>
                <a:xfrm>
                  <a:off x="6818286" y="4171194"/>
                  <a:ext cx="19944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43" name="Ink 142">
                  <a:extLst>
                    <a:ext uri="{FF2B5EF4-FFF2-40B4-BE49-F238E27FC236}">
                      <a16:creationId xmlns:a16="http://schemas.microsoft.com/office/drawing/2014/main" id="{9B0AD6A7-41E0-A147-AEA9-A3CDD97D7B02}"/>
                    </a:ext>
                  </a:extLst>
                </p14:cNvPr>
                <p14:cNvContentPartPr/>
                <p14:nvPr/>
              </p14:nvContentPartPr>
              <p14:xfrm>
                <a:off x="7111326" y="4138794"/>
                <a:ext cx="193680" cy="270000"/>
              </p14:xfrm>
            </p:contentPart>
          </mc:Choice>
          <mc:Fallback xmlns="">
            <p:pic>
              <p:nvPicPr>
                <p:cNvPr id="143" name="Ink 142">
                  <a:extLst>
                    <a:ext uri="{FF2B5EF4-FFF2-40B4-BE49-F238E27FC236}">
                      <a16:creationId xmlns:a16="http://schemas.microsoft.com/office/drawing/2014/main" id="{9B0AD6A7-41E0-A147-AEA9-A3CDD97D7B02}"/>
                    </a:ext>
                  </a:extLst>
                </p:cNvPr>
                <p:cNvPicPr/>
                <p:nvPr/>
              </p:nvPicPr>
              <p:blipFill>
                <a:blip r:embed="rId237"/>
                <a:stretch>
                  <a:fillRect/>
                </a:stretch>
              </p:blipFill>
              <p:spPr>
                <a:xfrm>
                  <a:off x="7095875" y="4123314"/>
                  <a:ext cx="224223"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44" name="Ink 143">
                  <a:extLst>
                    <a:ext uri="{FF2B5EF4-FFF2-40B4-BE49-F238E27FC236}">
                      <a16:creationId xmlns:a16="http://schemas.microsoft.com/office/drawing/2014/main" id="{A804699F-AF1F-8E42-8F32-AF875BC3B7D8}"/>
                    </a:ext>
                  </a:extLst>
                </p14:cNvPr>
                <p14:cNvContentPartPr/>
                <p14:nvPr/>
              </p14:nvContentPartPr>
              <p14:xfrm>
                <a:off x="7330926" y="4186674"/>
                <a:ext cx="92880" cy="205920"/>
              </p14:xfrm>
            </p:contentPart>
          </mc:Choice>
          <mc:Fallback xmlns="">
            <p:pic>
              <p:nvPicPr>
                <p:cNvPr id="144" name="Ink 143">
                  <a:extLst>
                    <a:ext uri="{FF2B5EF4-FFF2-40B4-BE49-F238E27FC236}">
                      <a16:creationId xmlns:a16="http://schemas.microsoft.com/office/drawing/2014/main" id="{A804699F-AF1F-8E42-8F32-AF875BC3B7D8}"/>
                    </a:ext>
                  </a:extLst>
                </p:cNvPr>
                <p:cNvPicPr/>
                <p:nvPr/>
              </p:nvPicPr>
              <p:blipFill>
                <a:blip r:embed="rId239"/>
                <a:stretch>
                  <a:fillRect/>
                </a:stretch>
              </p:blipFill>
              <p:spPr>
                <a:xfrm>
                  <a:off x="7315446" y="4171194"/>
                  <a:ext cx="12348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45" name="Ink 144">
                  <a:extLst>
                    <a:ext uri="{FF2B5EF4-FFF2-40B4-BE49-F238E27FC236}">
                      <a16:creationId xmlns:a16="http://schemas.microsoft.com/office/drawing/2014/main" id="{5D05863F-8328-5C40-B87F-3CBC5DC1F475}"/>
                    </a:ext>
                  </a:extLst>
                </p14:cNvPr>
                <p14:cNvContentPartPr/>
                <p14:nvPr/>
              </p14:nvContentPartPr>
              <p14:xfrm>
                <a:off x="7251366" y="4317714"/>
                <a:ext cx="166320" cy="29520"/>
              </p14:xfrm>
            </p:contentPart>
          </mc:Choice>
          <mc:Fallback xmlns="">
            <p:pic>
              <p:nvPicPr>
                <p:cNvPr id="145" name="Ink 144">
                  <a:extLst>
                    <a:ext uri="{FF2B5EF4-FFF2-40B4-BE49-F238E27FC236}">
                      <a16:creationId xmlns:a16="http://schemas.microsoft.com/office/drawing/2014/main" id="{5D05863F-8328-5C40-B87F-3CBC5DC1F475}"/>
                    </a:ext>
                  </a:extLst>
                </p:cNvPr>
                <p:cNvPicPr/>
                <p:nvPr/>
              </p:nvPicPr>
              <p:blipFill>
                <a:blip r:embed="rId241"/>
                <a:stretch>
                  <a:fillRect/>
                </a:stretch>
              </p:blipFill>
              <p:spPr>
                <a:xfrm>
                  <a:off x="7235886" y="4302234"/>
                  <a:ext cx="19692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46" name="Ink 145">
                  <a:extLst>
                    <a:ext uri="{FF2B5EF4-FFF2-40B4-BE49-F238E27FC236}">
                      <a16:creationId xmlns:a16="http://schemas.microsoft.com/office/drawing/2014/main" id="{752DAB7B-3958-7048-BE18-FFF50EC5F824}"/>
                    </a:ext>
                  </a:extLst>
                </p14:cNvPr>
                <p14:cNvContentPartPr/>
                <p14:nvPr/>
              </p14:nvContentPartPr>
              <p14:xfrm>
                <a:off x="7395366" y="4106754"/>
                <a:ext cx="88920" cy="383040"/>
              </p14:xfrm>
            </p:contentPart>
          </mc:Choice>
          <mc:Fallback xmlns="">
            <p:pic>
              <p:nvPicPr>
                <p:cNvPr id="146" name="Ink 145">
                  <a:extLst>
                    <a:ext uri="{FF2B5EF4-FFF2-40B4-BE49-F238E27FC236}">
                      <a16:creationId xmlns:a16="http://schemas.microsoft.com/office/drawing/2014/main" id="{752DAB7B-3958-7048-BE18-FFF50EC5F824}"/>
                    </a:ext>
                  </a:extLst>
                </p:cNvPr>
                <p:cNvPicPr/>
                <p:nvPr/>
              </p:nvPicPr>
              <p:blipFill>
                <a:blip r:embed="rId243"/>
                <a:stretch>
                  <a:fillRect/>
                </a:stretch>
              </p:blipFill>
              <p:spPr>
                <a:xfrm>
                  <a:off x="7379948" y="4091274"/>
                  <a:ext cx="119397" cy="41364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47" name="Ink 146">
                  <a:extLst>
                    <a:ext uri="{FF2B5EF4-FFF2-40B4-BE49-F238E27FC236}">
                      <a16:creationId xmlns:a16="http://schemas.microsoft.com/office/drawing/2014/main" id="{0B8A383E-FFC4-CA43-9182-2BD5DBD9994D}"/>
                    </a:ext>
                  </a:extLst>
                </p14:cNvPr>
                <p14:cNvContentPartPr/>
                <p14:nvPr/>
              </p14:nvContentPartPr>
              <p14:xfrm>
                <a:off x="7667886" y="4266954"/>
                <a:ext cx="124560" cy="18000"/>
              </p14:xfrm>
            </p:contentPart>
          </mc:Choice>
          <mc:Fallback xmlns="">
            <p:pic>
              <p:nvPicPr>
                <p:cNvPr id="147" name="Ink 146">
                  <a:extLst>
                    <a:ext uri="{FF2B5EF4-FFF2-40B4-BE49-F238E27FC236}">
                      <a16:creationId xmlns:a16="http://schemas.microsoft.com/office/drawing/2014/main" id="{0B8A383E-FFC4-CA43-9182-2BD5DBD9994D}"/>
                    </a:ext>
                  </a:extLst>
                </p:cNvPr>
                <p:cNvPicPr/>
                <p:nvPr/>
              </p:nvPicPr>
              <p:blipFill>
                <a:blip r:embed="rId245"/>
                <a:stretch>
                  <a:fillRect/>
                </a:stretch>
              </p:blipFill>
              <p:spPr>
                <a:xfrm>
                  <a:off x="7652406" y="4251158"/>
                  <a:ext cx="155160" cy="49224"/>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48" name="Ink 147">
                  <a:extLst>
                    <a:ext uri="{FF2B5EF4-FFF2-40B4-BE49-F238E27FC236}">
                      <a16:creationId xmlns:a16="http://schemas.microsoft.com/office/drawing/2014/main" id="{BA2C0321-EE0B-B74D-913A-B9038FC41803}"/>
                    </a:ext>
                  </a:extLst>
                </p14:cNvPr>
                <p14:cNvContentPartPr/>
                <p14:nvPr/>
              </p14:nvContentPartPr>
              <p14:xfrm>
                <a:off x="7619646" y="4363074"/>
                <a:ext cx="151560" cy="1800"/>
              </p14:xfrm>
            </p:contentPart>
          </mc:Choice>
          <mc:Fallback xmlns="">
            <p:pic>
              <p:nvPicPr>
                <p:cNvPr id="148" name="Ink 147">
                  <a:extLst>
                    <a:ext uri="{FF2B5EF4-FFF2-40B4-BE49-F238E27FC236}">
                      <a16:creationId xmlns:a16="http://schemas.microsoft.com/office/drawing/2014/main" id="{BA2C0321-EE0B-B74D-913A-B9038FC41803}"/>
                    </a:ext>
                  </a:extLst>
                </p:cNvPr>
                <p:cNvPicPr/>
                <p:nvPr/>
              </p:nvPicPr>
              <p:blipFill>
                <a:blip r:embed="rId247"/>
                <a:stretch>
                  <a:fillRect/>
                </a:stretch>
              </p:blipFill>
              <p:spPr>
                <a:xfrm>
                  <a:off x="7604166" y="4347594"/>
                  <a:ext cx="18216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50" name="Ink 149">
                  <a:extLst>
                    <a:ext uri="{FF2B5EF4-FFF2-40B4-BE49-F238E27FC236}">
                      <a16:creationId xmlns:a16="http://schemas.microsoft.com/office/drawing/2014/main" id="{FC590120-10AD-C24A-A663-C4BBBDD594DD}"/>
                    </a:ext>
                  </a:extLst>
                </p14:cNvPr>
                <p14:cNvContentPartPr/>
                <p14:nvPr/>
              </p14:nvContentPartPr>
              <p14:xfrm>
                <a:off x="7892526" y="4181634"/>
                <a:ext cx="91800" cy="263160"/>
              </p14:xfrm>
            </p:contentPart>
          </mc:Choice>
          <mc:Fallback xmlns="">
            <p:pic>
              <p:nvPicPr>
                <p:cNvPr id="150" name="Ink 149">
                  <a:extLst>
                    <a:ext uri="{FF2B5EF4-FFF2-40B4-BE49-F238E27FC236}">
                      <a16:creationId xmlns:a16="http://schemas.microsoft.com/office/drawing/2014/main" id="{FC590120-10AD-C24A-A663-C4BBBDD594DD}"/>
                    </a:ext>
                  </a:extLst>
                </p:cNvPr>
                <p:cNvPicPr/>
                <p:nvPr/>
              </p:nvPicPr>
              <p:blipFill>
                <a:blip r:embed="rId249"/>
                <a:stretch>
                  <a:fillRect/>
                </a:stretch>
              </p:blipFill>
              <p:spPr>
                <a:xfrm>
                  <a:off x="7877046" y="4166154"/>
                  <a:ext cx="12240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51" name="Ink 150">
                  <a:extLst>
                    <a:ext uri="{FF2B5EF4-FFF2-40B4-BE49-F238E27FC236}">
                      <a16:creationId xmlns:a16="http://schemas.microsoft.com/office/drawing/2014/main" id="{1A7FC676-9D1C-584B-8A31-613AA973B5FD}"/>
                    </a:ext>
                  </a:extLst>
                </p14:cNvPr>
                <p14:cNvContentPartPr/>
                <p14:nvPr/>
              </p14:nvContentPartPr>
              <p14:xfrm>
                <a:off x="8131566" y="4168314"/>
                <a:ext cx="207000" cy="171000"/>
              </p14:xfrm>
            </p:contentPart>
          </mc:Choice>
          <mc:Fallback xmlns="">
            <p:pic>
              <p:nvPicPr>
                <p:cNvPr id="151" name="Ink 150">
                  <a:extLst>
                    <a:ext uri="{FF2B5EF4-FFF2-40B4-BE49-F238E27FC236}">
                      <a16:creationId xmlns:a16="http://schemas.microsoft.com/office/drawing/2014/main" id="{1A7FC676-9D1C-584B-8A31-613AA973B5FD}"/>
                    </a:ext>
                  </a:extLst>
                </p:cNvPr>
                <p:cNvPicPr/>
                <p:nvPr/>
              </p:nvPicPr>
              <p:blipFill>
                <a:blip r:embed="rId251"/>
                <a:stretch>
                  <a:fillRect/>
                </a:stretch>
              </p:blipFill>
              <p:spPr>
                <a:xfrm>
                  <a:off x="8116113" y="4152834"/>
                  <a:ext cx="237547"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53" name="Ink 152">
                  <a:extLst>
                    <a:ext uri="{FF2B5EF4-FFF2-40B4-BE49-F238E27FC236}">
                      <a16:creationId xmlns:a16="http://schemas.microsoft.com/office/drawing/2014/main" id="{08257A2E-BEA4-B947-B48A-70EC1EBAD718}"/>
                    </a:ext>
                  </a:extLst>
                </p14:cNvPr>
                <p14:cNvContentPartPr/>
                <p14:nvPr/>
              </p14:nvContentPartPr>
              <p14:xfrm>
                <a:off x="8245326" y="3836034"/>
                <a:ext cx="41040" cy="214920"/>
              </p14:xfrm>
            </p:contentPart>
          </mc:Choice>
          <mc:Fallback xmlns="">
            <p:pic>
              <p:nvPicPr>
                <p:cNvPr id="153" name="Ink 152">
                  <a:extLst>
                    <a:ext uri="{FF2B5EF4-FFF2-40B4-BE49-F238E27FC236}">
                      <a16:creationId xmlns:a16="http://schemas.microsoft.com/office/drawing/2014/main" id="{08257A2E-BEA4-B947-B48A-70EC1EBAD718}"/>
                    </a:ext>
                  </a:extLst>
                </p:cNvPr>
                <p:cNvPicPr/>
                <p:nvPr/>
              </p:nvPicPr>
              <p:blipFill>
                <a:blip r:embed="rId253"/>
                <a:stretch>
                  <a:fillRect/>
                </a:stretch>
              </p:blipFill>
              <p:spPr>
                <a:xfrm>
                  <a:off x="8229846" y="3820554"/>
                  <a:ext cx="7164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54" name="Ink 153">
                  <a:extLst>
                    <a:ext uri="{FF2B5EF4-FFF2-40B4-BE49-F238E27FC236}">
                      <a16:creationId xmlns:a16="http://schemas.microsoft.com/office/drawing/2014/main" id="{5B8EC404-81E5-2D4D-A4C4-9E347AFA4736}"/>
                    </a:ext>
                  </a:extLst>
                </p14:cNvPr>
                <p14:cNvContentPartPr/>
                <p14:nvPr/>
              </p14:nvContentPartPr>
              <p14:xfrm>
                <a:off x="8389686" y="3864834"/>
                <a:ext cx="187200" cy="231120"/>
              </p14:xfrm>
            </p:contentPart>
          </mc:Choice>
          <mc:Fallback xmlns="">
            <p:pic>
              <p:nvPicPr>
                <p:cNvPr id="154" name="Ink 153">
                  <a:extLst>
                    <a:ext uri="{FF2B5EF4-FFF2-40B4-BE49-F238E27FC236}">
                      <a16:creationId xmlns:a16="http://schemas.microsoft.com/office/drawing/2014/main" id="{5B8EC404-81E5-2D4D-A4C4-9E347AFA4736}"/>
                    </a:ext>
                  </a:extLst>
                </p:cNvPr>
                <p:cNvPicPr/>
                <p:nvPr/>
              </p:nvPicPr>
              <p:blipFill>
                <a:blip r:embed="rId255"/>
                <a:stretch>
                  <a:fillRect/>
                </a:stretch>
              </p:blipFill>
              <p:spPr>
                <a:xfrm>
                  <a:off x="8374206" y="3849354"/>
                  <a:ext cx="21780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55" name="Ink 154">
                  <a:extLst>
                    <a:ext uri="{FF2B5EF4-FFF2-40B4-BE49-F238E27FC236}">
                      <a16:creationId xmlns:a16="http://schemas.microsoft.com/office/drawing/2014/main" id="{ED93884E-4236-EC46-8856-24928B0F9B46}"/>
                    </a:ext>
                  </a:extLst>
                </p14:cNvPr>
                <p14:cNvContentPartPr/>
                <p14:nvPr/>
              </p14:nvContentPartPr>
              <p14:xfrm>
                <a:off x="8391486" y="3797154"/>
                <a:ext cx="200160" cy="85320"/>
              </p14:xfrm>
            </p:contentPart>
          </mc:Choice>
          <mc:Fallback xmlns="">
            <p:pic>
              <p:nvPicPr>
                <p:cNvPr id="155" name="Ink 154">
                  <a:extLst>
                    <a:ext uri="{FF2B5EF4-FFF2-40B4-BE49-F238E27FC236}">
                      <a16:creationId xmlns:a16="http://schemas.microsoft.com/office/drawing/2014/main" id="{ED93884E-4236-EC46-8856-24928B0F9B46}"/>
                    </a:ext>
                  </a:extLst>
                </p:cNvPr>
                <p:cNvPicPr/>
                <p:nvPr/>
              </p:nvPicPr>
              <p:blipFill>
                <a:blip r:embed="rId257"/>
                <a:stretch>
                  <a:fillRect/>
                </a:stretch>
              </p:blipFill>
              <p:spPr>
                <a:xfrm>
                  <a:off x="8376006" y="3781674"/>
                  <a:ext cx="230760" cy="115920"/>
                </a:xfrm>
                <a:prstGeom prst="rect">
                  <a:avLst/>
                </a:prstGeom>
              </p:spPr>
            </p:pic>
          </mc:Fallback>
        </mc:AlternateContent>
      </p:grpSp>
      <p:grpSp>
        <p:nvGrpSpPr>
          <p:cNvPr id="166" name="Group 165">
            <a:extLst>
              <a:ext uri="{FF2B5EF4-FFF2-40B4-BE49-F238E27FC236}">
                <a16:creationId xmlns:a16="http://schemas.microsoft.com/office/drawing/2014/main" id="{B2C7BA35-4EB3-E04D-84DB-6853E2192EFE}"/>
              </a:ext>
            </a:extLst>
          </p:cNvPr>
          <p:cNvGrpSpPr/>
          <p:nvPr/>
        </p:nvGrpSpPr>
        <p:grpSpPr>
          <a:xfrm>
            <a:off x="663006" y="4857354"/>
            <a:ext cx="920880" cy="339840"/>
            <a:chOff x="663006" y="4857354"/>
            <a:chExt cx="920880" cy="339840"/>
          </a:xfrm>
        </p:grpSpPr>
        <mc:AlternateContent xmlns:mc="http://schemas.openxmlformats.org/markup-compatibility/2006" xmlns:p14="http://schemas.microsoft.com/office/powerpoint/2010/main">
          <mc:Choice Requires="p14">
            <p:contentPart p14:bwMode="auto" r:id="rId258">
              <p14:nvContentPartPr>
                <p14:cNvPr id="157" name="Ink 156">
                  <a:extLst>
                    <a:ext uri="{FF2B5EF4-FFF2-40B4-BE49-F238E27FC236}">
                      <a16:creationId xmlns:a16="http://schemas.microsoft.com/office/drawing/2014/main" id="{2A5FD43C-7AB4-934E-BA29-495B3C07AA9F}"/>
                    </a:ext>
                  </a:extLst>
                </p14:cNvPr>
                <p14:cNvContentPartPr/>
                <p14:nvPr/>
              </p14:nvContentPartPr>
              <p14:xfrm>
                <a:off x="817806" y="4892634"/>
                <a:ext cx="28800" cy="304560"/>
              </p14:xfrm>
            </p:contentPart>
          </mc:Choice>
          <mc:Fallback xmlns="">
            <p:pic>
              <p:nvPicPr>
                <p:cNvPr id="157" name="Ink 156">
                  <a:extLst>
                    <a:ext uri="{FF2B5EF4-FFF2-40B4-BE49-F238E27FC236}">
                      <a16:creationId xmlns:a16="http://schemas.microsoft.com/office/drawing/2014/main" id="{2A5FD43C-7AB4-934E-BA29-495B3C07AA9F}"/>
                    </a:ext>
                  </a:extLst>
                </p:cNvPr>
                <p:cNvPicPr/>
                <p:nvPr/>
              </p:nvPicPr>
              <p:blipFill>
                <a:blip r:embed="rId259"/>
                <a:stretch>
                  <a:fillRect/>
                </a:stretch>
              </p:blipFill>
              <p:spPr>
                <a:xfrm>
                  <a:off x="802326" y="4877136"/>
                  <a:ext cx="59400" cy="335196"/>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58" name="Ink 157">
                  <a:extLst>
                    <a:ext uri="{FF2B5EF4-FFF2-40B4-BE49-F238E27FC236}">
                      <a16:creationId xmlns:a16="http://schemas.microsoft.com/office/drawing/2014/main" id="{4E26AB18-2247-B640-8139-CBEA8FE7D426}"/>
                    </a:ext>
                  </a:extLst>
                </p14:cNvPr>
                <p14:cNvContentPartPr/>
                <p14:nvPr/>
              </p14:nvContentPartPr>
              <p14:xfrm>
                <a:off x="663006" y="4917834"/>
                <a:ext cx="242640" cy="87120"/>
              </p14:xfrm>
            </p:contentPart>
          </mc:Choice>
          <mc:Fallback xmlns="">
            <p:pic>
              <p:nvPicPr>
                <p:cNvPr id="158" name="Ink 157">
                  <a:extLst>
                    <a:ext uri="{FF2B5EF4-FFF2-40B4-BE49-F238E27FC236}">
                      <a16:creationId xmlns:a16="http://schemas.microsoft.com/office/drawing/2014/main" id="{4E26AB18-2247-B640-8139-CBEA8FE7D426}"/>
                    </a:ext>
                  </a:extLst>
                </p:cNvPr>
                <p:cNvPicPr/>
                <p:nvPr/>
              </p:nvPicPr>
              <p:blipFill>
                <a:blip r:embed="rId261"/>
                <a:stretch>
                  <a:fillRect/>
                </a:stretch>
              </p:blipFill>
              <p:spPr>
                <a:xfrm>
                  <a:off x="647526" y="4902354"/>
                  <a:ext cx="27324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59" name="Ink 158">
                  <a:extLst>
                    <a:ext uri="{FF2B5EF4-FFF2-40B4-BE49-F238E27FC236}">
                      <a16:creationId xmlns:a16="http://schemas.microsoft.com/office/drawing/2014/main" id="{6DBCB19A-C23E-9B4E-BFA0-1410FF021FF6}"/>
                    </a:ext>
                  </a:extLst>
                </p14:cNvPr>
                <p14:cNvContentPartPr/>
                <p14:nvPr/>
              </p14:nvContentPartPr>
              <p14:xfrm>
                <a:off x="991686" y="4860594"/>
                <a:ext cx="98280" cy="285840"/>
              </p14:xfrm>
            </p:contentPart>
          </mc:Choice>
          <mc:Fallback xmlns="">
            <p:pic>
              <p:nvPicPr>
                <p:cNvPr id="159" name="Ink 158">
                  <a:extLst>
                    <a:ext uri="{FF2B5EF4-FFF2-40B4-BE49-F238E27FC236}">
                      <a16:creationId xmlns:a16="http://schemas.microsoft.com/office/drawing/2014/main" id="{6DBCB19A-C23E-9B4E-BFA0-1410FF021FF6}"/>
                    </a:ext>
                  </a:extLst>
                </p:cNvPr>
                <p:cNvPicPr/>
                <p:nvPr/>
              </p:nvPicPr>
              <p:blipFill>
                <a:blip r:embed="rId263"/>
                <a:stretch>
                  <a:fillRect/>
                </a:stretch>
              </p:blipFill>
              <p:spPr>
                <a:xfrm>
                  <a:off x="976206" y="4845133"/>
                  <a:ext cx="128880" cy="316402"/>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60" name="Ink 159">
                  <a:extLst>
                    <a:ext uri="{FF2B5EF4-FFF2-40B4-BE49-F238E27FC236}">
                      <a16:creationId xmlns:a16="http://schemas.microsoft.com/office/drawing/2014/main" id="{E40BB547-47FC-8F43-AFF0-30442A7FFBED}"/>
                    </a:ext>
                  </a:extLst>
                </p14:cNvPr>
                <p14:cNvContentPartPr/>
                <p14:nvPr/>
              </p14:nvContentPartPr>
              <p14:xfrm>
                <a:off x="1042446" y="4988754"/>
                <a:ext cx="101160" cy="80640"/>
              </p14:xfrm>
            </p:contentPart>
          </mc:Choice>
          <mc:Fallback xmlns="">
            <p:pic>
              <p:nvPicPr>
                <p:cNvPr id="160" name="Ink 159">
                  <a:extLst>
                    <a:ext uri="{FF2B5EF4-FFF2-40B4-BE49-F238E27FC236}">
                      <a16:creationId xmlns:a16="http://schemas.microsoft.com/office/drawing/2014/main" id="{E40BB547-47FC-8F43-AFF0-30442A7FFBED}"/>
                    </a:ext>
                  </a:extLst>
                </p:cNvPr>
                <p:cNvPicPr/>
                <p:nvPr/>
              </p:nvPicPr>
              <p:blipFill>
                <a:blip r:embed="rId265"/>
                <a:stretch>
                  <a:fillRect/>
                </a:stretch>
              </p:blipFill>
              <p:spPr>
                <a:xfrm>
                  <a:off x="1026966" y="4973274"/>
                  <a:ext cx="13176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61" name="Ink 160">
                  <a:extLst>
                    <a:ext uri="{FF2B5EF4-FFF2-40B4-BE49-F238E27FC236}">
                      <a16:creationId xmlns:a16="http://schemas.microsoft.com/office/drawing/2014/main" id="{E358230D-E986-7C4B-886B-21904CAE2265}"/>
                    </a:ext>
                  </a:extLst>
                </p14:cNvPr>
                <p14:cNvContentPartPr/>
                <p14:nvPr/>
              </p14:nvContentPartPr>
              <p14:xfrm>
                <a:off x="1138926" y="4908834"/>
                <a:ext cx="111240" cy="249480"/>
              </p14:xfrm>
            </p:contentPart>
          </mc:Choice>
          <mc:Fallback xmlns="">
            <p:pic>
              <p:nvPicPr>
                <p:cNvPr id="161" name="Ink 160">
                  <a:extLst>
                    <a:ext uri="{FF2B5EF4-FFF2-40B4-BE49-F238E27FC236}">
                      <a16:creationId xmlns:a16="http://schemas.microsoft.com/office/drawing/2014/main" id="{E358230D-E986-7C4B-886B-21904CAE2265}"/>
                    </a:ext>
                  </a:extLst>
                </p:cNvPr>
                <p:cNvPicPr/>
                <p:nvPr/>
              </p:nvPicPr>
              <p:blipFill>
                <a:blip r:embed="rId267"/>
                <a:stretch>
                  <a:fillRect/>
                </a:stretch>
              </p:blipFill>
              <p:spPr>
                <a:xfrm>
                  <a:off x="1123446" y="4893354"/>
                  <a:ext cx="14184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162" name="Ink 161">
                  <a:extLst>
                    <a:ext uri="{FF2B5EF4-FFF2-40B4-BE49-F238E27FC236}">
                      <a16:creationId xmlns:a16="http://schemas.microsoft.com/office/drawing/2014/main" id="{1FE58D2C-A069-CA4D-9DD4-1285D8826397}"/>
                    </a:ext>
                  </a:extLst>
                </p14:cNvPr>
                <p14:cNvContentPartPr/>
                <p14:nvPr/>
              </p14:nvContentPartPr>
              <p14:xfrm>
                <a:off x="1305966" y="4924674"/>
                <a:ext cx="134640" cy="185760"/>
              </p14:xfrm>
            </p:contentPart>
          </mc:Choice>
          <mc:Fallback xmlns="">
            <p:pic>
              <p:nvPicPr>
                <p:cNvPr id="162" name="Ink 161">
                  <a:extLst>
                    <a:ext uri="{FF2B5EF4-FFF2-40B4-BE49-F238E27FC236}">
                      <a16:creationId xmlns:a16="http://schemas.microsoft.com/office/drawing/2014/main" id="{1FE58D2C-A069-CA4D-9DD4-1285D8826397}"/>
                    </a:ext>
                  </a:extLst>
                </p:cNvPr>
                <p:cNvPicPr/>
                <p:nvPr/>
              </p:nvPicPr>
              <p:blipFill>
                <a:blip r:embed="rId269"/>
                <a:stretch>
                  <a:fillRect/>
                </a:stretch>
              </p:blipFill>
              <p:spPr>
                <a:xfrm>
                  <a:off x="1290486" y="4909164"/>
                  <a:ext cx="165240" cy="216419"/>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163" name="Ink 162">
                  <a:extLst>
                    <a:ext uri="{FF2B5EF4-FFF2-40B4-BE49-F238E27FC236}">
                      <a16:creationId xmlns:a16="http://schemas.microsoft.com/office/drawing/2014/main" id="{B83A876B-858C-6E4B-AA01-E222F902B1B3}"/>
                    </a:ext>
                  </a:extLst>
                </p14:cNvPr>
                <p14:cNvContentPartPr/>
                <p14:nvPr/>
              </p14:nvContentPartPr>
              <p14:xfrm>
                <a:off x="1315326" y="4968954"/>
                <a:ext cx="155160" cy="59760"/>
              </p14:xfrm>
            </p:contentPart>
          </mc:Choice>
          <mc:Fallback xmlns="">
            <p:pic>
              <p:nvPicPr>
                <p:cNvPr id="163" name="Ink 162">
                  <a:extLst>
                    <a:ext uri="{FF2B5EF4-FFF2-40B4-BE49-F238E27FC236}">
                      <a16:creationId xmlns:a16="http://schemas.microsoft.com/office/drawing/2014/main" id="{B83A876B-858C-6E4B-AA01-E222F902B1B3}"/>
                    </a:ext>
                  </a:extLst>
                </p:cNvPr>
                <p:cNvPicPr/>
                <p:nvPr/>
              </p:nvPicPr>
              <p:blipFill>
                <a:blip r:embed="rId271"/>
                <a:stretch>
                  <a:fillRect/>
                </a:stretch>
              </p:blipFill>
              <p:spPr>
                <a:xfrm>
                  <a:off x="1299846" y="4953474"/>
                  <a:ext cx="18576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64" name="Ink 163">
                  <a:extLst>
                    <a:ext uri="{FF2B5EF4-FFF2-40B4-BE49-F238E27FC236}">
                      <a16:creationId xmlns:a16="http://schemas.microsoft.com/office/drawing/2014/main" id="{00AA3A15-AB4A-EB49-B5FD-B10A816CB394}"/>
                    </a:ext>
                  </a:extLst>
                </p14:cNvPr>
                <p14:cNvContentPartPr/>
                <p14:nvPr/>
              </p14:nvContentPartPr>
              <p14:xfrm>
                <a:off x="1283286" y="4857354"/>
                <a:ext cx="214920" cy="67680"/>
              </p14:xfrm>
            </p:contentPart>
          </mc:Choice>
          <mc:Fallback xmlns="">
            <p:pic>
              <p:nvPicPr>
                <p:cNvPr id="164" name="Ink 163">
                  <a:extLst>
                    <a:ext uri="{FF2B5EF4-FFF2-40B4-BE49-F238E27FC236}">
                      <a16:creationId xmlns:a16="http://schemas.microsoft.com/office/drawing/2014/main" id="{00AA3A15-AB4A-EB49-B5FD-B10A816CB394}"/>
                    </a:ext>
                  </a:extLst>
                </p:cNvPr>
                <p:cNvPicPr/>
                <p:nvPr/>
              </p:nvPicPr>
              <p:blipFill>
                <a:blip r:embed="rId273"/>
                <a:stretch>
                  <a:fillRect/>
                </a:stretch>
              </p:blipFill>
              <p:spPr>
                <a:xfrm>
                  <a:off x="1267806" y="4841956"/>
                  <a:ext cx="245520" cy="98118"/>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165" name="Ink 164">
                  <a:extLst>
                    <a:ext uri="{FF2B5EF4-FFF2-40B4-BE49-F238E27FC236}">
                      <a16:creationId xmlns:a16="http://schemas.microsoft.com/office/drawing/2014/main" id="{6A153A00-88D2-B94C-877A-EFF021E84567}"/>
                    </a:ext>
                  </a:extLst>
                </p14:cNvPr>
                <p14:cNvContentPartPr/>
                <p14:nvPr/>
              </p14:nvContentPartPr>
              <p14:xfrm>
                <a:off x="1424766" y="5070114"/>
                <a:ext cx="159120" cy="64800"/>
              </p14:xfrm>
            </p:contentPart>
          </mc:Choice>
          <mc:Fallback xmlns="">
            <p:pic>
              <p:nvPicPr>
                <p:cNvPr id="165" name="Ink 164">
                  <a:extLst>
                    <a:ext uri="{FF2B5EF4-FFF2-40B4-BE49-F238E27FC236}">
                      <a16:creationId xmlns:a16="http://schemas.microsoft.com/office/drawing/2014/main" id="{6A153A00-88D2-B94C-877A-EFF021E84567}"/>
                    </a:ext>
                  </a:extLst>
                </p:cNvPr>
                <p:cNvPicPr/>
                <p:nvPr/>
              </p:nvPicPr>
              <p:blipFill>
                <a:blip r:embed="rId275"/>
                <a:stretch>
                  <a:fillRect/>
                </a:stretch>
              </p:blipFill>
              <p:spPr>
                <a:xfrm>
                  <a:off x="1409286" y="5054634"/>
                  <a:ext cx="189720" cy="95400"/>
                </a:xfrm>
                <a:prstGeom prst="rect">
                  <a:avLst/>
                </a:prstGeom>
              </p:spPr>
            </p:pic>
          </mc:Fallback>
        </mc:AlternateContent>
      </p:grpSp>
      <p:grpSp>
        <p:nvGrpSpPr>
          <p:cNvPr id="176" name="Group 175">
            <a:extLst>
              <a:ext uri="{FF2B5EF4-FFF2-40B4-BE49-F238E27FC236}">
                <a16:creationId xmlns:a16="http://schemas.microsoft.com/office/drawing/2014/main" id="{5819FF3E-FBAA-974C-8381-185758DFB7CF}"/>
              </a:ext>
            </a:extLst>
          </p:cNvPr>
          <p:cNvGrpSpPr/>
          <p:nvPr/>
        </p:nvGrpSpPr>
        <p:grpSpPr>
          <a:xfrm>
            <a:off x="2037126" y="4812354"/>
            <a:ext cx="758880" cy="409320"/>
            <a:chOff x="2037126" y="4812354"/>
            <a:chExt cx="758880" cy="409320"/>
          </a:xfrm>
        </p:grpSpPr>
        <mc:AlternateContent xmlns:mc="http://schemas.openxmlformats.org/markup-compatibility/2006" xmlns:p14="http://schemas.microsoft.com/office/powerpoint/2010/main">
          <mc:Choice Requires="p14">
            <p:contentPart p14:bwMode="auto" r:id="rId276">
              <p14:nvContentPartPr>
                <p14:cNvPr id="167" name="Ink 166">
                  <a:extLst>
                    <a:ext uri="{FF2B5EF4-FFF2-40B4-BE49-F238E27FC236}">
                      <a16:creationId xmlns:a16="http://schemas.microsoft.com/office/drawing/2014/main" id="{86576083-60DB-F64E-9524-B340763A98A9}"/>
                    </a:ext>
                  </a:extLst>
                </p14:cNvPr>
                <p14:cNvContentPartPr/>
                <p14:nvPr/>
              </p14:nvContentPartPr>
              <p14:xfrm>
                <a:off x="2054766" y="4812354"/>
                <a:ext cx="107640" cy="388440"/>
              </p14:xfrm>
            </p:contentPart>
          </mc:Choice>
          <mc:Fallback xmlns="">
            <p:pic>
              <p:nvPicPr>
                <p:cNvPr id="167" name="Ink 166">
                  <a:extLst>
                    <a:ext uri="{FF2B5EF4-FFF2-40B4-BE49-F238E27FC236}">
                      <a16:creationId xmlns:a16="http://schemas.microsoft.com/office/drawing/2014/main" id="{86576083-60DB-F64E-9524-B340763A98A9}"/>
                    </a:ext>
                  </a:extLst>
                </p:cNvPr>
                <p:cNvPicPr/>
                <p:nvPr/>
              </p:nvPicPr>
              <p:blipFill>
                <a:blip r:embed="rId277"/>
                <a:stretch>
                  <a:fillRect/>
                </a:stretch>
              </p:blipFill>
              <p:spPr>
                <a:xfrm>
                  <a:off x="2039286" y="4796874"/>
                  <a:ext cx="138240" cy="41904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168" name="Ink 167">
                  <a:extLst>
                    <a:ext uri="{FF2B5EF4-FFF2-40B4-BE49-F238E27FC236}">
                      <a16:creationId xmlns:a16="http://schemas.microsoft.com/office/drawing/2014/main" id="{D8DF9B7A-6D36-C44D-B98D-76F7C76B81D5}"/>
                    </a:ext>
                  </a:extLst>
                </p14:cNvPr>
                <p14:cNvContentPartPr/>
                <p14:nvPr/>
              </p14:nvContentPartPr>
              <p14:xfrm>
                <a:off x="2037126" y="4956714"/>
                <a:ext cx="214200" cy="159840"/>
              </p14:xfrm>
            </p:contentPart>
          </mc:Choice>
          <mc:Fallback xmlns="">
            <p:pic>
              <p:nvPicPr>
                <p:cNvPr id="168" name="Ink 167">
                  <a:extLst>
                    <a:ext uri="{FF2B5EF4-FFF2-40B4-BE49-F238E27FC236}">
                      <a16:creationId xmlns:a16="http://schemas.microsoft.com/office/drawing/2014/main" id="{D8DF9B7A-6D36-C44D-B98D-76F7C76B81D5}"/>
                    </a:ext>
                  </a:extLst>
                </p:cNvPr>
                <p:cNvPicPr/>
                <p:nvPr/>
              </p:nvPicPr>
              <p:blipFill>
                <a:blip r:embed="rId279"/>
                <a:stretch>
                  <a:fillRect/>
                </a:stretch>
              </p:blipFill>
              <p:spPr>
                <a:xfrm>
                  <a:off x="2021646" y="4941234"/>
                  <a:ext cx="24480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169" name="Ink 168">
                  <a:extLst>
                    <a:ext uri="{FF2B5EF4-FFF2-40B4-BE49-F238E27FC236}">
                      <a16:creationId xmlns:a16="http://schemas.microsoft.com/office/drawing/2014/main" id="{BED6EB4D-5F2A-5341-95FC-FE447460B422}"/>
                    </a:ext>
                  </a:extLst>
                </p14:cNvPr>
                <p14:cNvContentPartPr/>
                <p14:nvPr/>
              </p14:nvContentPartPr>
              <p14:xfrm>
                <a:off x="2286966" y="4828554"/>
                <a:ext cx="296640" cy="325080"/>
              </p14:xfrm>
            </p:contentPart>
          </mc:Choice>
          <mc:Fallback xmlns="">
            <p:pic>
              <p:nvPicPr>
                <p:cNvPr id="169" name="Ink 168">
                  <a:extLst>
                    <a:ext uri="{FF2B5EF4-FFF2-40B4-BE49-F238E27FC236}">
                      <a16:creationId xmlns:a16="http://schemas.microsoft.com/office/drawing/2014/main" id="{BED6EB4D-5F2A-5341-95FC-FE447460B422}"/>
                    </a:ext>
                  </a:extLst>
                </p:cNvPr>
                <p:cNvPicPr/>
                <p:nvPr/>
              </p:nvPicPr>
              <p:blipFill>
                <a:blip r:embed="rId281"/>
                <a:stretch>
                  <a:fillRect/>
                </a:stretch>
              </p:blipFill>
              <p:spPr>
                <a:xfrm>
                  <a:off x="2271467" y="4813074"/>
                  <a:ext cx="327277"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170" name="Ink 169">
                  <a:extLst>
                    <a:ext uri="{FF2B5EF4-FFF2-40B4-BE49-F238E27FC236}">
                      <a16:creationId xmlns:a16="http://schemas.microsoft.com/office/drawing/2014/main" id="{58F01413-C93A-6F42-B9E9-B6B0C6006DF4}"/>
                    </a:ext>
                  </a:extLst>
                </p14:cNvPr>
                <p14:cNvContentPartPr/>
                <p14:nvPr/>
              </p14:nvContentPartPr>
              <p14:xfrm>
                <a:off x="2566686" y="4892634"/>
                <a:ext cx="51840" cy="218520"/>
              </p14:xfrm>
            </p:contentPart>
          </mc:Choice>
          <mc:Fallback xmlns="">
            <p:pic>
              <p:nvPicPr>
                <p:cNvPr id="170" name="Ink 169">
                  <a:extLst>
                    <a:ext uri="{FF2B5EF4-FFF2-40B4-BE49-F238E27FC236}">
                      <a16:creationId xmlns:a16="http://schemas.microsoft.com/office/drawing/2014/main" id="{58F01413-C93A-6F42-B9E9-B6B0C6006DF4}"/>
                    </a:ext>
                  </a:extLst>
                </p:cNvPr>
                <p:cNvPicPr/>
                <p:nvPr/>
              </p:nvPicPr>
              <p:blipFill>
                <a:blip r:embed="rId283"/>
                <a:stretch>
                  <a:fillRect/>
                </a:stretch>
              </p:blipFill>
              <p:spPr>
                <a:xfrm>
                  <a:off x="2551206" y="4877154"/>
                  <a:ext cx="8244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171" name="Ink 170">
                  <a:extLst>
                    <a:ext uri="{FF2B5EF4-FFF2-40B4-BE49-F238E27FC236}">
                      <a16:creationId xmlns:a16="http://schemas.microsoft.com/office/drawing/2014/main" id="{8D95DA64-9E58-044B-BE6F-A17182CE53AA}"/>
                    </a:ext>
                  </a:extLst>
                </p14:cNvPr>
                <p14:cNvContentPartPr/>
                <p14:nvPr/>
              </p14:nvContentPartPr>
              <p14:xfrm>
                <a:off x="2419086" y="4993074"/>
                <a:ext cx="169200" cy="60120"/>
              </p14:xfrm>
            </p:contentPart>
          </mc:Choice>
          <mc:Fallback xmlns="">
            <p:pic>
              <p:nvPicPr>
                <p:cNvPr id="171" name="Ink 170">
                  <a:extLst>
                    <a:ext uri="{FF2B5EF4-FFF2-40B4-BE49-F238E27FC236}">
                      <a16:creationId xmlns:a16="http://schemas.microsoft.com/office/drawing/2014/main" id="{8D95DA64-9E58-044B-BE6F-A17182CE53AA}"/>
                    </a:ext>
                  </a:extLst>
                </p:cNvPr>
                <p:cNvPicPr/>
                <p:nvPr/>
              </p:nvPicPr>
              <p:blipFill>
                <a:blip r:embed="rId285"/>
                <a:stretch>
                  <a:fillRect/>
                </a:stretch>
              </p:blipFill>
              <p:spPr>
                <a:xfrm>
                  <a:off x="2403639" y="4977594"/>
                  <a:ext cx="199735"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172" name="Ink 171">
                  <a:extLst>
                    <a:ext uri="{FF2B5EF4-FFF2-40B4-BE49-F238E27FC236}">
                      <a16:creationId xmlns:a16="http://schemas.microsoft.com/office/drawing/2014/main" id="{8973C9AF-5D83-9049-B79F-00418BF1614E}"/>
                    </a:ext>
                  </a:extLst>
                </p14:cNvPr>
                <p14:cNvContentPartPr/>
                <p14:nvPr/>
              </p14:nvContentPartPr>
              <p14:xfrm>
                <a:off x="2566686" y="4812354"/>
                <a:ext cx="229320" cy="409320"/>
              </p14:xfrm>
            </p:contentPart>
          </mc:Choice>
          <mc:Fallback xmlns="">
            <p:pic>
              <p:nvPicPr>
                <p:cNvPr id="172" name="Ink 171">
                  <a:extLst>
                    <a:ext uri="{FF2B5EF4-FFF2-40B4-BE49-F238E27FC236}">
                      <a16:creationId xmlns:a16="http://schemas.microsoft.com/office/drawing/2014/main" id="{8973C9AF-5D83-9049-B79F-00418BF1614E}"/>
                    </a:ext>
                  </a:extLst>
                </p:cNvPr>
                <p:cNvPicPr/>
                <p:nvPr/>
              </p:nvPicPr>
              <p:blipFill>
                <a:blip r:embed="rId287"/>
                <a:stretch>
                  <a:fillRect/>
                </a:stretch>
              </p:blipFill>
              <p:spPr>
                <a:xfrm>
                  <a:off x="2551230" y="4796860"/>
                  <a:ext cx="259872" cy="439947"/>
                </a:xfrm>
                <a:prstGeom prst="rect">
                  <a:avLst/>
                </a:prstGeom>
              </p:spPr>
            </p:pic>
          </mc:Fallback>
        </mc:AlternateContent>
      </p:grpSp>
      <p:grpSp>
        <p:nvGrpSpPr>
          <p:cNvPr id="175" name="Group 174">
            <a:extLst>
              <a:ext uri="{FF2B5EF4-FFF2-40B4-BE49-F238E27FC236}">
                <a16:creationId xmlns:a16="http://schemas.microsoft.com/office/drawing/2014/main" id="{E0B99857-79C9-9542-824A-D272FFFD9FA2}"/>
              </a:ext>
            </a:extLst>
          </p:cNvPr>
          <p:cNvGrpSpPr/>
          <p:nvPr/>
        </p:nvGrpSpPr>
        <p:grpSpPr>
          <a:xfrm>
            <a:off x="3208206" y="4908834"/>
            <a:ext cx="360000" cy="239760"/>
            <a:chOff x="3208206" y="4908834"/>
            <a:chExt cx="360000" cy="239760"/>
          </a:xfrm>
        </p:grpSpPr>
        <mc:AlternateContent xmlns:mc="http://schemas.openxmlformats.org/markup-compatibility/2006" xmlns:p14="http://schemas.microsoft.com/office/powerpoint/2010/main">
          <mc:Choice Requires="p14">
            <p:contentPart p14:bwMode="auto" r:id="rId288">
              <p14:nvContentPartPr>
                <p14:cNvPr id="173" name="Ink 172">
                  <a:extLst>
                    <a:ext uri="{FF2B5EF4-FFF2-40B4-BE49-F238E27FC236}">
                      <a16:creationId xmlns:a16="http://schemas.microsoft.com/office/drawing/2014/main" id="{07A925B4-F937-564B-A019-F660364FCA7F}"/>
                    </a:ext>
                  </a:extLst>
                </p14:cNvPr>
                <p14:cNvContentPartPr/>
                <p14:nvPr/>
              </p14:nvContentPartPr>
              <p14:xfrm>
                <a:off x="3208206" y="4920354"/>
                <a:ext cx="158040" cy="228240"/>
              </p14:xfrm>
            </p:contentPart>
          </mc:Choice>
          <mc:Fallback xmlns="">
            <p:pic>
              <p:nvPicPr>
                <p:cNvPr id="173" name="Ink 172">
                  <a:extLst>
                    <a:ext uri="{FF2B5EF4-FFF2-40B4-BE49-F238E27FC236}">
                      <a16:creationId xmlns:a16="http://schemas.microsoft.com/office/drawing/2014/main" id="{07A925B4-F937-564B-A019-F660364FCA7F}"/>
                    </a:ext>
                  </a:extLst>
                </p:cNvPr>
                <p:cNvPicPr/>
                <p:nvPr/>
              </p:nvPicPr>
              <p:blipFill>
                <a:blip r:embed="rId289"/>
                <a:stretch>
                  <a:fillRect/>
                </a:stretch>
              </p:blipFill>
              <p:spPr>
                <a:xfrm>
                  <a:off x="3192726" y="4904898"/>
                  <a:ext cx="188640" cy="258792"/>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174" name="Ink 173">
                  <a:extLst>
                    <a:ext uri="{FF2B5EF4-FFF2-40B4-BE49-F238E27FC236}">
                      <a16:creationId xmlns:a16="http://schemas.microsoft.com/office/drawing/2014/main" id="{64FCD54A-E53B-4F4C-81E3-143A100091CE}"/>
                    </a:ext>
                  </a:extLst>
                </p14:cNvPr>
                <p14:cNvContentPartPr/>
                <p14:nvPr/>
              </p14:nvContentPartPr>
              <p14:xfrm>
                <a:off x="3367326" y="4908834"/>
                <a:ext cx="200880" cy="234360"/>
              </p14:xfrm>
            </p:contentPart>
          </mc:Choice>
          <mc:Fallback xmlns="">
            <p:pic>
              <p:nvPicPr>
                <p:cNvPr id="174" name="Ink 173">
                  <a:extLst>
                    <a:ext uri="{FF2B5EF4-FFF2-40B4-BE49-F238E27FC236}">
                      <a16:creationId xmlns:a16="http://schemas.microsoft.com/office/drawing/2014/main" id="{64FCD54A-E53B-4F4C-81E3-143A100091CE}"/>
                    </a:ext>
                  </a:extLst>
                </p:cNvPr>
                <p:cNvPicPr/>
                <p:nvPr/>
              </p:nvPicPr>
              <p:blipFill>
                <a:blip r:embed="rId291"/>
                <a:stretch>
                  <a:fillRect/>
                </a:stretch>
              </p:blipFill>
              <p:spPr>
                <a:xfrm>
                  <a:off x="3351874" y="4893354"/>
                  <a:ext cx="231425" cy="264960"/>
                </a:xfrm>
                <a:prstGeom prst="rect">
                  <a:avLst/>
                </a:prstGeom>
              </p:spPr>
            </p:pic>
          </mc:Fallback>
        </mc:AlternateContent>
      </p:grpSp>
      <p:grpSp>
        <p:nvGrpSpPr>
          <p:cNvPr id="192" name="Group 191">
            <a:extLst>
              <a:ext uri="{FF2B5EF4-FFF2-40B4-BE49-F238E27FC236}">
                <a16:creationId xmlns:a16="http://schemas.microsoft.com/office/drawing/2014/main" id="{C257E508-26D8-F544-8A4E-8DD2F04A8D8D}"/>
              </a:ext>
            </a:extLst>
          </p:cNvPr>
          <p:cNvGrpSpPr/>
          <p:nvPr/>
        </p:nvGrpSpPr>
        <p:grpSpPr>
          <a:xfrm>
            <a:off x="3930006" y="4736394"/>
            <a:ext cx="3057840" cy="371160"/>
            <a:chOff x="3930006" y="4736394"/>
            <a:chExt cx="3057840" cy="371160"/>
          </a:xfrm>
        </p:grpSpPr>
        <mc:AlternateContent xmlns:mc="http://schemas.openxmlformats.org/markup-compatibility/2006" xmlns:p14="http://schemas.microsoft.com/office/powerpoint/2010/main">
          <mc:Choice Requires="p14">
            <p:contentPart p14:bwMode="auto" r:id="rId292">
              <p14:nvContentPartPr>
                <p14:cNvPr id="177" name="Ink 176">
                  <a:extLst>
                    <a:ext uri="{FF2B5EF4-FFF2-40B4-BE49-F238E27FC236}">
                      <a16:creationId xmlns:a16="http://schemas.microsoft.com/office/drawing/2014/main" id="{AC1720B7-9208-B24B-86CA-34AFDCF98A9A}"/>
                    </a:ext>
                  </a:extLst>
                </p14:cNvPr>
                <p14:cNvContentPartPr/>
                <p14:nvPr/>
              </p14:nvContentPartPr>
              <p14:xfrm>
                <a:off x="3930006" y="4908834"/>
                <a:ext cx="275040" cy="160560"/>
              </p14:xfrm>
            </p:contentPart>
          </mc:Choice>
          <mc:Fallback xmlns="">
            <p:pic>
              <p:nvPicPr>
                <p:cNvPr id="177" name="Ink 176">
                  <a:extLst>
                    <a:ext uri="{FF2B5EF4-FFF2-40B4-BE49-F238E27FC236}">
                      <a16:creationId xmlns:a16="http://schemas.microsoft.com/office/drawing/2014/main" id="{AC1720B7-9208-B24B-86CA-34AFDCF98A9A}"/>
                    </a:ext>
                  </a:extLst>
                </p:cNvPr>
                <p:cNvPicPr/>
                <p:nvPr/>
              </p:nvPicPr>
              <p:blipFill>
                <a:blip r:embed="rId293"/>
                <a:stretch>
                  <a:fillRect/>
                </a:stretch>
              </p:blipFill>
              <p:spPr>
                <a:xfrm>
                  <a:off x="3914526" y="4893354"/>
                  <a:ext cx="30564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178" name="Ink 177">
                  <a:extLst>
                    <a:ext uri="{FF2B5EF4-FFF2-40B4-BE49-F238E27FC236}">
                      <a16:creationId xmlns:a16="http://schemas.microsoft.com/office/drawing/2014/main" id="{CD6EC4EF-F4D2-BD42-9528-A589FBB4D474}"/>
                    </a:ext>
                  </a:extLst>
                </p14:cNvPr>
                <p14:cNvContentPartPr/>
                <p14:nvPr/>
              </p14:nvContentPartPr>
              <p14:xfrm>
                <a:off x="4266966" y="4908834"/>
                <a:ext cx="183240" cy="169200"/>
              </p14:xfrm>
            </p:contentPart>
          </mc:Choice>
          <mc:Fallback xmlns="">
            <p:pic>
              <p:nvPicPr>
                <p:cNvPr id="178" name="Ink 177">
                  <a:extLst>
                    <a:ext uri="{FF2B5EF4-FFF2-40B4-BE49-F238E27FC236}">
                      <a16:creationId xmlns:a16="http://schemas.microsoft.com/office/drawing/2014/main" id="{CD6EC4EF-F4D2-BD42-9528-A589FBB4D474}"/>
                    </a:ext>
                  </a:extLst>
                </p:cNvPr>
                <p:cNvPicPr/>
                <p:nvPr/>
              </p:nvPicPr>
              <p:blipFill>
                <a:blip r:embed="rId295"/>
                <a:stretch>
                  <a:fillRect/>
                </a:stretch>
              </p:blipFill>
              <p:spPr>
                <a:xfrm>
                  <a:off x="4251486" y="4893354"/>
                  <a:ext cx="21384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179" name="Ink 178">
                  <a:extLst>
                    <a:ext uri="{FF2B5EF4-FFF2-40B4-BE49-F238E27FC236}">
                      <a16:creationId xmlns:a16="http://schemas.microsoft.com/office/drawing/2014/main" id="{50CB9468-4A11-4342-8365-5B3F3E4FFCFF}"/>
                    </a:ext>
                  </a:extLst>
                </p14:cNvPr>
                <p14:cNvContentPartPr/>
                <p14:nvPr/>
              </p14:nvContentPartPr>
              <p14:xfrm>
                <a:off x="4538046" y="4736394"/>
                <a:ext cx="267840" cy="371160"/>
              </p14:xfrm>
            </p:contentPart>
          </mc:Choice>
          <mc:Fallback xmlns="">
            <p:pic>
              <p:nvPicPr>
                <p:cNvPr id="179" name="Ink 178">
                  <a:extLst>
                    <a:ext uri="{FF2B5EF4-FFF2-40B4-BE49-F238E27FC236}">
                      <a16:creationId xmlns:a16="http://schemas.microsoft.com/office/drawing/2014/main" id="{50CB9468-4A11-4342-8365-5B3F3E4FFCFF}"/>
                    </a:ext>
                  </a:extLst>
                </p:cNvPr>
                <p:cNvPicPr/>
                <p:nvPr/>
              </p:nvPicPr>
              <p:blipFill>
                <a:blip r:embed="rId297"/>
                <a:stretch>
                  <a:fillRect/>
                </a:stretch>
              </p:blipFill>
              <p:spPr>
                <a:xfrm>
                  <a:off x="4522587" y="4720914"/>
                  <a:ext cx="298399"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180" name="Ink 179">
                  <a:extLst>
                    <a:ext uri="{FF2B5EF4-FFF2-40B4-BE49-F238E27FC236}">
                      <a16:creationId xmlns:a16="http://schemas.microsoft.com/office/drawing/2014/main" id="{FF51BB26-A422-7E4F-B8A4-A4565B93A3BC}"/>
                    </a:ext>
                  </a:extLst>
                </p14:cNvPr>
                <p14:cNvContentPartPr/>
                <p14:nvPr/>
              </p14:nvContentPartPr>
              <p14:xfrm>
                <a:off x="4815966" y="4931514"/>
                <a:ext cx="63000" cy="21600"/>
              </p14:xfrm>
            </p:contentPart>
          </mc:Choice>
          <mc:Fallback xmlns="">
            <p:pic>
              <p:nvPicPr>
                <p:cNvPr id="180" name="Ink 179">
                  <a:extLst>
                    <a:ext uri="{FF2B5EF4-FFF2-40B4-BE49-F238E27FC236}">
                      <a16:creationId xmlns:a16="http://schemas.microsoft.com/office/drawing/2014/main" id="{FF51BB26-A422-7E4F-B8A4-A4565B93A3BC}"/>
                    </a:ext>
                  </a:extLst>
                </p:cNvPr>
                <p:cNvPicPr/>
                <p:nvPr/>
              </p:nvPicPr>
              <p:blipFill>
                <a:blip r:embed="rId299"/>
                <a:stretch>
                  <a:fillRect/>
                </a:stretch>
              </p:blipFill>
              <p:spPr>
                <a:xfrm>
                  <a:off x="4800486" y="4916034"/>
                  <a:ext cx="9360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181" name="Ink 180">
                  <a:extLst>
                    <a:ext uri="{FF2B5EF4-FFF2-40B4-BE49-F238E27FC236}">
                      <a16:creationId xmlns:a16="http://schemas.microsoft.com/office/drawing/2014/main" id="{63BE797D-D99F-0C42-91BE-EC5A204DB4D5}"/>
                    </a:ext>
                  </a:extLst>
                </p14:cNvPr>
                <p14:cNvContentPartPr/>
                <p14:nvPr/>
              </p14:nvContentPartPr>
              <p14:xfrm>
                <a:off x="4903806" y="4908474"/>
                <a:ext cx="137160" cy="150480"/>
              </p14:xfrm>
            </p:contentPart>
          </mc:Choice>
          <mc:Fallback xmlns="">
            <p:pic>
              <p:nvPicPr>
                <p:cNvPr id="181" name="Ink 180">
                  <a:extLst>
                    <a:ext uri="{FF2B5EF4-FFF2-40B4-BE49-F238E27FC236}">
                      <a16:creationId xmlns:a16="http://schemas.microsoft.com/office/drawing/2014/main" id="{63BE797D-D99F-0C42-91BE-EC5A204DB4D5}"/>
                    </a:ext>
                  </a:extLst>
                </p:cNvPr>
                <p:cNvPicPr/>
                <p:nvPr/>
              </p:nvPicPr>
              <p:blipFill>
                <a:blip r:embed="rId301"/>
                <a:stretch>
                  <a:fillRect/>
                </a:stretch>
              </p:blipFill>
              <p:spPr>
                <a:xfrm>
                  <a:off x="4888326" y="4893031"/>
                  <a:ext cx="167760" cy="181007"/>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182" name="Ink 181">
                  <a:extLst>
                    <a:ext uri="{FF2B5EF4-FFF2-40B4-BE49-F238E27FC236}">
                      <a16:creationId xmlns:a16="http://schemas.microsoft.com/office/drawing/2014/main" id="{F7F30745-A718-164B-93E0-99AD47232058}"/>
                    </a:ext>
                  </a:extLst>
                </p14:cNvPr>
                <p14:cNvContentPartPr/>
                <p14:nvPr/>
              </p14:nvContentPartPr>
              <p14:xfrm>
                <a:off x="5181366" y="4876794"/>
                <a:ext cx="262440" cy="189360"/>
              </p14:xfrm>
            </p:contentPart>
          </mc:Choice>
          <mc:Fallback xmlns="">
            <p:pic>
              <p:nvPicPr>
                <p:cNvPr id="182" name="Ink 181">
                  <a:extLst>
                    <a:ext uri="{FF2B5EF4-FFF2-40B4-BE49-F238E27FC236}">
                      <a16:creationId xmlns:a16="http://schemas.microsoft.com/office/drawing/2014/main" id="{F7F30745-A718-164B-93E0-99AD47232058}"/>
                    </a:ext>
                  </a:extLst>
                </p:cNvPr>
                <p:cNvPicPr/>
                <p:nvPr/>
              </p:nvPicPr>
              <p:blipFill>
                <a:blip r:embed="rId303"/>
                <a:stretch>
                  <a:fillRect/>
                </a:stretch>
              </p:blipFill>
              <p:spPr>
                <a:xfrm>
                  <a:off x="5165865" y="4861314"/>
                  <a:ext cx="293082"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183" name="Ink 182">
                  <a:extLst>
                    <a:ext uri="{FF2B5EF4-FFF2-40B4-BE49-F238E27FC236}">
                      <a16:creationId xmlns:a16="http://schemas.microsoft.com/office/drawing/2014/main" id="{CA29D2B9-311A-0A4E-A1C3-915CC67575C2}"/>
                    </a:ext>
                  </a:extLst>
                </p14:cNvPr>
                <p14:cNvContentPartPr/>
                <p14:nvPr/>
              </p14:nvContentPartPr>
              <p14:xfrm>
                <a:off x="5467566" y="4819914"/>
                <a:ext cx="213120" cy="217440"/>
              </p14:xfrm>
            </p:contentPart>
          </mc:Choice>
          <mc:Fallback xmlns="">
            <p:pic>
              <p:nvPicPr>
                <p:cNvPr id="183" name="Ink 182">
                  <a:extLst>
                    <a:ext uri="{FF2B5EF4-FFF2-40B4-BE49-F238E27FC236}">
                      <a16:creationId xmlns:a16="http://schemas.microsoft.com/office/drawing/2014/main" id="{CA29D2B9-311A-0A4E-A1C3-915CC67575C2}"/>
                    </a:ext>
                  </a:extLst>
                </p:cNvPr>
                <p:cNvPicPr/>
                <p:nvPr/>
              </p:nvPicPr>
              <p:blipFill>
                <a:blip r:embed="rId305"/>
                <a:stretch>
                  <a:fillRect/>
                </a:stretch>
              </p:blipFill>
              <p:spPr>
                <a:xfrm>
                  <a:off x="5452086" y="4804434"/>
                  <a:ext cx="24372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184" name="Ink 183">
                  <a:extLst>
                    <a:ext uri="{FF2B5EF4-FFF2-40B4-BE49-F238E27FC236}">
                      <a16:creationId xmlns:a16="http://schemas.microsoft.com/office/drawing/2014/main" id="{F801B879-2FA5-494E-9FBE-35CB055EAF18}"/>
                    </a:ext>
                  </a:extLst>
                </p14:cNvPr>
                <p14:cNvContentPartPr/>
                <p14:nvPr/>
              </p14:nvContentPartPr>
              <p14:xfrm>
                <a:off x="5839086" y="4844394"/>
                <a:ext cx="100440" cy="203040"/>
              </p14:xfrm>
            </p:contentPart>
          </mc:Choice>
          <mc:Fallback xmlns="">
            <p:pic>
              <p:nvPicPr>
                <p:cNvPr id="184" name="Ink 183">
                  <a:extLst>
                    <a:ext uri="{FF2B5EF4-FFF2-40B4-BE49-F238E27FC236}">
                      <a16:creationId xmlns:a16="http://schemas.microsoft.com/office/drawing/2014/main" id="{F801B879-2FA5-494E-9FBE-35CB055EAF18}"/>
                    </a:ext>
                  </a:extLst>
                </p:cNvPr>
                <p:cNvPicPr/>
                <p:nvPr/>
              </p:nvPicPr>
              <p:blipFill>
                <a:blip r:embed="rId307"/>
                <a:stretch>
                  <a:fillRect/>
                </a:stretch>
              </p:blipFill>
              <p:spPr>
                <a:xfrm>
                  <a:off x="5823606" y="4828914"/>
                  <a:ext cx="13104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185" name="Ink 184">
                  <a:extLst>
                    <a:ext uri="{FF2B5EF4-FFF2-40B4-BE49-F238E27FC236}">
                      <a16:creationId xmlns:a16="http://schemas.microsoft.com/office/drawing/2014/main" id="{F45AC426-8181-9E42-B37E-2D76190722D9}"/>
                    </a:ext>
                  </a:extLst>
                </p14:cNvPr>
                <p14:cNvContentPartPr/>
                <p14:nvPr/>
              </p14:nvContentPartPr>
              <p14:xfrm>
                <a:off x="5871126" y="4876794"/>
                <a:ext cx="179280" cy="192600"/>
              </p14:xfrm>
            </p:contentPart>
          </mc:Choice>
          <mc:Fallback xmlns="">
            <p:pic>
              <p:nvPicPr>
                <p:cNvPr id="185" name="Ink 184">
                  <a:extLst>
                    <a:ext uri="{FF2B5EF4-FFF2-40B4-BE49-F238E27FC236}">
                      <a16:creationId xmlns:a16="http://schemas.microsoft.com/office/drawing/2014/main" id="{F45AC426-8181-9E42-B37E-2D76190722D9}"/>
                    </a:ext>
                  </a:extLst>
                </p:cNvPr>
                <p:cNvPicPr/>
                <p:nvPr/>
              </p:nvPicPr>
              <p:blipFill>
                <a:blip r:embed="rId309"/>
                <a:stretch>
                  <a:fillRect/>
                </a:stretch>
              </p:blipFill>
              <p:spPr>
                <a:xfrm>
                  <a:off x="5855646" y="4861314"/>
                  <a:ext cx="20988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186" name="Ink 185">
                  <a:extLst>
                    <a:ext uri="{FF2B5EF4-FFF2-40B4-BE49-F238E27FC236}">
                      <a16:creationId xmlns:a16="http://schemas.microsoft.com/office/drawing/2014/main" id="{6B16A022-B631-C44F-A4B0-431EFD5320A6}"/>
                    </a:ext>
                  </a:extLst>
                </p14:cNvPr>
                <p14:cNvContentPartPr/>
                <p14:nvPr/>
              </p14:nvContentPartPr>
              <p14:xfrm>
                <a:off x="6193326" y="4892634"/>
                <a:ext cx="196920" cy="140400"/>
              </p14:xfrm>
            </p:contentPart>
          </mc:Choice>
          <mc:Fallback xmlns="">
            <p:pic>
              <p:nvPicPr>
                <p:cNvPr id="186" name="Ink 185">
                  <a:extLst>
                    <a:ext uri="{FF2B5EF4-FFF2-40B4-BE49-F238E27FC236}">
                      <a16:creationId xmlns:a16="http://schemas.microsoft.com/office/drawing/2014/main" id="{6B16A022-B631-C44F-A4B0-431EFD5320A6}"/>
                    </a:ext>
                  </a:extLst>
                </p:cNvPr>
                <p:cNvPicPr/>
                <p:nvPr/>
              </p:nvPicPr>
              <p:blipFill>
                <a:blip r:embed="rId311"/>
                <a:stretch>
                  <a:fillRect/>
                </a:stretch>
              </p:blipFill>
              <p:spPr>
                <a:xfrm>
                  <a:off x="6177846" y="4877154"/>
                  <a:ext cx="22752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187" name="Ink 186">
                  <a:extLst>
                    <a:ext uri="{FF2B5EF4-FFF2-40B4-BE49-F238E27FC236}">
                      <a16:creationId xmlns:a16="http://schemas.microsoft.com/office/drawing/2014/main" id="{669E2387-5770-9949-90C1-5716088CE3EF}"/>
                    </a:ext>
                  </a:extLst>
                </p14:cNvPr>
                <p14:cNvContentPartPr/>
                <p14:nvPr/>
              </p14:nvContentPartPr>
              <p14:xfrm>
                <a:off x="6223926" y="4922874"/>
                <a:ext cx="138600" cy="50040"/>
              </p14:xfrm>
            </p:contentPart>
          </mc:Choice>
          <mc:Fallback xmlns="">
            <p:pic>
              <p:nvPicPr>
                <p:cNvPr id="187" name="Ink 186">
                  <a:extLst>
                    <a:ext uri="{FF2B5EF4-FFF2-40B4-BE49-F238E27FC236}">
                      <a16:creationId xmlns:a16="http://schemas.microsoft.com/office/drawing/2014/main" id="{669E2387-5770-9949-90C1-5716088CE3EF}"/>
                    </a:ext>
                  </a:extLst>
                </p:cNvPr>
                <p:cNvPicPr/>
                <p:nvPr/>
              </p:nvPicPr>
              <p:blipFill>
                <a:blip r:embed="rId313"/>
                <a:stretch>
                  <a:fillRect/>
                </a:stretch>
              </p:blipFill>
              <p:spPr>
                <a:xfrm>
                  <a:off x="6208446" y="4907394"/>
                  <a:ext cx="16920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188" name="Ink 187">
                  <a:extLst>
                    <a:ext uri="{FF2B5EF4-FFF2-40B4-BE49-F238E27FC236}">
                      <a16:creationId xmlns:a16="http://schemas.microsoft.com/office/drawing/2014/main" id="{D7B3A455-E5B9-4841-AD3C-7A703A33AAAF}"/>
                    </a:ext>
                  </a:extLst>
                </p14:cNvPr>
                <p14:cNvContentPartPr/>
                <p14:nvPr/>
              </p14:nvContentPartPr>
              <p14:xfrm>
                <a:off x="6223206" y="4838634"/>
                <a:ext cx="189000" cy="54360"/>
              </p14:xfrm>
            </p:contentPart>
          </mc:Choice>
          <mc:Fallback xmlns="">
            <p:pic>
              <p:nvPicPr>
                <p:cNvPr id="188" name="Ink 187">
                  <a:extLst>
                    <a:ext uri="{FF2B5EF4-FFF2-40B4-BE49-F238E27FC236}">
                      <a16:creationId xmlns:a16="http://schemas.microsoft.com/office/drawing/2014/main" id="{D7B3A455-E5B9-4841-AD3C-7A703A33AAAF}"/>
                    </a:ext>
                  </a:extLst>
                </p:cNvPr>
                <p:cNvPicPr/>
                <p:nvPr/>
              </p:nvPicPr>
              <p:blipFill>
                <a:blip r:embed="rId315"/>
                <a:stretch>
                  <a:fillRect/>
                </a:stretch>
              </p:blipFill>
              <p:spPr>
                <a:xfrm>
                  <a:off x="6207726" y="4823051"/>
                  <a:ext cx="219600" cy="85164"/>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189" name="Ink 188">
                  <a:extLst>
                    <a:ext uri="{FF2B5EF4-FFF2-40B4-BE49-F238E27FC236}">
                      <a16:creationId xmlns:a16="http://schemas.microsoft.com/office/drawing/2014/main" id="{1E6F2013-72A5-4D4C-B8BA-B0087A6DE49A}"/>
                    </a:ext>
                  </a:extLst>
                </p14:cNvPr>
                <p14:cNvContentPartPr/>
                <p14:nvPr/>
              </p14:nvContentPartPr>
              <p14:xfrm>
                <a:off x="6461166" y="4853034"/>
                <a:ext cx="147600" cy="174960"/>
              </p14:xfrm>
            </p:contentPart>
          </mc:Choice>
          <mc:Fallback xmlns="">
            <p:pic>
              <p:nvPicPr>
                <p:cNvPr id="189" name="Ink 188">
                  <a:extLst>
                    <a:ext uri="{FF2B5EF4-FFF2-40B4-BE49-F238E27FC236}">
                      <a16:creationId xmlns:a16="http://schemas.microsoft.com/office/drawing/2014/main" id="{1E6F2013-72A5-4D4C-B8BA-B0087A6DE49A}"/>
                    </a:ext>
                  </a:extLst>
                </p:cNvPr>
                <p:cNvPicPr/>
                <p:nvPr/>
              </p:nvPicPr>
              <p:blipFill>
                <a:blip r:embed="rId317"/>
                <a:stretch>
                  <a:fillRect/>
                </a:stretch>
              </p:blipFill>
              <p:spPr>
                <a:xfrm>
                  <a:off x="6445686" y="4837554"/>
                  <a:ext cx="17820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190" name="Ink 189">
                  <a:extLst>
                    <a:ext uri="{FF2B5EF4-FFF2-40B4-BE49-F238E27FC236}">
                      <a16:creationId xmlns:a16="http://schemas.microsoft.com/office/drawing/2014/main" id="{5112C6FF-16D7-AA4F-85EB-FF460C9015A1}"/>
                    </a:ext>
                  </a:extLst>
                </p14:cNvPr>
                <p14:cNvContentPartPr/>
                <p14:nvPr/>
              </p14:nvContentPartPr>
              <p14:xfrm>
                <a:off x="6528846" y="4869594"/>
                <a:ext cx="288360" cy="197640"/>
              </p14:xfrm>
            </p:contentPart>
          </mc:Choice>
          <mc:Fallback xmlns="">
            <p:pic>
              <p:nvPicPr>
                <p:cNvPr id="190" name="Ink 189">
                  <a:extLst>
                    <a:ext uri="{FF2B5EF4-FFF2-40B4-BE49-F238E27FC236}">
                      <a16:creationId xmlns:a16="http://schemas.microsoft.com/office/drawing/2014/main" id="{5112C6FF-16D7-AA4F-85EB-FF460C9015A1}"/>
                    </a:ext>
                  </a:extLst>
                </p:cNvPr>
                <p:cNvPicPr/>
                <p:nvPr/>
              </p:nvPicPr>
              <p:blipFill>
                <a:blip r:embed="rId319"/>
                <a:stretch>
                  <a:fillRect/>
                </a:stretch>
              </p:blipFill>
              <p:spPr>
                <a:xfrm>
                  <a:off x="6513366" y="4854114"/>
                  <a:ext cx="31896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191" name="Ink 190">
                  <a:extLst>
                    <a:ext uri="{FF2B5EF4-FFF2-40B4-BE49-F238E27FC236}">
                      <a16:creationId xmlns:a16="http://schemas.microsoft.com/office/drawing/2014/main" id="{9D0CA8FB-0C0B-9243-A106-33C4B7CB9E2C}"/>
                    </a:ext>
                  </a:extLst>
                </p14:cNvPr>
                <p14:cNvContentPartPr/>
                <p14:nvPr/>
              </p14:nvContentPartPr>
              <p14:xfrm>
                <a:off x="6962286" y="4988754"/>
                <a:ext cx="25560" cy="13680"/>
              </p14:xfrm>
            </p:contentPart>
          </mc:Choice>
          <mc:Fallback xmlns="">
            <p:pic>
              <p:nvPicPr>
                <p:cNvPr id="191" name="Ink 190">
                  <a:extLst>
                    <a:ext uri="{FF2B5EF4-FFF2-40B4-BE49-F238E27FC236}">
                      <a16:creationId xmlns:a16="http://schemas.microsoft.com/office/drawing/2014/main" id="{9D0CA8FB-0C0B-9243-A106-33C4B7CB9E2C}"/>
                    </a:ext>
                  </a:extLst>
                </p:cNvPr>
                <p:cNvPicPr/>
                <p:nvPr/>
              </p:nvPicPr>
              <p:blipFill>
                <a:blip r:embed="rId321"/>
                <a:stretch>
                  <a:fillRect/>
                </a:stretch>
              </p:blipFill>
              <p:spPr>
                <a:xfrm>
                  <a:off x="6946806" y="4973274"/>
                  <a:ext cx="56160" cy="44280"/>
                </a:xfrm>
                <a:prstGeom prst="rect">
                  <a:avLst/>
                </a:prstGeom>
              </p:spPr>
            </p:pic>
          </mc:Fallback>
        </mc:AlternateContent>
      </p:grpSp>
      <p:grpSp>
        <p:nvGrpSpPr>
          <p:cNvPr id="195" name="Group 194">
            <a:extLst>
              <a:ext uri="{FF2B5EF4-FFF2-40B4-BE49-F238E27FC236}">
                <a16:creationId xmlns:a16="http://schemas.microsoft.com/office/drawing/2014/main" id="{9BC9EFF0-1EC7-8D40-B623-94EB264E391C}"/>
              </a:ext>
            </a:extLst>
          </p:cNvPr>
          <p:cNvGrpSpPr/>
          <p:nvPr/>
        </p:nvGrpSpPr>
        <p:grpSpPr>
          <a:xfrm>
            <a:off x="5025486" y="1910754"/>
            <a:ext cx="3329640" cy="671760"/>
            <a:chOff x="5025486" y="1910754"/>
            <a:chExt cx="3329640" cy="671760"/>
          </a:xfrm>
        </p:grpSpPr>
        <mc:AlternateContent xmlns:mc="http://schemas.openxmlformats.org/markup-compatibility/2006" xmlns:p14="http://schemas.microsoft.com/office/powerpoint/2010/main">
          <mc:Choice Requires="p14">
            <p:contentPart p14:bwMode="auto" r:id="rId322">
              <p14:nvContentPartPr>
                <p14:cNvPr id="193" name="Ink 192">
                  <a:extLst>
                    <a:ext uri="{FF2B5EF4-FFF2-40B4-BE49-F238E27FC236}">
                      <a16:creationId xmlns:a16="http://schemas.microsoft.com/office/drawing/2014/main" id="{A1D0CD67-852D-6B4C-9F23-9F776ED8B802}"/>
                    </a:ext>
                  </a:extLst>
                </p14:cNvPr>
                <p14:cNvContentPartPr/>
                <p14:nvPr/>
              </p14:nvContentPartPr>
              <p14:xfrm>
                <a:off x="5025486" y="1910754"/>
                <a:ext cx="2908800" cy="566280"/>
              </p14:xfrm>
            </p:contentPart>
          </mc:Choice>
          <mc:Fallback xmlns="">
            <p:pic>
              <p:nvPicPr>
                <p:cNvPr id="193" name="Ink 192">
                  <a:extLst>
                    <a:ext uri="{FF2B5EF4-FFF2-40B4-BE49-F238E27FC236}">
                      <a16:creationId xmlns:a16="http://schemas.microsoft.com/office/drawing/2014/main" id="{A1D0CD67-852D-6B4C-9F23-9F776ED8B802}"/>
                    </a:ext>
                  </a:extLst>
                </p:cNvPr>
                <p:cNvPicPr/>
                <p:nvPr/>
              </p:nvPicPr>
              <p:blipFill>
                <a:blip r:embed="rId323"/>
                <a:stretch>
                  <a:fillRect/>
                </a:stretch>
              </p:blipFill>
              <p:spPr>
                <a:xfrm>
                  <a:off x="5010006" y="1895274"/>
                  <a:ext cx="2939400" cy="59688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194" name="Ink 193">
                  <a:extLst>
                    <a:ext uri="{FF2B5EF4-FFF2-40B4-BE49-F238E27FC236}">
                      <a16:creationId xmlns:a16="http://schemas.microsoft.com/office/drawing/2014/main" id="{F757A957-663A-3E43-8500-F16658590898}"/>
                    </a:ext>
                  </a:extLst>
                </p14:cNvPr>
                <p14:cNvContentPartPr/>
                <p14:nvPr/>
              </p14:nvContentPartPr>
              <p14:xfrm>
                <a:off x="5341926" y="1996794"/>
                <a:ext cx="3013200" cy="585720"/>
              </p14:xfrm>
            </p:contentPart>
          </mc:Choice>
          <mc:Fallback xmlns="">
            <p:pic>
              <p:nvPicPr>
                <p:cNvPr id="194" name="Ink 193">
                  <a:extLst>
                    <a:ext uri="{FF2B5EF4-FFF2-40B4-BE49-F238E27FC236}">
                      <a16:creationId xmlns:a16="http://schemas.microsoft.com/office/drawing/2014/main" id="{F757A957-663A-3E43-8500-F16658590898}"/>
                    </a:ext>
                  </a:extLst>
                </p:cNvPr>
                <p:cNvPicPr/>
                <p:nvPr/>
              </p:nvPicPr>
              <p:blipFill>
                <a:blip r:embed="rId325"/>
                <a:stretch>
                  <a:fillRect/>
                </a:stretch>
              </p:blipFill>
              <p:spPr>
                <a:xfrm>
                  <a:off x="5326446" y="1981314"/>
                  <a:ext cx="3043800" cy="616320"/>
                </a:xfrm>
                <a:prstGeom prst="rect">
                  <a:avLst/>
                </a:prstGeom>
              </p:spPr>
            </p:pic>
          </mc:Fallback>
        </mc:AlternateContent>
      </p:grpSp>
    </p:spTree>
    <p:extLst>
      <p:ext uri="{BB962C8B-B14F-4D97-AF65-F5344CB8AC3E}">
        <p14:creationId xmlns:p14="http://schemas.microsoft.com/office/powerpoint/2010/main" val="606457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44EC-7861-6942-94F3-CC8EC48B2A56}"/>
              </a:ext>
            </a:extLst>
          </p:cNvPr>
          <p:cNvSpPr>
            <a:spLocks noGrp="1"/>
          </p:cNvSpPr>
          <p:nvPr>
            <p:ph type="title"/>
          </p:nvPr>
        </p:nvSpPr>
        <p:spPr/>
        <p:txBody>
          <a:bodyPr>
            <a:normAutofit fontScale="90000"/>
          </a:bodyPr>
          <a:lstStyle/>
          <a:p>
            <a:r>
              <a:rPr lang="en-US" dirty="0"/>
              <a:t>The simplest solutions are most often the most effective and robust.</a:t>
            </a:r>
          </a:p>
        </p:txBody>
      </p:sp>
      <p:pic>
        <p:nvPicPr>
          <p:cNvPr id="4" name="Content Placeholder 3">
            <a:extLst>
              <a:ext uri="{FF2B5EF4-FFF2-40B4-BE49-F238E27FC236}">
                <a16:creationId xmlns:a16="http://schemas.microsoft.com/office/drawing/2014/main" id="{D90736AF-4998-1E4D-AA03-B1762A0B5666}"/>
              </a:ext>
            </a:extLst>
          </p:cNvPr>
          <p:cNvPicPr>
            <a:picLocks noGrp="1" noChangeAspect="1"/>
          </p:cNvPicPr>
          <p:nvPr>
            <p:ph idx="1"/>
          </p:nvPr>
        </p:nvPicPr>
        <p:blipFill>
          <a:blip r:embed="rId2"/>
          <a:stretch>
            <a:fillRect/>
          </a:stretch>
        </p:blipFill>
        <p:spPr>
          <a:xfrm>
            <a:off x="839460" y="2198061"/>
            <a:ext cx="3732540" cy="3789381"/>
          </a:xfrm>
          <a:prstGeom prst="rect">
            <a:avLst/>
          </a:prstGeom>
        </p:spPr>
      </p:pic>
      <p:pic>
        <p:nvPicPr>
          <p:cNvPr id="5" name="Content Placeholder 3">
            <a:extLst>
              <a:ext uri="{FF2B5EF4-FFF2-40B4-BE49-F238E27FC236}">
                <a16:creationId xmlns:a16="http://schemas.microsoft.com/office/drawing/2014/main" id="{FD022F5B-AC38-9144-9F6E-8F487498E1B3}"/>
              </a:ext>
            </a:extLst>
          </p:cNvPr>
          <p:cNvPicPr>
            <a:picLocks noChangeAspect="1"/>
          </p:cNvPicPr>
          <p:nvPr/>
        </p:nvPicPr>
        <p:blipFill>
          <a:blip r:embed="rId2"/>
          <a:stretch>
            <a:fillRect/>
          </a:stretch>
        </p:blipFill>
        <p:spPr>
          <a:xfrm rot="2971037">
            <a:off x="4799773" y="2039115"/>
            <a:ext cx="3732540" cy="3789381"/>
          </a:xfrm>
          <a:prstGeom prst="rect">
            <a:avLst/>
          </a:prstGeom>
        </p:spPr>
      </p:pic>
    </p:spTree>
    <p:extLst>
      <p:ext uri="{BB962C8B-B14F-4D97-AF65-F5344CB8AC3E}">
        <p14:creationId xmlns:p14="http://schemas.microsoft.com/office/powerpoint/2010/main" val="299992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562B-0B83-EA4F-8708-A6D3C17C700F}"/>
              </a:ext>
            </a:extLst>
          </p:cNvPr>
          <p:cNvSpPr>
            <a:spLocks noGrp="1"/>
          </p:cNvSpPr>
          <p:nvPr>
            <p:ph type="title"/>
          </p:nvPr>
        </p:nvSpPr>
        <p:spPr/>
        <p:txBody>
          <a:bodyPr/>
          <a:lstStyle/>
          <a:p>
            <a:r>
              <a:rPr lang="en-US" dirty="0"/>
              <a:t>Improving the model: step 1</a:t>
            </a:r>
          </a:p>
        </p:txBody>
      </p:sp>
      <p:grpSp>
        <p:nvGrpSpPr>
          <p:cNvPr id="46" name="Group 45">
            <a:extLst>
              <a:ext uri="{FF2B5EF4-FFF2-40B4-BE49-F238E27FC236}">
                <a16:creationId xmlns:a16="http://schemas.microsoft.com/office/drawing/2014/main" id="{A50FE016-2092-C84F-81FE-07D9EE84DC0C}"/>
              </a:ext>
            </a:extLst>
          </p:cNvPr>
          <p:cNvGrpSpPr/>
          <p:nvPr/>
        </p:nvGrpSpPr>
        <p:grpSpPr>
          <a:xfrm>
            <a:off x="416766" y="1670634"/>
            <a:ext cx="887040" cy="413280"/>
            <a:chOff x="416766" y="1670634"/>
            <a:chExt cx="887040" cy="413280"/>
          </a:xfrm>
        </p:grpSpPr>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id="{EC2C8BD4-BC8E-D144-B775-01CE849D3FF5}"/>
                    </a:ext>
                  </a:extLst>
                </p14:cNvPr>
                <p14:cNvContentPartPr/>
                <p14:nvPr/>
              </p14:nvContentPartPr>
              <p14:xfrm>
                <a:off x="609366" y="1676394"/>
                <a:ext cx="16920" cy="228960"/>
              </p14:xfrm>
            </p:contentPart>
          </mc:Choice>
          <mc:Fallback xmlns="">
            <p:pic>
              <p:nvPicPr>
                <p:cNvPr id="37" name="Ink 36">
                  <a:extLst>
                    <a:ext uri="{FF2B5EF4-FFF2-40B4-BE49-F238E27FC236}">
                      <a16:creationId xmlns:a16="http://schemas.microsoft.com/office/drawing/2014/main" id="{EC2C8BD4-BC8E-D144-B775-01CE849D3FF5}"/>
                    </a:ext>
                  </a:extLst>
                </p:cNvPr>
                <p:cNvPicPr/>
                <p:nvPr/>
              </p:nvPicPr>
              <p:blipFill>
                <a:blip r:embed="rId46"/>
                <a:stretch>
                  <a:fillRect/>
                </a:stretch>
              </p:blipFill>
              <p:spPr>
                <a:xfrm>
                  <a:off x="594246" y="1661274"/>
                  <a:ext cx="4752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DA3E5DF2-4B4F-1D40-9E92-1E8F15DED60E}"/>
                    </a:ext>
                  </a:extLst>
                </p14:cNvPr>
                <p14:cNvContentPartPr/>
                <p14:nvPr/>
              </p14:nvContentPartPr>
              <p14:xfrm>
                <a:off x="416766" y="1691874"/>
                <a:ext cx="316440" cy="56880"/>
              </p14:xfrm>
            </p:contentPart>
          </mc:Choice>
          <mc:Fallback xmlns="">
            <p:pic>
              <p:nvPicPr>
                <p:cNvPr id="38" name="Ink 37">
                  <a:extLst>
                    <a:ext uri="{FF2B5EF4-FFF2-40B4-BE49-F238E27FC236}">
                      <a16:creationId xmlns:a16="http://schemas.microsoft.com/office/drawing/2014/main" id="{DA3E5DF2-4B4F-1D40-9E92-1E8F15DED60E}"/>
                    </a:ext>
                  </a:extLst>
                </p:cNvPr>
                <p:cNvPicPr/>
                <p:nvPr/>
              </p:nvPicPr>
              <p:blipFill>
                <a:blip r:embed="rId48"/>
                <a:stretch>
                  <a:fillRect/>
                </a:stretch>
              </p:blipFill>
              <p:spPr>
                <a:xfrm>
                  <a:off x="401646" y="1676754"/>
                  <a:ext cx="34704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BEB1DEAA-48E9-2149-AE8A-A7FC1F39EA8A}"/>
                    </a:ext>
                  </a:extLst>
                </p14:cNvPr>
                <p14:cNvContentPartPr/>
                <p14:nvPr/>
              </p14:nvContentPartPr>
              <p14:xfrm>
                <a:off x="774246" y="1670634"/>
                <a:ext cx="58320" cy="234720"/>
              </p14:xfrm>
            </p:contentPart>
          </mc:Choice>
          <mc:Fallback xmlns="">
            <p:pic>
              <p:nvPicPr>
                <p:cNvPr id="39" name="Ink 38">
                  <a:extLst>
                    <a:ext uri="{FF2B5EF4-FFF2-40B4-BE49-F238E27FC236}">
                      <a16:creationId xmlns:a16="http://schemas.microsoft.com/office/drawing/2014/main" id="{BEB1DEAA-48E9-2149-AE8A-A7FC1F39EA8A}"/>
                    </a:ext>
                  </a:extLst>
                </p:cNvPr>
                <p:cNvPicPr/>
                <p:nvPr/>
              </p:nvPicPr>
              <p:blipFill>
                <a:blip r:embed="rId50"/>
                <a:stretch>
                  <a:fillRect/>
                </a:stretch>
              </p:blipFill>
              <p:spPr>
                <a:xfrm>
                  <a:off x="758766" y="1655514"/>
                  <a:ext cx="8856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16B96B37-D9FD-F943-940A-B63B65BE39AE}"/>
                    </a:ext>
                  </a:extLst>
                </p14:cNvPr>
                <p14:cNvContentPartPr/>
                <p14:nvPr/>
              </p14:nvContentPartPr>
              <p14:xfrm>
                <a:off x="753726" y="1695474"/>
                <a:ext cx="313920" cy="179640"/>
              </p14:xfrm>
            </p:contentPart>
          </mc:Choice>
          <mc:Fallback xmlns="">
            <p:pic>
              <p:nvPicPr>
                <p:cNvPr id="40" name="Ink 39">
                  <a:extLst>
                    <a:ext uri="{FF2B5EF4-FFF2-40B4-BE49-F238E27FC236}">
                      <a16:creationId xmlns:a16="http://schemas.microsoft.com/office/drawing/2014/main" id="{16B96B37-D9FD-F943-940A-B63B65BE39AE}"/>
                    </a:ext>
                  </a:extLst>
                </p:cNvPr>
                <p:cNvPicPr/>
                <p:nvPr/>
              </p:nvPicPr>
              <p:blipFill>
                <a:blip r:embed="rId52"/>
                <a:stretch>
                  <a:fillRect/>
                </a:stretch>
              </p:blipFill>
              <p:spPr>
                <a:xfrm>
                  <a:off x="738606" y="1680354"/>
                  <a:ext cx="34452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0381EB5B-4B98-9F41-B087-C6A9DBE2B936}"/>
                    </a:ext>
                  </a:extLst>
                </p14:cNvPr>
                <p14:cNvContentPartPr/>
                <p14:nvPr/>
              </p14:nvContentPartPr>
              <p14:xfrm>
                <a:off x="1100766" y="1701234"/>
                <a:ext cx="203040" cy="151200"/>
              </p14:xfrm>
            </p:contentPart>
          </mc:Choice>
          <mc:Fallback xmlns="">
            <p:pic>
              <p:nvPicPr>
                <p:cNvPr id="41" name="Ink 40">
                  <a:extLst>
                    <a:ext uri="{FF2B5EF4-FFF2-40B4-BE49-F238E27FC236}">
                      <a16:creationId xmlns:a16="http://schemas.microsoft.com/office/drawing/2014/main" id="{0381EB5B-4B98-9F41-B087-C6A9DBE2B936}"/>
                    </a:ext>
                  </a:extLst>
                </p:cNvPr>
                <p:cNvPicPr/>
                <p:nvPr/>
              </p:nvPicPr>
              <p:blipFill>
                <a:blip r:embed="rId54"/>
                <a:stretch>
                  <a:fillRect/>
                </a:stretch>
              </p:blipFill>
              <p:spPr>
                <a:xfrm>
                  <a:off x="1085646" y="1685754"/>
                  <a:ext cx="2336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50A5CBBA-9C9C-4A4B-8D51-2EB5412565C1}"/>
                    </a:ext>
                  </a:extLst>
                </p14:cNvPr>
                <p14:cNvContentPartPr/>
                <p14:nvPr/>
              </p14:nvContentPartPr>
              <p14:xfrm>
                <a:off x="1218846" y="1812474"/>
                <a:ext cx="54360" cy="271440"/>
              </p14:xfrm>
            </p:contentPart>
          </mc:Choice>
          <mc:Fallback xmlns="">
            <p:pic>
              <p:nvPicPr>
                <p:cNvPr id="42" name="Ink 41">
                  <a:extLst>
                    <a:ext uri="{FF2B5EF4-FFF2-40B4-BE49-F238E27FC236}">
                      <a16:creationId xmlns:a16="http://schemas.microsoft.com/office/drawing/2014/main" id="{50A5CBBA-9C9C-4A4B-8D51-2EB5412565C1}"/>
                    </a:ext>
                  </a:extLst>
                </p:cNvPr>
                <p:cNvPicPr/>
                <p:nvPr/>
              </p:nvPicPr>
              <p:blipFill>
                <a:blip r:embed="rId56"/>
                <a:stretch>
                  <a:fillRect/>
                </a:stretch>
              </p:blipFill>
              <p:spPr>
                <a:xfrm>
                  <a:off x="1203726" y="1797354"/>
                  <a:ext cx="84960" cy="302040"/>
                </a:xfrm>
                <a:prstGeom prst="rect">
                  <a:avLst/>
                </a:prstGeom>
              </p:spPr>
            </p:pic>
          </mc:Fallback>
        </mc:AlternateContent>
      </p:grpSp>
      <p:grpSp>
        <p:nvGrpSpPr>
          <p:cNvPr id="56" name="Group 55">
            <a:extLst>
              <a:ext uri="{FF2B5EF4-FFF2-40B4-BE49-F238E27FC236}">
                <a16:creationId xmlns:a16="http://schemas.microsoft.com/office/drawing/2014/main" id="{C4807599-16F8-4546-A2E5-C732AB682757}"/>
              </a:ext>
            </a:extLst>
          </p:cNvPr>
          <p:cNvGrpSpPr/>
          <p:nvPr/>
        </p:nvGrpSpPr>
        <p:grpSpPr>
          <a:xfrm>
            <a:off x="1623846" y="1625994"/>
            <a:ext cx="2135880" cy="396000"/>
            <a:chOff x="1623846" y="1625994"/>
            <a:chExt cx="2135880" cy="396000"/>
          </a:xfrm>
        </p:grpSpPr>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2330312C-6A74-D94C-A06C-F37E555A7673}"/>
                    </a:ext>
                  </a:extLst>
                </p14:cNvPr>
                <p14:cNvContentPartPr/>
                <p14:nvPr/>
              </p14:nvContentPartPr>
              <p14:xfrm>
                <a:off x="1623846" y="1625994"/>
                <a:ext cx="241200" cy="361800"/>
              </p14:xfrm>
            </p:contentPart>
          </mc:Choice>
          <mc:Fallback xmlns="">
            <p:pic>
              <p:nvPicPr>
                <p:cNvPr id="43" name="Ink 42">
                  <a:extLst>
                    <a:ext uri="{FF2B5EF4-FFF2-40B4-BE49-F238E27FC236}">
                      <a16:creationId xmlns:a16="http://schemas.microsoft.com/office/drawing/2014/main" id="{2330312C-6A74-D94C-A06C-F37E555A7673}"/>
                    </a:ext>
                  </a:extLst>
                </p:cNvPr>
                <p:cNvPicPr/>
                <p:nvPr/>
              </p:nvPicPr>
              <p:blipFill>
                <a:blip r:embed="rId58"/>
                <a:stretch>
                  <a:fillRect/>
                </a:stretch>
              </p:blipFill>
              <p:spPr>
                <a:xfrm>
                  <a:off x="1608366" y="1610874"/>
                  <a:ext cx="271800" cy="3920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A050A841-54F6-0E4B-9E45-56E83C34BEB7}"/>
                    </a:ext>
                  </a:extLst>
                </p14:cNvPr>
                <p14:cNvContentPartPr/>
                <p14:nvPr/>
              </p14:nvContentPartPr>
              <p14:xfrm>
                <a:off x="1941006" y="1890234"/>
                <a:ext cx="178920" cy="131760"/>
              </p14:xfrm>
            </p:contentPart>
          </mc:Choice>
          <mc:Fallback xmlns="">
            <p:pic>
              <p:nvPicPr>
                <p:cNvPr id="44" name="Ink 43">
                  <a:extLst>
                    <a:ext uri="{FF2B5EF4-FFF2-40B4-BE49-F238E27FC236}">
                      <a16:creationId xmlns:a16="http://schemas.microsoft.com/office/drawing/2014/main" id="{A050A841-54F6-0E4B-9E45-56E83C34BEB7}"/>
                    </a:ext>
                  </a:extLst>
                </p:cNvPr>
                <p:cNvPicPr/>
                <p:nvPr/>
              </p:nvPicPr>
              <p:blipFill>
                <a:blip r:embed="rId60"/>
                <a:stretch>
                  <a:fillRect/>
                </a:stretch>
              </p:blipFill>
              <p:spPr>
                <a:xfrm>
                  <a:off x="1925526" y="1875114"/>
                  <a:ext cx="20952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7" name="Ink 46">
                  <a:extLst>
                    <a:ext uri="{FF2B5EF4-FFF2-40B4-BE49-F238E27FC236}">
                      <a16:creationId xmlns:a16="http://schemas.microsoft.com/office/drawing/2014/main" id="{0D99D4BC-A847-664F-A1B2-DB0ADBB2BC50}"/>
                    </a:ext>
                  </a:extLst>
                </p14:cNvPr>
                <p14:cNvContentPartPr/>
                <p14:nvPr/>
              </p14:nvContentPartPr>
              <p14:xfrm>
                <a:off x="2378406" y="1764594"/>
                <a:ext cx="334800" cy="31320"/>
              </p14:xfrm>
            </p:contentPart>
          </mc:Choice>
          <mc:Fallback xmlns="">
            <p:pic>
              <p:nvPicPr>
                <p:cNvPr id="47" name="Ink 46">
                  <a:extLst>
                    <a:ext uri="{FF2B5EF4-FFF2-40B4-BE49-F238E27FC236}">
                      <a16:creationId xmlns:a16="http://schemas.microsoft.com/office/drawing/2014/main" id="{0D99D4BC-A847-664F-A1B2-DB0ADBB2BC50}"/>
                    </a:ext>
                  </a:extLst>
                </p:cNvPr>
                <p:cNvPicPr/>
                <p:nvPr/>
              </p:nvPicPr>
              <p:blipFill>
                <a:blip r:embed="rId62"/>
                <a:stretch>
                  <a:fillRect/>
                </a:stretch>
              </p:blipFill>
              <p:spPr>
                <a:xfrm>
                  <a:off x="2362926" y="1749114"/>
                  <a:ext cx="3654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8" name="Ink 47">
                  <a:extLst>
                    <a:ext uri="{FF2B5EF4-FFF2-40B4-BE49-F238E27FC236}">
                      <a16:creationId xmlns:a16="http://schemas.microsoft.com/office/drawing/2014/main" id="{0068B9F1-D38E-7F4C-9089-C3983ECA93B7}"/>
                    </a:ext>
                  </a:extLst>
                </p14:cNvPr>
                <p14:cNvContentPartPr/>
                <p14:nvPr/>
              </p14:nvContentPartPr>
              <p14:xfrm>
                <a:off x="2438166" y="1870434"/>
                <a:ext cx="245880" cy="54720"/>
              </p14:xfrm>
            </p:contentPart>
          </mc:Choice>
          <mc:Fallback xmlns="">
            <p:pic>
              <p:nvPicPr>
                <p:cNvPr id="48" name="Ink 47">
                  <a:extLst>
                    <a:ext uri="{FF2B5EF4-FFF2-40B4-BE49-F238E27FC236}">
                      <a16:creationId xmlns:a16="http://schemas.microsoft.com/office/drawing/2014/main" id="{0068B9F1-D38E-7F4C-9089-C3983ECA93B7}"/>
                    </a:ext>
                  </a:extLst>
                </p:cNvPr>
                <p:cNvPicPr/>
                <p:nvPr/>
              </p:nvPicPr>
              <p:blipFill>
                <a:blip r:embed="rId64"/>
                <a:stretch>
                  <a:fillRect/>
                </a:stretch>
              </p:blipFill>
              <p:spPr>
                <a:xfrm>
                  <a:off x="2423046" y="1855314"/>
                  <a:ext cx="27648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9" name="Ink 48">
                  <a:extLst>
                    <a:ext uri="{FF2B5EF4-FFF2-40B4-BE49-F238E27FC236}">
                      <a16:creationId xmlns:a16="http://schemas.microsoft.com/office/drawing/2014/main" id="{4299B403-685E-EB41-8946-56C77B485D62}"/>
                    </a:ext>
                  </a:extLst>
                </p14:cNvPr>
                <p14:cNvContentPartPr/>
                <p14:nvPr/>
              </p14:nvContentPartPr>
              <p14:xfrm>
                <a:off x="2537886" y="1668114"/>
                <a:ext cx="125640" cy="340200"/>
              </p14:xfrm>
            </p:contentPart>
          </mc:Choice>
          <mc:Fallback xmlns="">
            <p:pic>
              <p:nvPicPr>
                <p:cNvPr id="49" name="Ink 48">
                  <a:extLst>
                    <a:ext uri="{FF2B5EF4-FFF2-40B4-BE49-F238E27FC236}">
                      <a16:creationId xmlns:a16="http://schemas.microsoft.com/office/drawing/2014/main" id="{4299B403-685E-EB41-8946-56C77B485D62}"/>
                    </a:ext>
                  </a:extLst>
                </p:cNvPr>
                <p:cNvPicPr/>
                <p:nvPr/>
              </p:nvPicPr>
              <p:blipFill>
                <a:blip r:embed="rId66"/>
                <a:stretch>
                  <a:fillRect/>
                </a:stretch>
              </p:blipFill>
              <p:spPr>
                <a:xfrm>
                  <a:off x="2522766" y="1652994"/>
                  <a:ext cx="155880" cy="3704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0" name="Ink 49">
                  <a:extLst>
                    <a:ext uri="{FF2B5EF4-FFF2-40B4-BE49-F238E27FC236}">
                      <a16:creationId xmlns:a16="http://schemas.microsoft.com/office/drawing/2014/main" id="{5FF3E647-0373-6140-B9DA-1A82805A9BFF}"/>
                    </a:ext>
                  </a:extLst>
                </p14:cNvPr>
                <p14:cNvContentPartPr/>
                <p14:nvPr/>
              </p14:nvContentPartPr>
              <p14:xfrm>
                <a:off x="2935326" y="1764594"/>
                <a:ext cx="256320" cy="178560"/>
              </p14:xfrm>
            </p:contentPart>
          </mc:Choice>
          <mc:Fallback xmlns="">
            <p:pic>
              <p:nvPicPr>
                <p:cNvPr id="50" name="Ink 49">
                  <a:extLst>
                    <a:ext uri="{FF2B5EF4-FFF2-40B4-BE49-F238E27FC236}">
                      <a16:creationId xmlns:a16="http://schemas.microsoft.com/office/drawing/2014/main" id="{5FF3E647-0373-6140-B9DA-1A82805A9BFF}"/>
                    </a:ext>
                  </a:extLst>
                </p:cNvPr>
                <p:cNvPicPr/>
                <p:nvPr/>
              </p:nvPicPr>
              <p:blipFill>
                <a:blip r:embed="rId68"/>
                <a:stretch>
                  <a:fillRect/>
                </a:stretch>
              </p:blipFill>
              <p:spPr>
                <a:xfrm>
                  <a:off x="2919846" y="1749114"/>
                  <a:ext cx="28692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1" name="Ink 50">
                  <a:extLst>
                    <a:ext uri="{FF2B5EF4-FFF2-40B4-BE49-F238E27FC236}">
                      <a16:creationId xmlns:a16="http://schemas.microsoft.com/office/drawing/2014/main" id="{1D3BB5DB-5128-7A49-9BD8-51C695E12523}"/>
                    </a:ext>
                  </a:extLst>
                </p14:cNvPr>
                <p14:cNvContentPartPr/>
                <p14:nvPr/>
              </p14:nvContentPartPr>
              <p14:xfrm>
                <a:off x="3247806" y="1781154"/>
                <a:ext cx="202320" cy="155520"/>
              </p14:xfrm>
            </p:contentPart>
          </mc:Choice>
          <mc:Fallback xmlns="">
            <p:pic>
              <p:nvPicPr>
                <p:cNvPr id="51" name="Ink 50">
                  <a:extLst>
                    <a:ext uri="{FF2B5EF4-FFF2-40B4-BE49-F238E27FC236}">
                      <a16:creationId xmlns:a16="http://schemas.microsoft.com/office/drawing/2014/main" id="{1D3BB5DB-5128-7A49-9BD8-51C695E12523}"/>
                    </a:ext>
                  </a:extLst>
                </p:cNvPr>
                <p:cNvPicPr/>
                <p:nvPr/>
              </p:nvPicPr>
              <p:blipFill>
                <a:blip r:embed="rId70"/>
                <a:stretch>
                  <a:fillRect/>
                </a:stretch>
              </p:blipFill>
              <p:spPr>
                <a:xfrm>
                  <a:off x="3232326" y="1766034"/>
                  <a:ext cx="23292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2" name="Ink 51">
                  <a:extLst>
                    <a:ext uri="{FF2B5EF4-FFF2-40B4-BE49-F238E27FC236}">
                      <a16:creationId xmlns:a16="http://schemas.microsoft.com/office/drawing/2014/main" id="{AED5F5D6-23BC-0F43-B46E-518BFE373BF7}"/>
                    </a:ext>
                  </a:extLst>
                </p14:cNvPr>
                <p14:cNvContentPartPr/>
                <p14:nvPr/>
              </p14:nvContentPartPr>
              <p14:xfrm>
                <a:off x="3513126" y="1796634"/>
                <a:ext cx="76680" cy="164880"/>
              </p14:xfrm>
            </p:contentPart>
          </mc:Choice>
          <mc:Fallback xmlns="">
            <p:pic>
              <p:nvPicPr>
                <p:cNvPr id="52" name="Ink 51">
                  <a:extLst>
                    <a:ext uri="{FF2B5EF4-FFF2-40B4-BE49-F238E27FC236}">
                      <a16:creationId xmlns:a16="http://schemas.microsoft.com/office/drawing/2014/main" id="{AED5F5D6-23BC-0F43-B46E-518BFE373BF7}"/>
                    </a:ext>
                  </a:extLst>
                </p:cNvPr>
                <p:cNvPicPr/>
                <p:nvPr/>
              </p:nvPicPr>
              <p:blipFill>
                <a:blip r:embed="rId72"/>
                <a:stretch>
                  <a:fillRect/>
                </a:stretch>
              </p:blipFill>
              <p:spPr>
                <a:xfrm>
                  <a:off x="3497646" y="1781154"/>
                  <a:ext cx="10728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3" name="Ink 52">
                  <a:extLst>
                    <a:ext uri="{FF2B5EF4-FFF2-40B4-BE49-F238E27FC236}">
                      <a16:creationId xmlns:a16="http://schemas.microsoft.com/office/drawing/2014/main" id="{78C0F34F-5FDC-E742-B425-47A19700D721}"/>
                    </a:ext>
                  </a:extLst>
                </p14:cNvPr>
                <p14:cNvContentPartPr/>
                <p14:nvPr/>
              </p14:nvContentPartPr>
              <p14:xfrm>
                <a:off x="3646686" y="1715994"/>
                <a:ext cx="54360" cy="241200"/>
              </p14:xfrm>
            </p:contentPart>
          </mc:Choice>
          <mc:Fallback xmlns="">
            <p:pic>
              <p:nvPicPr>
                <p:cNvPr id="53" name="Ink 52">
                  <a:extLst>
                    <a:ext uri="{FF2B5EF4-FFF2-40B4-BE49-F238E27FC236}">
                      <a16:creationId xmlns:a16="http://schemas.microsoft.com/office/drawing/2014/main" id="{78C0F34F-5FDC-E742-B425-47A19700D721}"/>
                    </a:ext>
                  </a:extLst>
                </p:cNvPr>
                <p:cNvPicPr/>
                <p:nvPr/>
              </p:nvPicPr>
              <p:blipFill>
                <a:blip r:embed="rId74"/>
                <a:stretch>
                  <a:fillRect/>
                </a:stretch>
              </p:blipFill>
              <p:spPr>
                <a:xfrm>
                  <a:off x="3631206" y="1700874"/>
                  <a:ext cx="8496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4" name="Ink 53">
                  <a:extLst>
                    <a:ext uri="{FF2B5EF4-FFF2-40B4-BE49-F238E27FC236}">
                      <a16:creationId xmlns:a16="http://schemas.microsoft.com/office/drawing/2014/main" id="{F465F790-C618-4B44-9BE3-EAB3B1306787}"/>
                    </a:ext>
                  </a:extLst>
                </p14:cNvPr>
                <p14:cNvContentPartPr/>
                <p14:nvPr/>
              </p14:nvContentPartPr>
              <p14:xfrm>
                <a:off x="3637326" y="1876554"/>
                <a:ext cx="4320" cy="6120"/>
              </p14:xfrm>
            </p:contentPart>
          </mc:Choice>
          <mc:Fallback xmlns="">
            <p:pic>
              <p:nvPicPr>
                <p:cNvPr id="54" name="Ink 53">
                  <a:extLst>
                    <a:ext uri="{FF2B5EF4-FFF2-40B4-BE49-F238E27FC236}">
                      <a16:creationId xmlns:a16="http://schemas.microsoft.com/office/drawing/2014/main" id="{F465F790-C618-4B44-9BE3-EAB3B1306787}"/>
                    </a:ext>
                  </a:extLst>
                </p:cNvPr>
                <p:cNvPicPr/>
                <p:nvPr/>
              </p:nvPicPr>
              <p:blipFill>
                <a:blip r:embed="rId76"/>
                <a:stretch>
                  <a:fillRect/>
                </a:stretch>
              </p:blipFill>
              <p:spPr>
                <a:xfrm>
                  <a:off x="3622206" y="1861434"/>
                  <a:ext cx="3492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5" name="Ink 54">
                  <a:extLst>
                    <a:ext uri="{FF2B5EF4-FFF2-40B4-BE49-F238E27FC236}">
                      <a16:creationId xmlns:a16="http://schemas.microsoft.com/office/drawing/2014/main" id="{7BD5A45F-4C1C-5D47-BEDA-1482D3200302}"/>
                    </a:ext>
                  </a:extLst>
                </p14:cNvPr>
                <p14:cNvContentPartPr/>
                <p14:nvPr/>
              </p14:nvContentPartPr>
              <p14:xfrm>
                <a:off x="3593406" y="1812474"/>
                <a:ext cx="166320" cy="11880"/>
              </p14:xfrm>
            </p:contentPart>
          </mc:Choice>
          <mc:Fallback xmlns="">
            <p:pic>
              <p:nvPicPr>
                <p:cNvPr id="55" name="Ink 54">
                  <a:extLst>
                    <a:ext uri="{FF2B5EF4-FFF2-40B4-BE49-F238E27FC236}">
                      <a16:creationId xmlns:a16="http://schemas.microsoft.com/office/drawing/2014/main" id="{7BD5A45F-4C1C-5D47-BEDA-1482D3200302}"/>
                    </a:ext>
                  </a:extLst>
                </p:cNvPr>
                <p:cNvPicPr/>
                <p:nvPr/>
              </p:nvPicPr>
              <p:blipFill>
                <a:blip r:embed="rId78"/>
                <a:stretch>
                  <a:fillRect/>
                </a:stretch>
              </p:blipFill>
              <p:spPr>
                <a:xfrm>
                  <a:off x="3577926" y="1797354"/>
                  <a:ext cx="196920" cy="42480"/>
                </a:xfrm>
                <a:prstGeom prst="rect">
                  <a:avLst/>
                </a:prstGeom>
              </p:spPr>
            </p:pic>
          </mc:Fallback>
        </mc:AlternateContent>
      </p:grpSp>
    </p:spTree>
    <p:extLst>
      <p:ext uri="{BB962C8B-B14F-4D97-AF65-F5344CB8AC3E}">
        <p14:creationId xmlns:p14="http://schemas.microsoft.com/office/powerpoint/2010/main" val="2467410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562B-0B83-EA4F-8708-A6D3C17C700F}"/>
              </a:ext>
            </a:extLst>
          </p:cNvPr>
          <p:cNvSpPr>
            <a:spLocks noGrp="1"/>
          </p:cNvSpPr>
          <p:nvPr>
            <p:ph type="title"/>
          </p:nvPr>
        </p:nvSpPr>
        <p:spPr/>
        <p:txBody>
          <a:bodyPr/>
          <a:lstStyle/>
          <a:p>
            <a:r>
              <a:rPr lang="en-US" dirty="0"/>
              <a:t>Improving the model: step 1</a:t>
            </a:r>
          </a:p>
        </p:txBody>
      </p:sp>
      <p:grpSp>
        <p:nvGrpSpPr>
          <p:cNvPr id="17" name="Group 16">
            <a:extLst>
              <a:ext uri="{FF2B5EF4-FFF2-40B4-BE49-F238E27FC236}">
                <a16:creationId xmlns:a16="http://schemas.microsoft.com/office/drawing/2014/main" id="{5EF5539B-0C62-1246-96F4-7A8273CF25D1}"/>
              </a:ext>
            </a:extLst>
          </p:cNvPr>
          <p:cNvGrpSpPr/>
          <p:nvPr/>
        </p:nvGrpSpPr>
        <p:grpSpPr>
          <a:xfrm>
            <a:off x="1145766" y="2422314"/>
            <a:ext cx="885240" cy="604440"/>
            <a:chOff x="1145766" y="2422314"/>
            <a:chExt cx="885240" cy="60444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A1C1F00-89A8-CC4D-B27A-DEFF45610D74}"/>
                    </a:ext>
                  </a:extLst>
                </p14:cNvPr>
                <p14:cNvContentPartPr/>
                <p14:nvPr/>
              </p14:nvContentPartPr>
              <p14:xfrm>
                <a:off x="1180686" y="2598714"/>
                <a:ext cx="240120" cy="428040"/>
              </p14:xfrm>
            </p:contentPart>
          </mc:Choice>
          <mc:Fallback xmlns="">
            <p:pic>
              <p:nvPicPr>
                <p:cNvPr id="4" name="Ink 3">
                  <a:extLst>
                    <a:ext uri="{FF2B5EF4-FFF2-40B4-BE49-F238E27FC236}">
                      <a16:creationId xmlns:a16="http://schemas.microsoft.com/office/drawing/2014/main" id="{EA1C1F00-89A8-CC4D-B27A-DEFF45610D74}"/>
                    </a:ext>
                  </a:extLst>
                </p:cNvPr>
                <p:cNvPicPr/>
                <p:nvPr/>
              </p:nvPicPr>
              <p:blipFill>
                <a:blip r:embed="rId4"/>
                <a:stretch>
                  <a:fillRect/>
                </a:stretch>
              </p:blipFill>
              <p:spPr>
                <a:xfrm>
                  <a:off x="1173126" y="2591154"/>
                  <a:ext cx="255240" cy="443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794E1B4A-59B9-EE48-9761-DA57643EC8D0}"/>
                    </a:ext>
                  </a:extLst>
                </p14:cNvPr>
                <p14:cNvContentPartPr/>
                <p14:nvPr/>
              </p14:nvContentPartPr>
              <p14:xfrm>
                <a:off x="1145766" y="2635794"/>
                <a:ext cx="347760" cy="287280"/>
              </p14:xfrm>
            </p:contentPart>
          </mc:Choice>
          <mc:Fallback xmlns="">
            <p:pic>
              <p:nvPicPr>
                <p:cNvPr id="5" name="Ink 4">
                  <a:extLst>
                    <a:ext uri="{FF2B5EF4-FFF2-40B4-BE49-F238E27FC236}">
                      <a16:creationId xmlns:a16="http://schemas.microsoft.com/office/drawing/2014/main" id="{794E1B4A-59B9-EE48-9761-DA57643EC8D0}"/>
                    </a:ext>
                  </a:extLst>
                </p:cNvPr>
                <p:cNvPicPr/>
                <p:nvPr/>
              </p:nvPicPr>
              <p:blipFill>
                <a:blip r:embed="rId6"/>
                <a:stretch>
                  <a:fillRect/>
                </a:stretch>
              </p:blipFill>
              <p:spPr>
                <a:xfrm>
                  <a:off x="1138206" y="2628234"/>
                  <a:ext cx="36288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33EE848A-3CCD-9944-95AA-26EE8BD37C7C}"/>
                    </a:ext>
                  </a:extLst>
                </p14:cNvPr>
                <p14:cNvContentPartPr/>
                <p14:nvPr/>
              </p14:nvContentPartPr>
              <p14:xfrm>
                <a:off x="1523766" y="2422314"/>
                <a:ext cx="56160" cy="126000"/>
              </p14:xfrm>
            </p:contentPart>
          </mc:Choice>
          <mc:Fallback xmlns="">
            <p:pic>
              <p:nvPicPr>
                <p:cNvPr id="8" name="Ink 7">
                  <a:extLst>
                    <a:ext uri="{FF2B5EF4-FFF2-40B4-BE49-F238E27FC236}">
                      <a16:creationId xmlns:a16="http://schemas.microsoft.com/office/drawing/2014/main" id="{33EE848A-3CCD-9944-95AA-26EE8BD37C7C}"/>
                    </a:ext>
                  </a:extLst>
                </p:cNvPr>
                <p:cNvPicPr/>
                <p:nvPr/>
              </p:nvPicPr>
              <p:blipFill>
                <a:blip r:embed="rId8"/>
                <a:stretch>
                  <a:fillRect/>
                </a:stretch>
              </p:blipFill>
              <p:spPr>
                <a:xfrm>
                  <a:off x="1516206" y="2414754"/>
                  <a:ext cx="712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49BDC6D-AE1D-5149-86E0-A0521BE9A899}"/>
                    </a:ext>
                  </a:extLst>
                </p14:cNvPr>
                <p14:cNvContentPartPr/>
                <p14:nvPr/>
              </p14:nvContentPartPr>
              <p14:xfrm>
                <a:off x="1764606" y="2755314"/>
                <a:ext cx="172080" cy="13680"/>
              </p14:xfrm>
            </p:contentPart>
          </mc:Choice>
          <mc:Fallback xmlns="">
            <p:pic>
              <p:nvPicPr>
                <p:cNvPr id="9" name="Ink 8">
                  <a:extLst>
                    <a:ext uri="{FF2B5EF4-FFF2-40B4-BE49-F238E27FC236}">
                      <a16:creationId xmlns:a16="http://schemas.microsoft.com/office/drawing/2014/main" id="{F49BDC6D-AE1D-5149-86E0-A0521BE9A899}"/>
                    </a:ext>
                  </a:extLst>
                </p:cNvPr>
                <p:cNvPicPr/>
                <p:nvPr/>
              </p:nvPicPr>
              <p:blipFill>
                <a:blip r:embed="rId10"/>
                <a:stretch>
                  <a:fillRect/>
                </a:stretch>
              </p:blipFill>
              <p:spPr>
                <a:xfrm>
                  <a:off x="1757046" y="2747754"/>
                  <a:ext cx="1872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AECDB12-9E28-7A41-B70D-D941C5EF5B50}"/>
                    </a:ext>
                  </a:extLst>
                </p14:cNvPr>
                <p14:cNvContentPartPr/>
                <p14:nvPr/>
              </p14:nvContentPartPr>
              <p14:xfrm>
                <a:off x="1796646" y="2880954"/>
                <a:ext cx="234360" cy="8640"/>
              </p14:xfrm>
            </p:contentPart>
          </mc:Choice>
          <mc:Fallback xmlns="">
            <p:pic>
              <p:nvPicPr>
                <p:cNvPr id="10" name="Ink 9">
                  <a:extLst>
                    <a:ext uri="{FF2B5EF4-FFF2-40B4-BE49-F238E27FC236}">
                      <a16:creationId xmlns:a16="http://schemas.microsoft.com/office/drawing/2014/main" id="{BAECDB12-9E28-7A41-B70D-D941C5EF5B50}"/>
                    </a:ext>
                  </a:extLst>
                </p:cNvPr>
                <p:cNvPicPr/>
                <p:nvPr/>
              </p:nvPicPr>
              <p:blipFill>
                <a:blip r:embed="rId12"/>
                <a:stretch>
                  <a:fillRect/>
                </a:stretch>
              </p:blipFill>
              <p:spPr>
                <a:xfrm>
                  <a:off x="1789086" y="2873394"/>
                  <a:ext cx="249480" cy="23760"/>
                </a:xfrm>
                <a:prstGeom prst="rect">
                  <a:avLst/>
                </a:prstGeom>
              </p:spPr>
            </p:pic>
          </mc:Fallback>
        </mc:AlternateContent>
      </p:grpSp>
      <p:grpSp>
        <p:nvGrpSpPr>
          <p:cNvPr id="20" name="Group 19">
            <a:extLst>
              <a:ext uri="{FF2B5EF4-FFF2-40B4-BE49-F238E27FC236}">
                <a16:creationId xmlns:a16="http://schemas.microsoft.com/office/drawing/2014/main" id="{04EFC601-E85F-554F-9FDC-242DA931A746}"/>
              </a:ext>
            </a:extLst>
          </p:cNvPr>
          <p:cNvGrpSpPr/>
          <p:nvPr/>
        </p:nvGrpSpPr>
        <p:grpSpPr>
          <a:xfrm>
            <a:off x="2438166" y="2536434"/>
            <a:ext cx="883080" cy="443520"/>
            <a:chOff x="2438166" y="2536434"/>
            <a:chExt cx="883080" cy="44352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CE0B93FF-20F1-134B-A16E-64A702BF4DCC}"/>
                    </a:ext>
                  </a:extLst>
                </p14:cNvPr>
                <p14:cNvContentPartPr/>
                <p14:nvPr/>
              </p14:nvContentPartPr>
              <p14:xfrm>
                <a:off x="2438166" y="2582514"/>
                <a:ext cx="59400" cy="340920"/>
              </p14:xfrm>
            </p:contentPart>
          </mc:Choice>
          <mc:Fallback xmlns="">
            <p:pic>
              <p:nvPicPr>
                <p:cNvPr id="11" name="Ink 10">
                  <a:extLst>
                    <a:ext uri="{FF2B5EF4-FFF2-40B4-BE49-F238E27FC236}">
                      <a16:creationId xmlns:a16="http://schemas.microsoft.com/office/drawing/2014/main" id="{CE0B93FF-20F1-134B-A16E-64A702BF4DCC}"/>
                    </a:ext>
                  </a:extLst>
                </p:cNvPr>
                <p:cNvPicPr/>
                <p:nvPr/>
              </p:nvPicPr>
              <p:blipFill>
                <a:blip r:embed="rId14"/>
                <a:stretch>
                  <a:fillRect/>
                </a:stretch>
              </p:blipFill>
              <p:spPr>
                <a:xfrm>
                  <a:off x="2430606" y="2574954"/>
                  <a:ext cx="7452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A0303406-8C67-D741-A7AA-641B1E136DF8}"/>
                    </a:ext>
                  </a:extLst>
                </p14:cNvPr>
                <p14:cNvContentPartPr/>
                <p14:nvPr/>
              </p14:nvContentPartPr>
              <p14:xfrm>
                <a:off x="2438166" y="2536434"/>
                <a:ext cx="250920" cy="443520"/>
              </p14:xfrm>
            </p:contentPart>
          </mc:Choice>
          <mc:Fallback xmlns="">
            <p:pic>
              <p:nvPicPr>
                <p:cNvPr id="12" name="Ink 11">
                  <a:extLst>
                    <a:ext uri="{FF2B5EF4-FFF2-40B4-BE49-F238E27FC236}">
                      <a16:creationId xmlns:a16="http://schemas.microsoft.com/office/drawing/2014/main" id="{A0303406-8C67-D741-A7AA-641B1E136DF8}"/>
                    </a:ext>
                  </a:extLst>
                </p:cNvPr>
                <p:cNvPicPr/>
                <p:nvPr/>
              </p:nvPicPr>
              <p:blipFill>
                <a:blip r:embed="rId16"/>
                <a:stretch>
                  <a:fillRect/>
                </a:stretch>
              </p:blipFill>
              <p:spPr>
                <a:xfrm>
                  <a:off x="2430595" y="2528868"/>
                  <a:ext cx="266062" cy="45865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68A1D902-E740-D742-8ECC-7FC9E4BD1507}"/>
                    </a:ext>
                  </a:extLst>
                </p14:cNvPr>
                <p14:cNvContentPartPr/>
                <p14:nvPr/>
              </p14:nvContentPartPr>
              <p14:xfrm>
                <a:off x="3018846" y="2614554"/>
                <a:ext cx="187560" cy="247680"/>
              </p14:xfrm>
            </p:contentPart>
          </mc:Choice>
          <mc:Fallback xmlns="">
            <p:pic>
              <p:nvPicPr>
                <p:cNvPr id="18" name="Ink 17">
                  <a:extLst>
                    <a:ext uri="{FF2B5EF4-FFF2-40B4-BE49-F238E27FC236}">
                      <a16:creationId xmlns:a16="http://schemas.microsoft.com/office/drawing/2014/main" id="{68A1D902-E740-D742-8ECC-7FC9E4BD1507}"/>
                    </a:ext>
                  </a:extLst>
                </p:cNvPr>
                <p:cNvPicPr/>
                <p:nvPr/>
              </p:nvPicPr>
              <p:blipFill>
                <a:blip r:embed="rId18"/>
                <a:stretch>
                  <a:fillRect/>
                </a:stretch>
              </p:blipFill>
              <p:spPr>
                <a:xfrm>
                  <a:off x="3011286" y="2606994"/>
                  <a:ext cx="20268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0830513C-4391-0C41-912E-BE6407D6F054}"/>
                    </a:ext>
                  </a:extLst>
                </p14:cNvPr>
                <p14:cNvContentPartPr/>
                <p14:nvPr/>
              </p14:nvContentPartPr>
              <p14:xfrm>
                <a:off x="2977086" y="2662434"/>
                <a:ext cx="344160" cy="192600"/>
              </p14:xfrm>
            </p:contentPart>
          </mc:Choice>
          <mc:Fallback xmlns="">
            <p:pic>
              <p:nvPicPr>
                <p:cNvPr id="19" name="Ink 18">
                  <a:extLst>
                    <a:ext uri="{FF2B5EF4-FFF2-40B4-BE49-F238E27FC236}">
                      <a16:creationId xmlns:a16="http://schemas.microsoft.com/office/drawing/2014/main" id="{0830513C-4391-0C41-912E-BE6407D6F054}"/>
                    </a:ext>
                  </a:extLst>
                </p:cNvPr>
                <p:cNvPicPr/>
                <p:nvPr/>
              </p:nvPicPr>
              <p:blipFill>
                <a:blip r:embed="rId20"/>
                <a:stretch>
                  <a:fillRect/>
                </a:stretch>
              </p:blipFill>
              <p:spPr>
                <a:xfrm>
                  <a:off x="2969526" y="2654860"/>
                  <a:ext cx="359280" cy="20774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25" name="Ink 24">
                <a:extLst>
                  <a:ext uri="{FF2B5EF4-FFF2-40B4-BE49-F238E27FC236}">
                    <a16:creationId xmlns:a16="http://schemas.microsoft.com/office/drawing/2014/main" id="{2480B868-9393-B845-92AD-AA1CA7860C43}"/>
                  </a:ext>
                </a:extLst>
              </p14:cNvPr>
              <p14:cNvContentPartPr/>
              <p14:nvPr/>
            </p14:nvContentPartPr>
            <p14:xfrm>
              <a:off x="6802035" y="1786194"/>
              <a:ext cx="765360" cy="509760"/>
            </p14:xfrm>
          </p:contentPart>
        </mc:Choice>
        <mc:Fallback xmlns="">
          <p:pic>
            <p:nvPicPr>
              <p:cNvPr id="25" name="Ink 24">
                <a:extLst>
                  <a:ext uri="{FF2B5EF4-FFF2-40B4-BE49-F238E27FC236}">
                    <a16:creationId xmlns:a16="http://schemas.microsoft.com/office/drawing/2014/main" id="{2480B868-9393-B845-92AD-AA1CA7860C43}"/>
                  </a:ext>
                </a:extLst>
              </p:cNvPr>
              <p:cNvPicPr/>
              <p:nvPr/>
            </p:nvPicPr>
            <p:blipFill>
              <a:blip r:embed="rId22"/>
              <a:stretch>
                <a:fillRect/>
              </a:stretch>
            </p:blipFill>
            <p:spPr>
              <a:xfrm>
                <a:off x="6794471" y="1778639"/>
                <a:ext cx="780487" cy="524869"/>
              </a:xfrm>
              <a:prstGeom prst="rect">
                <a:avLst/>
              </a:prstGeom>
            </p:spPr>
          </p:pic>
        </mc:Fallback>
      </mc:AlternateContent>
      <p:grpSp>
        <p:nvGrpSpPr>
          <p:cNvPr id="30" name="Group 29">
            <a:extLst>
              <a:ext uri="{FF2B5EF4-FFF2-40B4-BE49-F238E27FC236}">
                <a16:creationId xmlns:a16="http://schemas.microsoft.com/office/drawing/2014/main" id="{7710CBF1-D9D2-C346-B176-CA93105172E9}"/>
              </a:ext>
            </a:extLst>
          </p:cNvPr>
          <p:cNvGrpSpPr/>
          <p:nvPr/>
        </p:nvGrpSpPr>
        <p:grpSpPr>
          <a:xfrm>
            <a:off x="4312686" y="1724634"/>
            <a:ext cx="3666909" cy="1732680"/>
            <a:chOff x="4312686" y="1724634"/>
            <a:chExt cx="3666909" cy="1732680"/>
          </a:xfrm>
        </p:grpSpPr>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808E316B-8821-0042-8739-5FBD1B300A27}"/>
                    </a:ext>
                  </a:extLst>
                </p14:cNvPr>
                <p14:cNvContentPartPr/>
                <p14:nvPr/>
              </p14:nvContentPartPr>
              <p14:xfrm>
                <a:off x="4312686" y="2802114"/>
                <a:ext cx="369360" cy="32400"/>
              </p14:xfrm>
            </p:contentPart>
          </mc:Choice>
          <mc:Fallback xmlns="">
            <p:pic>
              <p:nvPicPr>
                <p:cNvPr id="21" name="Ink 20">
                  <a:extLst>
                    <a:ext uri="{FF2B5EF4-FFF2-40B4-BE49-F238E27FC236}">
                      <a16:creationId xmlns:a16="http://schemas.microsoft.com/office/drawing/2014/main" id="{808E316B-8821-0042-8739-5FBD1B300A27}"/>
                    </a:ext>
                  </a:extLst>
                </p:cNvPr>
                <p:cNvPicPr/>
                <p:nvPr/>
              </p:nvPicPr>
              <p:blipFill>
                <a:blip r:embed="rId24"/>
                <a:stretch>
                  <a:fillRect/>
                </a:stretch>
              </p:blipFill>
              <p:spPr>
                <a:xfrm>
                  <a:off x="4305126" y="2794469"/>
                  <a:ext cx="384480" cy="4769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B38E8C80-C451-574F-8AD2-F0E33E50B1AF}"/>
                    </a:ext>
                  </a:extLst>
                </p14:cNvPr>
                <p14:cNvContentPartPr/>
                <p14:nvPr/>
              </p14:nvContentPartPr>
              <p14:xfrm>
                <a:off x="4576566" y="2732274"/>
                <a:ext cx="190440" cy="205560"/>
              </p14:xfrm>
            </p:contentPart>
          </mc:Choice>
          <mc:Fallback xmlns="">
            <p:pic>
              <p:nvPicPr>
                <p:cNvPr id="22" name="Ink 21">
                  <a:extLst>
                    <a:ext uri="{FF2B5EF4-FFF2-40B4-BE49-F238E27FC236}">
                      <a16:creationId xmlns:a16="http://schemas.microsoft.com/office/drawing/2014/main" id="{B38E8C80-C451-574F-8AD2-F0E33E50B1AF}"/>
                    </a:ext>
                  </a:extLst>
                </p:cNvPr>
                <p:cNvPicPr/>
                <p:nvPr/>
              </p:nvPicPr>
              <p:blipFill>
                <a:blip r:embed="rId26"/>
                <a:stretch>
                  <a:fillRect/>
                </a:stretch>
              </p:blipFill>
              <p:spPr>
                <a:xfrm>
                  <a:off x="4569006" y="2724714"/>
                  <a:ext cx="20556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C7DDEF83-00E2-BC48-AB22-282190645B0D}"/>
                    </a:ext>
                  </a:extLst>
                </p14:cNvPr>
                <p14:cNvContentPartPr/>
                <p14:nvPr/>
              </p14:nvContentPartPr>
              <p14:xfrm>
                <a:off x="5530515" y="2066634"/>
                <a:ext cx="1352520" cy="948960"/>
              </p14:xfrm>
            </p:contentPart>
          </mc:Choice>
          <mc:Fallback xmlns="">
            <p:pic>
              <p:nvPicPr>
                <p:cNvPr id="23" name="Ink 22">
                  <a:extLst>
                    <a:ext uri="{FF2B5EF4-FFF2-40B4-BE49-F238E27FC236}">
                      <a16:creationId xmlns:a16="http://schemas.microsoft.com/office/drawing/2014/main" id="{C7DDEF83-00E2-BC48-AB22-282190645B0D}"/>
                    </a:ext>
                  </a:extLst>
                </p:cNvPr>
                <p:cNvPicPr/>
                <p:nvPr/>
              </p:nvPicPr>
              <p:blipFill>
                <a:blip r:embed="rId28"/>
                <a:stretch>
                  <a:fillRect/>
                </a:stretch>
              </p:blipFill>
              <p:spPr>
                <a:xfrm>
                  <a:off x="5522955" y="2059074"/>
                  <a:ext cx="1367640" cy="964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8A3795F7-2692-C047-A30C-A70B70DED071}"/>
                    </a:ext>
                  </a:extLst>
                </p14:cNvPr>
                <p14:cNvContentPartPr/>
                <p14:nvPr/>
              </p14:nvContentPartPr>
              <p14:xfrm>
                <a:off x="5473275" y="1724634"/>
                <a:ext cx="74160" cy="1459080"/>
              </p14:xfrm>
            </p:contentPart>
          </mc:Choice>
          <mc:Fallback xmlns="">
            <p:pic>
              <p:nvPicPr>
                <p:cNvPr id="26" name="Ink 25">
                  <a:extLst>
                    <a:ext uri="{FF2B5EF4-FFF2-40B4-BE49-F238E27FC236}">
                      <a16:creationId xmlns:a16="http://schemas.microsoft.com/office/drawing/2014/main" id="{8A3795F7-2692-C047-A30C-A70B70DED071}"/>
                    </a:ext>
                  </a:extLst>
                </p:cNvPr>
                <p:cNvPicPr/>
                <p:nvPr/>
              </p:nvPicPr>
              <p:blipFill>
                <a:blip r:embed="rId30"/>
                <a:stretch>
                  <a:fillRect/>
                </a:stretch>
              </p:blipFill>
              <p:spPr>
                <a:xfrm>
                  <a:off x="5465678" y="1717074"/>
                  <a:ext cx="89354" cy="14742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Ink 26">
                  <a:extLst>
                    <a:ext uri="{FF2B5EF4-FFF2-40B4-BE49-F238E27FC236}">
                      <a16:creationId xmlns:a16="http://schemas.microsoft.com/office/drawing/2014/main" id="{FB0F1592-9F9A-6146-8551-6EF87072C3B4}"/>
                    </a:ext>
                  </a:extLst>
                </p14:cNvPr>
                <p14:cNvContentPartPr/>
                <p14:nvPr/>
              </p14:nvContentPartPr>
              <p14:xfrm>
                <a:off x="5486595" y="3022434"/>
                <a:ext cx="2493000" cy="230040"/>
              </p14:xfrm>
            </p:contentPart>
          </mc:Choice>
          <mc:Fallback xmlns="">
            <p:pic>
              <p:nvPicPr>
                <p:cNvPr id="27" name="Ink 26">
                  <a:extLst>
                    <a:ext uri="{FF2B5EF4-FFF2-40B4-BE49-F238E27FC236}">
                      <a16:creationId xmlns:a16="http://schemas.microsoft.com/office/drawing/2014/main" id="{FB0F1592-9F9A-6146-8551-6EF87072C3B4}"/>
                    </a:ext>
                  </a:extLst>
                </p:cNvPr>
                <p:cNvPicPr/>
                <p:nvPr/>
              </p:nvPicPr>
              <p:blipFill>
                <a:blip r:embed="rId32"/>
                <a:stretch>
                  <a:fillRect/>
                </a:stretch>
              </p:blipFill>
              <p:spPr>
                <a:xfrm>
                  <a:off x="5479034" y="3014886"/>
                  <a:ext cx="2508122" cy="24513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FDC504BA-AD5F-F840-AD6E-8656E3677AFC}"/>
                    </a:ext>
                  </a:extLst>
                </p14:cNvPr>
                <p14:cNvContentPartPr/>
                <p14:nvPr/>
              </p14:nvContentPartPr>
              <p14:xfrm>
                <a:off x="7707126" y="3127914"/>
                <a:ext cx="177480" cy="329400"/>
              </p14:xfrm>
            </p:contentPart>
          </mc:Choice>
          <mc:Fallback xmlns="">
            <p:pic>
              <p:nvPicPr>
                <p:cNvPr id="28" name="Ink 27">
                  <a:extLst>
                    <a:ext uri="{FF2B5EF4-FFF2-40B4-BE49-F238E27FC236}">
                      <a16:creationId xmlns:a16="http://schemas.microsoft.com/office/drawing/2014/main" id="{FDC504BA-AD5F-F840-AD6E-8656E3677AFC}"/>
                    </a:ext>
                  </a:extLst>
                </p:cNvPr>
                <p:cNvPicPr/>
                <p:nvPr/>
              </p:nvPicPr>
              <p:blipFill>
                <a:blip r:embed="rId34"/>
                <a:stretch>
                  <a:fillRect/>
                </a:stretch>
              </p:blipFill>
              <p:spPr>
                <a:xfrm>
                  <a:off x="7699551" y="3120346"/>
                  <a:ext cx="192631" cy="34453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Ink 28">
                  <a:extLst>
                    <a:ext uri="{FF2B5EF4-FFF2-40B4-BE49-F238E27FC236}">
                      <a16:creationId xmlns:a16="http://schemas.microsoft.com/office/drawing/2014/main" id="{5B56C199-E7E0-9841-8CA3-499CC8FBD339}"/>
                    </a:ext>
                  </a:extLst>
                </p14:cNvPr>
                <p14:cNvContentPartPr/>
                <p14:nvPr/>
              </p14:nvContentPartPr>
              <p14:xfrm>
                <a:off x="7635846" y="3307914"/>
                <a:ext cx="243720" cy="28800"/>
              </p14:xfrm>
            </p:contentPart>
          </mc:Choice>
          <mc:Fallback xmlns="">
            <p:pic>
              <p:nvPicPr>
                <p:cNvPr id="29" name="Ink 28">
                  <a:extLst>
                    <a:ext uri="{FF2B5EF4-FFF2-40B4-BE49-F238E27FC236}">
                      <a16:creationId xmlns:a16="http://schemas.microsoft.com/office/drawing/2014/main" id="{5B56C199-E7E0-9841-8CA3-499CC8FBD339}"/>
                    </a:ext>
                  </a:extLst>
                </p:cNvPr>
                <p:cNvPicPr/>
                <p:nvPr/>
              </p:nvPicPr>
              <p:blipFill>
                <a:blip r:embed="rId36"/>
                <a:stretch>
                  <a:fillRect/>
                </a:stretch>
              </p:blipFill>
              <p:spPr>
                <a:xfrm>
                  <a:off x="7628297" y="3300354"/>
                  <a:ext cx="258818" cy="43920"/>
                </a:xfrm>
                <a:prstGeom prst="rect">
                  <a:avLst/>
                </a:prstGeom>
              </p:spPr>
            </p:pic>
          </mc:Fallback>
        </mc:AlternateContent>
      </p:grpSp>
      <p:grpSp>
        <p:nvGrpSpPr>
          <p:cNvPr id="36" name="Group 35">
            <a:extLst>
              <a:ext uri="{FF2B5EF4-FFF2-40B4-BE49-F238E27FC236}">
                <a16:creationId xmlns:a16="http://schemas.microsoft.com/office/drawing/2014/main" id="{8A7AAAC5-7E0F-D547-A376-C07176C6B32E}"/>
              </a:ext>
            </a:extLst>
          </p:cNvPr>
          <p:cNvGrpSpPr/>
          <p:nvPr/>
        </p:nvGrpSpPr>
        <p:grpSpPr>
          <a:xfrm>
            <a:off x="5101395" y="1293354"/>
            <a:ext cx="2572920" cy="490320"/>
            <a:chOff x="5101395" y="1293354"/>
            <a:chExt cx="2572920" cy="490320"/>
          </a:xfrm>
        </p:grpSpPr>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415BF3C5-3262-C647-996E-5FF52CF8A745}"/>
                    </a:ext>
                  </a:extLst>
                </p14:cNvPr>
                <p14:cNvContentPartPr/>
                <p14:nvPr/>
              </p14:nvContentPartPr>
              <p14:xfrm>
                <a:off x="5380035" y="1491354"/>
                <a:ext cx="303840" cy="292320"/>
              </p14:xfrm>
            </p:contentPart>
          </mc:Choice>
          <mc:Fallback xmlns="">
            <p:pic>
              <p:nvPicPr>
                <p:cNvPr id="31" name="Ink 30">
                  <a:extLst>
                    <a:ext uri="{FF2B5EF4-FFF2-40B4-BE49-F238E27FC236}">
                      <a16:creationId xmlns:a16="http://schemas.microsoft.com/office/drawing/2014/main" id="{415BF3C5-3262-C647-996E-5FF52CF8A745}"/>
                    </a:ext>
                  </a:extLst>
                </p:cNvPr>
                <p:cNvPicPr/>
                <p:nvPr/>
              </p:nvPicPr>
              <p:blipFill>
                <a:blip r:embed="rId38"/>
                <a:stretch>
                  <a:fillRect/>
                </a:stretch>
              </p:blipFill>
              <p:spPr>
                <a:xfrm>
                  <a:off x="5372475" y="1483794"/>
                  <a:ext cx="31896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ADB4C760-CA8C-AF44-837F-2EA6EDFAB209}"/>
                    </a:ext>
                  </a:extLst>
                </p14:cNvPr>
                <p14:cNvContentPartPr/>
                <p14:nvPr/>
              </p14:nvContentPartPr>
              <p14:xfrm>
                <a:off x="5101395" y="1314954"/>
                <a:ext cx="42480" cy="254160"/>
              </p14:xfrm>
            </p:contentPart>
          </mc:Choice>
          <mc:Fallback xmlns="">
            <p:pic>
              <p:nvPicPr>
                <p:cNvPr id="32" name="Ink 31">
                  <a:extLst>
                    <a:ext uri="{FF2B5EF4-FFF2-40B4-BE49-F238E27FC236}">
                      <a16:creationId xmlns:a16="http://schemas.microsoft.com/office/drawing/2014/main" id="{ADB4C760-CA8C-AF44-837F-2EA6EDFAB209}"/>
                    </a:ext>
                  </a:extLst>
                </p:cNvPr>
                <p:cNvPicPr/>
                <p:nvPr/>
              </p:nvPicPr>
              <p:blipFill>
                <a:blip r:embed="rId40"/>
                <a:stretch>
                  <a:fillRect/>
                </a:stretch>
              </p:blipFill>
              <p:spPr>
                <a:xfrm>
                  <a:off x="5093835" y="1307394"/>
                  <a:ext cx="576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3" name="Ink 32">
                  <a:extLst>
                    <a:ext uri="{FF2B5EF4-FFF2-40B4-BE49-F238E27FC236}">
                      <a16:creationId xmlns:a16="http://schemas.microsoft.com/office/drawing/2014/main" id="{5056A971-AB08-B84E-8DDB-70212BD0CD5E}"/>
                    </a:ext>
                  </a:extLst>
                </p14:cNvPr>
                <p14:cNvContentPartPr/>
                <p14:nvPr/>
              </p14:nvContentPartPr>
              <p14:xfrm>
                <a:off x="5115075" y="1293354"/>
                <a:ext cx="260640" cy="141480"/>
              </p14:xfrm>
            </p:contentPart>
          </mc:Choice>
          <mc:Fallback xmlns="">
            <p:pic>
              <p:nvPicPr>
                <p:cNvPr id="33" name="Ink 32">
                  <a:extLst>
                    <a:ext uri="{FF2B5EF4-FFF2-40B4-BE49-F238E27FC236}">
                      <a16:creationId xmlns:a16="http://schemas.microsoft.com/office/drawing/2014/main" id="{5056A971-AB08-B84E-8DDB-70212BD0CD5E}"/>
                    </a:ext>
                  </a:extLst>
                </p:cNvPr>
                <p:cNvPicPr/>
                <p:nvPr/>
              </p:nvPicPr>
              <p:blipFill>
                <a:blip r:embed="rId42"/>
                <a:stretch>
                  <a:fillRect/>
                </a:stretch>
              </p:blipFill>
              <p:spPr>
                <a:xfrm>
                  <a:off x="5107515" y="1285794"/>
                  <a:ext cx="2757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1421B0DC-4303-244A-9246-51D4A471CCE0}"/>
                    </a:ext>
                  </a:extLst>
                </p14:cNvPr>
                <p14:cNvContentPartPr/>
                <p14:nvPr/>
              </p14:nvContentPartPr>
              <p14:xfrm>
                <a:off x="5630955" y="1472994"/>
                <a:ext cx="2043360" cy="51480"/>
              </p14:xfrm>
            </p:contentPart>
          </mc:Choice>
          <mc:Fallback xmlns="">
            <p:pic>
              <p:nvPicPr>
                <p:cNvPr id="35" name="Ink 34">
                  <a:extLst>
                    <a:ext uri="{FF2B5EF4-FFF2-40B4-BE49-F238E27FC236}">
                      <a16:creationId xmlns:a16="http://schemas.microsoft.com/office/drawing/2014/main" id="{1421B0DC-4303-244A-9246-51D4A471CCE0}"/>
                    </a:ext>
                  </a:extLst>
                </p:cNvPr>
                <p:cNvPicPr/>
                <p:nvPr/>
              </p:nvPicPr>
              <p:blipFill>
                <a:blip r:embed="rId44"/>
                <a:stretch>
                  <a:fillRect/>
                </a:stretch>
              </p:blipFill>
              <p:spPr>
                <a:xfrm>
                  <a:off x="5623396" y="1465381"/>
                  <a:ext cx="2058477" cy="66706"/>
                </a:xfrm>
                <a:prstGeom prst="rect">
                  <a:avLst/>
                </a:prstGeom>
              </p:spPr>
            </p:pic>
          </mc:Fallback>
        </mc:AlternateContent>
      </p:grpSp>
      <p:grpSp>
        <p:nvGrpSpPr>
          <p:cNvPr id="46" name="Group 45">
            <a:extLst>
              <a:ext uri="{FF2B5EF4-FFF2-40B4-BE49-F238E27FC236}">
                <a16:creationId xmlns:a16="http://schemas.microsoft.com/office/drawing/2014/main" id="{A50FE016-2092-C84F-81FE-07D9EE84DC0C}"/>
              </a:ext>
            </a:extLst>
          </p:cNvPr>
          <p:cNvGrpSpPr/>
          <p:nvPr/>
        </p:nvGrpSpPr>
        <p:grpSpPr>
          <a:xfrm>
            <a:off x="416766" y="1670634"/>
            <a:ext cx="887040" cy="413280"/>
            <a:chOff x="416766" y="1670634"/>
            <a:chExt cx="887040" cy="413280"/>
          </a:xfrm>
        </p:grpSpPr>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EC2C8BD4-BC8E-D144-B775-01CE849D3FF5}"/>
                    </a:ext>
                  </a:extLst>
                </p14:cNvPr>
                <p14:cNvContentPartPr/>
                <p14:nvPr/>
              </p14:nvContentPartPr>
              <p14:xfrm>
                <a:off x="609366" y="1676394"/>
                <a:ext cx="16920" cy="228960"/>
              </p14:xfrm>
            </p:contentPart>
          </mc:Choice>
          <mc:Fallback xmlns="">
            <p:pic>
              <p:nvPicPr>
                <p:cNvPr id="37" name="Ink 36">
                  <a:extLst>
                    <a:ext uri="{FF2B5EF4-FFF2-40B4-BE49-F238E27FC236}">
                      <a16:creationId xmlns:a16="http://schemas.microsoft.com/office/drawing/2014/main" id="{EC2C8BD4-BC8E-D144-B775-01CE849D3FF5}"/>
                    </a:ext>
                  </a:extLst>
                </p:cNvPr>
                <p:cNvPicPr/>
                <p:nvPr/>
              </p:nvPicPr>
              <p:blipFill>
                <a:blip r:embed="rId46"/>
                <a:stretch>
                  <a:fillRect/>
                </a:stretch>
              </p:blipFill>
              <p:spPr>
                <a:xfrm>
                  <a:off x="593886" y="1660938"/>
                  <a:ext cx="47520" cy="25951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DA3E5DF2-4B4F-1D40-9E92-1E8F15DED60E}"/>
                    </a:ext>
                  </a:extLst>
                </p14:cNvPr>
                <p14:cNvContentPartPr/>
                <p14:nvPr/>
              </p14:nvContentPartPr>
              <p14:xfrm>
                <a:off x="416766" y="1691874"/>
                <a:ext cx="316440" cy="56880"/>
              </p14:xfrm>
            </p:contentPart>
          </mc:Choice>
          <mc:Fallback xmlns="">
            <p:pic>
              <p:nvPicPr>
                <p:cNvPr id="38" name="Ink 37">
                  <a:extLst>
                    <a:ext uri="{FF2B5EF4-FFF2-40B4-BE49-F238E27FC236}">
                      <a16:creationId xmlns:a16="http://schemas.microsoft.com/office/drawing/2014/main" id="{DA3E5DF2-4B4F-1D40-9E92-1E8F15DED60E}"/>
                    </a:ext>
                  </a:extLst>
                </p:cNvPr>
                <p:cNvPicPr/>
                <p:nvPr/>
              </p:nvPicPr>
              <p:blipFill>
                <a:blip r:embed="rId48"/>
                <a:stretch>
                  <a:fillRect/>
                </a:stretch>
              </p:blipFill>
              <p:spPr>
                <a:xfrm>
                  <a:off x="401286" y="1676295"/>
                  <a:ext cx="347040" cy="87675"/>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BEB1DEAA-48E9-2149-AE8A-A7FC1F39EA8A}"/>
                    </a:ext>
                  </a:extLst>
                </p14:cNvPr>
                <p14:cNvContentPartPr/>
                <p14:nvPr/>
              </p14:nvContentPartPr>
              <p14:xfrm>
                <a:off x="774246" y="1670634"/>
                <a:ext cx="58320" cy="234720"/>
              </p14:xfrm>
            </p:contentPart>
          </mc:Choice>
          <mc:Fallback xmlns="">
            <p:pic>
              <p:nvPicPr>
                <p:cNvPr id="39" name="Ink 38">
                  <a:extLst>
                    <a:ext uri="{FF2B5EF4-FFF2-40B4-BE49-F238E27FC236}">
                      <a16:creationId xmlns:a16="http://schemas.microsoft.com/office/drawing/2014/main" id="{BEB1DEAA-48E9-2149-AE8A-A7FC1F39EA8A}"/>
                    </a:ext>
                  </a:extLst>
                </p:cNvPr>
                <p:cNvPicPr/>
                <p:nvPr/>
              </p:nvPicPr>
              <p:blipFill>
                <a:blip r:embed="rId50"/>
                <a:stretch>
                  <a:fillRect/>
                </a:stretch>
              </p:blipFill>
              <p:spPr>
                <a:xfrm>
                  <a:off x="758766" y="1655130"/>
                  <a:ext cx="88920" cy="26536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16B96B37-D9FD-F943-940A-B63B65BE39AE}"/>
                    </a:ext>
                  </a:extLst>
                </p14:cNvPr>
                <p14:cNvContentPartPr/>
                <p14:nvPr/>
              </p14:nvContentPartPr>
              <p14:xfrm>
                <a:off x="753726" y="1695474"/>
                <a:ext cx="313920" cy="179640"/>
              </p14:xfrm>
            </p:contentPart>
          </mc:Choice>
          <mc:Fallback xmlns="">
            <p:pic>
              <p:nvPicPr>
                <p:cNvPr id="40" name="Ink 39">
                  <a:extLst>
                    <a:ext uri="{FF2B5EF4-FFF2-40B4-BE49-F238E27FC236}">
                      <a16:creationId xmlns:a16="http://schemas.microsoft.com/office/drawing/2014/main" id="{16B96B37-D9FD-F943-940A-B63B65BE39AE}"/>
                    </a:ext>
                  </a:extLst>
                </p:cNvPr>
                <p:cNvPicPr/>
                <p:nvPr/>
              </p:nvPicPr>
              <p:blipFill>
                <a:blip r:embed="rId52"/>
                <a:stretch>
                  <a:fillRect/>
                </a:stretch>
              </p:blipFill>
              <p:spPr>
                <a:xfrm>
                  <a:off x="738246" y="1679963"/>
                  <a:ext cx="344520" cy="210301"/>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0381EB5B-4B98-9F41-B087-C6A9DBE2B936}"/>
                    </a:ext>
                  </a:extLst>
                </p14:cNvPr>
                <p14:cNvContentPartPr/>
                <p14:nvPr/>
              </p14:nvContentPartPr>
              <p14:xfrm>
                <a:off x="1100766" y="1701234"/>
                <a:ext cx="203040" cy="151200"/>
              </p14:xfrm>
            </p:contentPart>
          </mc:Choice>
          <mc:Fallback xmlns="">
            <p:pic>
              <p:nvPicPr>
                <p:cNvPr id="41" name="Ink 40">
                  <a:extLst>
                    <a:ext uri="{FF2B5EF4-FFF2-40B4-BE49-F238E27FC236}">
                      <a16:creationId xmlns:a16="http://schemas.microsoft.com/office/drawing/2014/main" id="{0381EB5B-4B98-9F41-B087-C6A9DBE2B936}"/>
                    </a:ext>
                  </a:extLst>
                </p:cNvPr>
                <p:cNvPicPr/>
                <p:nvPr/>
              </p:nvPicPr>
              <p:blipFill>
                <a:blip r:embed="rId54"/>
                <a:stretch>
                  <a:fillRect/>
                </a:stretch>
              </p:blipFill>
              <p:spPr>
                <a:xfrm>
                  <a:off x="1085286" y="1685754"/>
                  <a:ext cx="2336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50A5CBBA-9C9C-4A4B-8D51-2EB5412565C1}"/>
                    </a:ext>
                  </a:extLst>
                </p14:cNvPr>
                <p14:cNvContentPartPr/>
                <p14:nvPr/>
              </p14:nvContentPartPr>
              <p14:xfrm>
                <a:off x="1218846" y="1812474"/>
                <a:ext cx="54360" cy="271440"/>
              </p14:xfrm>
            </p:contentPart>
          </mc:Choice>
          <mc:Fallback xmlns="">
            <p:pic>
              <p:nvPicPr>
                <p:cNvPr id="42" name="Ink 41">
                  <a:extLst>
                    <a:ext uri="{FF2B5EF4-FFF2-40B4-BE49-F238E27FC236}">
                      <a16:creationId xmlns:a16="http://schemas.microsoft.com/office/drawing/2014/main" id="{50A5CBBA-9C9C-4A4B-8D51-2EB5412565C1}"/>
                    </a:ext>
                  </a:extLst>
                </p:cNvPr>
                <p:cNvPicPr/>
                <p:nvPr/>
              </p:nvPicPr>
              <p:blipFill>
                <a:blip r:embed="rId56"/>
                <a:stretch>
                  <a:fillRect/>
                </a:stretch>
              </p:blipFill>
              <p:spPr>
                <a:xfrm>
                  <a:off x="1203366" y="1796994"/>
                  <a:ext cx="84960" cy="302040"/>
                </a:xfrm>
                <a:prstGeom prst="rect">
                  <a:avLst/>
                </a:prstGeom>
              </p:spPr>
            </p:pic>
          </mc:Fallback>
        </mc:AlternateContent>
      </p:grpSp>
      <p:grpSp>
        <p:nvGrpSpPr>
          <p:cNvPr id="56" name="Group 55">
            <a:extLst>
              <a:ext uri="{FF2B5EF4-FFF2-40B4-BE49-F238E27FC236}">
                <a16:creationId xmlns:a16="http://schemas.microsoft.com/office/drawing/2014/main" id="{C4807599-16F8-4546-A2E5-C732AB682757}"/>
              </a:ext>
            </a:extLst>
          </p:cNvPr>
          <p:cNvGrpSpPr/>
          <p:nvPr/>
        </p:nvGrpSpPr>
        <p:grpSpPr>
          <a:xfrm>
            <a:off x="1623846" y="1625994"/>
            <a:ext cx="2135880" cy="396000"/>
            <a:chOff x="1623846" y="1625994"/>
            <a:chExt cx="2135880" cy="396000"/>
          </a:xfrm>
        </p:grpSpPr>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2330312C-6A74-D94C-A06C-F37E555A7673}"/>
                    </a:ext>
                  </a:extLst>
                </p14:cNvPr>
                <p14:cNvContentPartPr/>
                <p14:nvPr/>
              </p14:nvContentPartPr>
              <p14:xfrm>
                <a:off x="1623846" y="1625994"/>
                <a:ext cx="241200" cy="361800"/>
              </p14:xfrm>
            </p:contentPart>
          </mc:Choice>
          <mc:Fallback xmlns="">
            <p:pic>
              <p:nvPicPr>
                <p:cNvPr id="43" name="Ink 42">
                  <a:extLst>
                    <a:ext uri="{FF2B5EF4-FFF2-40B4-BE49-F238E27FC236}">
                      <a16:creationId xmlns:a16="http://schemas.microsoft.com/office/drawing/2014/main" id="{2330312C-6A74-D94C-A06C-F37E555A7673}"/>
                    </a:ext>
                  </a:extLst>
                </p:cNvPr>
                <p:cNvPicPr/>
                <p:nvPr/>
              </p:nvPicPr>
              <p:blipFill>
                <a:blip r:embed="rId58"/>
                <a:stretch>
                  <a:fillRect/>
                </a:stretch>
              </p:blipFill>
              <p:spPr>
                <a:xfrm>
                  <a:off x="1608366" y="1610499"/>
                  <a:ext cx="271800" cy="39243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A050A841-54F6-0E4B-9E45-56E83C34BEB7}"/>
                    </a:ext>
                  </a:extLst>
                </p14:cNvPr>
                <p14:cNvContentPartPr/>
                <p14:nvPr/>
              </p14:nvContentPartPr>
              <p14:xfrm>
                <a:off x="1941006" y="1890234"/>
                <a:ext cx="178920" cy="131760"/>
              </p14:xfrm>
            </p:contentPart>
          </mc:Choice>
          <mc:Fallback xmlns="">
            <p:pic>
              <p:nvPicPr>
                <p:cNvPr id="44" name="Ink 43">
                  <a:extLst>
                    <a:ext uri="{FF2B5EF4-FFF2-40B4-BE49-F238E27FC236}">
                      <a16:creationId xmlns:a16="http://schemas.microsoft.com/office/drawing/2014/main" id="{A050A841-54F6-0E4B-9E45-56E83C34BEB7}"/>
                    </a:ext>
                  </a:extLst>
                </p:cNvPr>
                <p:cNvPicPr/>
                <p:nvPr/>
              </p:nvPicPr>
              <p:blipFill>
                <a:blip r:embed="rId60"/>
                <a:stretch>
                  <a:fillRect/>
                </a:stretch>
              </p:blipFill>
              <p:spPr>
                <a:xfrm>
                  <a:off x="1925526" y="1874796"/>
                  <a:ext cx="209520" cy="162277"/>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7" name="Ink 46">
                  <a:extLst>
                    <a:ext uri="{FF2B5EF4-FFF2-40B4-BE49-F238E27FC236}">
                      <a16:creationId xmlns:a16="http://schemas.microsoft.com/office/drawing/2014/main" id="{0D99D4BC-A847-664F-A1B2-DB0ADBB2BC50}"/>
                    </a:ext>
                  </a:extLst>
                </p14:cNvPr>
                <p14:cNvContentPartPr/>
                <p14:nvPr/>
              </p14:nvContentPartPr>
              <p14:xfrm>
                <a:off x="2378406" y="1764594"/>
                <a:ext cx="334800" cy="31320"/>
              </p14:xfrm>
            </p:contentPart>
          </mc:Choice>
          <mc:Fallback xmlns="">
            <p:pic>
              <p:nvPicPr>
                <p:cNvPr id="47" name="Ink 46">
                  <a:extLst>
                    <a:ext uri="{FF2B5EF4-FFF2-40B4-BE49-F238E27FC236}">
                      <a16:creationId xmlns:a16="http://schemas.microsoft.com/office/drawing/2014/main" id="{0D99D4BC-A847-664F-A1B2-DB0ADBB2BC50}"/>
                    </a:ext>
                  </a:extLst>
                </p:cNvPr>
                <p:cNvPicPr/>
                <p:nvPr/>
              </p:nvPicPr>
              <p:blipFill>
                <a:blip r:embed="rId62"/>
                <a:stretch>
                  <a:fillRect/>
                </a:stretch>
              </p:blipFill>
              <p:spPr>
                <a:xfrm>
                  <a:off x="2362926" y="1749114"/>
                  <a:ext cx="3654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8" name="Ink 47">
                  <a:extLst>
                    <a:ext uri="{FF2B5EF4-FFF2-40B4-BE49-F238E27FC236}">
                      <a16:creationId xmlns:a16="http://schemas.microsoft.com/office/drawing/2014/main" id="{0068B9F1-D38E-7F4C-9089-C3983ECA93B7}"/>
                    </a:ext>
                  </a:extLst>
                </p14:cNvPr>
                <p14:cNvContentPartPr/>
                <p14:nvPr/>
              </p14:nvContentPartPr>
              <p14:xfrm>
                <a:off x="2438166" y="1870434"/>
                <a:ext cx="245880" cy="54720"/>
              </p14:xfrm>
            </p:contentPart>
          </mc:Choice>
          <mc:Fallback xmlns="">
            <p:pic>
              <p:nvPicPr>
                <p:cNvPr id="48" name="Ink 47">
                  <a:extLst>
                    <a:ext uri="{FF2B5EF4-FFF2-40B4-BE49-F238E27FC236}">
                      <a16:creationId xmlns:a16="http://schemas.microsoft.com/office/drawing/2014/main" id="{0068B9F1-D38E-7F4C-9089-C3983ECA93B7}"/>
                    </a:ext>
                  </a:extLst>
                </p:cNvPr>
                <p:cNvPicPr/>
                <p:nvPr/>
              </p:nvPicPr>
              <p:blipFill>
                <a:blip r:embed="rId64"/>
                <a:stretch>
                  <a:fillRect/>
                </a:stretch>
              </p:blipFill>
              <p:spPr>
                <a:xfrm>
                  <a:off x="2422663" y="1855055"/>
                  <a:ext cx="276525" cy="851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9" name="Ink 48">
                  <a:extLst>
                    <a:ext uri="{FF2B5EF4-FFF2-40B4-BE49-F238E27FC236}">
                      <a16:creationId xmlns:a16="http://schemas.microsoft.com/office/drawing/2014/main" id="{4299B403-685E-EB41-8946-56C77B485D62}"/>
                    </a:ext>
                  </a:extLst>
                </p14:cNvPr>
                <p14:cNvContentPartPr/>
                <p14:nvPr/>
              </p14:nvContentPartPr>
              <p14:xfrm>
                <a:off x="2537886" y="1668114"/>
                <a:ext cx="125640" cy="340200"/>
              </p14:xfrm>
            </p:contentPart>
          </mc:Choice>
          <mc:Fallback xmlns="">
            <p:pic>
              <p:nvPicPr>
                <p:cNvPr id="49" name="Ink 48">
                  <a:extLst>
                    <a:ext uri="{FF2B5EF4-FFF2-40B4-BE49-F238E27FC236}">
                      <a16:creationId xmlns:a16="http://schemas.microsoft.com/office/drawing/2014/main" id="{4299B403-685E-EB41-8946-56C77B485D62}"/>
                    </a:ext>
                  </a:extLst>
                </p:cNvPr>
                <p:cNvPicPr/>
                <p:nvPr/>
              </p:nvPicPr>
              <p:blipFill>
                <a:blip r:embed="rId66"/>
                <a:stretch>
                  <a:fillRect/>
                </a:stretch>
              </p:blipFill>
              <p:spPr>
                <a:xfrm>
                  <a:off x="2522362" y="1652618"/>
                  <a:ext cx="156328" cy="370832"/>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0" name="Ink 49">
                  <a:extLst>
                    <a:ext uri="{FF2B5EF4-FFF2-40B4-BE49-F238E27FC236}">
                      <a16:creationId xmlns:a16="http://schemas.microsoft.com/office/drawing/2014/main" id="{5FF3E647-0373-6140-B9DA-1A82805A9BFF}"/>
                    </a:ext>
                  </a:extLst>
                </p14:cNvPr>
                <p14:cNvContentPartPr/>
                <p14:nvPr/>
              </p14:nvContentPartPr>
              <p14:xfrm>
                <a:off x="2935326" y="1764594"/>
                <a:ext cx="256320" cy="178560"/>
              </p14:xfrm>
            </p:contentPart>
          </mc:Choice>
          <mc:Fallback xmlns="">
            <p:pic>
              <p:nvPicPr>
                <p:cNvPr id="50" name="Ink 49">
                  <a:extLst>
                    <a:ext uri="{FF2B5EF4-FFF2-40B4-BE49-F238E27FC236}">
                      <a16:creationId xmlns:a16="http://schemas.microsoft.com/office/drawing/2014/main" id="{5FF3E647-0373-6140-B9DA-1A82805A9BFF}"/>
                    </a:ext>
                  </a:extLst>
                </p:cNvPr>
                <p:cNvPicPr/>
                <p:nvPr/>
              </p:nvPicPr>
              <p:blipFill>
                <a:blip r:embed="rId68"/>
                <a:stretch>
                  <a:fillRect/>
                </a:stretch>
              </p:blipFill>
              <p:spPr>
                <a:xfrm>
                  <a:off x="2919846" y="1749114"/>
                  <a:ext cx="28692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1" name="Ink 50">
                  <a:extLst>
                    <a:ext uri="{FF2B5EF4-FFF2-40B4-BE49-F238E27FC236}">
                      <a16:creationId xmlns:a16="http://schemas.microsoft.com/office/drawing/2014/main" id="{1D3BB5DB-5128-7A49-9BD8-51C695E12523}"/>
                    </a:ext>
                  </a:extLst>
                </p14:cNvPr>
                <p14:cNvContentPartPr/>
                <p14:nvPr/>
              </p14:nvContentPartPr>
              <p14:xfrm>
                <a:off x="3247806" y="1781154"/>
                <a:ext cx="202320" cy="155520"/>
              </p14:xfrm>
            </p:contentPart>
          </mc:Choice>
          <mc:Fallback xmlns="">
            <p:pic>
              <p:nvPicPr>
                <p:cNvPr id="51" name="Ink 50">
                  <a:extLst>
                    <a:ext uri="{FF2B5EF4-FFF2-40B4-BE49-F238E27FC236}">
                      <a16:creationId xmlns:a16="http://schemas.microsoft.com/office/drawing/2014/main" id="{1D3BB5DB-5128-7A49-9BD8-51C695E12523}"/>
                    </a:ext>
                  </a:extLst>
                </p:cNvPr>
                <p:cNvPicPr/>
                <p:nvPr/>
              </p:nvPicPr>
              <p:blipFill>
                <a:blip r:embed="rId70"/>
                <a:stretch>
                  <a:fillRect/>
                </a:stretch>
              </p:blipFill>
              <p:spPr>
                <a:xfrm>
                  <a:off x="3232326" y="1765638"/>
                  <a:ext cx="232920" cy="186191"/>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2" name="Ink 51">
                  <a:extLst>
                    <a:ext uri="{FF2B5EF4-FFF2-40B4-BE49-F238E27FC236}">
                      <a16:creationId xmlns:a16="http://schemas.microsoft.com/office/drawing/2014/main" id="{AED5F5D6-23BC-0F43-B46E-518BFE373BF7}"/>
                    </a:ext>
                  </a:extLst>
                </p14:cNvPr>
                <p14:cNvContentPartPr/>
                <p14:nvPr/>
              </p14:nvContentPartPr>
              <p14:xfrm>
                <a:off x="3513126" y="1796634"/>
                <a:ext cx="76680" cy="164880"/>
              </p14:xfrm>
            </p:contentPart>
          </mc:Choice>
          <mc:Fallback xmlns="">
            <p:pic>
              <p:nvPicPr>
                <p:cNvPr id="52" name="Ink 51">
                  <a:extLst>
                    <a:ext uri="{FF2B5EF4-FFF2-40B4-BE49-F238E27FC236}">
                      <a16:creationId xmlns:a16="http://schemas.microsoft.com/office/drawing/2014/main" id="{AED5F5D6-23BC-0F43-B46E-518BFE373BF7}"/>
                    </a:ext>
                  </a:extLst>
                </p:cNvPr>
                <p:cNvPicPr/>
                <p:nvPr/>
              </p:nvPicPr>
              <p:blipFill>
                <a:blip r:embed="rId72"/>
                <a:stretch>
                  <a:fillRect/>
                </a:stretch>
              </p:blipFill>
              <p:spPr>
                <a:xfrm>
                  <a:off x="3497718" y="1781154"/>
                  <a:ext cx="107137"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3" name="Ink 52">
                  <a:extLst>
                    <a:ext uri="{FF2B5EF4-FFF2-40B4-BE49-F238E27FC236}">
                      <a16:creationId xmlns:a16="http://schemas.microsoft.com/office/drawing/2014/main" id="{78C0F34F-5FDC-E742-B425-47A19700D721}"/>
                    </a:ext>
                  </a:extLst>
                </p14:cNvPr>
                <p14:cNvContentPartPr/>
                <p14:nvPr/>
              </p14:nvContentPartPr>
              <p14:xfrm>
                <a:off x="3646686" y="1715994"/>
                <a:ext cx="54360" cy="241200"/>
              </p14:xfrm>
            </p:contentPart>
          </mc:Choice>
          <mc:Fallback xmlns="">
            <p:pic>
              <p:nvPicPr>
                <p:cNvPr id="53" name="Ink 52">
                  <a:extLst>
                    <a:ext uri="{FF2B5EF4-FFF2-40B4-BE49-F238E27FC236}">
                      <a16:creationId xmlns:a16="http://schemas.microsoft.com/office/drawing/2014/main" id="{78C0F34F-5FDC-E742-B425-47A19700D721}"/>
                    </a:ext>
                  </a:extLst>
                </p:cNvPr>
                <p:cNvPicPr/>
                <p:nvPr/>
              </p:nvPicPr>
              <p:blipFill>
                <a:blip r:embed="rId74"/>
                <a:stretch>
                  <a:fillRect/>
                </a:stretch>
              </p:blipFill>
              <p:spPr>
                <a:xfrm>
                  <a:off x="3631206" y="1700514"/>
                  <a:ext cx="8496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4" name="Ink 53">
                  <a:extLst>
                    <a:ext uri="{FF2B5EF4-FFF2-40B4-BE49-F238E27FC236}">
                      <a16:creationId xmlns:a16="http://schemas.microsoft.com/office/drawing/2014/main" id="{F465F790-C618-4B44-9BE3-EAB3B1306787}"/>
                    </a:ext>
                  </a:extLst>
                </p14:cNvPr>
                <p14:cNvContentPartPr/>
                <p14:nvPr/>
              </p14:nvContentPartPr>
              <p14:xfrm>
                <a:off x="3637326" y="1876554"/>
                <a:ext cx="4320" cy="6120"/>
              </p14:xfrm>
            </p:contentPart>
          </mc:Choice>
          <mc:Fallback xmlns="">
            <p:pic>
              <p:nvPicPr>
                <p:cNvPr id="54" name="Ink 53">
                  <a:extLst>
                    <a:ext uri="{FF2B5EF4-FFF2-40B4-BE49-F238E27FC236}">
                      <a16:creationId xmlns:a16="http://schemas.microsoft.com/office/drawing/2014/main" id="{F465F790-C618-4B44-9BE3-EAB3B1306787}"/>
                    </a:ext>
                  </a:extLst>
                </p:cNvPr>
                <p:cNvPicPr/>
                <p:nvPr/>
              </p:nvPicPr>
              <p:blipFill>
                <a:blip r:embed="rId76"/>
                <a:stretch>
                  <a:fillRect/>
                </a:stretch>
              </p:blipFill>
              <p:spPr>
                <a:xfrm>
                  <a:off x="3623037" y="1861074"/>
                  <a:ext cx="32566"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5" name="Ink 54">
                  <a:extLst>
                    <a:ext uri="{FF2B5EF4-FFF2-40B4-BE49-F238E27FC236}">
                      <a16:creationId xmlns:a16="http://schemas.microsoft.com/office/drawing/2014/main" id="{7BD5A45F-4C1C-5D47-BEDA-1482D3200302}"/>
                    </a:ext>
                  </a:extLst>
                </p14:cNvPr>
                <p14:cNvContentPartPr/>
                <p14:nvPr/>
              </p14:nvContentPartPr>
              <p14:xfrm>
                <a:off x="3593406" y="1812474"/>
                <a:ext cx="166320" cy="11880"/>
              </p14:xfrm>
            </p:contentPart>
          </mc:Choice>
          <mc:Fallback xmlns="">
            <p:pic>
              <p:nvPicPr>
                <p:cNvPr id="55" name="Ink 54">
                  <a:extLst>
                    <a:ext uri="{FF2B5EF4-FFF2-40B4-BE49-F238E27FC236}">
                      <a16:creationId xmlns:a16="http://schemas.microsoft.com/office/drawing/2014/main" id="{7BD5A45F-4C1C-5D47-BEDA-1482D3200302}"/>
                    </a:ext>
                  </a:extLst>
                </p:cNvPr>
                <p:cNvPicPr/>
                <p:nvPr/>
              </p:nvPicPr>
              <p:blipFill>
                <a:blip r:embed="rId78"/>
                <a:stretch>
                  <a:fillRect/>
                </a:stretch>
              </p:blipFill>
              <p:spPr>
                <a:xfrm>
                  <a:off x="3577926" y="1796994"/>
                  <a:ext cx="196920" cy="42480"/>
                </a:xfrm>
                <a:prstGeom prst="rect">
                  <a:avLst/>
                </a:prstGeom>
              </p:spPr>
            </p:pic>
          </mc:Fallback>
        </mc:AlternateContent>
      </p:grpSp>
      <p:grpSp>
        <p:nvGrpSpPr>
          <p:cNvPr id="181" name="Group 180">
            <a:extLst>
              <a:ext uri="{FF2B5EF4-FFF2-40B4-BE49-F238E27FC236}">
                <a16:creationId xmlns:a16="http://schemas.microsoft.com/office/drawing/2014/main" id="{A20EB028-BBDB-674D-A6B6-1BD71C0E7766}"/>
              </a:ext>
            </a:extLst>
          </p:cNvPr>
          <p:cNvGrpSpPr/>
          <p:nvPr/>
        </p:nvGrpSpPr>
        <p:grpSpPr>
          <a:xfrm>
            <a:off x="5908926" y="1174194"/>
            <a:ext cx="2549160" cy="339480"/>
            <a:chOff x="5908926" y="1174194"/>
            <a:chExt cx="2549160" cy="339480"/>
          </a:xfrm>
        </p:grpSpPr>
        <mc:AlternateContent xmlns:mc="http://schemas.openxmlformats.org/markup-compatibility/2006" xmlns:p14="http://schemas.microsoft.com/office/powerpoint/2010/main">
          <mc:Choice Requires="p14">
            <p:contentPart p14:bwMode="auto" r:id="rId79">
              <p14:nvContentPartPr>
                <p14:cNvPr id="165" name="Ink 164">
                  <a:extLst>
                    <a:ext uri="{FF2B5EF4-FFF2-40B4-BE49-F238E27FC236}">
                      <a16:creationId xmlns:a16="http://schemas.microsoft.com/office/drawing/2014/main" id="{58D73B0D-6AAE-2B4A-8AAF-359F936D569E}"/>
                    </a:ext>
                  </a:extLst>
                </p14:cNvPr>
                <p14:cNvContentPartPr/>
                <p14:nvPr/>
              </p14:nvContentPartPr>
              <p14:xfrm>
                <a:off x="5908926" y="1256274"/>
                <a:ext cx="23040" cy="238320"/>
              </p14:xfrm>
            </p:contentPart>
          </mc:Choice>
          <mc:Fallback xmlns="">
            <p:pic>
              <p:nvPicPr>
                <p:cNvPr id="165" name="Ink 164">
                  <a:extLst>
                    <a:ext uri="{FF2B5EF4-FFF2-40B4-BE49-F238E27FC236}">
                      <a16:creationId xmlns:a16="http://schemas.microsoft.com/office/drawing/2014/main" id="{58D73B0D-6AAE-2B4A-8AAF-359F936D569E}"/>
                    </a:ext>
                  </a:extLst>
                </p:cNvPr>
                <p:cNvPicPr/>
                <p:nvPr/>
              </p:nvPicPr>
              <p:blipFill>
                <a:blip r:embed="rId80"/>
                <a:stretch>
                  <a:fillRect/>
                </a:stretch>
              </p:blipFill>
              <p:spPr>
                <a:xfrm>
                  <a:off x="5901366" y="1248725"/>
                  <a:ext cx="38160" cy="253417"/>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66" name="Ink 165">
                  <a:extLst>
                    <a:ext uri="{FF2B5EF4-FFF2-40B4-BE49-F238E27FC236}">
                      <a16:creationId xmlns:a16="http://schemas.microsoft.com/office/drawing/2014/main" id="{5EC0A088-B182-A647-AACD-F158445D1399}"/>
                    </a:ext>
                  </a:extLst>
                </p14:cNvPr>
                <p14:cNvContentPartPr/>
                <p14:nvPr/>
              </p14:nvContentPartPr>
              <p14:xfrm>
                <a:off x="5917206" y="1205874"/>
                <a:ext cx="140400" cy="120240"/>
              </p14:xfrm>
            </p:contentPart>
          </mc:Choice>
          <mc:Fallback xmlns="">
            <p:pic>
              <p:nvPicPr>
                <p:cNvPr id="166" name="Ink 165">
                  <a:extLst>
                    <a:ext uri="{FF2B5EF4-FFF2-40B4-BE49-F238E27FC236}">
                      <a16:creationId xmlns:a16="http://schemas.microsoft.com/office/drawing/2014/main" id="{5EC0A088-B182-A647-AACD-F158445D1399}"/>
                    </a:ext>
                  </a:extLst>
                </p:cNvPr>
                <p:cNvPicPr/>
                <p:nvPr/>
              </p:nvPicPr>
              <p:blipFill>
                <a:blip r:embed="rId82"/>
                <a:stretch>
                  <a:fillRect/>
                </a:stretch>
              </p:blipFill>
              <p:spPr>
                <a:xfrm>
                  <a:off x="5909646" y="1198291"/>
                  <a:ext cx="155520" cy="135405"/>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67" name="Ink 166">
                  <a:extLst>
                    <a:ext uri="{FF2B5EF4-FFF2-40B4-BE49-F238E27FC236}">
                      <a16:creationId xmlns:a16="http://schemas.microsoft.com/office/drawing/2014/main" id="{9EEEBA21-F8E9-654B-B008-AD552D1AD075}"/>
                    </a:ext>
                  </a:extLst>
                </p14:cNvPr>
                <p14:cNvContentPartPr/>
                <p14:nvPr/>
              </p14:nvContentPartPr>
              <p14:xfrm>
                <a:off x="6117726" y="1261314"/>
                <a:ext cx="122760" cy="123120"/>
              </p14:xfrm>
            </p:contentPart>
          </mc:Choice>
          <mc:Fallback xmlns="">
            <p:pic>
              <p:nvPicPr>
                <p:cNvPr id="167" name="Ink 166">
                  <a:extLst>
                    <a:ext uri="{FF2B5EF4-FFF2-40B4-BE49-F238E27FC236}">
                      <a16:creationId xmlns:a16="http://schemas.microsoft.com/office/drawing/2014/main" id="{9EEEBA21-F8E9-654B-B008-AD552D1AD075}"/>
                    </a:ext>
                  </a:extLst>
                </p:cNvPr>
                <p:cNvPicPr/>
                <p:nvPr/>
              </p:nvPicPr>
              <p:blipFill>
                <a:blip r:embed="rId84"/>
                <a:stretch>
                  <a:fillRect/>
                </a:stretch>
              </p:blipFill>
              <p:spPr>
                <a:xfrm>
                  <a:off x="6110166" y="1253754"/>
                  <a:ext cx="1378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68" name="Ink 167">
                  <a:extLst>
                    <a:ext uri="{FF2B5EF4-FFF2-40B4-BE49-F238E27FC236}">
                      <a16:creationId xmlns:a16="http://schemas.microsoft.com/office/drawing/2014/main" id="{632E5052-A7A4-AA4E-8F2E-874C4FF3710C}"/>
                    </a:ext>
                  </a:extLst>
                </p14:cNvPr>
                <p14:cNvContentPartPr/>
                <p14:nvPr/>
              </p14:nvContentPartPr>
              <p14:xfrm>
                <a:off x="6315726" y="1232874"/>
                <a:ext cx="166320" cy="203760"/>
              </p14:xfrm>
            </p:contentPart>
          </mc:Choice>
          <mc:Fallback xmlns="">
            <p:pic>
              <p:nvPicPr>
                <p:cNvPr id="168" name="Ink 167">
                  <a:extLst>
                    <a:ext uri="{FF2B5EF4-FFF2-40B4-BE49-F238E27FC236}">
                      <a16:creationId xmlns:a16="http://schemas.microsoft.com/office/drawing/2014/main" id="{632E5052-A7A4-AA4E-8F2E-874C4FF3710C}"/>
                    </a:ext>
                  </a:extLst>
                </p:cNvPr>
                <p:cNvPicPr/>
                <p:nvPr/>
              </p:nvPicPr>
              <p:blipFill>
                <a:blip r:embed="rId86"/>
                <a:stretch>
                  <a:fillRect/>
                </a:stretch>
              </p:blipFill>
              <p:spPr>
                <a:xfrm>
                  <a:off x="6308150" y="1225314"/>
                  <a:ext cx="181473"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69" name="Ink 168">
                  <a:extLst>
                    <a:ext uri="{FF2B5EF4-FFF2-40B4-BE49-F238E27FC236}">
                      <a16:creationId xmlns:a16="http://schemas.microsoft.com/office/drawing/2014/main" id="{699333B2-C129-5F4D-9E63-41AB3A592D50}"/>
                    </a:ext>
                  </a:extLst>
                </p14:cNvPr>
                <p14:cNvContentPartPr/>
                <p14:nvPr/>
              </p14:nvContentPartPr>
              <p14:xfrm>
                <a:off x="6513006" y="1251234"/>
                <a:ext cx="123120" cy="148680"/>
              </p14:xfrm>
            </p:contentPart>
          </mc:Choice>
          <mc:Fallback xmlns="">
            <p:pic>
              <p:nvPicPr>
                <p:cNvPr id="169" name="Ink 168">
                  <a:extLst>
                    <a:ext uri="{FF2B5EF4-FFF2-40B4-BE49-F238E27FC236}">
                      <a16:creationId xmlns:a16="http://schemas.microsoft.com/office/drawing/2014/main" id="{699333B2-C129-5F4D-9E63-41AB3A592D50}"/>
                    </a:ext>
                  </a:extLst>
                </p:cNvPr>
                <p:cNvPicPr/>
                <p:nvPr/>
              </p:nvPicPr>
              <p:blipFill>
                <a:blip r:embed="rId88"/>
                <a:stretch>
                  <a:fillRect/>
                </a:stretch>
              </p:blipFill>
              <p:spPr>
                <a:xfrm>
                  <a:off x="6505446" y="1243674"/>
                  <a:ext cx="13824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70" name="Ink 169">
                  <a:extLst>
                    <a:ext uri="{FF2B5EF4-FFF2-40B4-BE49-F238E27FC236}">
                      <a16:creationId xmlns:a16="http://schemas.microsoft.com/office/drawing/2014/main" id="{9AFF06C8-1953-ED47-A0F0-1CD6D9526465}"/>
                    </a:ext>
                  </a:extLst>
                </p14:cNvPr>
                <p14:cNvContentPartPr/>
                <p14:nvPr/>
              </p14:nvContentPartPr>
              <p14:xfrm>
                <a:off x="6689406" y="1174194"/>
                <a:ext cx="281160" cy="232200"/>
              </p14:xfrm>
            </p:contentPart>
          </mc:Choice>
          <mc:Fallback xmlns="">
            <p:pic>
              <p:nvPicPr>
                <p:cNvPr id="170" name="Ink 169">
                  <a:extLst>
                    <a:ext uri="{FF2B5EF4-FFF2-40B4-BE49-F238E27FC236}">
                      <a16:creationId xmlns:a16="http://schemas.microsoft.com/office/drawing/2014/main" id="{9AFF06C8-1953-ED47-A0F0-1CD6D9526465}"/>
                    </a:ext>
                  </a:extLst>
                </p:cNvPr>
                <p:cNvPicPr/>
                <p:nvPr/>
              </p:nvPicPr>
              <p:blipFill>
                <a:blip r:embed="rId90"/>
                <a:stretch>
                  <a:fillRect/>
                </a:stretch>
              </p:blipFill>
              <p:spPr>
                <a:xfrm>
                  <a:off x="6681846" y="1166634"/>
                  <a:ext cx="29628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71" name="Ink 170">
                  <a:extLst>
                    <a:ext uri="{FF2B5EF4-FFF2-40B4-BE49-F238E27FC236}">
                      <a16:creationId xmlns:a16="http://schemas.microsoft.com/office/drawing/2014/main" id="{06577555-9804-554B-8959-7719B0C653AF}"/>
                    </a:ext>
                  </a:extLst>
                </p14:cNvPr>
                <p14:cNvContentPartPr/>
                <p14:nvPr/>
              </p14:nvContentPartPr>
              <p14:xfrm>
                <a:off x="7019886" y="1219194"/>
                <a:ext cx="167400" cy="230040"/>
              </p14:xfrm>
            </p:contentPart>
          </mc:Choice>
          <mc:Fallback xmlns="">
            <p:pic>
              <p:nvPicPr>
                <p:cNvPr id="171" name="Ink 170">
                  <a:extLst>
                    <a:ext uri="{FF2B5EF4-FFF2-40B4-BE49-F238E27FC236}">
                      <a16:creationId xmlns:a16="http://schemas.microsoft.com/office/drawing/2014/main" id="{06577555-9804-554B-8959-7719B0C653AF}"/>
                    </a:ext>
                  </a:extLst>
                </p:cNvPr>
                <p:cNvPicPr/>
                <p:nvPr/>
              </p:nvPicPr>
              <p:blipFill>
                <a:blip r:embed="rId92"/>
                <a:stretch>
                  <a:fillRect/>
                </a:stretch>
              </p:blipFill>
              <p:spPr>
                <a:xfrm>
                  <a:off x="7012342" y="1211634"/>
                  <a:ext cx="182488"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72" name="Ink 171">
                  <a:extLst>
                    <a:ext uri="{FF2B5EF4-FFF2-40B4-BE49-F238E27FC236}">
                      <a16:creationId xmlns:a16="http://schemas.microsoft.com/office/drawing/2014/main" id="{0E081DF6-64F1-304C-B481-60B7A10D6A72}"/>
                    </a:ext>
                  </a:extLst>
                </p14:cNvPr>
                <p14:cNvContentPartPr/>
                <p14:nvPr/>
              </p14:nvContentPartPr>
              <p14:xfrm>
                <a:off x="7153806" y="1267074"/>
                <a:ext cx="2520" cy="7200"/>
              </p14:xfrm>
            </p:contentPart>
          </mc:Choice>
          <mc:Fallback xmlns="">
            <p:pic>
              <p:nvPicPr>
                <p:cNvPr id="172" name="Ink 171">
                  <a:extLst>
                    <a:ext uri="{FF2B5EF4-FFF2-40B4-BE49-F238E27FC236}">
                      <a16:creationId xmlns:a16="http://schemas.microsoft.com/office/drawing/2014/main" id="{0E081DF6-64F1-304C-B481-60B7A10D6A72}"/>
                    </a:ext>
                  </a:extLst>
                </p:cNvPr>
                <p:cNvPicPr/>
                <p:nvPr/>
              </p:nvPicPr>
              <p:blipFill>
                <a:blip r:embed="rId94"/>
                <a:stretch>
                  <a:fillRect/>
                </a:stretch>
              </p:blipFill>
              <p:spPr>
                <a:xfrm>
                  <a:off x="7146246" y="1259514"/>
                  <a:ext cx="176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73" name="Ink 172">
                  <a:extLst>
                    <a:ext uri="{FF2B5EF4-FFF2-40B4-BE49-F238E27FC236}">
                      <a16:creationId xmlns:a16="http://schemas.microsoft.com/office/drawing/2014/main" id="{C694AB22-597D-AD49-BF6D-8158541DA73A}"/>
                    </a:ext>
                  </a:extLst>
                </p14:cNvPr>
                <p14:cNvContentPartPr/>
                <p14:nvPr/>
              </p14:nvContentPartPr>
              <p14:xfrm>
                <a:off x="7218606" y="1322154"/>
                <a:ext cx="127080" cy="104760"/>
              </p14:xfrm>
            </p:contentPart>
          </mc:Choice>
          <mc:Fallback xmlns="">
            <p:pic>
              <p:nvPicPr>
                <p:cNvPr id="173" name="Ink 172">
                  <a:extLst>
                    <a:ext uri="{FF2B5EF4-FFF2-40B4-BE49-F238E27FC236}">
                      <a16:creationId xmlns:a16="http://schemas.microsoft.com/office/drawing/2014/main" id="{C694AB22-597D-AD49-BF6D-8158541DA73A}"/>
                    </a:ext>
                  </a:extLst>
                </p:cNvPr>
                <p:cNvPicPr/>
                <p:nvPr/>
              </p:nvPicPr>
              <p:blipFill>
                <a:blip r:embed="rId96"/>
                <a:stretch>
                  <a:fillRect/>
                </a:stretch>
              </p:blipFill>
              <p:spPr>
                <a:xfrm>
                  <a:off x="7211046" y="1314594"/>
                  <a:ext cx="14220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74" name="Ink 173">
                  <a:extLst>
                    <a:ext uri="{FF2B5EF4-FFF2-40B4-BE49-F238E27FC236}">
                      <a16:creationId xmlns:a16="http://schemas.microsoft.com/office/drawing/2014/main" id="{92694A00-76CF-CB41-88B1-EE424A1822B5}"/>
                    </a:ext>
                  </a:extLst>
                </p14:cNvPr>
                <p14:cNvContentPartPr/>
                <p14:nvPr/>
              </p14:nvContentPartPr>
              <p14:xfrm>
                <a:off x="7379166" y="1299114"/>
                <a:ext cx="141840" cy="146520"/>
              </p14:xfrm>
            </p:contentPart>
          </mc:Choice>
          <mc:Fallback xmlns="">
            <p:pic>
              <p:nvPicPr>
                <p:cNvPr id="174" name="Ink 173">
                  <a:extLst>
                    <a:ext uri="{FF2B5EF4-FFF2-40B4-BE49-F238E27FC236}">
                      <a16:creationId xmlns:a16="http://schemas.microsoft.com/office/drawing/2014/main" id="{92694A00-76CF-CB41-88B1-EE424A1822B5}"/>
                    </a:ext>
                  </a:extLst>
                </p:cNvPr>
                <p:cNvPicPr/>
                <p:nvPr/>
              </p:nvPicPr>
              <p:blipFill>
                <a:blip r:embed="rId98"/>
                <a:stretch>
                  <a:fillRect/>
                </a:stretch>
              </p:blipFill>
              <p:spPr>
                <a:xfrm>
                  <a:off x="7371606" y="1291554"/>
                  <a:ext cx="1569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75" name="Ink 174">
                  <a:extLst>
                    <a:ext uri="{FF2B5EF4-FFF2-40B4-BE49-F238E27FC236}">
                      <a16:creationId xmlns:a16="http://schemas.microsoft.com/office/drawing/2014/main" id="{B4B5329A-24C8-1E43-9970-728CEA90A134}"/>
                    </a:ext>
                  </a:extLst>
                </p14:cNvPr>
                <p14:cNvContentPartPr/>
                <p14:nvPr/>
              </p14:nvContentPartPr>
              <p14:xfrm>
                <a:off x="7705686" y="1313514"/>
                <a:ext cx="184680" cy="173160"/>
              </p14:xfrm>
            </p:contentPart>
          </mc:Choice>
          <mc:Fallback xmlns="">
            <p:pic>
              <p:nvPicPr>
                <p:cNvPr id="175" name="Ink 174">
                  <a:extLst>
                    <a:ext uri="{FF2B5EF4-FFF2-40B4-BE49-F238E27FC236}">
                      <a16:creationId xmlns:a16="http://schemas.microsoft.com/office/drawing/2014/main" id="{B4B5329A-24C8-1E43-9970-728CEA90A134}"/>
                    </a:ext>
                  </a:extLst>
                </p:cNvPr>
                <p:cNvPicPr/>
                <p:nvPr/>
              </p:nvPicPr>
              <p:blipFill>
                <a:blip r:embed="rId100"/>
                <a:stretch>
                  <a:fillRect/>
                </a:stretch>
              </p:blipFill>
              <p:spPr>
                <a:xfrm>
                  <a:off x="7698126" y="1305954"/>
                  <a:ext cx="1998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76" name="Ink 175">
                  <a:extLst>
                    <a:ext uri="{FF2B5EF4-FFF2-40B4-BE49-F238E27FC236}">
                      <a16:creationId xmlns:a16="http://schemas.microsoft.com/office/drawing/2014/main" id="{82F6EEC3-DAD3-264D-9C2B-08340FBC51A6}"/>
                    </a:ext>
                  </a:extLst>
                </p14:cNvPr>
                <p14:cNvContentPartPr/>
                <p14:nvPr/>
              </p14:nvContentPartPr>
              <p14:xfrm>
                <a:off x="7956606" y="1363554"/>
                <a:ext cx="40320" cy="129240"/>
              </p14:xfrm>
            </p:contentPart>
          </mc:Choice>
          <mc:Fallback xmlns="">
            <p:pic>
              <p:nvPicPr>
                <p:cNvPr id="176" name="Ink 175">
                  <a:extLst>
                    <a:ext uri="{FF2B5EF4-FFF2-40B4-BE49-F238E27FC236}">
                      <a16:creationId xmlns:a16="http://schemas.microsoft.com/office/drawing/2014/main" id="{82F6EEC3-DAD3-264D-9C2B-08340FBC51A6}"/>
                    </a:ext>
                  </a:extLst>
                </p:cNvPr>
                <p:cNvPicPr/>
                <p:nvPr/>
              </p:nvPicPr>
              <p:blipFill>
                <a:blip r:embed="rId102"/>
                <a:stretch>
                  <a:fillRect/>
                </a:stretch>
              </p:blipFill>
              <p:spPr>
                <a:xfrm>
                  <a:off x="7949046" y="1355994"/>
                  <a:ext cx="554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77" name="Ink 176">
                  <a:extLst>
                    <a:ext uri="{FF2B5EF4-FFF2-40B4-BE49-F238E27FC236}">
                      <a16:creationId xmlns:a16="http://schemas.microsoft.com/office/drawing/2014/main" id="{C182724E-027F-ED46-9F3C-FFBC2540857B}"/>
                    </a:ext>
                  </a:extLst>
                </p14:cNvPr>
                <p14:cNvContentPartPr/>
                <p14:nvPr/>
              </p14:nvContentPartPr>
              <p14:xfrm>
                <a:off x="7908366" y="1298754"/>
                <a:ext cx="43920" cy="16920"/>
              </p14:xfrm>
            </p:contentPart>
          </mc:Choice>
          <mc:Fallback xmlns="">
            <p:pic>
              <p:nvPicPr>
                <p:cNvPr id="177" name="Ink 176">
                  <a:extLst>
                    <a:ext uri="{FF2B5EF4-FFF2-40B4-BE49-F238E27FC236}">
                      <a16:creationId xmlns:a16="http://schemas.microsoft.com/office/drawing/2014/main" id="{C182724E-027F-ED46-9F3C-FFBC2540857B}"/>
                    </a:ext>
                  </a:extLst>
                </p:cNvPr>
                <p:cNvPicPr/>
                <p:nvPr/>
              </p:nvPicPr>
              <p:blipFill>
                <a:blip r:embed="rId104"/>
                <a:stretch>
                  <a:fillRect/>
                </a:stretch>
              </p:blipFill>
              <p:spPr>
                <a:xfrm>
                  <a:off x="7900806" y="1291030"/>
                  <a:ext cx="59040" cy="32369"/>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78" name="Ink 177">
                  <a:extLst>
                    <a:ext uri="{FF2B5EF4-FFF2-40B4-BE49-F238E27FC236}">
                      <a16:creationId xmlns:a16="http://schemas.microsoft.com/office/drawing/2014/main" id="{0701E814-D254-B44D-BCAB-4BF338A05843}"/>
                    </a:ext>
                  </a:extLst>
                </p14:cNvPr>
                <p14:cNvContentPartPr/>
                <p14:nvPr/>
              </p14:nvContentPartPr>
              <p14:xfrm>
                <a:off x="8021046" y="1299114"/>
                <a:ext cx="176760" cy="199080"/>
              </p14:xfrm>
            </p:contentPart>
          </mc:Choice>
          <mc:Fallback xmlns="">
            <p:pic>
              <p:nvPicPr>
                <p:cNvPr id="178" name="Ink 177">
                  <a:extLst>
                    <a:ext uri="{FF2B5EF4-FFF2-40B4-BE49-F238E27FC236}">
                      <a16:creationId xmlns:a16="http://schemas.microsoft.com/office/drawing/2014/main" id="{0701E814-D254-B44D-BCAB-4BF338A05843}"/>
                    </a:ext>
                  </a:extLst>
                </p:cNvPr>
                <p:cNvPicPr/>
                <p:nvPr/>
              </p:nvPicPr>
              <p:blipFill>
                <a:blip r:embed="rId106"/>
                <a:stretch>
                  <a:fillRect/>
                </a:stretch>
              </p:blipFill>
              <p:spPr>
                <a:xfrm>
                  <a:off x="8013486" y="1291554"/>
                  <a:ext cx="19188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79" name="Ink 178">
                  <a:extLst>
                    <a:ext uri="{FF2B5EF4-FFF2-40B4-BE49-F238E27FC236}">
                      <a16:creationId xmlns:a16="http://schemas.microsoft.com/office/drawing/2014/main" id="{6BE18BC7-6465-B74F-B5CA-02F3E1069FA2}"/>
                    </a:ext>
                  </a:extLst>
                </p14:cNvPr>
                <p14:cNvContentPartPr/>
                <p14:nvPr/>
              </p14:nvContentPartPr>
              <p14:xfrm>
                <a:off x="8053086" y="1407114"/>
                <a:ext cx="106920" cy="6120"/>
              </p14:xfrm>
            </p:contentPart>
          </mc:Choice>
          <mc:Fallback xmlns="">
            <p:pic>
              <p:nvPicPr>
                <p:cNvPr id="179" name="Ink 178">
                  <a:extLst>
                    <a:ext uri="{FF2B5EF4-FFF2-40B4-BE49-F238E27FC236}">
                      <a16:creationId xmlns:a16="http://schemas.microsoft.com/office/drawing/2014/main" id="{6BE18BC7-6465-B74F-B5CA-02F3E1069FA2}"/>
                    </a:ext>
                  </a:extLst>
                </p:cNvPr>
                <p:cNvPicPr/>
                <p:nvPr/>
              </p:nvPicPr>
              <p:blipFill>
                <a:blip r:embed="rId108"/>
                <a:stretch>
                  <a:fillRect/>
                </a:stretch>
              </p:blipFill>
              <p:spPr>
                <a:xfrm>
                  <a:off x="8045551" y="1399554"/>
                  <a:ext cx="121989"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80" name="Ink 179">
                  <a:extLst>
                    <a:ext uri="{FF2B5EF4-FFF2-40B4-BE49-F238E27FC236}">
                      <a16:creationId xmlns:a16="http://schemas.microsoft.com/office/drawing/2014/main" id="{393FC88F-89F1-2741-A5D3-7834348EDA6D}"/>
                    </a:ext>
                  </a:extLst>
                </p14:cNvPr>
                <p14:cNvContentPartPr/>
                <p14:nvPr/>
              </p14:nvContentPartPr>
              <p14:xfrm>
                <a:off x="8213286" y="1323594"/>
                <a:ext cx="244800" cy="190080"/>
              </p14:xfrm>
            </p:contentPart>
          </mc:Choice>
          <mc:Fallback xmlns="">
            <p:pic>
              <p:nvPicPr>
                <p:cNvPr id="180" name="Ink 179">
                  <a:extLst>
                    <a:ext uri="{FF2B5EF4-FFF2-40B4-BE49-F238E27FC236}">
                      <a16:creationId xmlns:a16="http://schemas.microsoft.com/office/drawing/2014/main" id="{393FC88F-89F1-2741-A5D3-7834348EDA6D}"/>
                    </a:ext>
                  </a:extLst>
                </p:cNvPr>
                <p:cNvPicPr/>
                <p:nvPr/>
              </p:nvPicPr>
              <p:blipFill>
                <a:blip r:embed="rId110"/>
                <a:stretch>
                  <a:fillRect/>
                </a:stretch>
              </p:blipFill>
              <p:spPr>
                <a:xfrm>
                  <a:off x="8205726" y="1316034"/>
                  <a:ext cx="259920" cy="205200"/>
                </a:xfrm>
                <a:prstGeom prst="rect">
                  <a:avLst/>
                </a:prstGeom>
              </p:spPr>
            </p:pic>
          </mc:Fallback>
        </mc:AlternateContent>
      </p:grpSp>
      <p:grpSp>
        <p:nvGrpSpPr>
          <p:cNvPr id="190" name="Group 189">
            <a:extLst>
              <a:ext uri="{FF2B5EF4-FFF2-40B4-BE49-F238E27FC236}">
                <a16:creationId xmlns:a16="http://schemas.microsoft.com/office/drawing/2014/main" id="{667EC748-01C8-374F-B01F-B39E82E95632}"/>
              </a:ext>
            </a:extLst>
          </p:cNvPr>
          <p:cNvGrpSpPr/>
          <p:nvPr/>
        </p:nvGrpSpPr>
        <p:grpSpPr>
          <a:xfrm>
            <a:off x="7712526" y="2092914"/>
            <a:ext cx="1013040" cy="597240"/>
            <a:chOff x="7712526" y="2092914"/>
            <a:chExt cx="1013040" cy="597240"/>
          </a:xfrm>
        </p:grpSpPr>
        <mc:AlternateContent xmlns:mc="http://schemas.openxmlformats.org/markup-compatibility/2006" xmlns:p14="http://schemas.microsoft.com/office/powerpoint/2010/main">
          <mc:Choice Requires="p14">
            <p:contentPart p14:bwMode="auto" r:id="rId111">
              <p14:nvContentPartPr>
                <p14:cNvPr id="182" name="Ink 181">
                  <a:extLst>
                    <a:ext uri="{FF2B5EF4-FFF2-40B4-BE49-F238E27FC236}">
                      <a16:creationId xmlns:a16="http://schemas.microsoft.com/office/drawing/2014/main" id="{24FDF252-0A10-B54C-BF3E-8DAD5E889204}"/>
                    </a:ext>
                  </a:extLst>
                </p14:cNvPr>
                <p14:cNvContentPartPr/>
                <p14:nvPr/>
              </p14:nvContentPartPr>
              <p14:xfrm>
                <a:off x="7712526" y="2149434"/>
                <a:ext cx="177480" cy="218160"/>
              </p14:xfrm>
            </p:contentPart>
          </mc:Choice>
          <mc:Fallback xmlns="">
            <p:pic>
              <p:nvPicPr>
                <p:cNvPr id="182" name="Ink 181">
                  <a:extLst>
                    <a:ext uri="{FF2B5EF4-FFF2-40B4-BE49-F238E27FC236}">
                      <a16:creationId xmlns:a16="http://schemas.microsoft.com/office/drawing/2014/main" id="{24FDF252-0A10-B54C-BF3E-8DAD5E889204}"/>
                    </a:ext>
                  </a:extLst>
                </p:cNvPr>
                <p:cNvPicPr/>
                <p:nvPr/>
              </p:nvPicPr>
              <p:blipFill>
                <a:blip r:embed="rId112"/>
                <a:stretch>
                  <a:fillRect/>
                </a:stretch>
              </p:blipFill>
              <p:spPr>
                <a:xfrm>
                  <a:off x="7704966" y="2141874"/>
                  <a:ext cx="19260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83" name="Ink 182">
                  <a:extLst>
                    <a:ext uri="{FF2B5EF4-FFF2-40B4-BE49-F238E27FC236}">
                      <a16:creationId xmlns:a16="http://schemas.microsoft.com/office/drawing/2014/main" id="{52BAAF4B-5031-9B44-B409-BA5B53C83F1C}"/>
                    </a:ext>
                  </a:extLst>
                </p14:cNvPr>
                <p14:cNvContentPartPr/>
                <p14:nvPr/>
              </p14:nvContentPartPr>
              <p14:xfrm>
                <a:off x="7714686" y="2212794"/>
                <a:ext cx="176040" cy="196560"/>
              </p14:xfrm>
            </p:contentPart>
          </mc:Choice>
          <mc:Fallback xmlns="">
            <p:pic>
              <p:nvPicPr>
                <p:cNvPr id="183" name="Ink 182">
                  <a:extLst>
                    <a:ext uri="{FF2B5EF4-FFF2-40B4-BE49-F238E27FC236}">
                      <a16:creationId xmlns:a16="http://schemas.microsoft.com/office/drawing/2014/main" id="{52BAAF4B-5031-9B44-B409-BA5B53C83F1C}"/>
                    </a:ext>
                  </a:extLst>
                </p:cNvPr>
                <p:cNvPicPr/>
                <p:nvPr/>
              </p:nvPicPr>
              <p:blipFill>
                <a:blip r:embed="rId114"/>
                <a:stretch>
                  <a:fillRect/>
                </a:stretch>
              </p:blipFill>
              <p:spPr>
                <a:xfrm>
                  <a:off x="7707126" y="2205234"/>
                  <a:ext cx="19116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84" name="Ink 183">
                  <a:extLst>
                    <a:ext uri="{FF2B5EF4-FFF2-40B4-BE49-F238E27FC236}">
                      <a16:creationId xmlns:a16="http://schemas.microsoft.com/office/drawing/2014/main" id="{EECA561F-BCC8-D34E-B956-2681CAC74AE1}"/>
                    </a:ext>
                  </a:extLst>
                </p14:cNvPr>
                <p14:cNvContentPartPr/>
                <p14:nvPr/>
              </p14:nvContentPartPr>
              <p14:xfrm>
                <a:off x="8049126" y="2181474"/>
                <a:ext cx="222120" cy="212400"/>
              </p14:xfrm>
            </p:contentPart>
          </mc:Choice>
          <mc:Fallback xmlns="">
            <p:pic>
              <p:nvPicPr>
                <p:cNvPr id="184" name="Ink 183">
                  <a:extLst>
                    <a:ext uri="{FF2B5EF4-FFF2-40B4-BE49-F238E27FC236}">
                      <a16:creationId xmlns:a16="http://schemas.microsoft.com/office/drawing/2014/main" id="{EECA561F-BCC8-D34E-B956-2681CAC74AE1}"/>
                    </a:ext>
                  </a:extLst>
                </p:cNvPr>
                <p:cNvPicPr/>
                <p:nvPr/>
              </p:nvPicPr>
              <p:blipFill>
                <a:blip r:embed="rId116"/>
                <a:stretch>
                  <a:fillRect/>
                </a:stretch>
              </p:blipFill>
              <p:spPr>
                <a:xfrm>
                  <a:off x="8041566" y="2173914"/>
                  <a:ext cx="2372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85" name="Ink 184">
                  <a:extLst>
                    <a:ext uri="{FF2B5EF4-FFF2-40B4-BE49-F238E27FC236}">
                      <a16:creationId xmlns:a16="http://schemas.microsoft.com/office/drawing/2014/main" id="{E583F932-427C-A748-AC99-CFC277CF5CDF}"/>
                    </a:ext>
                  </a:extLst>
                </p14:cNvPr>
                <p14:cNvContentPartPr/>
                <p14:nvPr/>
              </p14:nvContentPartPr>
              <p14:xfrm>
                <a:off x="8422086" y="2133594"/>
                <a:ext cx="89640" cy="264600"/>
              </p14:xfrm>
            </p:contentPart>
          </mc:Choice>
          <mc:Fallback xmlns="">
            <p:pic>
              <p:nvPicPr>
                <p:cNvPr id="185" name="Ink 184">
                  <a:extLst>
                    <a:ext uri="{FF2B5EF4-FFF2-40B4-BE49-F238E27FC236}">
                      <a16:creationId xmlns:a16="http://schemas.microsoft.com/office/drawing/2014/main" id="{E583F932-427C-A748-AC99-CFC277CF5CDF}"/>
                    </a:ext>
                  </a:extLst>
                </p:cNvPr>
                <p:cNvPicPr/>
                <p:nvPr/>
              </p:nvPicPr>
              <p:blipFill>
                <a:blip r:embed="rId118"/>
                <a:stretch>
                  <a:fillRect/>
                </a:stretch>
              </p:blipFill>
              <p:spPr>
                <a:xfrm>
                  <a:off x="8414526" y="2126034"/>
                  <a:ext cx="10476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86" name="Ink 185">
                  <a:extLst>
                    <a:ext uri="{FF2B5EF4-FFF2-40B4-BE49-F238E27FC236}">
                      <a16:creationId xmlns:a16="http://schemas.microsoft.com/office/drawing/2014/main" id="{082820F9-7EDB-834C-8C3E-8371D9BDD044}"/>
                    </a:ext>
                  </a:extLst>
                </p14:cNvPr>
                <p14:cNvContentPartPr/>
                <p14:nvPr/>
              </p14:nvContentPartPr>
              <p14:xfrm>
                <a:off x="8523966" y="2092914"/>
                <a:ext cx="201600" cy="164880"/>
              </p14:xfrm>
            </p:contentPart>
          </mc:Choice>
          <mc:Fallback xmlns="">
            <p:pic>
              <p:nvPicPr>
                <p:cNvPr id="186" name="Ink 185">
                  <a:extLst>
                    <a:ext uri="{FF2B5EF4-FFF2-40B4-BE49-F238E27FC236}">
                      <a16:creationId xmlns:a16="http://schemas.microsoft.com/office/drawing/2014/main" id="{082820F9-7EDB-834C-8C3E-8371D9BDD044}"/>
                    </a:ext>
                  </a:extLst>
                </p:cNvPr>
                <p:cNvPicPr/>
                <p:nvPr/>
              </p:nvPicPr>
              <p:blipFill>
                <a:blip r:embed="rId120"/>
                <a:stretch>
                  <a:fillRect/>
                </a:stretch>
              </p:blipFill>
              <p:spPr>
                <a:xfrm>
                  <a:off x="8516406" y="2085337"/>
                  <a:ext cx="216720"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87" name="Ink 186">
                  <a:extLst>
                    <a:ext uri="{FF2B5EF4-FFF2-40B4-BE49-F238E27FC236}">
                      <a16:creationId xmlns:a16="http://schemas.microsoft.com/office/drawing/2014/main" id="{0DC7FE72-75F6-D54F-B5B8-85F9D00C6578}"/>
                    </a:ext>
                  </a:extLst>
                </p14:cNvPr>
                <p14:cNvContentPartPr/>
                <p14:nvPr/>
              </p14:nvContentPartPr>
              <p14:xfrm>
                <a:off x="7892526" y="2470194"/>
                <a:ext cx="674280" cy="23400"/>
              </p14:xfrm>
            </p:contentPart>
          </mc:Choice>
          <mc:Fallback xmlns="">
            <p:pic>
              <p:nvPicPr>
                <p:cNvPr id="187" name="Ink 186">
                  <a:extLst>
                    <a:ext uri="{FF2B5EF4-FFF2-40B4-BE49-F238E27FC236}">
                      <a16:creationId xmlns:a16="http://schemas.microsoft.com/office/drawing/2014/main" id="{0DC7FE72-75F6-D54F-B5B8-85F9D00C6578}"/>
                    </a:ext>
                  </a:extLst>
                </p:cNvPr>
                <p:cNvPicPr/>
                <p:nvPr/>
              </p:nvPicPr>
              <p:blipFill>
                <a:blip r:embed="rId122"/>
                <a:stretch>
                  <a:fillRect/>
                </a:stretch>
              </p:blipFill>
              <p:spPr>
                <a:xfrm>
                  <a:off x="7884966" y="2462634"/>
                  <a:ext cx="6894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88" name="Ink 187">
                  <a:extLst>
                    <a:ext uri="{FF2B5EF4-FFF2-40B4-BE49-F238E27FC236}">
                      <a16:creationId xmlns:a16="http://schemas.microsoft.com/office/drawing/2014/main" id="{4404C442-774F-2940-8E1C-8B1643362634}"/>
                    </a:ext>
                  </a:extLst>
                </p14:cNvPr>
                <p14:cNvContentPartPr/>
                <p14:nvPr/>
              </p14:nvContentPartPr>
              <p14:xfrm>
                <a:off x="7888566" y="2563434"/>
                <a:ext cx="647280" cy="35280"/>
              </p14:xfrm>
            </p:contentPart>
          </mc:Choice>
          <mc:Fallback xmlns="">
            <p:pic>
              <p:nvPicPr>
                <p:cNvPr id="188" name="Ink 187">
                  <a:extLst>
                    <a:ext uri="{FF2B5EF4-FFF2-40B4-BE49-F238E27FC236}">
                      <a16:creationId xmlns:a16="http://schemas.microsoft.com/office/drawing/2014/main" id="{4404C442-774F-2940-8E1C-8B1643362634}"/>
                    </a:ext>
                  </a:extLst>
                </p:cNvPr>
                <p:cNvPicPr/>
                <p:nvPr/>
              </p:nvPicPr>
              <p:blipFill>
                <a:blip r:embed="rId124"/>
                <a:stretch>
                  <a:fillRect/>
                </a:stretch>
              </p:blipFill>
              <p:spPr>
                <a:xfrm>
                  <a:off x="7881006" y="2555874"/>
                  <a:ext cx="66240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89" name="Ink 188">
                  <a:extLst>
                    <a:ext uri="{FF2B5EF4-FFF2-40B4-BE49-F238E27FC236}">
                      <a16:creationId xmlns:a16="http://schemas.microsoft.com/office/drawing/2014/main" id="{A1AE8190-CF02-6543-A1AD-21AAC61C79B4}"/>
                    </a:ext>
                  </a:extLst>
                </p14:cNvPr>
                <p14:cNvContentPartPr/>
                <p14:nvPr/>
              </p14:nvContentPartPr>
              <p14:xfrm>
                <a:off x="7940766" y="2630754"/>
                <a:ext cx="691920" cy="59400"/>
              </p14:xfrm>
            </p:contentPart>
          </mc:Choice>
          <mc:Fallback xmlns="">
            <p:pic>
              <p:nvPicPr>
                <p:cNvPr id="189" name="Ink 188">
                  <a:extLst>
                    <a:ext uri="{FF2B5EF4-FFF2-40B4-BE49-F238E27FC236}">
                      <a16:creationId xmlns:a16="http://schemas.microsoft.com/office/drawing/2014/main" id="{A1AE8190-CF02-6543-A1AD-21AAC61C79B4}"/>
                    </a:ext>
                  </a:extLst>
                </p:cNvPr>
                <p:cNvPicPr/>
                <p:nvPr/>
              </p:nvPicPr>
              <p:blipFill>
                <a:blip r:embed="rId126"/>
                <a:stretch>
                  <a:fillRect/>
                </a:stretch>
              </p:blipFill>
              <p:spPr>
                <a:xfrm>
                  <a:off x="7933206" y="2623194"/>
                  <a:ext cx="707040" cy="74520"/>
                </a:xfrm>
                <a:prstGeom prst="rect">
                  <a:avLst/>
                </a:prstGeom>
              </p:spPr>
            </p:pic>
          </mc:Fallback>
        </mc:AlternateContent>
      </p:grpSp>
    </p:spTree>
    <p:extLst>
      <p:ext uri="{BB962C8B-B14F-4D97-AF65-F5344CB8AC3E}">
        <p14:creationId xmlns:p14="http://schemas.microsoft.com/office/powerpoint/2010/main" val="3970652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1ADB-316C-EF49-BC16-C66AA2D86AE4}"/>
              </a:ext>
            </a:extLst>
          </p:cNvPr>
          <p:cNvSpPr>
            <a:spLocks noGrp="1"/>
          </p:cNvSpPr>
          <p:nvPr>
            <p:ph type="title"/>
          </p:nvPr>
        </p:nvSpPr>
        <p:spPr/>
        <p:txBody>
          <a:bodyPr/>
          <a:lstStyle/>
          <a:p>
            <a:r>
              <a:rPr lang="en-US" dirty="0"/>
              <a:t>What R(x) might look like? </a:t>
            </a:r>
          </a:p>
        </p:txBody>
      </p:sp>
      <p:sp>
        <p:nvSpPr>
          <p:cNvPr id="3" name="Content Placeholder 2">
            <a:extLst>
              <a:ext uri="{FF2B5EF4-FFF2-40B4-BE49-F238E27FC236}">
                <a16:creationId xmlns:a16="http://schemas.microsoft.com/office/drawing/2014/main" id="{EBDA719C-77B8-F84E-9473-199DCCC27813}"/>
              </a:ext>
            </a:extLst>
          </p:cNvPr>
          <p:cNvSpPr>
            <a:spLocks noGrp="1"/>
          </p:cNvSpPr>
          <p:nvPr>
            <p:ph idx="1"/>
          </p:nvPr>
        </p:nvSpPr>
        <p:spPr/>
        <p:txBody>
          <a:bodyPr/>
          <a:lstStyle/>
          <a:p>
            <a:endParaRPr lang="en-US" dirty="0"/>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4AA0676D-C408-EF46-9048-AECA2B9909BC}"/>
                  </a:ext>
                </a:extLst>
              </p14:cNvPr>
              <p14:cNvContentPartPr/>
              <p14:nvPr/>
            </p14:nvContentPartPr>
            <p14:xfrm>
              <a:off x="3985398" y="5025483"/>
              <a:ext cx="78840" cy="101520"/>
            </p14:xfrm>
          </p:contentPart>
        </mc:Choice>
        <mc:Fallback xmlns="">
          <p:pic>
            <p:nvPicPr>
              <p:cNvPr id="20" name="Ink 19">
                <a:extLst>
                  <a:ext uri="{FF2B5EF4-FFF2-40B4-BE49-F238E27FC236}">
                    <a16:creationId xmlns:a16="http://schemas.microsoft.com/office/drawing/2014/main" id="{4AA0676D-C408-EF46-9048-AECA2B9909BC}"/>
                  </a:ext>
                </a:extLst>
              </p:cNvPr>
              <p:cNvPicPr/>
              <p:nvPr/>
            </p:nvPicPr>
            <p:blipFill>
              <a:blip r:embed="rId4"/>
              <a:stretch>
                <a:fillRect/>
              </a:stretch>
            </p:blipFill>
            <p:spPr>
              <a:xfrm>
                <a:off x="3977838" y="5017923"/>
                <a:ext cx="939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A1F1D0B8-B769-554C-823B-B35D565DF290}"/>
                  </a:ext>
                </a:extLst>
              </p14:cNvPr>
              <p14:cNvContentPartPr/>
              <p14:nvPr/>
            </p14:nvContentPartPr>
            <p14:xfrm>
              <a:off x="2352798" y="4804443"/>
              <a:ext cx="219600" cy="142560"/>
            </p14:xfrm>
          </p:contentPart>
        </mc:Choice>
        <mc:Fallback xmlns="">
          <p:pic>
            <p:nvPicPr>
              <p:cNvPr id="21" name="Ink 20">
                <a:extLst>
                  <a:ext uri="{FF2B5EF4-FFF2-40B4-BE49-F238E27FC236}">
                    <a16:creationId xmlns:a16="http://schemas.microsoft.com/office/drawing/2014/main" id="{A1F1D0B8-B769-554C-823B-B35D565DF290}"/>
                  </a:ext>
                </a:extLst>
              </p:cNvPr>
              <p:cNvPicPr/>
              <p:nvPr/>
            </p:nvPicPr>
            <p:blipFill>
              <a:blip r:embed="rId6"/>
              <a:stretch>
                <a:fillRect/>
              </a:stretch>
            </p:blipFill>
            <p:spPr>
              <a:xfrm>
                <a:off x="2345238" y="4796902"/>
                <a:ext cx="234720" cy="157642"/>
              </a:xfrm>
              <a:prstGeom prst="rect">
                <a:avLst/>
              </a:prstGeom>
            </p:spPr>
          </p:pic>
        </mc:Fallback>
      </mc:AlternateContent>
      <p:grpSp>
        <p:nvGrpSpPr>
          <p:cNvPr id="50" name="Group 49">
            <a:extLst>
              <a:ext uri="{FF2B5EF4-FFF2-40B4-BE49-F238E27FC236}">
                <a16:creationId xmlns:a16="http://schemas.microsoft.com/office/drawing/2014/main" id="{D5F47991-AF33-2340-8F09-9FE09AC24081}"/>
              </a:ext>
            </a:extLst>
          </p:cNvPr>
          <p:cNvGrpSpPr/>
          <p:nvPr/>
        </p:nvGrpSpPr>
        <p:grpSpPr>
          <a:xfrm>
            <a:off x="2139318" y="2193003"/>
            <a:ext cx="6553800" cy="3773520"/>
            <a:chOff x="2139318" y="2193003"/>
            <a:chExt cx="6553800" cy="3773520"/>
          </a:xfrm>
        </p:grpSpPr>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14AF781-7EB4-294F-9B91-5BE97313CB3C}"/>
                    </a:ext>
                  </a:extLst>
                </p14:cNvPr>
                <p14:cNvContentPartPr/>
                <p14:nvPr/>
              </p14:nvContentPartPr>
              <p14:xfrm>
                <a:off x="2596878" y="2599083"/>
                <a:ext cx="151560" cy="2340720"/>
              </p14:xfrm>
            </p:contentPart>
          </mc:Choice>
          <mc:Fallback xmlns="">
            <p:pic>
              <p:nvPicPr>
                <p:cNvPr id="4" name="Ink 3">
                  <a:extLst>
                    <a:ext uri="{FF2B5EF4-FFF2-40B4-BE49-F238E27FC236}">
                      <a16:creationId xmlns:a16="http://schemas.microsoft.com/office/drawing/2014/main" id="{914AF781-7EB4-294F-9B91-5BE97313CB3C}"/>
                    </a:ext>
                  </a:extLst>
                </p:cNvPr>
                <p:cNvPicPr/>
                <p:nvPr/>
              </p:nvPicPr>
              <p:blipFill>
                <a:blip r:embed="rId8"/>
                <a:stretch>
                  <a:fillRect/>
                </a:stretch>
              </p:blipFill>
              <p:spPr>
                <a:xfrm>
                  <a:off x="2589318" y="2591523"/>
                  <a:ext cx="166680" cy="2355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51814F4D-4C64-E84B-A216-0E45E5D2F8FE}"/>
                    </a:ext>
                  </a:extLst>
                </p14:cNvPr>
                <p14:cNvContentPartPr/>
                <p14:nvPr/>
              </p14:nvContentPartPr>
              <p14:xfrm>
                <a:off x="2640078" y="4914243"/>
                <a:ext cx="3915360" cy="327600"/>
              </p14:xfrm>
            </p:contentPart>
          </mc:Choice>
          <mc:Fallback xmlns="">
            <p:pic>
              <p:nvPicPr>
                <p:cNvPr id="5" name="Ink 4">
                  <a:extLst>
                    <a:ext uri="{FF2B5EF4-FFF2-40B4-BE49-F238E27FC236}">
                      <a16:creationId xmlns:a16="http://schemas.microsoft.com/office/drawing/2014/main" id="{51814F4D-4C64-E84B-A216-0E45E5D2F8FE}"/>
                    </a:ext>
                  </a:extLst>
                </p:cNvPr>
                <p:cNvPicPr/>
                <p:nvPr/>
              </p:nvPicPr>
              <p:blipFill>
                <a:blip r:embed="rId10"/>
                <a:stretch>
                  <a:fillRect/>
                </a:stretch>
              </p:blipFill>
              <p:spPr>
                <a:xfrm>
                  <a:off x="2632518" y="4906683"/>
                  <a:ext cx="393048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3406C40B-EA0C-544A-B3A8-F9E608D557CA}"/>
                    </a:ext>
                  </a:extLst>
                </p14:cNvPr>
                <p14:cNvContentPartPr/>
                <p14:nvPr/>
              </p14:nvContentPartPr>
              <p14:xfrm>
                <a:off x="6380118" y="5126643"/>
                <a:ext cx="195120" cy="280440"/>
              </p14:xfrm>
            </p:contentPart>
          </mc:Choice>
          <mc:Fallback xmlns="">
            <p:pic>
              <p:nvPicPr>
                <p:cNvPr id="6" name="Ink 5">
                  <a:extLst>
                    <a:ext uri="{FF2B5EF4-FFF2-40B4-BE49-F238E27FC236}">
                      <a16:creationId xmlns:a16="http://schemas.microsoft.com/office/drawing/2014/main" id="{3406C40B-EA0C-544A-B3A8-F9E608D557CA}"/>
                    </a:ext>
                  </a:extLst>
                </p:cNvPr>
                <p:cNvPicPr/>
                <p:nvPr/>
              </p:nvPicPr>
              <p:blipFill>
                <a:blip r:embed="rId12"/>
                <a:stretch>
                  <a:fillRect/>
                </a:stretch>
              </p:blipFill>
              <p:spPr>
                <a:xfrm>
                  <a:off x="6372572" y="5119083"/>
                  <a:ext cx="210212"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D05BC3FB-7460-3F4B-84F4-06326C9D482C}"/>
                    </a:ext>
                  </a:extLst>
                </p14:cNvPr>
                <p14:cNvContentPartPr/>
                <p14:nvPr/>
              </p14:nvContentPartPr>
              <p14:xfrm>
                <a:off x="6575958" y="5475843"/>
                <a:ext cx="153720" cy="164880"/>
              </p14:xfrm>
            </p:contentPart>
          </mc:Choice>
          <mc:Fallback xmlns="">
            <p:pic>
              <p:nvPicPr>
                <p:cNvPr id="8" name="Ink 7">
                  <a:extLst>
                    <a:ext uri="{FF2B5EF4-FFF2-40B4-BE49-F238E27FC236}">
                      <a16:creationId xmlns:a16="http://schemas.microsoft.com/office/drawing/2014/main" id="{D05BC3FB-7460-3F4B-84F4-06326C9D482C}"/>
                    </a:ext>
                  </a:extLst>
                </p:cNvPr>
                <p:cNvPicPr/>
                <p:nvPr/>
              </p:nvPicPr>
              <p:blipFill>
                <a:blip r:embed="rId14"/>
                <a:stretch>
                  <a:fillRect/>
                </a:stretch>
              </p:blipFill>
              <p:spPr>
                <a:xfrm>
                  <a:off x="6568416" y="5468266"/>
                  <a:ext cx="168805"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766E5849-8551-4544-BB92-282799874F10}"/>
                    </a:ext>
                  </a:extLst>
                </p14:cNvPr>
                <p14:cNvContentPartPr/>
                <p14:nvPr/>
              </p14:nvContentPartPr>
              <p14:xfrm>
                <a:off x="6585678" y="5537763"/>
                <a:ext cx="129240" cy="133560"/>
              </p14:xfrm>
            </p:contentPart>
          </mc:Choice>
          <mc:Fallback xmlns="">
            <p:pic>
              <p:nvPicPr>
                <p:cNvPr id="9" name="Ink 8">
                  <a:extLst>
                    <a:ext uri="{FF2B5EF4-FFF2-40B4-BE49-F238E27FC236}">
                      <a16:creationId xmlns:a16="http://schemas.microsoft.com/office/drawing/2014/main" id="{766E5849-8551-4544-BB92-282799874F10}"/>
                    </a:ext>
                  </a:extLst>
                </p:cNvPr>
                <p:cNvPicPr/>
                <p:nvPr/>
              </p:nvPicPr>
              <p:blipFill>
                <a:blip r:embed="rId16"/>
                <a:stretch>
                  <a:fillRect/>
                </a:stretch>
              </p:blipFill>
              <p:spPr>
                <a:xfrm>
                  <a:off x="6578118" y="5530203"/>
                  <a:ext cx="14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ABDD275A-1997-EC43-A706-D361B55AAF27}"/>
                    </a:ext>
                  </a:extLst>
                </p14:cNvPr>
                <p14:cNvContentPartPr/>
                <p14:nvPr/>
              </p14:nvContentPartPr>
              <p14:xfrm>
                <a:off x="2623878" y="2239443"/>
                <a:ext cx="20880" cy="299520"/>
              </p14:xfrm>
            </p:contentPart>
          </mc:Choice>
          <mc:Fallback xmlns="">
            <p:pic>
              <p:nvPicPr>
                <p:cNvPr id="11" name="Ink 10">
                  <a:extLst>
                    <a:ext uri="{FF2B5EF4-FFF2-40B4-BE49-F238E27FC236}">
                      <a16:creationId xmlns:a16="http://schemas.microsoft.com/office/drawing/2014/main" id="{ABDD275A-1997-EC43-A706-D361B55AAF27}"/>
                    </a:ext>
                  </a:extLst>
                </p:cNvPr>
                <p:cNvPicPr/>
                <p:nvPr/>
              </p:nvPicPr>
              <p:blipFill>
                <a:blip r:embed="rId18"/>
                <a:stretch>
                  <a:fillRect/>
                </a:stretch>
              </p:blipFill>
              <p:spPr>
                <a:xfrm>
                  <a:off x="2616318" y="2231883"/>
                  <a:ext cx="360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34B66D17-DD21-C147-92DB-C546355800B4}"/>
                    </a:ext>
                  </a:extLst>
                </p14:cNvPr>
                <p14:cNvContentPartPr/>
                <p14:nvPr/>
              </p14:nvContentPartPr>
              <p14:xfrm>
                <a:off x="2609478" y="2193003"/>
                <a:ext cx="187560" cy="328320"/>
              </p14:xfrm>
            </p:contentPart>
          </mc:Choice>
          <mc:Fallback xmlns="">
            <p:pic>
              <p:nvPicPr>
                <p:cNvPr id="12" name="Ink 11">
                  <a:extLst>
                    <a:ext uri="{FF2B5EF4-FFF2-40B4-BE49-F238E27FC236}">
                      <a16:creationId xmlns:a16="http://schemas.microsoft.com/office/drawing/2014/main" id="{34B66D17-DD21-C147-92DB-C546355800B4}"/>
                    </a:ext>
                  </a:extLst>
                </p:cNvPr>
                <p:cNvPicPr/>
                <p:nvPr/>
              </p:nvPicPr>
              <p:blipFill>
                <a:blip r:embed="rId20"/>
                <a:stretch>
                  <a:fillRect/>
                </a:stretch>
              </p:blipFill>
              <p:spPr>
                <a:xfrm>
                  <a:off x="2601918" y="2185443"/>
                  <a:ext cx="20268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226B0A20-1B6C-0440-B5D7-C80C393A7D27}"/>
                    </a:ext>
                  </a:extLst>
                </p14:cNvPr>
                <p14:cNvContentPartPr/>
                <p14:nvPr/>
              </p14:nvContentPartPr>
              <p14:xfrm>
                <a:off x="2695158" y="3375243"/>
                <a:ext cx="47880" cy="77040"/>
              </p14:xfrm>
            </p:contentPart>
          </mc:Choice>
          <mc:Fallback xmlns="">
            <p:pic>
              <p:nvPicPr>
                <p:cNvPr id="13" name="Ink 12">
                  <a:extLst>
                    <a:ext uri="{FF2B5EF4-FFF2-40B4-BE49-F238E27FC236}">
                      <a16:creationId xmlns:a16="http://schemas.microsoft.com/office/drawing/2014/main" id="{226B0A20-1B6C-0440-B5D7-C80C393A7D27}"/>
                    </a:ext>
                  </a:extLst>
                </p:cNvPr>
                <p:cNvPicPr/>
                <p:nvPr/>
              </p:nvPicPr>
              <p:blipFill>
                <a:blip r:embed="rId22"/>
                <a:stretch>
                  <a:fillRect/>
                </a:stretch>
              </p:blipFill>
              <p:spPr>
                <a:xfrm>
                  <a:off x="2687541" y="3367718"/>
                  <a:ext cx="63115" cy="9209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36C4DC21-9332-0742-AA4B-CA5D85A0BF9F}"/>
                    </a:ext>
                  </a:extLst>
                </p14:cNvPr>
                <p14:cNvContentPartPr/>
                <p14:nvPr/>
              </p14:nvContentPartPr>
              <p14:xfrm>
                <a:off x="2139318" y="3096603"/>
                <a:ext cx="209520" cy="367920"/>
              </p14:xfrm>
            </p:contentPart>
          </mc:Choice>
          <mc:Fallback xmlns="">
            <p:pic>
              <p:nvPicPr>
                <p:cNvPr id="14" name="Ink 13">
                  <a:extLst>
                    <a:ext uri="{FF2B5EF4-FFF2-40B4-BE49-F238E27FC236}">
                      <a16:creationId xmlns:a16="http://schemas.microsoft.com/office/drawing/2014/main" id="{36C4DC21-9332-0742-AA4B-CA5D85A0BF9F}"/>
                    </a:ext>
                  </a:extLst>
                </p:cNvPr>
                <p:cNvPicPr/>
                <p:nvPr/>
              </p:nvPicPr>
              <p:blipFill>
                <a:blip r:embed="rId24"/>
                <a:stretch>
                  <a:fillRect/>
                </a:stretch>
              </p:blipFill>
              <p:spPr>
                <a:xfrm>
                  <a:off x="2131758" y="3089043"/>
                  <a:ext cx="22464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CF43B606-9DD8-894C-8CD5-9D25665CBDA6}"/>
                    </a:ext>
                  </a:extLst>
                </p14:cNvPr>
                <p14:cNvContentPartPr/>
                <p14:nvPr/>
              </p14:nvContentPartPr>
              <p14:xfrm>
                <a:off x="2443518" y="3384603"/>
                <a:ext cx="103680" cy="65160"/>
              </p14:xfrm>
            </p:contentPart>
          </mc:Choice>
          <mc:Fallback xmlns="">
            <p:pic>
              <p:nvPicPr>
                <p:cNvPr id="15" name="Ink 14">
                  <a:extLst>
                    <a:ext uri="{FF2B5EF4-FFF2-40B4-BE49-F238E27FC236}">
                      <a16:creationId xmlns:a16="http://schemas.microsoft.com/office/drawing/2014/main" id="{CF43B606-9DD8-894C-8CD5-9D25665CBDA6}"/>
                    </a:ext>
                  </a:extLst>
                </p:cNvPr>
                <p:cNvPicPr/>
                <p:nvPr/>
              </p:nvPicPr>
              <p:blipFill>
                <a:blip r:embed="rId26"/>
                <a:stretch>
                  <a:fillRect/>
                </a:stretch>
              </p:blipFill>
              <p:spPr>
                <a:xfrm>
                  <a:off x="2435958" y="3377043"/>
                  <a:ext cx="1188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9F7001F3-6138-6D47-82AC-29075596826B}"/>
                    </a:ext>
                  </a:extLst>
                </p14:cNvPr>
                <p14:cNvContentPartPr/>
                <p14:nvPr/>
              </p14:nvContentPartPr>
              <p14:xfrm>
                <a:off x="2856078" y="3379923"/>
                <a:ext cx="99720" cy="13680"/>
              </p14:xfrm>
            </p:contentPart>
          </mc:Choice>
          <mc:Fallback xmlns="">
            <p:pic>
              <p:nvPicPr>
                <p:cNvPr id="27" name="Ink 26">
                  <a:extLst>
                    <a:ext uri="{FF2B5EF4-FFF2-40B4-BE49-F238E27FC236}">
                      <a16:creationId xmlns:a16="http://schemas.microsoft.com/office/drawing/2014/main" id="{9F7001F3-6138-6D47-82AC-29075596826B}"/>
                    </a:ext>
                  </a:extLst>
                </p:cNvPr>
                <p:cNvPicPr/>
                <p:nvPr/>
              </p:nvPicPr>
              <p:blipFill>
                <a:blip r:embed="rId28"/>
                <a:stretch>
                  <a:fillRect/>
                </a:stretch>
              </p:blipFill>
              <p:spPr>
                <a:xfrm>
                  <a:off x="2848545" y="3372363"/>
                  <a:ext cx="114786"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Ink 27">
                  <a:extLst>
                    <a:ext uri="{FF2B5EF4-FFF2-40B4-BE49-F238E27FC236}">
                      <a16:creationId xmlns:a16="http://schemas.microsoft.com/office/drawing/2014/main" id="{0378A845-91E2-4643-9047-CB5293E595AE}"/>
                    </a:ext>
                  </a:extLst>
                </p14:cNvPr>
                <p14:cNvContentPartPr/>
                <p14:nvPr/>
              </p14:nvContentPartPr>
              <p14:xfrm>
                <a:off x="3082158" y="3400443"/>
                <a:ext cx="75240" cy="4320"/>
              </p14:xfrm>
            </p:contentPart>
          </mc:Choice>
          <mc:Fallback xmlns="">
            <p:pic>
              <p:nvPicPr>
                <p:cNvPr id="28" name="Ink 27">
                  <a:extLst>
                    <a:ext uri="{FF2B5EF4-FFF2-40B4-BE49-F238E27FC236}">
                      <a16:creationId xmlns:a16="http://schemas.microsoft.com/office/drawing/2014/main" id="{0378A845-91E2-4643-9047-CB5293E595AE}"/>
                    </a:ext>
                  </a:extLst>
                </p:cNvPr>
                <p:cNvPicPr/>
                <p:nvPr/>
              </p:nvPicPr>
              <p:blipFill>
                <a:blip r:embed="rId30"/>
                <a:stretch>
                  <a:fillRect/>
                </a:stretch>
              </p:blipFill>
              <p:spPr>
                <a:xfrm>
                  <a:off x="3074598" y="3392196"/>
                  <a:ext cx="90360" cy="2081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9" name="Ink 28">
                  <a:extLst>
                    <a:ext uri="{FF2B5EF4-FFF2-40B4-BE49-F238E27FC236}">
                      <a16:creationId xmlns:a16="http://schemas.microsoft.com/office/drawing/2014/main" id="{05B66A5C-0B59-724A-AB2C-71DB8D716E4D}"/>
                    </a:ext>
                  </a:extLst>
                </p14:cNvPr>
                <p14:cNvContentPartPr/>
                <p14:nvPr/>
              </p14:nvContentPartPr>
              <p14:xfrm>
                <a:off x="3287718" y="3413043"/>
                <a:ext cx="57960" cy="8280"/>
              </p14:xfrm>
            </p:contentPart>
          </mc:Choice>
          <mc:Fallback xmlns="">
            <p:pic>
              <p:nvPicPr>
                <p:cNvPr id="29" name="Ink 28">
                  <a:extLst>
                    <a:ext uri="{FF2B5EF4-FFF2-40B4-BE49-F238E27FC236}">
                      <a16:creationId xmlns:a16="http://schemas.microsoft.com/office/drawing/2014/main" id="{05B66A5C-0B59-724A-AB2C-71DB8D716E4D}"/>
                    </a:ext>
                  </a:extLst>
                </p:cNvPr>
                <p:cNvPicPr/>
                <p:nvPr/>
              </p:nvPicPr>
              <p:blipFill>
                <a:blip r:embed="rId32"/>
                <a:stretch>
                  <a:fillRect/>
                </a:stretch>
              </p:blipFill>
              <p:spPr>
                <a:xfrm>
                  <a:off x="3280205" y="3405483"/>
                  <a:ext cx="72987"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0" name="Ink 29">
                  <a:extLst>
                    <a:ext uri="{FF2B5EF4-FFF2-40B4-BE49-F238E27FC236}">
                      <a16:creationId xmlns:a16="http://schemas.microsoft.com/office/drawing/2014/main" id="{C45655B0-C6CF-1E48-B317-55B258F6B9A5}"/>
                    </a:ext>
                  </a:extLst>
                </p14:cNvPr>
                <p14:cNvContentPartPr/>
                <p14:nvPr/>
              </p14:nvContentPartPr>
              <p14:xfrm>
                <a:off x="3462318" y="3429243"/>
                <a:ext cx="54720" cy="2520"/>
              </p14:xfrm>
            </p:contentPart>
          </mc:Choice>
          <mc:Fallback xmlns="">
            <p:pic>
              <p:nvPicPr>
                <p:cNvPr id="30" name="Ink 29">
                  <a:extLst>
                    <a:ext uri="{FF2B5EF4-FFF2-40B4-BE49-F238E27FC236}">
                      <a16:creationId xmlns:a16="http://schemas.microsoft.com/office/drawing/2014/main" id="{C45655B0-C6CF-1E48-B317-55B258F6B9A5}"/>
                    </a:ext>
                  </a:extLst>
                </p:cNvPr>
                <p:cNvPicPr/>
                <p:nvPr/>
              </p:nvPicPr>
              <p:blipFill>
                <a:blip r:embed="rId34"/>
                <a:stretch>
                  <a:fillRect/>
                </a:stretch>
              </p:blipFill>
              <p:spPr>
                <a:xfrm>
                  <a:off x="3454758" y="3420423"/>
                  <a:ext cx="698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1" name="Ink 30">
                  <a:extLst>
                    <a:ext uri="{FF2B5EF4-FFF2-40B4-BE49-F238E27FC236}">
                      <a16:creationId xmlns:a16="http://schemas.microsoft.com/office/drawing/2014/main" id="{622C4D31-679A-8141-ACE1-A827B4EF2F8D}"/>
                    </a:ext>
                  </a:extLst>
                </p14:cNvPr>
                <p14:cNvContentPartPr/>
                <p14:nvPr/>
              </p14:nvContentPartPr>
              <p14:xfrm>
                <a:off x="3667878" y="3450843"/>
                <a:ext cx="57600" cy="11520"/>
              </p14:xfrm>
            </p:contentPart>
          </mc:Choice>
          <mc:Fallback xmlns="">
            <p:pic>
              <p:nvPicPr>
                <p:cNvPr id="31" name="Ink 30">
                  <a:extLst>
                    <a:ext uri="{FF2B5EF4-FFF2-40B4-BE49-F238E27FC236}">
                      <a16:creationId xmlns:a16="http://schemas.microsoft.com/office/drawing/2014/main" id="{622C4D31-679A-8141-ACE1-A827B4EF2F8D}"/>
                    </a:ext>
                  </a:extLst>
                </p:cNvPr>
                <p:cNvPicPr/>
                <p:nvPr/>
              </p:nvPicPr>
              <p:blipFill>
                <a:blip r:embed="rId36"/>
                <a:stretch>
                  <a:fillRect/>
                </a:stretch>
              </p:blipFill>
              <p:spPr>
                <a:xfrm>
                  <a:off x="3660365" y="3443283"/>
                  <a:ext cx="72626"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2" name="Ink 31">
                  <a:extLst>
                    <a:ext uri="{FF2B5EF4-FFF2-40B4-BE49-F238E27FC236}">
                      <a16:creationId xmlns:a16="http://schemas.microsoft.com/office/drawing/2014/main" id="{AF232F33-725C-8C40-B510-965E3372F559}"/>
                    </a:ext>
                  </a:extLst>
                </p14:cNvPr>
                <p14:cNvContentPartPr/>
                <p14:nvPr/>
              </p14:nvContentPartPr>
              <p14:xfrm>
                <a:off x="3852558" y="3455883"/>
                <a:ext cx="45360" cy="6840"/>
              </p14:xfrm>
            </p:contentPart>
          </mc:Choice>
          <mc:Fallback xmlns="">
            <p:pic>
              <p:nvPicPr>
                <p:cNvPr id="32" name="Ink 31">
                  <a:extLst>
                    <a:ext uri="{FF2B5EF4-FFF2-40B4-BE49-F238E27FC236}">
                      <a16:creationId xmlns:a16="http://schemas.microsoft.com/office/drawing/2014/main" id="{AF232F33-725C-8C40-B510-965E3372F559}"/>
                    </a:ext>
                  </a:extLst>
                </p:cNvPr>
                <p:cNvPicPr/>
                <p:nvPr/>
              </p:nvPicPr>
              <p:blipFill>
                <a:blip r:embed="rId38"/>
                <a:stretch>
                  <a:fillRect/>
                </a:stretch>
              </p:blipFill>
              <p:spPr>
                <a:xfrm>
                  <a:off x="3844938" y="3448323"/>
                  <a:ext cx="60601"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3" name="Ink 32">
                  <a:extLst>
                    <a:ext uri="{FF2B5EF4-FFF2-40B4-BE49-F238E27FC236}">
                      <a16:creationId xmlns:a16="http://schemas.microsoft.com/office/drawing/2014/main" id="{ABBE70B7-7ACF-1E44-A476-CACF1BFCE307}"/>
                    </a:ext>
                  </a:extLst>
                </p14:cNvPr>
                <p14:cNvContentPartPr/>
                <p14:nvPr/>
              </p14:nvContentPartPr>
              <p14:xfrm>
                <a:off x="4048038" y="3445443"/>
                <a:ext cx="73440" cy="6840"/>
              </p14:xfrm>
            </p:contentPart>
          </mc:Choice>
          <mc:Fallback xmlns="">
            <p:pic>
              <p:nvPicPr>
                <p:cNvPr id="33" name="Ink 32">
                  <a:extLst>
                    <a:ext uri="{FF2B5EF4-FFF2-40B4-BE49-F238E27FC236}">
                      <a16:creationId xmlns:a16="http://schemas.microsoft.com/office/drawing/2014/main" id="{ABBE70B7-7ACF-1E44-A476-CACF1BFCE307}"/>
                    </a:ext>
                  </a:extLst>
                </p:cNvPr>
                <p:cNvPicPr/>
                <p:nvPr/>
              </p:nvPicPr>
              <p:blipFill>
                <a:blip r:embed="rId40"/>
                <a:stretch>
                  <a:fillRect/>
                </a:stretch>
              </p:blipFill>
              <p:spPr>
                <a:xfrm>
                  <a:off x="4040478" y="3437883"/>
                  <a:ext cx="885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 name="Ink 33">
                  <a:extLst>
                    <a:ext uri="{FF2B5EF4-FFF2-40B4-BE49-F238E27FC236}">
                      <a16:creationId xmlns:a16="http://schemas.microsoft.com/office/drawing/2014/main" id="{B6027CD0-2D89-4745-959E-F46EE66C98D7}"/>
                    </a:ext>
                  </a:extLst>
                </p14:cNvPr>
                <p14:cNvContentPartPr/>
                <p14:nvPr/>
              </p14:nvContentPartPr>
              <p14:xfrm>
                <a:off x="4232718" y="3456243"/>
                <a:ext cx="81000" cy="6120"/>
              </p14:xfrm>
            </p:contentPart>
          </mc:Choice>
          <mc:Fallback xmlns="">
            <p:pic>
              <p:nvPicPr>
                <p:cNvPr id="34" name="Ink 33">
                  <a:extLst>
                    <a:ext uri="{FF2B5EF4-FFF2-40B4-BE49-F238E27FC236}">
                      <a16:creationId xmlns:a16="http://schemas.microsoft.com/office/drawing/2014/main" id="{B6027CD0-2D89-4745-959E-F46EE66C98D7}"/>
                    </a:ext>
                  </a:extLst>
                </p:cNvPr>
                <p:cNvPicPr/>
                <p:nvPr/>
              </p:nvPicPr>
              <p:blipFill>
                <a:blip r:embed="rId42"/>
                <a:stretch>
                  <a:fillRect/>
                </a:stretch>
              </p:blipFill>
              <p:spPr>
                <a:xfrm>
                  <a:off x="4225158" y="3448683"/>
                  <a:ext cx="96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C057A7FD-F867-084F-B2F4-D2C1E383F434}"/>
                    </a:ext>
                  </a:extLst>
                </p14:cNvPr>
                <p14:cNvContentPartPr/>
                <p14:nvPr/>
              </p14:nvContentPartPr>
              <p14:xfrm>
                <a:off x="4417758" y="3482883"/>
                <a:ext cx="82800" cy="14400"/>
              </p14:xfrm>
            </p:contentPart>
          </mc:Choice>
          <mc:Fallback xmlns="">
            <p:pic>
              <p:nvPicPr>
                <p:cNvPr id="35" name="Ink 34">
                  <a:extLst>
                    <a:ext uri="{FF2B5EF4-FFF2-40B4-BE49-F238E27FC236}">
                      <a16:creationId xmlns:a16="http://schemas.microsoft.com/office/drawing/2014/main" id="{C057A7FD-F867-084F-B2F4-D2C1E383F434}"/>
                    </a:ext>
                  </a:extLst>
                </p:cNvPr>
                <p:cNvPicPr/>
                <p:nvPr/>
              </p:nvPicPr>
              <p:blipFill>
                <a:blip r:embed="rId44"/>
                <a:stretch>
                  <a:fillRect/>
                </a:stretch>
              </p:blipFill>
              <p:spPr>
                <a:xfrm>
                  <a:off x="4410231" y="3475323"/>
                  <a:ext cx="97855"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6" name="Ink 35">
                  <a:extLst>
                    <a:ext uri="{FF2B5EF4-FFF2-40B4-BE49-F238E27FC236}">
                      <a16:creationId xmlns:a16="http://schemas.microsoft.com/office/drawing/2014/main" id="{222042AE-EDBB-D841-8F4B-617AB226600C}"/>
                    </a:ext>
                  </a:extLst>
                </p14:cNvPr>
                <p14:cNvContentPartPr/>
                <p14:nvPr/>
              </p14:nvContentPartPr>
              <p14:xfrm>
                <a:off x="4571838" y="3504483"/>
                <a:ext cx="62280" cy="10080"/>
              </p14:xfrm>
            </p:contentPart>
          </mc:Choice>
          <mc:Fallback xmlns="">
            <p:pic>
              <p:nvPicPr>
                <p:cNvPr id="36" name="Ink 35">
                  <a:extLst>
                    <a:ext uri="{FF2B5EF4-FFF2-40B4-BE49-F238E27FC236}">
                      <a16:creationId xmlns:a16="http://schemas.microsoft.com/office/drawing/2014/main" id="{222042AE-EDBB-D841-8F4B-617AB226600C}"/>
                    </a:ext>
                  </a:extLst>
                </p:cNvPr>
                <p:cNvPicPr/>
                <p:nvPr/>
              </p:nvPicPr>
              <p:blipFill>
                <a:blip r:embed="rId46"/>
                <a:stretch>
                  <a:fillRect/>
                </a:stretch>
              </p:blipFill>
              <p:spPr>
                <a:xfrm>
                  <a:off x="4564278" y="3496923"/>
                  <a:ext cx="77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02942725-C116-EC4B-AC62-D5BD4EE61E28}"/>
                    </a:ext>
                  </a:extLst>
                </p14:cNvPr>
                <p14:cNvContentPartPr/>
                <p14:nvPr/>
              </p14:nvContentPartPr>
              <p14:xfrm>
                <a:off x="6852798" y="5515083"/>
                <a:ext cx="175680" cy="26280"/>
              </p14:xfrm>
            </p:contentPart>
          </mc:Choice>
          <mc:Fallback xmlns="">
            <p:pic>
              <p:nvPicPr>
                <p:cNvPr id="38" name="Ink 37">
                  <a:extLst>
                    <a:ext uri="{FF2B5EF4-FFF2-40B4-BE49-F238E27FC236}">
                      <a16:creationId xmlns:a16="http://schemas.microsoft.com/office/drawing/2014/main" id="{02942725-C116-EC4B-AC62-D5BD4EE61E28}"/>
                    </a:ext>
                  </a:extLst>
                </p:cNvPr>
                <p:cNvPicPr/>
                <p:nvPr/>
              </p:nvPicPr>
              <p:blipFill>
                <a:blip r:embed="rId48"/>
                <a:stretch>
                  <a:fillRect/>
                </a:stretch>
              </p:blipFill>
              <p:spPr>
                <a:xfrm>
                  <a:off x="6845238" y="5507523"/>
                  <a:ext cx="190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DD62233E-FE02-444D-8C33-5D521390872F}"/>
                    </a:ext>
                  </a:extLst>
                </p14:cNvPr>
                <p14:cNvContentPartPr/>
                <p14:nvPr/>
              </p14:nvContentPartPr>
              <p14:xfrm>
                <a:off x="6862878" y="5578803"/>
                <a:ext cx="129960" cy="61200"/>
              </p14:xfrm>
            </p:contentPart>
          </mc:Choice>
          <mc:Fallback xmlns="">
            <p:pic>
              <p:nvPicPr>
                <p:cNvPr id="39" name="Ink 38">
                  <a:extLst>
                    <a:ext uri="{FF2B5EF4-FFF2-40B4-BE49-F238E27FC236}">
                      <a16:creationId xmlns:a16="http://schemas.microsoft.com/office/drawing/2014/main" id="{DD62233E-FE02-444D-8C33-5D521390872F}"/>
                    </a:ext>
                  </a:extLst>
                </p:cNvPr>
                <p:cNvPicPr/>
                <p:nvPr/>
              </p:nvPicPr>
              <p:blipFill>
                <a:blip r:embed="rId50"/>
                <a:stretch>
                  <a:fillRect/>
                </a:stretch>
              </p:blipFill>
              <p:spPr>
                <a:xfrm>
                  <a:off x="6855297" y="5571243"/>
                  <a:ext cx="145122"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50954F61-DBF5-E542-B169-51BA16A85870}"/>
                    </a:ext>
                  </a:extLst>
                </p14:cNvPr>
                <p14:cNvContentPartPr/>
                <p14:nvPr/>
              </p14:nvContentPartPr>
              <p14:xfrm>
                <a:off x="7149078" y="5537763"/>
                <a:ext cx="172800" cy="263520"/>
              </p14:xfrm>
            </p:contentPart>
          </mc:Choice>
          <mc:Fallback xmlns="">
            <p:pic>
              <p:nvPicPr>
                <p:cNvPr id="40" name="Ink 39">
                  <a:extLst>
                    <a:ext uri="{FF2B5EF4-FFF2-40B4-BE49-F238E27FC236}">
                      <a16:creationId xmlns:a16="http://schemas.microsoft.com/office/drawing/2014/main" id="{50954F61-DBF5-E542-B169-51BA16A85870}"/>
                    </a:ext>
                  </a:extLst>
                </p:cNvPr>
                <p:cNvPicPr/>
                <p:nvPr/>
              </p:nvPicPr>
              <p:blipFill>
                <a:blip r:embed="rId52"/>
                <a:stretch>
                  <a:fillRect/>
                </a:stretch>
              </p:blipFill>
              <p:spPr>
                <a:xfrm>
                  <a:off x="7141518" y="5530203"/>
                  <a:ext cx="1879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A460F265-0CCE-5D4A-898A-CD92CFD03C99}"/>
                    </a:ext>
                  </a:extLst>
                </p14:cNvPr>
                <p14:cNvContentPartPr/>
                <p14:nvPr/>
              </p14:nvContentPartPr>
              <p14:xfrm>
                <a:off x="7383798" y="5634963"/>
                <a:ext cx="99360" cy="68760"/>
              </p14:xfrm>
            </p:contentPart>
          </mc:Choice>
          <mc:Fallback xmlns="">
            <p:pic>
              <p:nvPicPr>
                <p:cNvPr id="41" name="Ink 40">
                  <a:extLst>
                    <a:ext uri="{FF2B5EF4-FFF2-40B4-BE49-F238E27FC236}">
                      <a16:creationId xmlns:a16="http://schemas.microsoft.com/office/drawing/2014/main" id="{A460F265-0CCE-5D4A-898A-CD92CFD03C99}"/>
                    </a:ext>
                  </a:extLst>
                </p:cNvPr>
                <p:cNvPicPr/>
                <p:nvPr/>
              </p:nvPicPr>
              <p:blipFill>
                <a:blip r:embed="rId54"/>
                <a:stretch>
                  <a:fillRect/>
                </a:stretch>
              </p:blipFill>
              <p:spPr>
                <a:xfrm>
                  <a:off x="7376238" y="5627442"/>
                  <a:ext cx="114480" cy="83801"/>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D8E94850-B865-D64B-8D1F-259970B5FA8D}"/>
                    </a:ext>
                  </a:extLst>
                </p14:cNvPr>
                <p14:cNvContentPartPr/>
                <p14:nvPr/>
              </p14:nvContentPartPr>
              <p14:xfrm>
                <a:off x="7497558" y="5609403"/>
                <a:ext cx="156600" cy="259200"/>
              </p14:xfrm>
            </p:contentPart>
          </mc:Choice>
          <mc:Fallback xmlns="">
            <p:pic>
              <p:nvPicPr>
                <p:cNvPr id="42" name="Ink 41">
                  <a:extLst>
                    <a:ext uri="{FF2B5EF4-FFF2-40B4-BE49-F238E27FC236}">
                      <a16:creationId xmlns:a16="http://schemas.microsoft.com/office/drawing/2014/main" id="{D8E94850-B865-D64B-8D1F-259970B5FA8D}"/>
                    </a:ext>
                  </a:extLst>
                </p:cNvPr>
                <p:cNvPicPr/>
                <p:nvPr/>
              </p:nvPicPr>
              <p:blipFill>
                <a:blip r:embed="rId56"/>
                <a:stretch>
                  <a:fillRect/>
                </a:stretch>
              </p:blipFill>
              <p:spPr>
                <a:xfrm>
                  <a:off x="7489998" y="5601843"/>
                  <a:ext cx="171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B1BE70B6-87BD-E644-BD7A-86BAFA8BF9C0}"/>
                    </a:ext>
                  </a:extLst>
                </p14:cNvPr>
                <p14:cNvContentPartPr/>
                <p14:nvPr/>
              </p14:nvContentPartPr>
              <p14:xfrm>
                <a:off x="7678278" y="5681403"/>
                <a:ext cx="74520" cy="91800"/>
              </p14:xfrm>
            </p:contentPart>
          </mc:Choice>
          <mc:Fallback xmlns="">
            <p:pic>
              <p:nvPicPr>
                <p:cNvPr id="43" name="Ink 42">
                  <a:extLst>
                    <a:ext uri="{FF2B5EF4-FFF2-40B4-BE49-F238E27FC236}">
                      <a16:creationId xmlns:a16="http://schemas.microsoft.com/office/drawing/2014/main" id="{B1BE70B6-87BD-E644-BD7A-86BAFA8BF9C0}"/>
                    </a:ext>
                  </a:extLst>
                </p:cNvPr>
                <p:cNvPicPr/>
                <p:nvPr/>
              </p:nvPicPr>
              <p:blipFill>
                <a:blip r:embed="rId58"/>
                <a:stretch>
                  <a:fillRect/>
                </a:stretch>
              </p:blipFill>
              <p:spPr>
                <a:xfrm>
                  <a:off x="7670718" y="5673843"/>
                  <a:ext cx="896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3E5DEDF9-6AE8-3341-9E5D-98C8DCD23189}"/>
                    </a:ext>
                  </a:extLst>
                </p14:cNvPr>
                <p14:cNvContentPartPr/>
                <p14:nvPr/>
              </p14:nvContentPartPr>
              <p14:xfrm>
                <a:off x="7777278" y="5605803"/>
                <a:ext cx="320760" cy="300960"/>
              </p14:xfrm>
            </p:contentPart>
          </mc:Choice>
          <mc:Fallback xmlns="">
            <p:pic>
              <p:nvPicPr>
                <p:cNvPr id="44" name="Ink 43">
                  <a:extLst>
                    <a:ext uri="{FF2B5EF4-FFF2-40B4-BE49-F238E27FC236}">
                      <a16:creationId xmlns:a16="http://schemas.microsoft.com/office/drawing/2014/main" id="{3E5DEDF9-6AE8-3341-9E5D-98C8DCD23189}"/>
                    </a:ext>
                  </a:extLst>
                </p:cNvPr>
                <p:cNvPicPr/>
                <p:nvPr/>
              </p:nvPicPr>
              <p:blipFill>
                <a:blip r:embed="rId60"/>
                <a:stretch>
                  <a:fillRect/>
                </a:stretch>
              </p:blipFill>
              <p:spPr>
                <a:xfrm>
                  <a:off x="7769718" y="5598243"/>
                  <a:ext cx="3358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5" name="Ink 44">
                  <a:extLst>
                    <a:ext uri="{FF2B5EF4-FFF2-40B4-BE49-F238E27FC236}">
                      <a16:creationId xmlns:a16="http://schemas.microsoft.com/office/drawing/2014/main" id="{1E23FC2E-1337-D040-874A-D18A5A0A8B2C}"/>
                    </a:ext>
                  </a:extLst>
                </p14:cNvPr>
                <p14:cNvContentPartPr/>
                <p14:nvPr/>
              </p14:nvContentPartPr>
              <p14:xfrm>
                <a:off x="8176158" y="5616963"/>
                <a:ext cx="40320" cy="235080"/>
              </p14:xfrm>
            </p:contentPart>
          </mc:Choice>
          <mc:Fallback xmlns="">
            <p:pic>
              <p:nvPicPr>
                <p:cNvPr id="45" name="Ink 44">
                  <a:extLst>
                    <a:ext uri="{FF2B5EF4-FFF2-40B4-BE49-F238E27FC236}">
                      <a16:creationId xmlns:a16="http://schemas.microsoft.com/office/drawing/2014/main" id="{1E23FC2E-1337-D040-874A-D18A5A0A8B2C}"/>
                    </a:ext>
                  </a:extLst>
                </p:cNvPr>
                <p:cNvPicPr/>
                <p:nvPr/>
              </p:nvPicPr>
              <p:blipFill>
                <a:blip r:embed="rId62"/>
                <a:stretch>
                  <a:fillRect/>
                </a:stretch>
              </p:blipFill>
              <p:spPr>
                <a:xfrm>
                  <a:off x="8168598" y="5609403"/>
                  <a:ext cx="554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6" name="Ink 45">
                  <a:extLst>
                    <a:ext uri="{FF2B5EF4-FFF2-40B4-BE49-F238E27FC236}">
                      <a16:creationId xmlns:a16="http://schemas.microsoft.com/office/drawing/2014/main" id="{EFEA77DA-CF77-1645-8318-71EB328D4CE9}"/>
                    </a:ext>
                  </a:extLst>
                </p14:cNvPr>
                <p14:cNvContentPartPr/>
                <p14:nvPr/>
              </p14:nvContentPartPr>
              <p14:xfrm>
                <a:off x="8105958" y="5778963"/>
                <a:ext cx="200520" cy="84600"/>
              </p14:xfrm>
            </p:contentPart>
          </mc:Choice>
          <mc:Fallback xmlns="">
            <p:pic>
              <p:nvPicPr>
                <p:cNvPr id="46" name="Ink 45">
                  <a:extLst>
                    <a:ext uri="{FF2B5EF4-FFF2-40B4-BE49-F238E27FC236}">
                      <a16:creationId xmlns:a16="http://schemas.microsoft.com/office/drawing/2014/main" id="{EFEA77DA-CF77-1645-8318-71EB328D4CE9}"/>
                    </a:ext>
                  </a:extLst>
                </p:cNvPr>
                <p:cNvPicPr/>
                <p:nvPr/>
              </p:nvPicPr>
              <p:blipFill>
                <a:blip r:embed="rId64"/>
                <a:stretch>
                  <a:fillRect/>
                </a:stretch>
              </p:blipFill>
              <p:spPr>
                <a:xfrm>
                  <a:off x="8098398" y="5771403"/>
                  <a:ext cx="2156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7" name="Ink 46">
                  <a:extLst>
                    <a:ext uri="{FF2B5EF4-FFF2-40B4-BE49-F238E27FC236}">
                      <a16:creationId xmlns:a16="http://schemas.microsoft.com/office/drawing/2014/main" id="{78DD9145-C4FE-154A-B28B-8FC5E9E4EA12}"/>
                    </a:ext>
                  </a:extLst>
                </p14:cNvPr>
                <p14:cNvContentPartPr/>
                <p14:nvPr/>
              </p14:nvContentPartPr>
              <p14:xfrm>
                <a:off x="8321958" y="5667363"/>
                <a:ext cx="33120" cy="45360"/>
              </p14:xfrm>
            </p:contentPart>
          </mc:Choice>
          <mc:Fallback xmlns="">
            <p:pic>
              <p:nvPicPr>
                <p:cNvPr id="47" name="Ink 46">
                  <a:extLst>
                    <a:ext uri="{FF2B5EF4-FFF2-40B4-BE49-F238E27FC236}">
                      <a16:creationId xmlns:a16="http://schemas.microsoft.com/office/drawing/2014/main" id="{78DD9145-C4FE-154A-B28B-8FC5E9E4EA12}"/>
                    </a:ext>
                  </a:extLst>
                </p:cNvPr>
                <p:cNvPicPr/>
                <p:nvPr/>
              </p:nvPicPr>
              <p:blipFill>
                <a:blip r:embed="rId66"/>
                <a:stretch>
                  <a:fillRect/>
                </a:stretch>
              </p:blipFill>
              <p:spPr>
                <a:xfrm>
                  <a:off x="8314398" y="5659803"/>
                  <a:ext cx="4824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8" name="Ink 47">
                  <a:extLst>
                    <a:ext uri="{FF2B5EF4-FFF2-40B4-BE49-F238E27FC236}">
                      <a16:creationId xmlns:a16="http://schemas.microsoft.com/office/drawing/2014/main" id="{7EAD0424-B199-1B44-8A00-2020E96B3B6E}"/>
                    </a:ext>
                  </a:extLst>
                </p14:cNvPr>
                <p14:cNvContentPartPr/>
                <p14:nvPr/>
              </p14:nvContentPartPr>
              <p14:xfrm>
                <a:off x="8366238" y="5683563"/>
                <a:ext cx="42480" cy="79920"/>
              </p14:xfrm>
            </p:contentPart>
          </mc:Choice>
          <mc:Fallback xmlns="">
            <p:pic>
              <p:nvPicPr>
                <p:cNvPr id="48" name="Ink 47">
                  <a:extLst>
                    <a:ext uri="{FF2B5EF4-FFF2-40B4-BE49-F238E27FC236}">
                      <a16:creationId xmlns:a16="http://schemas.microsoft.com/office/drawing/2014/main" id="{7EAD0424-B199-1B44-8A00-2020E96B3B6E}"/>
                    </a:ext>
                  </a:extLst>
                </p:cNvPr>
                <p:cNvPicPr/>
                <p:nvPr/>
              </p:nvPicPr>
              <p:blipFill>
                <a:blip r:embed="rId68"/>
                <a:stretch>
                  <a:fillRect/>
                </a:stretch>
              </p:blipFill>
              <p:spPr>
                <a:xfrm>
                  <a:off x="8358678" y="5676003"/>
                  <a:ext cx="576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9" name="Ink 48">
                  <a:extLst>
                    <a:ext uri="{FF2B5EF4-FFF2-40B4-BE49-F238E27FC236}">
                      <a16:creationId xmlns:a16="http://schemas.microsoft.com/office/drawing/2014/main" id="{ABDE7713-4651-F749-AD79-4F1F24BFDF4F}"/>
                    </a:ext>
                  </a:extLst>
                </p14:cNvPr>
                <p14:cNvContentPartPr/>
                <p14:nvPr/>
              </p14:nvContentPartPr>
              <p14:xfrm>
                <a:off x="7494318" y="5446323"/>
                <a:ext cx="1198800" cy="520200"/>
              </p14:xfrm>
            </p:contentPart>
          </mc:Choice>
          <mc:Fallback xmlns="">
            <p:pic>
              <p:nvPicPr>
                <p:cNvPr id="49" name="Ink 48">
                  <a:extLst>
                    <a:ext uri="{FF2B5EF4-FFF2-40B4-BE49-F238E27FC236}">
                      <a16:creationId xmlns:a16="http://schemas.microsoft.com/office/drawing/2014/main" id="{ABDE7713-4651-F749-AD79-4F1F24BFDF4F}"/>
                    </a:ext>
                  </a:extLst>
                </p:cNvPr>
                <p:cNvPicPr/>
                <p:nvPr/>
              </p:nvPicPr>
              <p:blipFill>
                <a:blip r:embed="rId70"/>
                <a:stretch>
                  <a:fillRect/>
                </a:stretch>
              </p:blipFill>
              <p:spPr>
                <a:xfrm>
                  <a:off x="7486758" y="5438763"/>
                  <a:ext cx="1213920" cy="535320"/>
                </a:xfrm>
                <a:prstGeom prst="rect">
                  <a:avLst/>
                </a:prstGeom>
              </p:spPr>
            </p:pic>
          </mc:Fallback>
        </mc:AlternateContent>
      </p:grpSp>
    </p:spTree>
    <p:extLst>
      <p:ext uri="{BB962C8B-B14F-4D97-AF65-F5344CB8AC3E}">
        <p14:creationId xmlns:p14="http://schemas.microsoft.com/office/powerpoint/2010/main" val="538418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D2CE-226C-CF4A-87A1-F741BC5DF2AF}"/>
              </a:ext>
            </a:extLst>
          </p:cNvPr>
          <p:cNvSpPr>
            <a:spLocks noGrp="1"/>
          </p:cNvSpPr>
          <p:nvPr>
            <p:ph type="title"/>
          </p:nvPr>
        </p:nvSpPr>
        <p:spPr/>
        <p:txBody>
          <a:bodyPr/>
          <a:lstStyle/>
          <a:p>
            <a:r>
              <a:rPr lang="en-US" dirty="0"/>
              <a:t>Some places chose lockdowns…</a:t>
            </a:r>
          </a:p>
        </p:txBody>
      </p:sp>
      <p:sp>
        <p:nvSpPr>
          <p:cNvPr id="3" name="Content Placeholder 2">
            <a:extLst>
              <a:ext uri="{FF2B5EF4-FFF2-40B4-BE49-F238E27FC236}">
                <a16:creationId xmlns:a16="http://schemas.microsoft.com/office/drawing/2014/main" id="{9AE1EC98-B3E6-944F-924E-D310C5D3E31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AD8C61F-48AF-EF48-A7B9-21A8EC205060}"/>
              </a:ext>
            </a:extLst>
          </p:cNvPr>
          <p:cNvPicPr>
            <a:picLocks noChangeAspect="1"/>
          </p:cNvPicPr>
          <p:nvPr/>
        </p:nvPicPr>
        <p:blipFill>
          <a:blip r:embed="rId2"/>
          <a:stretch>
            <a:fillRect/>
          </a:stretch>
        </p:blipFill>
        <p:spPr>
          <a:xfrm>
            <a:off x="304800" y="1600200"/>
            <a:ext cx="8382000" cy="4711700"/>
          </a:xfrm>
          <a:prstGeom prst="rect">
            <a:avLst/>
          </a:prstGeom>
        </p:spPr>
      </p:pic>
    </p:spTree>
    <p:extLst>
      <p:ext uri="{BB962C8B-B14F-4D97-AF65-F5344CB8AC3E}">
        <p14:creationId xmlns:p14="http://schemas.microsoft.com/office/powerpoint/2010/main" val="2458136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1ADB-316C-EF49-BC16-C66AA2D86AE4}"/>
              </a:ext>
            </a:extLst>
          </p:cNvPr>
          <p:cNvSpPr>
            <a:spLocks noGrp="1"/>
          </p:cNvSpPr>
          <p:nvPr>
            <p:ph type="title"/>
          </p:nvPr>
        </p:nvSpPr>
        <p:spPr/>
        <p:txBody>
          <a:bodyPr/>
          <a:lstStyle/>
          <a:p>
            <a:r>
              <a:rPr lang="en-US" dirty="0"/>
              <a:t>What R(x) might look like? </a:t>
            </a:r>
          </a:p>
        </p:txBody>
      </p:sp>
      <p:sp>
        <p:nvSpPr>
          <p:cNvPr id="3" name="Content Placeholder 2">
            <a:extLst>
              <a:ext uri="{FF2B5EF4-FFF2-40B4-BE49-F238E27FC236}">
                <a16:creationId xmlns:a16="http://schemas.microsoft.com/office/drawing/2014/main" id="{EBDA719C-77B8-F84E-9473-199DCCC27813}"/>
              </a:ext>
            </a:extLst>
          </p:cNvPr>
          <p:cNvSpPr>
            <a:spLocks noGrp="1"/>
          </p:cNvSpPr>
          <p:nvPr>
            <p:ph idx="1"/>
          </p:nvPr>
        </p:nvSpPr>
        <p:spPr/>
        <p:txBody>
          <a:bodyPr/>
          <a:lstStyle/>
          <a:p>
            <a:r>
              <a:rPr lang="en-US" dirty="0"/>
              <a:t>Simplest possible, not constant. </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4AA0676D-C408-EF46-9048-AECA2B9909BC}"/>
                  </a:ext>
                </a:extLst>
              </p14:cNvPr>
              <p14:cNvContentPartPr/>
              <p14:nvPr/>
            </p14:nvContentPartPr>
            <p14:xfrm>
              <a:off x="3985398" y="5025483"/>
              <a:ext cx="78840" cy="101520"/>
            </p14:xfrm>
          </p:contentPart>
        </mc:Choice>
        <mc:Fallback xmlns="">
          <p:pic>
            <p:nvPicPr>
              <p:cNvPr id="20" name="Ink 19">
                <a:extLst>
                  <a:ext uri="{FF2B5EF4-FFF2-40B4-BE49-F238E27FC236}">
                    <a16:creationId xmlns:a16="http://schemas.microsoft.com/office/drawing/2014/main" id="{4AA0676D-C408-EF46-9048-AECA2B9909BC}"/>
                  </a:ext>
                </a:extLst>
              </p:cNvPr>
              <p:cNvPicPr/>
              <p:nvPr/>
            </p:nvPicPr>
            <p:blipFill>
              <a:blip r:embed="rId4"/>
              <a:stretch>
                <a:fillRect/>
              </a:stretch>
            </p:blipFill>
            <p:spPr>
              <a:xfrm>
                <a:off x="3977838" y="5017923"/>
                <a:ext cx="939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A1F1D0B8-B769-554C-823B-B35D565DF290}"/>
                  </a:ext>
                </a:extLst>
              </p14:cNvPr>
              <p14:cNvContentPartPr/>
              <p14:nvPr/>
            </p14:nvContentPartPr>
            <p14:xfrm>
              <a:off x="2352798" y="4804443"/>
              <a:ext cx="219600" cy="142560"/>
            </p14:xfrm>
          </p:contentPart>
        </mc:Choice>
        <mc:Fallback xmlns="">
          <p:pic>
            <p:nvPicPr>
              <p:cNvPr id="21" name="Ink 20">
                <a:extLst>
                  <a:ext uri="{FF2B5EF4-FFF2-40B4-BE49-F238E27FC236}">
                    <a16:creationId xmlns:a16="http://schemas.microsoft.com/office/drawing/2014/main" id="{A1F1D0B8-B769-554C-823B-B35D565DF290}"/>
                  </a:ext>
                </a:extLst>
              </p:cNvPr>
              <p:cNvPicPr/>
              <p:nvPr/>
            </p:nvPicPr>
            <p:blipFill>
              <a:blip r:embed="rId6"/>
              <a:stretch>
                <a:fillRect/>
              </a:stretch>
            </p:blipFill>
            <p:spPr>
              <a:xfrm>
                <a:off x="2345238" y="4796902"/>
                <a:ext cx="234720" cy="157642"/>
              </a:xfrm>
              <a:prstGeom prst="rect">
                <a:avLst/>
              </a:prstGeom>
            </p:spPr>
          </p:pic>
        </mc:Fallback>
      </mc:AlternateContent>
      <p:grpSp>
        <p:nvGrpSpPr>
          <p:cNvPr id="50" name="Group 49">
            <a:extLst>
              <a:ext uri="{FF2B5EF4-FFF2-40B4-BE49-F238E27FC236}">
                <a16:creationId xmlns:a16="http://schemas.microsoft.com/office/drawing/2014/main" id="{D5F47991-AF33-2340-8F09-9FE09AC24081}"/>
              </a:ext>
            </a:extLst>
          </p:cNvPr>
          <p:cNvGrpSpPr/>
          <p:nvPr/>
        </p:nvGrpSpPr>
        <p:grpSpPr>
          <a:xfrm>
            <a:off x="2139318" y="2193003"/>
            <a:ext cx="6553800" cy="3773520"/>
            <a:chOff x="2139318" y="2193003"/>
            <a:chExt cx="6553800" cy="3773520"/>
          </a:xfrm>
        </p:grpSpPr>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14AF781-7EB4-294F-9B91-5BE97313CB3C}"/>
                    </a:ext>
                  </a:extLst>
                </p14:cNvPr>
                <p14:cNvContentPartPr/>
                <p14:nvPr/>
              </p14:nvContentPartPr>
              <p14:xfrm>
                <a:off x="2596878" y="2599083"/>
                <a:ext cx="151560" cy="2340720"/>
              </p14:xfrm>
            </p:contentPart>
          </mc:Choice>
          <mc:Fallback xmlns="">
            <p:pic>
              <p:nvPicPr>
                <p:cNvPr id="4" name="Ink 3">
                  <a:extLst>
                    <a:ext uri="{FF2B5EF4-FFF2-40B4-BE49-F238E27FC236}">
                      <a16:creationId xmlns:a16="http://schemas.microsoft.com/office/drawing/2014/main" id="{914AF781-7EB4-294F-9B91-5BE97313CB3C}"/>
                    </a:ext>
                  </a:extLst>
                </p:cNvPr>
                <p:cNvPicPr/>
                <p:nvPr/>
              </p:nvPicPr>
              <p:blipFill>
                <a:blip r:embed="rId8"/>
                <a:stretch>
                  <a:fillRect/>
                </a:stretch>
              </p:blipFill>
              <p:spPr>
                <a:xfrm>
                  <a:off x="2589318" y="2591523"/>
                  <a:ext cx="166680" cy="2355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51814F4D-4C64-E84B-A216-0E45E5D2F8FE}"/>
                    </a:ext>
                  </a:extLst>
                </p14:cNvPr>
                <p14:cNvContentPartPr/>
                <p14:nvPr/>
              </p14:nvContentPartPr>
              <p14:xfrm>
                <a:off x="2640078" y="4914243"/>
                <a:ext cx="3915360" cy="327600"/>
              </p14:xfrm>
            </p:contentPart>
          </mc:Choice>
          <mc:Fallback xmlns="">
            <p:pic>
              <p:nvPicPr>
                <p:cNvPr id="5" name="Ink 4">
                  <a:extLst>
                    <a:ext uri="{FF2B5EF4-FFF2-40B4-BE49-F238E27FC236}">
                      <a16:creationId xmlns:a16="http://schemas.microsoft.com/office/drawing/2014/main" id="{51814F4D-4C64-E84B-A216-0E45E5D2F8FE}"/>
                    </a:ext>
                  </a:extLst>
                </p:cNvPr>
                <p:cNvPicPr/>
                <p:nvPr/>
              </p:nvPicPr>
              <p:blipFill>
                <a:blip r:embed="rId10"/>
                <a:stretch>
                  <a:fillRect/>
                </a:stretch>
              </p:blipFill>
              <p:spPr>
                <a:xfrm>
                  <a:off x="2632518" y="4906683"/>
                  <a:ext cx="393048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3406C40B-EA0C-544A-B3A8-F9E608D557CA}"/>
                    </a:ext>
                  </a:extLst>
                </p14:cNvPr>
                <p14:cNvContentPartPr/>
                <p14:nvPr/>
              </p14:nvContentPartPr>
              <p14:xfrm>
                <a:off x="6380118" y="5126643"/>
                <a:ext cx="195120" cy="280440"/>
              </p14:xfrm>
            </p:contentPart>
          </mc:Choice>
          <mc:Fallback xmlns="">
            <p:pic>
              <p:nvPicPr>
                <p:cNvPr id="6" name="Ink 5">
                  <a:extLst>
                    <a:ext uri="{FF2B5EF4-FFF2-40B4-BE49-F238E27FC236}">
                      <a16:creationId xmlns:a16="http://schemas.microsoft.com/office/drawing/2014/main" id="{3406C40B-EA0C-544A-B3A8-F9E608D557CA}"/>
                    </a:ext>
                  </a:extLst>
                </p:cNvPr>
                <p:cNvPicPr/>
                <p:nvPr/>
              </p:nvPicPr>
              <p:blipFill>
                <a:blip r:embed="rId12"/>
                <a:stretch>
                  <a:fillRect/>
                </a:stretch>
              </p:blipFill>
              <p:spPr>
                <a:xfrm>
                  <a:off x="6372572" y="5119083"/>
                  <a:ext cx="210212"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D05BC3FB-7460-3F4B-84F4-06326C9D482C}"/>
                    </a:ext>
                  </a:extLst>
                </p14:cNvPr>
                <p14:cNvContentPartPr/>
                <p14:nvPr/>
              </p14:nvContentPartPr>
              <p14:xfrm>
                <a:off x="6575958" y="5475843"/>
                <a:ext cx="153720" cy="164880"/>
              </p14:xfrm>
            </p:contentPart>
          </mc:Choice>
          <mc:Fallback xmlns="">
            <p:pic>
              <p:nvPicPr>
                <p:cNvPr id="8" name="Ink 7">
                  <a:extLst>
                    <a:ext uri="{FF2B5EF4-FFF2-40B4-BE49-F238E27FC236}">
                      <a16:creationId xmlns:a16="http://schemas.microsoft.com/office/drawing/2014/main" id="{D05BC3FB-7460-3F4B-84F4-06326C9D482C}"/>
                    </a:ext>
                  </a:extLst>
                </p:cNvPr>
                <p:cNvPicPr/>
                <p:nvPr/>
              </p:nvPicPr>
              <p:blipFill>
                <a:blip r:embed="rId14"/>
                <a:stretch>
                  <a:fillRect/>
                </a:stretch>
              </p:blipFill>
              <p:spPr>
                <a:xfrm>
                  <a:off x="6568416" y="5468266"/>
                  <a:ext cx="168805"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766E5849-8551-4544-BB92-282799874F10}"/>
                    </a:ext>
                  </a:extLst>
                </p14:cNvPr>
                <p14:cNvContentPartPr/>
                <p14:nvPr/>
              </p14:nvContentPartPr>
              <p14:xfrm>
                <a:off x="6585678" y="5537763"/>
                <a:ext cx="129240" cy="133560"/>
              </p14:xfrm>
            </p:contentPart>
          </mc:Choice>
          <mc:Fallback xmlns="">
            <p:pic>
              <p:nvPicPr>
                <p:cNvPr id="9" name="Ink 8">
                  <a:extLst>
                    <a:ext uri="{FF2B5EF4-FFF2-40B4-BE49-F238E27FC236}">
                      <a16:creationId xmlns:a16="http://schemas.microsoft.com/office/drawing/2014/main" id="{766E5849-8551-4544-BB92-282799874F10}"/>
                    </a:ext>
                  </a:extLst>
                </p:cNvPr>
                <p:cNvPicPr/>
                <p:nvPr/>
              </p:nvPicPr>
              <p:blipFill>
                <a:blip r:embed="rId16"/>
                <a:stretch>
                  <a:fillRect/>
                </a:stretch>
              </p:blipFill>
              <p:spPr>
                <a:xfrm>
                  <a:off x="6578118" y="5530203"/>
                  <a:ext cx="14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ABDD275A-1997-EC43-A706-D361B55AAF27}"/>
                    </a:ext>
                  </a:extLst>
                </p14:cNvPr>
                <p14:cNvContentPartPr/>
                <p14:nvPr/>
              </p14:nvContentPartPr>
              <p14:xfrm>
                <a:off x="2623878" y="2239443"/>
                <a:ext cx="20880" cy="299520"/>
              </p14:xfrm>
            </p:contentPart>
          </mc:Choice>
          <mc:Fallback xmlns="">
            <p:pic>
              <p:nvPicPr>
                <p:cNvPr id="11" name="Ink 10">
                  <a:extLst>
                    <a:ext uri="{FF2B5EF4-FFF2-40B4-BE49-F238E27FC236}">
                      <a16:creationId xmlns:a16="http://schemas.microsoft.com/office/drawing/2014/main" id="{ABDD275A-1997-EC43-A706-D361B55AAF27}"/>
                    </a:ext>
                  </a:extLst>
                </p:cNvPr>
                <p:cNvPicPr/>
                <p:nvPr/>
              </p:nvPicPr>
              <p:blipFill>
                <a:blip r:embed="rId18"/>
                <a:stretch>
                  <a:fillRect/>
                </a:stretch>
              </p:blipFill>
              <p:spPr>
                <a:xfrm>
                  <a:off x="2616318" y="2231883"/>
                  <a:ext cx="360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34B66D17-DD21-C147-92DB-C546355800B4}"/>
                    </a:ext>
                  </a:extLst>
                </p14:cNvPr>
                <p14:cNvContentPartPr/>
                <p14:nvPr/>
              </p14:nvContentPartPr>
              <p14:xfrm>
                <a:off x="2609478" y="2193003"/>
                <a:ext cx="187560" cy="328320"/>
              </p14:xfrm>
            </p:contentPart>
          </mc:Choice>
          <mc:Fallback xmlns="">
            <p:pic>
              <p:nvPicPr>
                <p:cNvPr id="12" name="Ink 11">
                  <a:extLst>
                    <a:ext uri="{FF2B5EF4-FFF2-40B4-BE49-F238E27FC236}">
                      <a16:creationId xmlns:a16="http://schemas.microsoft.com/office/drawing/2014/main" id="{34B66D17-DD21-C147-92DB-C546355800B4}"/>
                    </a:ext>
                  </a:extLst>
                </p:cNvPr>
                <p:cNvPicPr/>
                <p:nvPr/>
              </p:nvPicPr>
              <p:blipFill>
                <a:blip r:embed="rId20"/>
                <a:stretch>
                  <a:fillRect/>
                </a:stretch>
              </p:blipFill>
              <p:spPr>
                <a:xfrm>
                  <a:off x="2601918" y="2185443"/>
                  <a:ext cx="20268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226B0A20-1B6C-0440-B5D7-C80C393A7D27}"/>
                    </a:ext>
                  </a:extLst>
                </p14:cNvPr>
                <p14:cNvContentPartPr/>
                <p14:nvPr/>
              </p14:nvContentPartPr>
              <p14:xfrm>
                <a:off x="2695158" y="3375243"/>
                <a:ext cx="47880" cy="77040"/>
              </p14:xfrm>
            </p:contentPart>
          </mc:Choice>
          <mc:Fallback xmlns="">
            <p:pic>
              <p:nvPicPr>
                <p:cNvPr id="13" name="Ink 12">
                  <a:extLst>
                    <a:ext uri="{FF2B5EF4-FFF2-40B4-BE49-F238E27FC236}">
                      <a16:creationId xmlns:a16="http://schemas.microsoft.com/office/drawing/2014/main" id="{226B0A20-1B6C-0440-B5D7-C80C393A7D27}"/>
                    </a:ext>
                  </a:extLst>
                </p:cNvPr>
                <p:cNvPicPr/>
                <p:nvPr/>
              </p:nvPicPr>
              <p:blipFill>
                <a:blip r:embed="rId22"/>
                <a:stretch>
                  <a:fillRect/>
                </a:stretch>
              </p:blipFill>
              <p:spPr>
                <a:xfrm>
                  <a:off x="2687541" y="3367718"/>
                  <a:ext cx="63115" cy="9209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36C4DC21-9332-0742-AA4B-CA5D85A0BF9F}"/>
                    </a:ext>
                  </a:extLst>
                </p14:cNvPr>
                <p14:cNvContentPartPr/>
                <p14:nvPr/>
              </p14:nvContentPartPr>
              <p14:xfrm>
                <a:off x="2139318" y="3096603"/>
                <a:ext cx="209520" cy="367920"/>
              </p14:xfrm>
            </p:contentPart>
          </mc:Choice>
          <mc:Fallback xmlns="">
            <p:pic>
              <p:nvPicPr>
                <p:cNvPr id="14" name="Ink 13">
                  <a:extLst>
                    <a:ext uri="{FF2B5EF4-FFF2-40B4-BE49-F238E27FC236}">
                      <a16:creationId xmlns:a16="http://schemas.microsoft.com/office/drawing/2014/main" id="{36C4DC21-9332-0742-AA4B-CA5D85A0BF9F}"/>
                    </a:ext>
                  </a:extLst>
                </p:cNvPr>
                <p:cNvPicPr/>
                <p:nvPr/>
              </p:nvPicPr>
              <p:blipFill>
                <a:blip r:embed="rId24"/>
                <a:stretch>
                  <a:fillRect/>
                </a:stretch>
              </p:blipFill>
              <p:spPr>
                <a:xfrm>
                  <a:off x="2131758" y="3089043"/>
                  <a:ext cx="22464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CF43B606-9DD8-894C-8CD5-9D25665CBDA6}"/>
                    </a:ext>
                  </a:extLst>
                </p14:cNvPr>
                <p14:cNvContentPartPr/>
                <p14:nvPr/>
              </p14:nvContentPartPr>
              <p14:xfrm>
                <a:off x="2443518" y="3384603"/>
                <a:ext cx="103680" cy="65160"/>
              </p14:xfrm>
            </p:contentPart>
          </mc:Choice>
          <mc:Fallback xmlns="">
            <p:pic>
              <p:nvPicPr>
                <p:cNvPr id="15" name="Ink 14">
                  <a:extLst>
                    <a:ext uri="{FF2B5EF4-FFF2-40B4-BE49-F238E27FC236}">
                      <a16:creationId xmlns:a16="http://schemas.microsoft.com/office/drawing/2014/main" id="{CF43B606-9DD8-894C-8CD5-9D25665CBDA6}"/>
                    </a:ext>
                  </a:extLst>
                </p:cNvPr>
                <p:cNvPicPr/>
                <p:nvPr/>
              </p:nvPicPr>
              <p:blipFill>
                <a:blip r:embed="rId26"/>
                <a:stretch>
                  <a:fillRect/>
                </a:stretch>
              </p:blipFill>
              <p:spPr>
                <a:xfrm>
                  <a:off x="2435958" y="3377043"/>
                  <a:ext cx="1188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9F7001F3-6138-6D47-82AC-29075596826B}"/>
                    </a:ext>
                  </a:extLst>
                </p14:cNvPr>
                <p14:cNvContentPartPr/>
                <p14:nvPr/>
              </p14:nvContentPartPr>
              <p14:xfrm>
                <a:off x="2856078" y="3379923"/>
                <a:ext cx="99720" cy="13680"/>
              </p14:xfrm>
            </p:contentPart>
          </mc:Choice>
          <mc:Fallback xmlns="">
            <p:pic>
              <p:nvPicPr>
                <p:cNvPr id="27" name="Ink 26">
                  <a:extLst>
                    <a:ext uri="{FF2B5EF4-FFF2-40B4-BE49-F238E27FC236}">
                      <a16:creationId xmlns:a16="http://schemas.microsoft.com/office/drawing/2014/main" id="{9F7001F3-6138-6D47-82AC-29075596826B}"/>
                    </a:ext>
                  </a:extLst>
                </p:cNvPr>
                <p:cNvPicPr/>
                <p:nvPr/>
              </p:nvPicPr>
              <p:blipFill>
                <a:blip r:embed="rId28"/>
                <a:stretch>
                  <a:fillRect/>
                </a:stretch>
              </p:blipFill>
              <p:spPr>
                <a:xfrm>
                  <a:off x="2848545" y="3372363"/>
                  <a:ext cx="114786"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Ink 27">
                  <a:extLst>
                    <a:ext uri="{FF2B5EF4-FFF2-40B4-BE49-F238E27FC236}">
                      <a16:creationId xmlns:a16="http://schemas.microsoft.com/office/drawing/2014/main" id="{0378A845-91E2-4643-9047-CB5293E595AE}"/>
                    </a:ext>
                  </a:extLst>
                </p14:cNvPr>
                <p14:cNvContentPartPr/>
                <p14:nvPr/>
              </p14:nvContentPartPr>
              <p14:xfrm>
                <a:off x="3082158" y="3400443"/>
                <a:ext cx="75240" cy="4320"/>
              </p14:xfrm>
            </p:contentPart>
          </mc:Choice>
          <mc:Fallback xmlns="">
            <p:pic>
              <p:nvPicPr>
                <p:cNvPr id="28" name="Ink 27">
                  <a:extLst>
                    <a:ext uri="{FF2B5EF4-FFF2-40B4-BE49-F238E27FC236}">
                      <a16:creationId xmlns:a16="http://schemas.microsoft.com/office/drawing/2014/main" id="{0378A845-91E2-4643-9047-CB5293E595AE}"/>
                    </a:ext>
                  </a:extLst>
                </p:cNvPr>
                <p:cNvPicPr/>
                <p:nvPr/>
              </p:nvPicPr>
              <p:blipFill>
                <a:blip r:embed="rId30"/>
                <a:stretch>
                  <a:fillRect/>
                </a:stretch>
              </p:blipFill>
              <p:spPr>
                <a:xfrm>
                  <a:off x="3074598" y="3392196"/>
                  <a:ext cx="90360" cy="2081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9" name="Ink 28">
                  <a:extLst>
                    <a:ext uri="{FF2B5EF4-FFF2-40B4-BE49-F238E27FC236}">
                      <a16:creationId xmlns:a16="http://schemas.microsoft.com/office/drawing/2014/main" id="{05B66A5C-0B59-724A-AB2C-71DB8D716E4D}"/>
                    </a:ext>
                  </a:extLst>
                </p14:cNvPr>
                <p14:cNvContentPartPr/>
                <p14:nvPr/>
              </p14:nvContentPartPr>
              <p14:xfrm>
                <a:off x="3287718" y="3413043"/>
                <a:ext cx="57960" cy="8280"/>
              </p14:xfrm>
            </p:contentPart>
          </mc:Choice>
          <mc:Fallback xmlns="">
            <p:pic>
              <p:nvPicPr>
                <p:cNvPr id="29" name="Ink 28">
                  <a:extLst>
                    <a:ext uri="{FF2B5EF4-FFF2-40B4-BE49-F238E27FC236}">
                      <a16:creationId xmlns:a16="http://schemas.microsoft.com/office/drawing/2014/main" id="{05B66A5C-0B59-724A-AB2C-71DB8D716E4D}"/>
                    </a:ext>
                  </a:extLst>
                </p:cNvPr>
                <p:cNvPicPr/>
                <p:nvPr/>
              </p:nvPicPr>
              <p:blipFill>
                <a:blip r:embed="rId32"/>
                <a:stretch>
                  <a:fillRect/>
                </a:stretch>
              </p:blipFill>
              <p:spPr>
                <a:xfrm>
                  <a:off x="3280205" y="3405483"/>
                  <a:ext cx="72987"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0" name="Ink 29">
                  <a:extLst>
                    <a:ext uri="{FF2B5EF4-FFF2-40B4-BE49-F238E27FC236}">
                      <a16:creationId xmlns:a16="http://schemas.microsoft.com/office/drawing/2014/main" id="{C45655B0-C6CF-1E48-B317-55B258F6B9A5}"/>
                    </a:ext>
                  </a:extLst>
                </p14:cNvPr>
                <p14:cNvContentPartPr/>
                <p14:nvPr/>
              </p14:nvContentPartPr>
              <p14:xfrm>
                <a:off x="3462318" y="3429243"/>
                <a:ext cx="54720" cy="2520"/>
              </p14:xfrm>
            </p:contentPart>
          </mc:Choice>
          <mc:Fallback xmlns="">
            <p:pic>
              <p:nvPicPr>
                <p:cNvPr id="30" name="Ink 29">
                  <a:extLst>
                    <a:ext uri="{FF2B5EF4-FFF2-40B4-BE49-F238E27FC236}">
                      <a16:creationId xmlns:a16="http://schemas.microsoft.com/office/drawing/2014/main" id="{C45655B0-C6CF-1E48-B317-55B258F6B9A5}"/>
                    </a:ext>
                  </a:extLst>
                </p:cNvPr>
                <p:cNvPicPr/>
                <p:nvPr/>
              </p:nvPicPr>
              <p:blipFill>
                <a:blip r:embed="rId34"/>
                <a:stretch>
                  <a:fillRect/>
                </a:stretch>
              </p:blipFill>
              <p:spPr>
                <a:xfrm>
                  <a:off x="3454758" y="3420423"/>
                  <a:ext cx="698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1" name="Ink 30">
                  <a:extLst>
                    <a:ext uri="{FF2B5EF4-FFF2-40B4-BE49-F238E27FC236}">
                      <a16:creationId xmlns:a16="http://schemas.microsoft.com/office/drawing/2014/main" id="{622C4D31-679A-8141-ACE1-A827B4EF2F8D}"/>
                    </a:ext>
                  </a:extLst>
                </p14:cNvPr>
                <p14:cNvContentPartPr/>
                <p14:nvPr/>
              </p14:nvContentPartPr>
              <p14:xfrm>
                <a:off x="3667878" y="3450843"/>
                <a:ext cx="57600" cy="11520"/>
              </p14:xfrm>
            </p:contentPart>
          </mc:Choice>
          <mc:Fallback xmlns="">
            <p:pic>
              <p:nvPicPr>
                <p:cNvPr id="31" name="Ink 30">
                  <a:extLst>
                    <a:ext uri="{FF2B5EF4-FFF2-40B4-BE49-F238E27FC236}">
                      <a16:creationId xmlns:a16="http://schemas.microsoft.com/office/drawing/2014/main" id="{622C4D31-679A-8141-ACE1-A827B4EF2F8D}"/>
                    </a:ext>
                  </a:extLst>
                </p:cNvPr>
                <p:cNvPicPr/>
                <p:nvPr/>
              </p:nvPicPr>
              <p:blipFill>
                <a:blip r:embed="rId36"/>
                <a:stretch>
                  <a:fillRect/>
                </a:stretch>
              </p:blipFill>
              <p:spPr>
                <a:xfrm>
                  <a:off x="3660365" y="3443283"/>
                  <a:ext cx="72626"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2" name="Ink 31">
                  <a:extLst>
                    <a:ext uri="{FF2B5EF4-FFF2-40B4-BE49-F238E27FC236}">
                      <a16:creationId xmlns:a16="http://schemas.microsoft.com/office/drawing/2014/main" id="{AF232F33-725C-8C40-B510-965E3372F559}"/>
                    </a:ext>
                  </a:extLst>
                </p14:cNvPr>
                <p14:cNvContentPartPr/>
                <p14:nvPr/>
              </p14:nvContentPartPr>
              <p14:xfrm>
                <a:off x="3852558" y="3455883"/>
                <a:ext cx="45360" cy="6840"/>
              </p14:xfrm>
            </p:contentPart>
          </mc:Choice>
          <mc:Fallback xmlns="">
            <p:pic>
              <p:nvPicPr>
                <p:cNvPr id="32" name="Ink 31">
                  <a:extLst>
                    <a:ext uri="{FF2B5EF4-FFF2-40B4-BE49-F238E27FC236}">
                      <a16:creationId xmlns:a16="http://schemas.microsoft.com/office/drawing/2014/main" id="{AF232F33-725C-8C40-B510-965E3372F559}"/>
                    </a:ext>
                  </a:extLst>
                </p:cNvPr>
                <p:cNvPicPr/>
                <p:nvPr/>
              </p:nvPicPr>
              <p:blipFill>
                <a:blip r:embed="rId38"/>
                <a:stretch>
                  <a:fillRect/>
                </a:stretch>
              </p:blipFill>
              <p:spPr>
                <a:xfrm>
                  <a:off x="3844938" y="3448323"/>
                  <a:ext cx="60601"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3" name="Ink 32">
                  <a:extLst>
                    <a:ext uri="{FF2B5EF4-FFF2-40B4-BE49-F238E27FC236}">
                      <a16:creationId xmlns:a16="http://schemas.microsoft.com/office/drawing/2014/main" id="{ABBE70B7-7ACF-1E44-A476-CACF1BFCE307}"/>
                    </a:ext>
                  </a:extLst>
                </p14:cNvPr>
                <p14:cNvContentPartPr/>
                <p14:nvPr/>
              </p14:nvContentPartPr>
              <p14:xfrm>
                <a:off x="4048038" y="3445443"/>
                <a:ext cx="73440" cy="6840"/>
              </p14:xfrm>
            </p:contentPart>
          </mc:Choice>
          <mc:Fallback xmlns="">
            <p:pic>
              <p:nvPicPr>
                <p:cNvPr id="33" name="Ink 32">
                  <a:extLst>
                    <a:ext uri="{FF2B5EF4-FFF2-40B4-BE49-F238E27FC236}">
                      <a16:creationId xmlns:a16="http://schemas.microsoft.com/office/drawing/2014/main" id="{ABBE70B7-7ACF-1E44-A476-CACF1BFCE307}"/>
                    </a:ext>
                  </a:extLst>
                </p:cNvPr>
                <p:cNvPicPr/>
                <p:nvPr/>
              </p:nvPicPr>
              <p:blipFill>
                <a:blip r:embed="rId40"/>
                <a:stretch>
                  <a:fillRect/>
                </a:stretch>
              </p:blipFill>
              <p:spPr>
                <a:xfrm>
                  <a:off x="4040478" y="3437883"/>
                  <a:ext cx="885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 name="Ink 33">
                  <a:extLst>
                    <a:ext uri="{FF2B5EF4-FFF2-40B4-BE49-F238E27FC236}">
                      <a16:creationId xmlns:a16="http://schemas.microsoft.com/office/drawing/2014/main" id="{B6027CD0-2D89-4745-959E-F46EE66C98D7}"/>
                    </a:ext>
                  </a:extLst>
                </p14:cNvPr>
                <p14:cNvContentPartPr/>
                <p14:nvPr/>
              </p14:nvContentPartPr>
              <p14:xfrm>
                <a:off x="4232718" y="3456243"/>
                <a:ext cx="81000" cy="6120"/>
              </p14:xfrm>
            </p:contentPart>
          </mc:Choice>
          <mc:Fallback xmlns="">
            <p:pic>
              <p:nvPicPr>
                <p:cNvPr id="34" name="Ink 33">
                  <a:extLst>
                    <a:ext uri="{FF2B5EF4-FFF2-40B4-BE49-F238E27FC236}">
                      <a16:creationId xmlns:a16="http://schemas.microsoft.com/office/drawing/2014/main" id="{B6027CD0-2D89-4745-959E-F46EE66C98D7}"/>
                    </a:ext>
                  </a:extLst>
                </p:cNvPr>
                <p:cNvPicPr/>
                <p:nvPr/>
              </p:nvPicPr>
              <p:blipFill>
                <a:blip r:embed="rId42"/>
                <a:stretch>
                  <a:fillRect/>
                </a:stretch>
              </p:blipFill>
              <p:spPr>
                <a:xfrm>
                  <a:off x="4225158" y="3448683"/>
                  <a:ext cx="96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C057A7FD-F867-084F-B2F4-D2C1E383F434}"/>
                    </a:ext>
                  </a:extLst>
                </p14:cNvPr>
                <p14:cNvContentPartPr/>
                <p14:nvPr/>
              </p14:nvContentPartPr>
              <p14:xfrm>
                <a:off x="4417758" y="3482883"/>
                <a:ext cx="82800" cy="14400"/>
              </p14:xfrm>
            </p:contentPart>
          </mc:Choice>
          <mc:Fallback xmlns="">
            <p:pic>
              <p:nvPicPr>
                <p:cNvPr id="35" name="Ink 34">
                  <a:extLst>
                    <a:ext uri="{FF2B5EF4-FFF2-40B4-BE49-F238E27FC236}">
                      <a16:creationId xmlns:a16="http://schemas.microsoft.com/office/drawing/2014/main" id="{C057A7FD-F867-084F-B2F4-D2C1E383F434}"/>
                    </a:ext>
                  </a:extLst>
                </p:cNvPr>
                <p:cNvPicPr/>
                <p:nvPr/>
              </p:nvPicPr>
              <p:blipFill>
                <a:blip r:embed="rId44"/>
                <a:stretch>
                  <a:fillRect/>
                </a:stretch>
              </p:blipFill>
              <p:spPr>
                <a:xfrm>
                  <a:off x="4410231" y="3475323"/>
                  <a:ext cx="97855"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6" name="Ink 35">
                  <a:extLst>
                    <a:ext uri="{FF2B5EF4-FFF2-40B4-BE49-F238E27FC236}">
                      <a16:creationId xmlns:a16="http://schemas.microsoft.com/office/drawing/2014/main" id="{222042AE-EDBB-D841-8F4B-617AB226600C}"/>
                    </a:ext>
                  </a:extLst>
                </p14:cNvPr>
                <p14:cNvContentPartPr/>
                <p14:nvPr/>
              </p14:nvContentPartPr>
              <p14:xfrm>
                <a:off x="4571838" y="3504483"/>
                <a:ext cx="62280" cy="10080"/>
              </p14:xfrm>
            </p:contentPart>
          </mc:Choice>
          <mc:Fallback xmlns="">
            <p:pic>
              <p:nvPicPr>
                <p:cNvPr id="36" name="Ink 35">
                  <a:extLst>
                    <a:ext uri="{FF2B5EF4-FFF2-40B4-BE49-F238E27FC236}">
                      <a16:creationId xmlns:a16="http://schemas.microsoft.com/office/drawing/2014/main" id="{222042AE-EDBB-D841-8F4B-617AB226600C}"/>
                    </a:ext>
                  </a:extLst>
                </p:cNvPr>
                <p:cNvPicPr/>
                <p:nvPr/>
              </p:nvPicPr>
              <p:blipFill>
                <a:blip r:embed="rId46"/>
                <a:stretch>
                  <a:fillRect/>
                </a:stretch>
              </p:blipFill>
              <p:spPr>
                <a:xfrm>
                  <a:off x="4564278" y="3496923"/>
                  <a:ext cx="77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02942725-C116-EC4B-AC62-D5BD4EE61E28}"/>
                    </a:ext>
                  </a:extLst>
                </p14:cNvPr>
                <p14:cNvContentPartPr/>
                <p14:nvPr/>
              </p14:nvContentPartPr>
              <p14:xfrm>
                <a:off x="6852798" y="5515083"/>
                <a:ext cx="175680" cy="26280"/>
              </p14:xfrm>
            </p:contentPart>
          </mc:Choice>
          <mc:Fallback xmlns="">
            <p:pic>
              <p:nvPicPr>
                <p:cNvPr id="38" name="Ink 37">
                  <a:extLst>
                    <a:ext uri="{FF2B5EF4-FFF2-40B4-BE49-F238E27FC236}">
                      <a16:creationId xmlns:a16="http://schemas.microsoft.com/office/drawing/2014/main" id="{02942725-C116-EC4B-AC62-D5BD4EE61E28}"/>
                    </a:ext>
                  </a:extLst>
                </p:cNvPr>
                <p:cNvPicPr/>
                <p:nvPr/>
              </p:nvPicPr>
              <p:blipFill>
                <a:blip r:embed="rId48"/>
                <a:stretch>
                  <a:fillRect/>
                </a:stretch>
              </p:blipFill>
              <p:spPr>
                <a:xfrm>
                  <a:off x="6845238" y="5507523"/>
                  <a:ext cx="190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DD62233E-FE02-444D-8C33-5D521390872F}"/>
                    </a:ext>
                  </a:extLst>
                </p14:cNvPr>
                <p14:cNvContentPartPr/>
                <p14:nvPr/>
              </p14:nvContentPartPr>
              <p14:xfrm>
                <a:off x="6862878" y="5578803"/>
                <a:ext cx="129960" cy="61200"/>
              </p14:xfrm>
            </p:contentPart>
          </mc:Choice>
          <mc:Fallback xmlns="">
            <p:pic>
              <p:nvPicPr>
                <p:cNvPr id="39" name="Ink 38">
                  <a:extLst>
                    <a:ext uri="{FF2B5EF4-FFF2-40B4-BE49-F238E27FC236}">
                      <a16:creationId xmlns:a16="http://schemas.microsoft.com/office/drawing/2014/main" id="{DD62233E-FE02-444D-8C33-5D521390872F}"/>
                    </a:ext>
                  </a:extLst>
                </p:cNvPr>
                <p:cNvPicPr/>
                <p:nvPr/>
              </p:nvPicPr>
              <p:blipFill>
                <a:blip r:embed="rId50"/>
                <a:stretch>
                  <a:fillRect/>
                </a:stretch>
              </p:blipFill>
              <p:spPr>
                <a:xfrm>
                  <a:off x="6855297" y="5571243"/>
                  <a:ext cx="145122"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50954F61-DBF5-E542-B169-51BA16A85870}"/>
                    </a:ext>
                  </a:extLst>
                </p14:cNvPr>
                <p14:cNvContentPartPr/>
                <p14:nvPr/>
              </p14:nvContentPartPr>
              <p14:xfrm>
                <a:off x="7149078" y="5537763"/>
                <a:ext cx="172800" cy="263520"/>
              </p14:xfrm>
            </p:contentPart>
          </mc:Choice>
          <mc:Fallback xmlns="">
            <p:pic>
              <p:nvPicPr>
                <p:cNvPr id="40" name="Ink 39">
                  <a:extLst>
                    <a:ext uri="{FF2B5EF4-FFF2-40B4-BE49-F238E27FC236}">
                      <a16:creationId xmlns:a16="http://schemas.microsoft.com/office/drawing/2014/main" id="{50954F61-DBF5-E542-B169-51BA16A85870}"/>
                    </a:ext>
                  </a:extLst>
                </p:cNvPr>
                <p:cNvPicPr/>
                <p:nvPr/>
              </p:nvPicPr>
              <p:blipFill>
                <a:blip r:embed="rId52"/>
                <a:stretch>
                  <a:fillRect/>
                </a:stretch>
              </p:blipFill>
              <p:spPr>
                <a:xfrm>
                  <a:off x="7141518" y="5530203"/>
                  <a:ext cx="1879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A460F265-0CCE-5D4A-898A-CD92CFD03C99}"/>
                    </a:ext>
                  </a:extLst>
                </p14:cNvPr>
                <p14:cNvContentPartPr/>
                <p14:nvPr/>
              </p14:nvContentPartPr>
              <p14:xfrm>
                <a:off x="7383798" y="5634963"/>
                <a:ext cx="99360" cy="68760"/>
              </p14:xfrm>
            </p:contentPart>
          </mc:Choice>
          <mc:Fallback xmlns="">
            <p:pic>
              <p:nvPicPr>
                <p:cNvPr id="41" name="Ink 40">
                  <a:extLst>
                    <a:ext uri="{FF2B5EF4-FFF2-40B4-BE49-F238E27FC236}">
                      <a16:creationId xmlns:a16="http://schemas.microsoft.com/office/drawing/2014/main" id="{A460F265-0CCE-5D4A-898A-CD92CFD03C99}"/>
                    </a:ext>
                  </a:extLst>
                </p:cNvPr>
                <p:cNvPicPr/>
                <p:nvPr/>
              </p:nvPicPr>
              <p:blipFill>
                <a:blip r:embed="rId54"/>
                <a:stretch>
                  <a:fillRect/>
                </a:stretch>
              </p:blipFill>
              <p:spPr>
                <a:xfrm>
                  <a:off x="7376238" y="5627442"/>
                  <a:ext cx="114480" cy="83801"/>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D8E94850-B865-D64B-8D1F-259970B5FA8D}"/>
                    </a:ext>
                  </a:extLst>
                </p14:cNvPr>
                <p14:cNvContentPartPr/>
                <p14:nvPr/>
              </p14:nvContentPartPr>
              <p14:xfrm>
                <a:off x="7497558" y="5609403"/>
                <a:ext cx="156600" cy="259200"/>
              </p14:xfrm>
            </p:contentPart>
          </mc:Choice>
          <mc:Fallback xmlns="">
            <p:pic>
              <p:nvPicPr>
                <p:cNvPr id="42" name="Ink 41">
                  <a:extLst>
                    <a:ext uri="{FF2B5EF4-FFF2-40B4-BE49-F238E27FC236}">
                      <a16:creationId xmlns:a16="http://schemas.microsoft.com/office/drawing/2014/main" id="{D8E94850-B865-D64B-8D1F-259970B5FA8D}"/>
                    </a:ext>
                  </a:extLst>
                </p:cNvPr>
                <p:cNvPicPr/>
                <p:nvPr/>
              </p:nvPicPr>
              <p:blipFill>
                <a:blip r:embed="rId56"/>
                <a:stretch>
                  <a:fillRect/>
                </a:stretch>
              </p:blipFill>
              <p:spPr>
                <a:xfrm>
                  <a:off x="7489998" y="5601843"/>
                  <a:ext cx="171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B1BE70B6-87BD-E644-BD7A-86BAFA8BF9C0}"/>
                    </a:ext>
                  </a:extLst>
                </p14:cNvPr>
                <p14:cNvContentPartPr/>
                <p14:nvPr/>
              </p14:nvContentPartPr>
              <p14:xfrm>
                <a:off x="7678278" y="5681403"/>
                <a:ext cx="74520" cy="91800"/>
              </p14:xfrm>
            </p:contentPart>
          </mc:Choice>
          <mc:Fallback xmlns="">
            <p:pic>
              <p:nvPicPr>
                <p:cNvPr id="43" name="Ink 42">
                  <a:extLst>
                    <a:ext uri="{FF2B5EF4-FFF2-40B4-BE49-F238E27FC236}">
                      <a16:creationId xmlns:a16="http://schemas.microsoft.com/office/drawing/2014/main" id="{B1BE70B6-87BD-E644-BD7A-86BAFA8BF9C0}"/>
                    </a:ext>
                  </a:extLst>
                </p:cNvPr>
                <p:cNvPicPr/>
                <p:nvPr/>
              </p:nvPicPr>
              <p:blipFill>
                <a:blip r:embed="rId58"/>
                <a:stretch>
                  <a:fillRect/>
                </a:stretch>
              </p:blipFill>
              <p:spPr>
                <a:xfrm>
                  <a:off x="7670718" y="5673843"/>
                  <a:ext cx="896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3E5DEDF9-6AE8-3341-9E5D-98C8DCD23189}"/>
                    </a:ext>
                  </a:extLst>
                </p14:cNvPr>
                <p14:cNvContentPartPr/>
                <p14:nvPr/>
              </p14:nvContentPartPr>
              <p14:xfrm>
                <a:off x="7777278" y="5605803"/>
                <a:ext cx="320760" cy="300960"/>
              </p14:xfrm>
            </p:contentPart>
          </mc:Choice>
          <mc:Fallback xmlns="">
            <p:pic>
              <p:nvPicPr>
                <p:cNvPr id="44" name="Ink 43">
                  <a:extLst>
                    <a:ext uri="{FF2B5EF4-FFF2-40B4-BE49-F238E27FC236}">
                      <a16:creationId xmlns:a16="http://schemas.microsoft.com/office/drawing/2014/main" id="{3E5DEDF9-6AE8-3341-9E5D-98C8DCD23189}"/>
                    </a:ext>
                  </a:extLst>
                </p:cNvPr>
                <p:cNvPicPr/>
                <p:nvPr/>
              </p:nvPicPr>
              <p:blipFill>
                <a:blip r:embed="rId60"/>
                <a:stretch>
                  <a:fillRect/>
                </a:stretch>
              </p:blipFill>
              <p:spPr>
                <a:xfrm>
                  <a:off x="7769718" y="5598243"/>
                  <a:ext cx="3358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5" name="Ink 44">
                  <a:extLst>
                    <a:ext uri="{FF2B5EF4-FFF2-40B4-BE49-F238E27FC236}">
                      <a16:creationId xmlns:a16="http://schemas.microsoft.com/office/drawing/2014/main" id="{1E23FC2E-1337-D040-874A-D18A5A0A8B2C}"/>
                    </a:ext>
                  </a:extLst>
                </p14:cNvPr>
                <p14:cNvContentPartPr/>
                <p14:nvPr/>
              </p14:nvContentPartPr>
              <p14:xfrm>
                <a:off x="8176158" y="5616963"/>
                <a:ext cx="40320" cy="235080"/>
              </p14:xfrm>
            </p:contentPart>
          </mc:Choice>
          <mc:Fallback xmlns="">
            <p:pic>
              <p:nvPicPr>
                <p:cNvPr id="45" name="Ink 44">
                  <a:extLst>
                    <a:ext uri="{FF2B5EF4-FFF2-40B4-BE49-F238E27FC236}">
                      <a16:creationId xmlns:a16="http://schemas.microsoft.com/office/drawing/2014/main" id="{1E23FC2E-1337-D040-874A-D18A5A0A8B2C}"/>
                    </a:ext>
                  </a:extLst>
                </p:cNvPr>
                <p:cNvPicPr/>
                <p:nvPr/>
              </p:nvPicPr>
              <p:blipFill>
                <a:blip r:embed="rId62"/>
                <a:stretch>
                  <a:fillRect/>
                </a:stretch>
              </p:blipFill>
              <p:spPr>
                <a:xfrm>
                  <a:off x="8168598" y="5609403"/>
                  <a:ext cx="554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6" name="Ink 45">
                  <a:extLst>
                    <a:ext uri="{FF2B5EF4-FFF2-40B4-BE49-F238E27FC236}">
                      <a16:creationId xmlns:a16="http://schemas.microsoft.com/office/drawing/2014/main" id="{EFEA77DA-CF77-1645-8318-71EB328D4CE9}"/>
                    </a:ext>
                  </a:extLst>
                </p14:cNvPr>
                <p14:cNvContentPartPr/>
                <p14:nvPr/>
              </p14:nvContentPartPr>
              <p14:xfrm>
                <a:off x="8105958" y="5778963"/>
                <a:ext cx="200520" cy="84600"/>
              </p14:xfrm>
            </p:contentPart>
          </mc:Choice>
          <mc:Fallback xmlns="">
            <p:pic>
              <p:nvPicPr>
                <p:cNvPr id="46" name="Ink 45">
                  <a:extLst>
                    <a:ext uri="{FF2B5EF4-FFF2-40B4-BE49-F238E27FC236}">
                      <a16:creationId xmlns:a16="http://schemas.microsoft.com/office/drawing/2014/main" id="{EFEA77DA-CF77-1645-8318-71EB328D4CE9}"/>
                    </a:ext>
                  </a:extLst>
                </p:cNvPr>
                <p:cNvPicPr/>
                <p:nvPr/>
              </p:nvPicPr>
              <p:blipFill>
                <a:blip r:embed="rId64"/>
                <a:stretch>
                  <a:fillRect/>
                </a:stretch>
              </p:blipFill>
              <p:spPr>
                <a:xfrm>
                  <a:off x="8098398" y="5771403"/>
                  <a:ext cx="2156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7" name="Ink 46">
                  <a:extLst>
                    <a:ext uri="{FF2B5EF4-FFF2-40B4-BE49-F238E27FC236}">
                      <a16:creationId xmlns:a16="http://schemas.microsoft.com/office/drawing/2014/main" id="{78DD9145-C4FE-154A-B28B-8FC5E9E4EA12}"/>
                    </a:ext>
                  </a:extLst>
                </p14:cNvPr>
                <p14:cNvContentPartPr/>
                <p14:nvPr/>
              </p14:nvContentPartPr>
              <p14:xfrm>
                <a:off x="8321958" y="5667363"/>
                <a:ext cx="33120" cy="45360"/>
              </p14:xfrm>
            </p:contentPart>
          </mc:Choice>
          <mc:Fallback xmlns="">
            <p:pic>
              <p:nvPicPr>
                <p:cNvPr id="47" name="Ink 46">
                  <a:extLst>
                    <a:ext uri="{FF2B5EF4-FFF2-40B4-BE49-F238E27FC236}">
                      <a16:creationId xmlns:a16="http://schemas.microsoft.com/office/drawing/2014/main" id="{78DD9145-C4FE-154A-B28B-8FC5E9E4EA12}"/>
                    </a:ext>
                  </a:extLst>
                </p:cNvPr>
                <p:cNvPicPr/>
                <p:nvPr/>
              </p:nvPicPr>
              <p:blipFill>
                <a:blip r:embed="rId66"/>
                <a:stretch>
                  <a:fillRect/>
                </a:stretch>
              </p:blipFill>
              <p:spPr>
                <a:xfrm>
                  <a:off x="8314398" y="5659803"/>
                  <a:ext cx="4824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8" name="Ink 47">
                  <a:extLst>
                    <a:ext uri="{FF2B5EF4-FFF2-40B4-BE49-F238E27FC236}">
                      <a16:creationId xmlns:a16="http://schemas.microsoft.com/office/drawing/2014/main" id="{7EAD0424-B199-1B44-8A00-2020E96B3B6E}"/>
                    </a:ext>
                  </a:extLst>
                </p14:cNvPr>
                <p14:cNvContentPartPr/>
                <p14:nvPr/>
              </p14:nvContentPartPr>
              <p14:xfrm>
                <a:off x="8366238" y="5683563"/>
                <a:ext cx="42480" cy="79920"/>
              </p14:xfrm>
            </p:contentPart>
          </mc:Choice>
          <mc:Fallback xmlns="">
            <p:pic>
              <p:nvPicPr>
                <p:cNvPr id="48" name="Ink 47">
                  <a:extLst>
                    <a:ext uri="{FF2B5EF4-FFF2-40B4-BE49-F238E27FC236}">
                      <a16:creationId xmlns:a16="http://schemas.microsoft.com/office/drawing/2014/main" id="{7EAD0424-B199-1B44-8A00-2020E96B3B6E}"/>
                    </a:ext>
                  </a:extLst>
                </p:cNvPr>
                <p:cNvPicPr/>
                <p:nvPr/>
              </p:nvPicPr>
              <p:blipFill>
                <a:blip r:embed="rId68"/>
                <a:stretch>
                  <a:fillRect/>
                </a:stretch>
              </p:blipFill>
              <p:spPr>
                <a:xfrm>
                  <a:off x="8358678" y="5676003"/>
                  <a:ext cx="576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9" name="Ink 48">
                  <a:extLst>
                    <a:ext uri="{FF2B5EF4-FFF2-40B4-BE49-F238E27FC236}">
                      <a16:creationId xmlns:a16="http://schemas.microsoft.com/office/drawing/2014/main" id="{ABDE7713-4651-F749-AD79-4F1F24BFDF4F}"/>
                    </a:ext>
                  </a:extLst>
                </p14:cNvPr>
                <p14:cNvContentPartPr/>
                <p14:nvPr/>
              </p14:nvContentPartPr>
              <p14:xfrm>
                <a:off x="7494318" y="5446323"/>
                <a:ext cx="1198800" cy="520200"/>
              </p14:xfrm>
            </p:contentPart>
          </mc:Choice>
          <mc:Fallback xmlns="">
            <p:pic>
              <p:nvPicPr>
                <p:cNvPr id="49" name="Ink 48">
                  <a:extLst>
                    <a:ext uri="{FF2B5EF4-FFF2-40B4-BE49-F238E27FC236}">
                      <a16:creationId xmlns:a16="http://schemas.microsoft.com/office/drawing/2014/main" id="{ABDE7713-4651-F749-AD79-4F1F24BFDF4F}"/>
                    </a:ext>
                  </a:extLst>
                </p:cNvPr>
                <p:cNvPicPr/>
                <p:nvPr/>
              </p:nvPicPr>
              <p:blipFill>
                <a:blip r:embed="rId70"/>
                <a:stretch>
                  <a:fillRect/>
                </a:stretch>
              </p:blipFill>
              <p:spPr>
                <a:xfrm>
                  <a:off x="7486758" y="5438763"/>
                  <a:ext cx="1213920" cy="535320"/>
                </a:xfrm>
                <a:prstGeom prst="rect">
                  <a:avLst/>
                </a:prstGeom>
              </p:spPr>
            </p:pic>
          </mc:Fallback>
        </mc:AlternateContent>
      </p:grpSp>
    </p:spTree>
    <p:extLst>
      <p:ext uri="{BB962C8B-B14F-4D97-AF65-F5344CB8AC3E}">
        <p14:creationId xmlns:p14="http://schemas.microsoft.com/office/powerpoint/2010/main" val="3110255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1ADB-316C-EF49-BC16-C66AA2D86AE4}"/>
              </a:ext>
            </a:extLst>
          </p:cNvPr>
          <p:cNvSpPr>
            <a:spLocks noGrp="1"/>
          </p:cNvSpPr>
          <p:nvPr>
            <p:ph type="title"/>
          </p:nvPr>
        </p:nvSpPr>
        <p:spPr/>
        <p:txBody>
          <a:bodyPr/>
          <a:lstStyle/>
          <a:p>
            <a:r>
              <a:rPr lang="en-US" dirty="0"/>
              <a:t>What R(x) might look like? </a:t>
            </a:r>
          </a:p>
        </p:txBody>
      </p:sp>
      <p:sp>
        <p:nvSpPr>
          <p:cNvPr id="3" name="Content Placeholder 2">
            <a:extLst>
              <a:ext uri="{FF2B5EF4-FFF2-40B4-BE49-F238E27FC236}">
                <a16:creationId xmlns:a16="http://schemas.microsoft.com/office/drawing/2014/main" id="{EBDA719C-77B8-F84E-9473-199DCCC27813}"/>
              </a:ext>
            </a:extLst>
          </p:cNvPr>
          <p:cNvSpPr>
            <a:spLocks noGrp="1"/>
          </p:cNvSpPr>
          <p:nvPr>
            <p:ph idx="1"/>
          </p:nvPr>
        </p:nvSpPr>
        <p:spPr/>
        <p:txBody>
          <a:bodyPr/>
          <a:lstStyle/>
          <a:p>
            <a:r>
              <a:rPr lang="en-US" dirty="0"/>
              <a:t>Simplest possible, not constant. </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4AA0676D-C408-EF46-9048-AECA2B9909BC}"/>
                  </a:ext>
                </a:extLst>
              </p14:cNvPr>
              <p14:cNvContentPartPr/>
              <p14:nvPr/>
            </p14:nvContentPartPr>
            <p14:xfrm>
              <a:off x="3985398" y="5025483"/>
              <a:ext cx="78840" cy="101520"/>
            </p14:xfrm>
          </p:contentPart>
        </mc:Choice>
        <mc:Fallback xmlns="">
          <p:pic>
            <p:nvPicPr>
              <p:cNvPr id="20" name="Ink 19">
                <a:extLst>
                  <a:ext uri="{FF2B5EF4-FFF2-40B4-BE49-F238E27FC236}">
                    <a16:creationId xmlns:a16="http://schemas.microsoft.com/office/drawing/2014/main" id="{4AA0676D-C408-EF46-9048-AECA2B9909BC}"/>
                  </a:ext>
                </a:extLst>
              </p:cNvPr>
              <p:cNvPicPr/>
              <p:nvPr/>
            </p:nvPicPr>
            <p:blipFill>
              <a:blip r:embed="rId4"/>
              <a:stretch>
                <a:fillRect/>
              </a:stretch>
            </p:blipFill>
            <p:spPr>
              <a:xfrm>
                <a:off x="3977838" y="5017923"/>
                <a:ext cx="939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A1F1D0B8-B769-554C-823B-B35D565DF290}"/>
                  </a:ext>
                </a:extLst>
              </p14:cNvPr>
              <p14:cNvContentPartPr/>
              <p14:nvPr/>
            </p14:nvContentPartPr>
            <p14:xfrm>
              <a:off x="2352798" y="4804443"/>
              <a:ext cx="219600" cy="142560"/>
            </p14:xfrm>
          </p:contentPart>
        </mc:Choice>
        <mc:Fallback xmlns="">
          <p:pic>
            <p:nvPicPr>
              <p:cNvPr id="21" name="Ink 20">
                <a:extLst>
                  <a:ext uri="{FF2B5EF4-FFF2-40B4-BE49-F238E27FC236}">
                    <a16:creationId xmlns:a16="http://schemas.microsoft.com/office/drawing/2014/main" id="{A1F1D0B8-B769-554C-823B-B35D565DF290}"/>
                  </a:ext>
                </a:extLst>
              </p:cNvPr>
              <p:cNvPicPr/>
              <p:nvPr/>
            </p:nvPicPr>
            <p:blipFill>
              <a:blip r:embed="rId6"/>
              <a:stretch>
                <a:fillRect/>
              </a:stretch>
            </p:blipFill>
            <p:spPr>
              <a:xfrm>
                <a:off x="2345238" y="4796902"/>
                <a:ext cx="234720" cy="157642"/>
              </a:xfrm>
              <a:prstGeom prst="rect">
                <a:avLst/>
              </a:prstGeom>
            </p:spPr>
          </p:pic>
        </mc:Fallback>
      </mc:AlternateContent>
      <p:grpSp>
        <p:nvGrpSpPr>
          <p:cNvPr id="50" name="Group 49">
            <a:extLst>
              <a:ext uri="{FF2B5EF4-FFF2-40B4-BE49-F238E27FC236}">
                <a16:creationId xmlns:a16="http://schemas.microsoft.com/office/drawing/2014/main" id="{D5F47991-AF33-2340-8F09-9FE09AC24081}"/>
              </a:ext>
            </a:extLst>
          </p:cNvPr>
          <p:cNvGrpSpPr/>
          <p:nvPr/>
        </p:nvGrpSpPr>
        <p:grpSpPr>
          <a:xfrm>
            <a:off x="2139318" y="2193003"/>
            <a:ext cx="6553800" cy="3773520"/>
            <a:chOff x="2139318" y="2193003"/>
            <a:chExt cx="6553800" cy="3773520"/>
          </a:xfrm>
        </p:grpSpPr>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14AF781-7EB4-294F-9B91-5BE97313CB3C}"/>
                    </a:ext>
                  </a:extLst>
                </p14:cNvPr>
                <p14:cNvContentPartPr/>
                <p14:nvPr/>
              </p14:nvContentPartPr>
              <p14:xfrm>
                <a:off x="2596878" y="2599083"/>
                <a:ext cx="151560" cy="2340720"/>
              </p14:xfrm>
            </p:contentPart>
          </mc:Choice>
          <mc:Fallback xmlns="">
            <p:pic>
              <p:nvPicPr>
                <p:cNvPr id="4" name="Ink 3">
                  <a:extLst>
                    <a:ext uri="{FF2B5EF4-FFF2-40B4-BE49-F238E27FC236}">
                      <a16:creationId xmlns:a16="http://schemas.microsoft.com/office/drawing/2014/main" id="{914AF781-7EB4-294F-9B91-5BE97313CB3C}"/>
                    </a:ext>
                  </a:extLst>
                </p:cNvPr>
                <p:cNvPicPr/>
                <p:nvPr/>
              </p:nvPicPr>
              <p:blipFill>
                <a:blip r:embed="rId8"/>
                <a:stretch>
                  <a:fillRect/>
                </a:stretch>
              </p:blipFill>
              <p:spPr>
                <a:xfrm>
                  <a:off x="2589318" y="2591523"/>
                  <a:ext cx="166680" cy="2355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51814F4D-4C64-E84B-A216-0E45E5D2F8FE}"/>
                    </a:ext>
                  </a:extLst>
                </p14:cNvPr>
                <p14:cNvContentPartPr/>
                <p14:nvPr/>
              </p14:nvContentPartPr>
              <p14:xfrm>
                <a:off x="2640078" y="4914243"/>
                <a:ext cx="3915360" cy="327600"/>
              </p14:xfrm>
            </p:contentPart>
          </mc:Choice>
          <mc:Fallback xmlns="">
            <p:pic>
              <p:nvPicPr>
                <p:cNvPr id="5" name="Ink 4">
                  <a:extLst>
                    <a:ext uri="{FF2B5EF4-FFF2-40B4-BE49-F238E27FC236}">
                      <a16:creationId xmlns:a16="http://schemas.microsoft.com/office/drawing/2014/main" id="{51814F4D-4C64-E84B-A216-0E45E5D2F8FE}"/>
                    </a:ext>
                  </a:extLst>
                </p:cNvPr>
                <p:cNvPicPr/>
                <p:nvPr/>
              </p:nvPicPr>
              <p:blipFill>
                <a:blip r:embed="rId10"/>
                <a:stretch>
                  <a:fillRect/>
                </a:stretch>
              </p:blipFill>
              <p:spPr>
                <a:xfrm>
                  <a:off x="2632518" y="4906683"/>
                  <a:ext cx="393048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3406C40B-EA0C-544A-B3A8-F9E608D557CA}"/>
                    </a:ext>
                  </a:extLst>
                </p14:cNvPr>
                <p14:cNvContentPartPr/>
                <p14:nvPr/>
              </p14:nvContentPartPr>
              <p14:xfrm>
                <a:off x="6380118" y="5126643"/>
                <a:ext cx="195120" cy="280440"/>
              </p14:xfrm>
            </p:contentPart>
          </mc:Choice>
          <mc:Fallback xmlns="">
            <p:pic>
              <p:nvPicPr>
                <p:cNvPr id="6" name="Ink 5">
                  <a:extLst>
                    <a:ext uri="{FF2B5EF4-FFF2-40B4-BE49-F238E27FC236}">
                      <a16:creationId xmlns:a16="http://schemas.microsoft.com/office/drawing/2014/main" id="{3406C40B-EA0C-544A-B3A8-F9E608D557CA}"/>
                    </a:ext>
                  </a:extLst>
                </p:cNvPr>
                <p:cNvPicPr/>
                <p:nvPr/>
              </p:nvPicPr>
              <p:blipFill>
                <a:blip r:embed="rId12"/>
                <a:stretch>
                  <a:fillRect/>
                </a:stretch>
              </p:blipFill>
              <p:spPr>
                <a:xfrm>
                  <a:off x="6372572" y="5119083"/>
                  <a:ext cx="210212"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D05BC3FB-7460-3F4B-84F4-06326C9D482C}"/>
                    </a:ext>
                  </a:extLst>
                </p14:cNvPr>
                <p14:cNvContentPartPr/>
                <p14:nvPr/>
              </p14:nvContentPartPr>
              <p14:xfrm>
                <a:off x="6575958" y="5475843"/>
                <a:ext cx="153720" cy="164880"/>
              </p14:xfrm>
            </p:contentPart>
          </mc:Choice>
          <mc:Fallback xmlns="">
            <p:pic>
              <p:nvPicPr>
                <p:cNvPr id="8" name="Ink 7">
                  <a:extLst>
                    <a:ext uri="{FF2B5EF4-FFF2-40B4-BE49-F238E27FC236}">
                      <a16:creationId xmlns:a16="http://schemas.microsoft.com/office/drawing/2014/main" id="{D05BC3FB-7460-3F4B-84F4-06326C9D482C}"/>
                    </a:ext>
                  </a:extLst>
                </p:cNvPr>
                <p:cNvPicPr/>
                <p:nvPr/>
              </p:nvPicPr>
              <p:blipFill>
                <a:blip r:embed="rId14"/>
                <a:stretch>
                  <a:fillRect/>
                </a:stretch>
              </p:blipFill>
              <p:spPr>
                <a:xfrm>
                  <a:off x="6568416" y="5468266"/>
                  <a:ext cx="168805"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766E5849-8551-4544-BB92-282799874F10}"/>
                    </a:ext>
                  </a:extLst>
                </p14:cNvPr>
                <p14:cNvContentPartPr/>
                <p14:nvPr/>
              </p14:nvContentPartPr>
              <p14:xfrm>
                <a:off x="6585678" y="5537763"/>
                <a:ext cx="129240" cy="133560"/>
              </p14:xfrm>
            </p:contentPart>
          </mc:Choice>
          <mc:Fallback xmlns="">
            <p:pic>
              <p:nvPicPr>
                <p:cNvPr id="9" name="Ink 8">
                  <a:extLst>
                    <a:ext uri="{FF2B5EF4-FFF2-40B4-BE49-F238E27FC236}">
                      <a16:creationId xmlns:a16="http://schemas.microsoft.com/office/drawing/2014/main" id="{766E5849-8551-4544-BB92-282799874F10}"/>
                    </a:ext>
                  </a:extLst>
                </p:cNvPr>
                <p:cNvPicPr/>
                <p:nvPr/>
              </p:nvPicPr>
              <p:blipFill>
                <a:blip r:embed="rId16"/>
                <a:stretch>
                  <a:fillRect/>
                </a:stretch>
              </p:blipFill>
              <p:spPr>
                <a:xfrm>
                  <a:off x="6578118" y="5530203"/>
                  <a:ext cx="14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ABDD275A-1997-EC43-A706-D361B55AAF27}"/>
                    </a:ext>
                  </a:extLst>
                </p14:cNvPr>
                <p14:cNvContentPartPr/>
                <p14:nvPr/>
              </p14:nvContentPartPr>
              <p14:xfrm>
                <a:off x="2623878" y="2239443"/>
                <a:ext cx="20880" cy="299520"/>
              </p14:xfrm>
            </p:contentPart>
          </mc:Choice>
          <mc:Fallback xmlns="">
            <p:pic>
              <p:nvPicPr>
                <p:cNvPr id="11" name="Ink 10">
                  <a:extLst>
                    <a:ext uri="{FF2B5EF4-FFF2-40B4-BE49-F238E27FC236}">
                      <a16:creationId xmlns:a16="http://schemas.microsoft.com/office/drawing/2014/main" id="{ABDD275A-1997-EC43-A706-D361B55AAF27}"/>
                    </a:ext>
                  </a:extLst>
                </p:cNvPr>
                <p:cNvPicPr/>
                <p:nvPr/>
              </p:nvPicPr>
              <p:blipFill>
                <a:blip r:embed="rId18"/>
                <a:stretch>
                  <a:fillRect/>
                </a:stretch>
              </p:blipFill>
              <p:spPr>
                <a:xfrm>
                  <a:off x="2616318" y="2231883"/>
                  <a:ext cx="360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34B66D17-DD21-C147-92DB-C546355800B4}"/>
                    </a:ext>
                  </a:extLst>
                </p14:cNvPr>
                <p14:cNvContentPartPr/>
                <p14:nvPr/>
              </p14:nvContentPartPr>
              <p14:xfrm>
                <a:off x="2609478" y="2193003"/>
                <a:ext cx="187560" cy="328320"/>
              </p14:xfrm>
            </p:contentPart>
          </mc:Choice>
          <mc:Fallback xmlns="">
            <p:pic>
              <p:nvPicPr>
                <p:cNvPr id="12" name="Ink 11">
                  <a:extLst>
                    <a:ext uri="{FF2B5EF4-FFF2-40B4-BE49-F238E27FC236}">
                      <a16:creationId xmlns:a16="http://schemas.microsoft.com/office/drawing/2014/main" id="{34B66D17-DD21-C147-92DB-C546355800B4}"/>
                    </a:ext>
                  </a:extLst>
                </p:cNvPr>
                <p:cNvPicPr/>
                <p:nvPr/>
              </p:nvPicPr>
              <p:blipFill>
                <a:blip r:embed="rId20"/>
                <a:stretch>
                  <a:fillRect/>
                </a:stretch>
              </p:blipFill>
              <p:spPr>
                <a:xfrm>
                  <a:off x="2601918" y="2185443"/>
                  <a:ext cx="20268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226B0A20-1B6C-0440-B5D7-C80C393A7D27}"/>
                    </a:ext>
                  </a:extLst>
                </p14:cNvPr>
                <p14:cNvContentPartPr/>
                <p14:nvPr/>
              </p14:nvContentPartPr>
              <p14:xfrm>
                <a:off x="2695158" y="3375243"/>
                <a:ext cx="47880" cy="77040"/>
              </p14:xfrm>
            </p:contentPart>
          </mc:Choice>
          <mc:Fallback xmlns="">
            <p:pic>
              <p:nvPicPr>
                <p:cNvPr id="13" name="Ink 12">
                  <a:extLst>
                    <a:ext uri="{FF2B5EF4-FFF2-40B4-BE49-F238E27FC236}">
                      <a16:creationId xmlns:a16="http://schemas.microsoft.com/office/drawing/2014/main" id="{226B0A20-1B6C-0440-B5D7-C80C393A7D27}"/>
                    </a:ext>
                  </a:extLst>
                </p:cNvPr>
                <p:cNvPicPr/>
                <p:nvPr/>
              </p:nvPicPr>
              <p:blipFill>
                <a:blip r:embed="rId22"/>
                <a:stretch>
                  <a:fillRect/>
                </a:stretch>
              </p:blipFill>
              <p:spPr>
                <a:xfrm>
                  <a:off x="2687541" y="3367718"/>
                  <a:ext cx="63115" cy="9209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36C4DC21-9332-0742-AA4B-CA5D85A0BF9F}"/>
                    </a:ext>
                  </a:extLst>
                </p14:cNvPr>
                <p14:cNvContentPartPr/>
                <p14:nvPr/>
              </p14:nvContentPartPr>
              <p14:xfrm>
                <a:off x="2139318" y="3096603"/>
                <a:ext cx="209520" cy="367920"/>
              </p14:xfrm>
            </p:contentPart>
          </mc:Choice>
          <mc:Fallback xmlns="">
            <p:pic>
              <p:nvPicPr>
                <p:cNvPr id="14" name="Ink 13">
                  <a:extLst>
                    <a:ext uri="{FF2B5EF4-FFF2-40B4-BE49-F238E27FC236}">
                      <a16:creationId xmlns:a16="http://schemas.microsoft.com/office/drawing/2014/main" id="{36C4DC21-9332-0742-AA4B-CA5D85A0BF9F}"/>
                    </a:ext>
                  </a:extLst>
                </p:cNvPr>
                <p:cNvPicPr/>
                <p:nvPr/>
              </p:nvPicPr>
              <p:blipFill>
                <a:blip r:embed="rId24"/>
                <a:stretch>
                  <a:fillRect/>
                </a:stretch>
              </p:blipFill>
              <p:spPr>
                <a:xfrm>
                  <a:off x="2131758" y="3089043"/>
                  <a:ext cx="22464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CF43B606-9DD8-894C-8CD5-9D25665CBDA6}"/>
                    </a:ext>
                  </a:extLst>
                </p14:cNvPr>
                <p14:cNvContentPartPr/>
                <p14:nvPr/>
              </p14:nvContentPartPr>
              <p14:xfrm>
                <a:off x="2443518" y="3384603"/>
                <a:ext cx="103680" cy="65160"/>
              </p14:xfrm>
            </p:contentPart>
          </mc:Choice>
          <mc:Fallback xmlns="">
            <p:pic>
              <p:nvPicPr>
                <p:cNvPr id="15" name="Ink 14">
                  <a:extLst>
                    <a:ext uri="{FF2B5EF4-FFF2-40B4-BE49-F238E27FC236}">
                      <a16:creationId xmlns:a16="http://schemas.microsoft.com/office/drawing/2014/main" id="{CF43B606-9DD8-894C-8CD5-9D25665CBDA6}"/>
                    </a:ext>
                  </a:extLst>
                </p:cNvPr>
                <p:cNvPicPr/>
                <p:nvPr/>
              </p:nvPicPr>
              <p:blipFill>
                <a:blip r:embed="rId26"/>
                <a:stretch>
                  <a:fillRect/>
                </a:stretch>
              </p:blipFill>
              <p:spPr>
                <a:xfrm>
                  <a:off x="2435958" y="3377043"/>
                  <a:ext cx="1188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9F7001F3-6138-6D47-82AC-29075596826B}"/>
                    </a:ext>
                  </a:extLst>
                </p14:cNvPr>
                <p14:cNvContentPartPr/>
                <p14:nvPr/>
              </p14:nvContentPartPr>
              <p14:xfrm>
                <a:off x="2856078" y="3379923"/>
                <a:ext cx="99720" cy="13680"/>
              </p14:xfrm>
            </p:contentPart>
          </mc:Choice>
          <mc:Fallback xmlns="">
            <p:pic>
              <p:nvPicPr>
                <p:cNvPr id="27" name="Ink 26">
                  <a:extLst>
                    <a:ext uri="{FF2B5EF4-FFF2-40B4-BE49-F238E27FC236}">
                      <a16:creationId xmlns:a16="http://schemas.microsoft.com/office/drawing/2014/main" id="{9F7001F3-6138-6D47-82AC-29075596826B}"/>
                    </a:ext>
                  </a:extLst>
                </p:cNvPr>
                <p:cNvPicPr/>
                <p:nvPr/>
              </p:nvPicPr>
              <p:blipFill>
                <a:blip r:embed="rId28"/>
                <a:stretch>
                  <a:fillRect/>
                </a:stretch>
              </p:blipFill>
              <p:spPr>
                <a:xfrm>
                  <a:off x="2848545" y="3372363"/>
                  <a:ext cx="114786"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Ink 27">
                  <a:extLst>
                    <a:ext uri="{FF2B5EF4-FFF2-40B4-BE49-F238E27FC236}">
                      <a16:creationId xmlns:a16="http://schemas.microsoft.com/office/drawing/2014/main" id="{0378A845-91E2-4643-9047-CB5293E595AE}"/>
                    </a:ext>
                  </a:extLst>
                </p14:cNvPr>
                <p14:cNvContentPartPr/>
                <p14:nvPr/>
              </p14:nvContentPartPr>
              <p14:xfrm>
                <a:off x="3082158" y="3400443"/>
                <a:ext cx="75240" cy="4320"/>
              </p14:xfrm>
            </p:contentPart>
          </mc:Choice>
          <mc:Fallback xmlns="">
            <p:pic>
              <p:nvPicPr>
                <p:cNvPr id="28" name="Ink 27">
                  <a:extLst>
                    <a:ext uri="{FF2B5EF4-FFF2-40B4-BE49-F238E27FC236}">
                      <a16:creationId xmlns:a16="http://schemas.microsoft.com/office/drawing/2014/main" id="{0378A845-91E2-4643-9047-CB5293E595AE}"/>
                    </a:ext>
                  </a:extLst>
                </p:cNvPr>
                <p:cNvPicPr/>
                <p:nvPr/>
              </p:nvPicPr>
              <p:blipFill>
                <a:blip r:embed="rId30"/>
                <a:stretch>
                  <a:fillRect/>
                </a:stretch>
              </p:blipFill>
              <p:spPr>
                <a:xfrm>
                  <a:off x="3074598" y="3392196"/>
                  <a:ext cx="90360" cy="2081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9" name="Ink 28">
                  <a:extLst>
                    <a:ext uri="{FF2B5EF4-FFF2-40B4-BE49-F238E27FC236}">
                      <a16:creationId xmlns:a16="http://schemas.microsoft.com/office/drawing/2014/main" id="{05B66A5C-0B59-724A-AB2C-71DB8D716E4D}"/>
                    </a:ext>
                  </a:extLst>
                </p14:cNvPr>
                <p14:cNvContentPartPr/>
                <p14:nvPr/>
              </p14:nvContentPartPr>
              <p14:xfrm>
                <a:off x="3287718" y="3413043"/>
                <a:ext cx="57960" cy="8280"/>
              </p14:xfrm>
            </p:contentPart>
          </mc:Choice>
          <mc:Fallback xmlns="">
            <p:pic>
              <p:nvPicPr>
                <p:cNvPr id="29" name="Ink 28">
                  <a:extLst>
                    <a:ext uri="{FF2B5EF4-FFF2-40B4-BE49-F238E27FC236}">
                      <a16:creationId xmlns:a16="http://schemas.microsoft.com/office/drawing/2014/main" id="{05B66A5C-0B59-724A-AB2C-71DB8D716E4D}"/>
                    </a:ext>
                  </a:extLst>
                </p:cNvPr>
                <p:cNvPicPr/>
                <p:nvPr/>
              </p:nvPicPr>
              <p:blipFill>
                <a:blip r:embed="rId32"/>
                <a:stretch>
                  <a:fillRect/>
                </a:stretch>
              </p:blipFill>
              <p:spPr>
                <a:xfrm>
                  <a:off x="3280205" y="3405483"/>
                  <a:ext cx="72987"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0" name="Ink 29">
                  <a:extLst>
                    <a:ext uri="{FF2B5EF4-FFF2-40B4-BE49-F238E27FC236}">
                      <a16:creationId xmlns:a16="http://schemas.microsoft.com/office/drawing/2014/main" id="{C45655B0-C6CF-1E48-B317-55B258F6B9A5}"/>
                    </a:ext>
                  </a:extLst>
                </p14:cNvPr>
                <p14:cNvContentPartPr/>
                <p14:nvPr/>
              </p14:nvContentPartPr>
              <p14:xfrm>
                <a:off x="3462318" y="3429243"/>
                <a:ext cx="54720" cy="2520"/>
              </p14:xfrm>
            </p:contentPart>
          </mc:Choice>
          <mc:Fallback xmlns="">
            <p:pic>
              <p:nvPicPr>
                <p:cNvPr id="30" name="Ink 29">
                  <a:extLst>
                    <a:ext uri="{FF2B5EF4-FFF2-40B4-BE49-F238E27FC236}">
                      <a16:creationId xmlns:a16="http://schemas.microsoft.com/office/drawing/2014/main" id="{C45655B0-C6CF-1E48-B317-55B258F6B9A5}"/>
                    </a:ext>
                  </a:extLst>
                </p:cNvPr>
                <p:cNvPicPr/>
                <p:nvPr/>
              </p:nvPicPr>
              <p:blipFill>
                <a:blip r:embed="rId34"/>
                <a:stretch>
                  <a:fillRect/>
                </a:stretch>
              </p:blipFill>
              <p:spPr>
                <a:xfrm>
                  <a:off x="3454758" y="3420423"/>
                  <a:ext cx="698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1" name="Ink 30">
                  <a:extLst>
                    <a:ext uri="{FF2B5EF4-FFF2-40B4-BE49-F238E27FC236}">
                      <a16:creationId xmlns:a16="http://schemas.microsoft.com/office/drawing/2014/main" id="{622C4D31-679A-8141-ACE1-A827B4EF2F8D}"/>
                    </a:ext>
                  </a:extLst>
                </p14:cNvPr>
                <p14:cNvContentPartPr/>
                <p14:nvPr/>
              </p14:nvContentPartPr>
              <p14:xfrm>
                <a:off x="3667878" y="3450843"/>
                <a:ext cx="57600" cy="11520"/>
              </p14:xfrm>
            </p:contentPart>
          </mc:Choice>
          <mc:Fallback xmlns="">
            <p:pic>
              <p:nvPicPr>
                <p:cNvPr id="31" name="Ink 30">
                  <a:extLst>
                    <a:ext uri="{FF2B5EF4-FFF2-40B4-BE49-F238E27FC236}">
                      <a16:creationId xmlns:a16="http://schemas.microsoft.com/office/drawing/2014/main" id="{622C4D31-679A-8141-ACE1-A827B4EF2F8D}"/>
                    </a:ext>
                  </a:extLst>
                </p:cNvPr>
                <p:cNvPicPr/>
                <p:nvPr/>
              </p:nvPicPr>
              <p:blipFill>
                <a:blip r:embed="rId36"/>
                <a:stretch>
                  <a:fillRect/>
                </a:stretch>
              </p:blipFill>
              <p:spPr>
                <a:xfrm>
                  <a:off x="3660365" y="3443283"/>
                  <a:ext cx="72626"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2" name="Ink 31">
                  <a:extLst>
                    <a:ext uri="{FF2B5EF4-FFF2-40B4-BE49-F238E27FC236}">
                      <a16:creationId xmlns:a16="http://schemas.microsoft.com/office/drawing/2014/main" id="{AF232F33-725C-8C40-B510-965E3372F559}"/>
                    </a:ext>
                  </a:extLst>
                </p14:cNvPr>
                <p14:cNvContentPartPr/>
                <p14:nvPr/>
              </p14:nvContentPartPr>
              <p14:xfrm>
                <a:off x="3852558" y="3455883"/>
                <a:ext cx="45360" cy="6840"/>
              </p14:xfrm>
            </p:contentPart>
          </mc:Choice>
          <mc:Fallback xmlns="">
            <p:pic>
              <p:nvPicPr>
                <p:cNvPr id="32" name="Ink 31">
                  <a:extLst>
                    <a:ext uri="{FF2B5EF4-FFF2-40B4-BE49-F238E27FC236}">
                      <a16:creationId xmlns:a16="http://schemas.microsoft.com/office/drawing/2014/main" id="{AF232F33-725C-8C40-B510-965E3372F559}"/>
                    </a:ext>
                  </a:extLst>
                </p:cNvPr>
                <p:cNvPicPr/>
                <p:nvPr/>
              </p:nvPicPr>
              <p:blipFill>
                <a:blip r:embed="rId38"/>
                <a:stretch>
                  <a:fillRect/>
                </a:stretch>
              </p:blipFill>
              <p:spPr>
                <a:xfrm>
                  <a:off x="3844938" y="3448323"/>
                  <a:ext cx="60601"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3" name="Ink 32">
                  <a:extLst>
                    <a:ext uri="{FF2B5EF4-FFF2-40B4-BE49-F238E27FC236}">
                      <a16:creationId xmlns:a16="http://schemas.microsoft.com/office/drawing/2014/main" id="{ABBE70B7-7ACF-1E44-A476-CACF1BFCE307}"/>
                    </a:ext>
                  </a:extLst>
                </p14:cNvPr>
                <p14:cNvContentPartPr/>
                <p14:nvPr/>
              </p14:nvContentPartPr>
              <p14:xfrm>
                <a:off x="4048038" y="3445443"/>
                <a:ext cx="73440" cy="6840"/>
              </p14:xfrm>
            </p:contentPart>
          </mc:Choice>
          <mc:Fallback xmlns="">
            <p:pic>
              <p:nvPicPr>
                <p:cNvPr id="33" name="Ink 32">
                  <a:extLst>
                    <a:ext uri="{FF2B5EF4-FFF2-40B4-BE49-F238E27FC236}">
                      <a16:creationId xmlns:a16="http://schemas.microsoft.com/office/drawing/2014/main" id="{ABBE70B7-7ACF-1E44-A476-CACF1BFCE307}"/>
                    </a:ext>
                  </a:extLst>
                </p:cNvPr>
                <p:cNvPicPr/>
                <p:nvPr/>
              </p:nvPicPr>
              <p:blipFill>
                <a:blip r:embed="rId40"/>
                <a:stretch>
                  <a:fillRect/>
                </a:stretch>
              </p:blipFill>
              <p:spPr>
                <a:xfrm>
                  <a:off x="4040478" y="3437883"/>
                  <a:ext cx="885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 name="Ink 33">
                  <a:extLst>
                    <a:ext uri="{FF2B5EF4-FFF2-40B4-BE49-F238E27FC236}">
                      <a16:creationId xmlns:a16="http://schemas.microsoft.com/office/drawing/2014/main" id="{B6027CD0-2D89-4745-959E-F46EE66C98D7}"/>
                    </a:ext>
                  </a:extLst>
                </p14:cNvPr>
                <p14:cNvContentPartPr/>
                <p14:nvPr/>
              </p14:nvContentPartPr>
              <p14:xfrm>
                <a:off x="4232718" y="3456243"/>
                <a:ext cx="81000" cy="6120"/>
              </p14:xfrm>
            </p:contentPart>
          </mc:Choice>
          <mc:Fallback xmlns="">
            <p:pic>
              <p:nvPicPr>
                <p:cNvPr id="34" name="Ink 33">
                  <a:extLst>
                    <a:ext uri="{FF2B5EF4-FFF2-40B4-BE49-F238E27FC236}">
                      <a16:creationId xmlns:a16="http://schemas.microsoft.com/office/drawing/2014/main" id="{B6027CD0-2D89-4745-959E-F46EE66C98D7}"/>
                    </a:ext>
                  </a:extLst>
                </p:cNvPr>
                <p:cNvPicPr/>
                <p:nvPr/>
              </p:nvPicPr>
              <p:blipFill>
                <a:blip r:embed="rId42"/>
                <a:stretch>
                  <a:fillRect/>
                </a:stretch>
              </p:blipFill>
              <p:spPr>
                <a:xfrm>
                  <a:off x="4225158" y="3448683"/>
                  <a:ext cx="96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C057A7FD-F867-084F-B2F4-D2C1E383F434}"/>
                    </a:ext>
                  </a:extLst>
                </p14:cNvPr>
                <p14:cNvContentPartPr/>
                <p14:nvPr/>
              </p14:nvContentPartPr>
              <p14:xfrm>
                <a:off x="4417758" y="3482883"/>
                <a:ext cx="82800" cy="14400"/>
              </p14:xfrm>
            </p:contentPart>
          </mc:Choice>
          <mc:Fallback xmlns="">
            <p:pic>
              <p:nvPicPr>
                <p:cNvPr id="35" name="Ink 34">
                  <a:extLst>
                    <a:ext uri="{FF2B5EF4-FFF2-40B4-BE49-F238E27FC236}">
                      <a16:creationId xmlns:a16="http://schemas.microsoft.com/office/drawing/2014/main" id="{C057A7FD-F867-084F-B2F4-D2C1E383F434}"/>
                    </a:ext>
                  </a:extLst>
                </p:cNvPr>
                <p:cNvPicPr/>
                <p:nvPr/>
              </p:nvPicPr>
              <p:blipFill>
                <a:blip r:embed="rId44"/>
                <a:stretch>
                  <a:fillRect/>
                </a:stretch>
              </p:blipFill>
              <p:spPr>
                <a:xfrm>
                  <a:off x="4410231" y="3475323"/>
                  <a:ext cx="97855"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6" name="Ink 35">
                  <a:extLst>
                    <a:ext uri="{FF2B5EF4-FFF2-40B4-BE49-F238E27FC236}">
                      <a16:creationId xmlns:a16="http://schemas.microsoft.com/office/drawing/2014/main" id="{222042AE-EDBB-D841-8F4B-617AB226600C}"/>
                    </a:ext>
                  </a:extLst>
                </p14:cNvPr>
                <p14:cNvContentPartPr/>
                <p14:nvPr/>
              </p14:nvContentPartPr>
              <p14:xfrm>
                <a:off x="4571838" y="3504483"/>
                <a:ext cx="62280" cy="10080"/>
              </p14:xfrm>
            </p:contentPart>
          </mc:Choice>
          <mc:Fallback xmlns="">
            <p:pic>
              <p:nvPicPr>
                <p:cNvPr id="36" name="Ink 35">
                  <a:extLst>
                    <a:ext uri="{FF2B5EF4-FFF2-40B4-BE49-F238E27FC236}">
                      <a16:creationId xmlns:a16="http://schemas.microsoft.com/office/drawing/2014/main" id="{222042AE-EDBB-D841-8F4B-617AB226600C}"/>
                    </a:ext>
                  </a:extLst>
                </p:cNvPr>
                <p:cNvPicPr/>
                <p:nvPr/>
              </p:nvPicPr>
              <p:blipFill>
                <a:blip r:embed="rId46"/>
                <a:stretch>
                  <a:fillRect/>
                </a:stretch>
              </p:blipFill>
              <p:spPr>
                <a:xfrm>
                  <a:off x="4564278" y="3496923"/>
                  <a:ext cx="77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02942725-C116-EC4B-AC62-D5BD4EE61E28}"/>
                    </a:ext>
                  </a:extLst>
                </p14:cNvPr>
                <p14:cNvContentPartPr/>
                <p14:nvPr/>
              </p14:nvContentPartPr>
              <p14:xfrm>
                <a:off x="6852798" y="5515083"/>
                <a:ext cx="175680" cy="26280"/>
              </p14:xfrm>
            </p:contentPart>
          </mc:Choice>
          <mc:Fallback xmlns="">
            <p:pic>
              <p:nvPicPr>
                <p:cNvPr id="38" name="Ink 37">
                  <a:extLst>
                    <a:ext uri="{FF2B5EF4-FFF2-40B4-BE49-F238E27FC236}">
                      <a16:creationId xmlns:a16="http://schemas.microsoft.com/office/drawing/2014/main" id="{02942725-C116-EC4B-AC62-D5BD4EE61E28}"/>
                    </a:ext>
                  </a:extLst>
                </p:cNvPr>
                <p:cNvPicPr/>
                <p:nvPr/>
              </p:nvPicPr>
              <p:blipFill>
                <a:blip r:embed="rId48"/>
                <a:stretch>
                  <a:fillRect/>
                </a:stretch>
              </p:blipFill>
              <p:spPr>
                <a:xfrm>
                  <a:off x="6845238" y="5507523"/>
                  <a:ext cx="190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DD62233E-FE02-444D-8C33-5D521390872F}"/>
                    </a:ext>
                  </a:extLst>
                </p14:cNvPr>
                <p14:cNvContentPartPr/>
                <p14:nvPr/>
              </p14:nvContentPartPr>
              <p14:xfrm>
                <a:off x="6862878" y="5578803"/>
                <a:ext cx="129960" cy="61200"/>
              </p14:xfrm>
            </p:contentPart>
          </mc:Choice>
          <mc:Fallback xmlns="">
            <p:pic>
              <p:nvPicPr>
                <p:cNvPr id="39" name="Ink 38">
                  <a:extLst>
                    <a:ext uri="{FF2B5EF4-FFF2-40B4-BE49-F238E27FC236}">
                      <a16:creationId xmlns:a16="http://schemas.microsoft.com/office/drawing/2014/main" id="{DD62233E-FE02-444D-8C33-5D521390872F}"/>
                    </a:ext>
                  </a:extLst>
                </p:cNvPr>
                <p:cNvPicPr/>
                <p:nvPr/>
              </p:nvPicPr>
              <p:blipFill>
                <a:blip r:embed="rId50"/>
                <a:stretch>
                  <a:fillRect/>
                </a:stretch>
              </p:blipFill>
              <p:spPr>
                <a:xfrm>
                  <a:off x="6855297" y="5571243"/>
                  <a:ext cx="145122"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50954F61-DBF5-E542-B169-51BA16A85870}"/>
                    </a:ext>
                  </a:extLst>
                </p14:cNvPr>
                <p14:cNvContentPartPr/>
                <p14:nvPr/>
              </p14:nvContentPartPr>
              <p14:xfrm>
                <a:off x="7149078" y="5537763"/>
                <a:ext cx="172800" cy="263520"/>
              </p14:xfrm>
            </p:contentPart>
          </mc:Choice>
          <mc:Fallback xmlns="">
            <p:pic>
              <p:nvPicPr>
                <p:cNvPr id="40" name="Ink 39">
                  <a:extLst>
                    <a:ext uri="{FF2B5EF4-FFF2-40B4-BE49-F238E27FC236}">
                      <a16:creationId xmlns:a16="http://schemas.microsoft.com/office/drawing/2014/main" id="{50954F61-DBF5-E542-B169-51BA16A85870}"/>
                    </a:ext>
                  </a:extLst>
                </p:cNvPr>
                <p:cNvPicPr/>
                <p:nvPr/>
              </p:nvPicPr>
              <p:blipFill>
                <a:blip r:embed="rId52"/>
                <a:stretch>
                  <a:fillRect/>
                </a:stretch>
              </p:blipFill>
              <p:spPr>
                <a:xfrm>
                  <a:off x="7141518" y="5530203"/>
                  <a:ext cx="1879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A460F265-0CCE-5D4A-898A-CD92CFD03C99}"/>
                    </a:ext>
                  </a:extLst>
                </p14:cNvPr>
                <p14:cNvContentPartPr/>
                <p14:nvPr/>
              </p14:nvContentPartPr>
              <p14:xfrm>
                <a:off x="7383798" y="5634963"/>
                <a:ext cx="99360" cy="68760"/>
              </p14:xfrm>
            </p:contentPart>
          </mc:Choice>
          <mc:Fallback xmlns="">
            <p:pic>
              <p:nvPicPr>
                <p:cNvPr id="41" name="Ink 40">
                  <a:extLst>
                    <a:ext uri="{FF2B5EF4-FFF2-40B4-BE49-F238E27FC236}">
                      <a16:creationId xmlns:a16="http://schemas.microsoft.com/office/drawing/2014/main" id="{A460F265-0CCE-5D4A-898A-CD92CFD03C99}"/>
                    </a:ext>
                  </a:extLst>
                </p:cNvPr>
                <p:cNvPicPr/>
                <p:nvPr/>
              </p:nvPicPr>
              <p:blipFill>
                <a:blip r:embed="rId54"/>
                <a:stretch>
                  <a:fillRect/>
                </a:stretch>
              </p:blipFill>
              <p:spPr>
                <a:xfrm>
                  <a:off x="7376238" y="5627442"/>
                  <a:ext cx="114480" cy="83801"/>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D8E94850-B865-D64B-8D1F-259970B5FA8D}"/>
                    </a:ext>
                  </a:extLst>
                </p14:cNvPr>
                <p14:cNvContentPartPr/>
                <p14:nvPr/>
              </p14:nvContentPartPr>
              <p14:xfrm>
                <a:off x="7497558" y="5609403"/>
                <a:ext cx="156600" cy="259200"/>
              </p14:xfrm>
            </p:contentPart>
          </mc:Choice>
          <mc:Fallback xmlns="">
            <p:pic>
              <p:nvPicPr>
                <p:cNvPr id="42" name="Ink 41">
                  <a:extLst>
                    <a:ext uri="{FF2B5EF4-FFF2-40B4-BE49-F238E27FC236}">
                      <a16:creationId xmlns:a16="http://schemas.microsoft.com/office/drawing/2014/main" id="{D8E94850-B865-D64B-8D1F-259970B5FA8D}"/>
                    </a:ext>
                  </a:extLst>
                </p:cNvPr>
                <p:cNvPicPr/>
                <p:nvPr/>
              </p:nvPicPr>
              <p:blipFill>
                <a:blip r:embed="rId56"/>
                <a:stretch>
                  <a:fillRect/>
                </a:stretch>
              </p:blipFill>
              <p:spPr>
                <a:xfrm>
                  <a:off x="7489998" y="5601843"/>
                  <a:ext cx="171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B1BE70B6-87BD-E644-BD7A-86BAFA8BF9C0}"/>
                    </a:ext>
                  </a:extLst>
                </p14:cNvPr>
                <p14:cNvContentPartPr/>
                <p14:nvPr/>
              </p14:nvContentPartPr>
              <p14:xfrm>
                <a:off x="7678278" y="5681403"/>
                <a:ext cx="74520" cy="91800"/>
              </p14:xfrm>
            </p:contentPart>
          </mc:Choice>
          <mc:Fallback xmlns="">
            <p:pic>
              <p:nvPicPr>
                <p:cNvPr id="43" name="Ink 42">
                  <a:extLst>
                    <a:ext uri="{FF2B5EF4-FFF2-40B4-BE49-F238E27FC236}">
                      <a16:creationId xmlns:a16="http://schemas.microsoft.com/office/drawing/2014/main" id="{B1BE70B6-87BD-E644-BD7A-86BAFA8BF9C0}"/>
                    </a:ext>
                  </a:extLst>
                </p:cNvPr>
                <p:cNvPicPr/>
                <p:nvPr/>
              </p:nvPicPr>
              <p:blipFill>
                <a:blip r:embed="rId58"/>
                <a:stretch>
                  <a:fillRect/>
                </a:stretch>
              </p:blipFill>
              <p:spPr>
                <a:xfrm>
                  <a:off x="7670718" y="5673843"/>
                  <a:ext cx="896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3E5DEDF9-6AE8-3341-9E5D-98C8DCD23189}"/>
                    </a:ext>
                  </a:extLst>
                </p14:cNvPr>
                <p14:cNvContentPartPr/>
                <p14:nvPr/>
              </p14:nvContentPartPr>
              <p14:xfrm>
                <a:off x="7777278" y="5605803"/>
                <a:ext cx="320760" cy="300960"/>
              </p14:xfrm>
            </p:contentPart>
          </mc:Choice>
          <mc:Fallback xmlns="">
            <p:pic>
              <p:nvPicPr>
                <p:cNvPr id="44" name="Ink 43">
                  <a:extLst>
                    <a:ext uri="{FF2B5EF4-FFF2-40B4-BE49-F238E27FC236}">
                      <a16:creationId xmlns:a16="http://schemas.microsoft.com/office/drawing/2014/main" id="{3E5DEDF9-6AE8-3341-9E5D-98C8DCD23189}"/>
                    </a:ext>
                  </a:extLst>
                </p:cNvPr>
                <p:cNvPicPr/>
                <p:nvPr/>
              </p:nvPicPr>
              <p:blipFill>
                <a:blip r:embed="rId60"/>
                <a:stretch>
                  <a:fillRect/>
                </a:stretch>
              </p:blipFill>
              <p:spPr>
                <a:xfrm>
                  <a:off x="7769718" y="5598243"/>
                  <a:ext cx="3358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5" name="Ink 44">
                  <a:extLst>
                    <a:ext uri="{FF2B5EF4-FFF2-40B4-BE49-F238E27FC236}">
                      <a16:creationId xmlns:a16="http://schemas.microsoft.com/office/drawing/2014/main" id="{1E23FC2E-1337-D040-874A-D18A5A0A8B2C}"/>
                    </a:ext>
                  </a:extLst>
                </p14:cNvPr>
                <p14:cNvContentPartPr/>
                <p14:nvPr/>
              </p14:nvContentPartPr>
              <p14:xfrm>
                <a:off x="8176158" y="5616963"/>
                <a:ext cx="40320" cy="235080"/>
              </p14:xfrm>
            </p:contentPart>
          </mc:Choice>
          <mc:Fallback xmlns="">
            <p:pic>
              <p:nvPicPr>
                <p:cNvPr id="45" name="Ink 44">
                  <a:extLst>
                    <a:ext uri="{FF2B5EF4-FFF2-40B4-BE49-F238E27FC236}">
                      <a16:creationId xmlns:a16="http://schemas.microsoft.com/office/drawing/2014/main" id="{1E23FC2E-1337-D040-874A-D18A5A0A8B2C}"/>
                    </a:ext>
                  </a:extLst>
                </p:cNvPr>
                <p:cNvPicPr/>
                <p:nvPr/>
              </p:nvPicPr>
              <p:blipFill>
                <a:blip r:embed="rId62"/>
                <a:stretch>
                  <a:fillRect/>
                </a:stretch>
              </p:blipFill>
              <p:spPr>
                <a:xfrm>
                  <a:off x="8168598" y="5609403"/>
                  <a:ext cx="554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6" name="Ink 45">
                  <a:extLst>
                    <a:ext uri="{FF2B5EF4-FFF2-40B4-BE49-F238E27FC236}">
                      <a16:creationId xmlns:a16="http://schemas.microsoft.com/office/drawing/2014/main" id="{EFEA77DA-CF77-1645-8318-71EB328D4CE9}"/>
                    </a:ext>
                  </a:extLst>
                </p14:cNvPr>
                <p14:cNvContentPartPr/>
                <p14:nvPr/>
              </p14:nvContentPartPr>
              <p14:xfrm>
                <a:off x="8105958" y="5778963"/>
                <a:ext cx="200520" cy="84600"/>
              </p14:xfrm>
            </p:contentPart>
          </mc:Choice>
          <mc:Fallback xmlns="">
            <p:pic>
              <p:nvPicPr>
                <p:cNvPr id="46" name="Ink 45">
                  <a:extLst>
                    <a:ext uri="{FF2B5EF4-FFF2-40B4-BE49-F238E27FC236}">
                      <a16:creationId xmlns:a16="http://schemas.microsoft.com/office/drawing/2014/main" id="{EFEA77DA-CF77-1645-8318-71EB328D4CE9}"/>
                    </a:ext>
                  </a:extLst>
                </p:cNvPr>
                <p:cNvPicPr/>
                <p:nvPr/>
              </p:nvPicPr>
              <p:blipFill>
                <a:blip r:embed="rId64"/>
                <a:stretch>
                  <a:fillRect/>
                </a:stretch>
              </p:blipFill>
              <p:spPr>
                <a:xfrm>
                  <a:off x="8098398" y="5771403"/>
                  <a:ext cx="2156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7" name="Ink 46">
                  <a:extLst>
                    <a:ext uri="{FF2B5EF4-FFF2-40B4-BE49-F238E27FC236}">
                      <a16:creationId xmlns:a16="http://schemas.microsoft.com/office/drawing/2014/main" id="{78DD9145-C4FE-154A-B28B-8FC5E9E4EA12}"/>
                    </a:ext>
                  </a:extLst>
                </p14:cNvPr>
                <p14:cNvContentPartPr/>
                <p14:nvPr/>
              </p14:nvContentPartPr>
              <p14:xfrm>
                <a:off x="8321958" y="5667363"/>
                <a:ext cx="33120" cy="45360"/>
              </p14:xfrm>
            </p:contentPart>
          </mc:Choice>
          <mc:Fallback xmlns="">
            <p:pic>
              <p:nvPicPr>
                <p:cNvPr id="47" name="Ink 46">
                  <a:extLst>
                    <a:ext uri="{FF2B5EF4-FFF2-40B4-BE49-F238E27FC236}">
                      <a16:creationId xmlns:a16="http://schemas.microsoft.com/office/drawing/2014/main" id="{78DD9145-C4FE-154A-B28B-8FC5E9E4EA12}"/>
                    </a:ext>
                  </a:extLst>
                </p:cNvPr>
                <p:cNvPicPr/>
                <p:nvPr/>
              </p:nvPicPr>
              <p:blipFill>
                <a:blip r:embed="rId66"/>
                <a:stretch>
                  <a:fillRect/>
                </a:stretch>
              </p:blipFill>
              <p:spPr>
                <a:xfrm>
                  <a:off x="8314398" y="5659803"/>
                  <a:ext cx="4824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8" name="Ink 47">
                  <a:extLst>
                    <a:ext uri="{FF2B5EF4-FFF2-40B4-BE49-F238E27FC236}">
                      <a16:creationId xmlns:a16="http://schemas.microsoft.com/office/drawing/2014/main" id="{7EAD0424-B199-1B44-8A00-2020E96B3B6E}"/>
                    </a:ext>
                  </a:extLst>
                </p14:cNvPr>
                <p14:cNvContentPartPr/>
                <p14:nvPr/>
              </p14:nvContentPartPr>
              <p14:xfrm>
                <a:off x="8366238" y="5683563"/>
                <a:ext cx="42480" cy="79920"/>
              </p14:xfrm>
            </p:contentPart>
          </mc:Choice>
          <mc:Fallback xmlns="">
            <p:pic>
              <p:nvPicPr>
                <p:cNvPr id="48" name="Ink 47">
                  <a:extLst>
                    <a:ext uri="{FF2B5EF4-FFF2-40B4-BE49-F238E27FC236}">
                      <a16:creationId xmlns:a16="http://schemas.microsoft.com/office/drawing/2014/main" id="{7EAD0424-B199-1B44-8A00-2020E96B3B6E}"/>
                    </a:ext>
                  </a:extLst>
                </p:cNvPr>
                <p:cNvPicPr/>
                <p:nvPr/>
              </p:nvPicPr>
              <p:blipFill>
                <a:blip r:embed="rId68"/>
                <a:stretch>
                  <a:fillRect/>
                </a:stretch>
              </p:blipFill>
              <p:spPr>
                <a:xfrm>
                  <a:off x="8358678" y="5676003"/>
                  <a:ext cx="576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9" name="Ink 48">
                  <a:extLst>
                    <a:ext uri="{FF2B5EF4-FFF2-40B4-BE49-F238E27FC236}">
                      <a16:creationId xmlns:a16="http://schemas.microsoft.com/office/drawing/2014/main" id="{ABDE7713-4651-F749-AD79-4F1F24BFDF4F}"/>
                    </a:ext>
                  </a:extLst>
                </p14:cNvPr>
                <p14:cNvContentPartPr/>
                <p14:nvPr/>
              </p14:nvContentPartPr>
              <p14:xfrm>
                <a:off x="7494318" y="5446323"/>
                <a:ext cx="1198800" cy="520200"/>
              </p14:xfrm>
            </p:contentPart>
          </mc:Choice>
          <mc:Fallback xmlns="">
            <p:pic>
              <p:nvPicPr>
                <p:cNvPr id="49" name="Ink 48">
                  <a:extLst>
                    <a:ext uri="{FF2B5EF4-FFF2-40B4-BE49-F238E27FC236}">
                      <a16:creationId xmlns:a16="http://schemas.microsoft.com/office/drawing/2014/main" id="{ABDE7713-4651-F749-AD79-4F1F24BFDF4F}"/>
                    </a:ext>
                  </a:extLst>
                </p:cNvPr>
                <p:cNvPicPr/>
                <p:nvPr/>
              </p:nvPicPr>
              <p:blipFill>
                <a:blip r:embed="rId70"/>
                <a:stretch>
                  <a:fillRect/>
                </a:stretch>
              </p:blipFill>
              <p:spPr>
                <a:xfrm>
                  <a:off x="7486758" y="5438763"/>
                  <a:ext cx="1213920" cy="535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1">
            <p14:nvContentPartPr>
              <p14:cNvPr id="7" name="Ink 6">
                <a:extLst>
                  <a:ext uri="{FF2B5EF4-FFF2-40B4-BE49-F238E27FC236}">
                    <a16:creationId xmlns:a16="http://schemas.microsoft.com/office/drawing/2014/main" id="{E5E09736-4F8B-134F-AD4E-D2A218F91193}"/>
                  </a:ext>
                </a:extLst>
              </p14:cNvPr>
              <p14:cNvContentPartPr/>
              <p14:nvPr/>
            </p14:nvContentPartPr>
            <p14:xfrm>
              <a:off x="946638" y="3136563"/>
              <a:ext cx="7169400" cy="1699560"/>
            </p14:xfrm>
          </p:contentPart>
        </mc:Choice>
        <mc:Fallback xmlns="">
          <p:pic>
            <p:nvPicPr>
              <p:cNvPr id="7" name="Ink 6">
                <a:extLst>
                  <a:ext uri="{FF2B5EF4-FFF2-40B4-BE49-F238E27FC236}">
                    <a16:creationId xmlns:a16="http://schemas.microsoft.com/office/drawing/2014/main" id="{E5E09736-4F8B-134F-AD4E-D2A218F91193}"/>
                  </a:ext>
                </a:extLst>
              </p:cNvPr>
              <p:cNvPicPr/>
              <p:nvPr/>
            </p:nvPicPr>
            <p:blipFill>
              <a:blip r:embed="rId72"/>
              <a:stretch>
                <a:fillRect/>
              </a:stretch>
            </p:blipFill>
            <p:spPr>
              <a:xfrm>
                <a:off x="937998" y="3127563"/>
                <a:ext cx="7187040" cy="1717200"/>
              </a:xfrm>
              <a:prstGeom prst="rect">
                <a:avLst/>
              </a:prstGeom>
            </p:spPr>
          </p:pic>
        </mc:Fallback>
      </mc:AlternateContent>
    </p:spTree>
    <p:extLst>
      <p:ext uri="{BB962C8B-B14F-4D97-AF65-F5344CB8AC3E}">
        <p14:creationId xmlns:p14="http://schemas.microsoft.com/office/powerpoint/2010/main" val="3246183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1ADB-316C-EF49-BC16-C66AA2D86AE4}"/>
              </a:ext>
            </a:extLst>
          </p:cNvPr>
          <p:cNvSpPr>
            <a:spLocks noGrp="1"/>
          </p:cNvSpPr>
          <p:nvPr>
            <p:ph type="title"/>
          </p:nvPr>
        </p:nvSpPr>
        <p:spPr/>
        <p:txBody>
          <a:bodyPr/>
          <a:lstStyle/>
          <a:p>
            <a:r>
              <a:rPr lang="en-US" dirty="0"/>
              <a:t>What R(x) might look like? </a:t>
            </a:r>
          </a:p>
        </p:txBody>
      </p:sp>
      <p:sp>
        <p:nvSpPr>
          <p:cNvPr id="3" name="Content Placeholder 2">
            <a:extLst>
              <a:ext uri="{FF2B5EF4-FFF2-40B4-BE49-F238E27FC236}">
                <a16:creationId xmlns:a16="http://schemas.microsoft.com/office/drawing/2014/main" id="{EBDA719C-77B8-F84E-9473-199DCCC27813}"/>
              </a:ext>
            </a:extLst>
          </p:cNvPr>
          <p:cNvSpPr>
            <a:spLocks noGrp="1"/>
          </p:cNvSpPr>
          <p:nvPr>
            <p:ph idx="1"/>
          </p:nvPr>
        </p:nvSpPr>
        <p:spPr/>
        <p:txBody>
          <a:bodyPr/>
          <a:lstStyle/>
          <a:p>
            <a:endParaRPr lang="en-US"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43826DAB-9AA5-FF46-B33D-FB1A6698AA3C}"/>
                  </a:ext>
                </a:extLst>
              </p14:cNvPr>
              <p14:cNvContentPartPr/>
              <p14:nvPr/>
            </p14:nvContentPartPr>
            <p14:xfrm>
              <a:off x="2722518" y="3400443"/>
              <a:ext cx="2021040" cy="3023640"/>
            </p14:xfrm>
          </p:contentPart>
        </mc:Choice>
        <mc:Fallback xmlns="">
          <p:pic>
            <p:nvPicPr>
              <p:cNvPr id="18" name="Ink 17">
                <a:extLst>
                  <a:ext uri="{FF2B5EF4-FFF2-40B4-BE49-F238E27FC236}">
                    <a16:creationId xmlns:a16="http://schemas.microsoft.com/office/drawing/2014/main" id="{43826DAB-9AA5-FF46-B33D-FB1A6698AA3C}"/>
                  </a:ext>
                </a:extLst>
              </p:cNvPr>
              <p:cNvPicPr/>
              <p:nvPr/>
            </p:nvPicPr>
            <p:blipFill>
              <a:blip r:embed="rId4"/>
              <a:stretch>
                <a:fillRect/>
              </a:stretch>
            </p:blipFill>
            <p:spPr>
              <a:xfrm>
                <a:off x="2714959" y="3392883"/>
                <a:ext cx="2036157" cy="3038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AA0676D-C408-EF46-9048-AECA2B9909BC}"/>
                  </a:ext>
                </a:extLst>
              </p14:cNvPr>
              <p14:cNvContentPartPr/>
              <p14:nvPr/>
            </p14:nvContentPartPr>
            <p14:xfrm>
              <a:off x="3985398" y="5025483"/>
              <a:ext cx="78840" cy="101520"/>
            </p14:xfrm>
          </p:contentPart>
        </mc:Choice>
        <mc:Fallback xmlns="">
          <p:pic>
            <p:nvPicPr>
              <p:cNvPr id="20" name="Ink 19">
                <a:extLst>
                  <a:ext uri="{FF2B5EF4-FFF2-40B4-BE49-F238E27FC236}">
                    <a16:creationId xmlns:a16="http://schemas.microsoft.com/office/drawing/2014/main" id="{4AA0676D-C408-EF46-9048-AECA2B9909BC}"/>
                  </a:ext>
                </a:extLst>
              </p:cNvPr>
              <p:cNvPicPr/>
              <p:nvPr/>
            </p:nvPicPr>
            <p:blipFill>
              <a:blip r:embed="rId6"/>
              <a:stretch>
                <a:fillRect/>
              </a:stretch>
            </p:blipFill>
            <p:spPr>
              <a:xfrm>
                <a:off x="3977838" y="5017923"/>
                <a:ext cx="939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A1F1D0B8-B769-554C-823B-B35D565DF290}"/>
                  </a:ext>
                </a:extLst>
              </p14:cNvPr>
              <p14:cNvContentPartPr/>
              <p14:nvPr/>
            </p14:nvContentPartPr>
            <p14:xfrm>
              <a:off x="2352798" y="4804443"/>
              <a:ext cx="219600" cy="142560"/>
            </p14:xfrm>
          </p:contentPart>
        </mc:Choice>
        <mc:Fallback xmlns="">
          <p:pic>
            <p:nvPicPr>
              <p:cNvPr id="21" name="Ink 20">
                <a:extLst>
                  <a:ext uri="{FF2B5EF4-FFF2-40B4-BE49-F238E27FC236}">
                    <a16:creationId xmlns:a16="http://schemas.microsoft.com/office/drawing/2014/main" id="{A1F1D0B8-B769-554C-823B-B35D565DF290}"/>
                  </a:ext>
                </a:extLst>
              </p:cNvPr>
              <p:cNvPicPr/>
              <p:nvPr/>
            </p:nvPicPr>
            <p:blipFill>
              <a:blip r:embed="rId8"/>
              <a:stretch>
                <a:fillRect/>
              </a:stretch>
            </p:blipFill>
            <p:spPr>
              <a:xfrm>
                <a:off x="2345238" y="4796902"/>
                <a:ext cx="234720" cy="157642"/>
              </a:xfrm>
              <a:prstGeom prst="rect">
                <a:avLst/>
              </a:prstGeom>
            </p:spPr>
          </p:pic>
        </mc:Fallback>
      </mc:AlternateContent>
      <p:grpSp>
        <p:nvGrpSpPr>
          <p:cNvPr id="50" name="Group 49">
            <a:extLst>
              <a:ext uri="{FF2B5EF4-FFF2-40B4-BE49-F238E27FC236}">
                <a16:creationId xmlns:a16="http://schemas.microsoft.com/office/drawing/2014/main" id="{D5F47991-AF33-2340-8F09-9FE09AC24081}"/>
              </a:ext>
            </a:extLst>
          </p:cNvPr>
          <p:cNvGrpSpPr/>
          <p:nvPr/>
        </p:nvGrpSpPr>
        <p:grpSpPr>
          <a:xfrm>
            <a:off x="2139318" y="2193003"/>
            <a:ext cx="6553800" cy="3773520"/>
            <a:chOff x="2139318" y="2193003"/>
            <a:chExt cx="6553800" cy="3773520"/>
          </a:xfrm>
        </p:grpSpPr>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914AF781-7EB4-294F-9B91-5BE97313CB3C}"/>
                    </a:ext>
                  </a:extLst>
                </p14:cNvPr>
                <p14:cNvContentPartPr/>
                <p14:nvPr/>
              </p14:nvContentPartPr>
              <p14:xfrm>
                <a:off x="2596878" y="2599083"/>
                <a:ext cx="151560" cy="2340720"/>
              </p14:xfrm>
            </p:contentPart>
          </mc:Choice>
          <mc:Fallback xmlns="">
            <p:pic>
              <p:nvPicPr>
                <p:cNvPr id="4" name="Ink 3">
                  <a:extLst>
                    <a:ext uri="{FF2B5EF4-FFF2-40B4-BE49-F238E27FC236}">
                      <a16:creationId xmlns:a16="http://schemas.microsoft.com/office/drawing/2014/main" id="{914AF781-7EB4-294F-9B91-5BE97313CB3C}"/>
                    </a:ext>
                  </a:extLst>
                </p:cNvPr>
                <p:cNvPicPr/>
                <p:nvPr/>
              </p:nvPicPr>
              <p:blipFill>
                <a:blip r:embed="rId10"/>
                <a:stretch>
                  <a:fillRect/>
                </a:stretch>
              </p:blipFill>
              <p:spPr>
                <a:xfrm>
                  <a:off x="2589318" y="2591523"/>
                  <a:ext cx="166680" cy="2355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51814F4D-4C64-E84B-A216-0E45E5D2F8FE}"/>
                    </a:ext>
                  </a:extLst>
                </p14:cNvPr>
                <p14:cNvContentPartPr/>
                <p14:nvPr/>
              </p14:nvContentPartPr>
              <p14:xfrm>
                <a:off x="2640078" y="4914243"/>
                <a:ext cx="3915360" cy="327600"/>
              </p14:xfrm>
            </p:contentPart>
          </mc:Choice>
          <mc:Fallback xmlns="">
            <p:pic>
              <p:nvPicPr>
                <p:cNvPr id="5" name="Ink 4">
                  <a:extLst>
                    <a:ext uri="{FF2B5EF4-FFF2-40B4-BE49-F238E27FC236}">
                      <a16:creationId xmlns:a16="http://schemas.microsoft.com/office/drawing/2014/main" id="{51814F4D-4C64-E84B-A216-0E45E5D2F8FE}"/>
                    </a:ext>
                  </a:extLst>
                </p:cNvPr>
                <p:cNvPicPr/>
                <p:nvPr/>
              </p:nvPicPr>
              <p:blipFill>
                <a:blip r:embed="rId12"/>
                <a:stretch>
                  <a:fillRect/>
                </a:stretch>
              </p:blipFill>
              <p:spPr>
                <a:xfrm>
                  <a:off x="2632518" y="4906683"/>
                  <a:ext cx="393048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3406C40B-EA0C-544A-B3A8-F9E608D557CA}"/>
                    </a:ext>
                  </a:extLst>
                </p14:cNvPr>
                <p14:cNvContentPartPr/>
                <p14:nvPr/>
              </p14:nvContentPartPr>
              <p14:xfrm>
                <a:off x="6380118" y="5126643"/>
                <a:ext cx="195120" cy="280440"/>
              </p14:xfrm>
            </p:contentPart>
          </mc:Choice>
          <mc:Fallback xmlns="">
            <p:pic>
              <p:nvPicPr>
                <p:cNvPr id="6" name="Ink 5">
                  <a:extLst>
                    <a:ext uri="{FF2B5EF4-FFF2-40B4-BE49-F238E27FC236}">
                      <a16:creationId xmlns:a16="http://schemas.microsoft.com/office/drawing/2014/main" id="{3406C40B-EA0C-544A-B3A8-F9E608D557CA}"/>
                    </a:ext>
                  </a:extLst>
                </p:cNvPr>
                <p:cNvPicPr/>
                <p:nvPr/>
              </p:nvPicPr>
              <p:blipFill>
                <a:blip r:embed="rId14"/>
                <a:stretch>
                  <a:fillRect/>
                </a:stretch>
              </p:blipFill>
              <p:spPr>
                <a:xfrm>
                  <a:off x="6372572" y="5119083"/>
                  <a:ext cx="210212"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D05BC3FB-7460-3F4B-84F4-06326C9D482C}"/>
                    </a:ext>
                  </a:extLst>
                </p14:cNvPr>
                <p14:cNvContentPartPr/>
                <p14:nvPr/>
              </p14:nvContentPartPr>
              <p14:xfrm>
                <a:off x="6575958" y="5475843"/>
                <a:ext cx="153720" cy="164880"/>
              </p14:xfrm>
            </p:contentPart>
          </mc:Choice>
          <mc:Fallback xmlns="">
            <p:pic>
              <p:nvPicPr>
                <p:cNvPr id="8" name="Ink 7">
                  <a:extLst>
                    <a:ext uri="{FF2B5EF4-FFF2-40B4-BE49-F238E27FC236}">
                      <a16:creationId xmlns:a16="http://schemas.microsoft.com/office/drawing/2014/main" id="{D05BC3FB-7460-3F4B-84F4-06326C9D482C}"/>
                    </a:ext>
                  </a:extLst>
                </p:cNvPr>
                <p:cNvPicPr/>
                <p:nvPr/>
              </p:nvPicPr>
              <p:blipFill>
                <a:blip r:embed="rId16"/>
                <a:stretch>
                  <a:fillRect/>
                </a:stretch>
              </p:blipFill>
              <p:spPr>
                <a:xfrm>
                  <a:off x="6568416" y="5468266"/>
                  <a:ext cx="168805"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766E5849-8551-4544-BB92-282799874F10}"/>
                    </a:ext>
                  </a:extLst>
                </p14:cNvPr>
                <p14:cNvContentPartPr/>
                <p14:nvPr/>
              </p14:nvContentPartPr>
              <p14:xfrm>
                <a:off x="6585678" y="5537763"/>
                <a:ext cx="129240" cy="133560"/>
              </p14:xfrm>
            </p:contentPart>
          </mc:Choice>
          <mc:Fallback xmlns="">
            <p:pic>
              <p:nvPicPr>
                <p:cNvPr id="9" name="Ink 8">
                  <a:extLst>
                    <a:ext uri="{FF2B5EF4-FFF2-40B4-BE49-F238E27FC236}">
                      <a16:creationId xmlns:a16="http://schemas.microsoft.com/office/drawing/2014/main" id="{766E5849-8551-4544-BB92-282799874F10}"/>
                    </a:ext>
                  </a:extLst>
                </p:cNvPr>
                <p:cNvPicPr/>
                <p:nvPr/>
              </p:nvPicPr>
              <p:blipFill>
                <a:blip r:embed="rId18"/>
                <a:stretch>
                  <a:fillRect/>
                </a:stretch>
              </p:blipFill>
              <p:spPr>
                <a:xfrm>
                  <a:off x="6578118" y="5530203"/>
                  <a:ext cx="14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a:extLst>
                    <a:ext uri="{FF2B5EF4-FFF2-40B4-BE49-F238E27FC236}">
                      <a16:creationId xmlns:a16="http://schemas.microsoft.com/office/drawing/2014/main" id="{ABDD275A-1997-EC43-A706-D361B55AAF27}"/>
                    </a:ext>
                  </a:extLst>
                </p14:cNvPr>
                <p14:cNvContentPartPr/>
                <p14:nvPr/>
              </p14:nvContentPartPr>
              <p14:xfrm>
                <a:off x="2623878" y="2239443"/>
                <a:ext cx="20880" cy="299520"/>
              </p14:xfrm>
            </p:contentPart>
          </mc:Choice>
          <mc:Fallback xmlns="">
            <p:pic>
              <p:nvPicPr>
                <p:cNvPr id="11" name="Ink 10">
                  <a:extLst>
                    <a:ext uri="{FF2B5EF4-FFF2-40B4-BE49-F238E27FC236}">
                      <a16:creationId xmlns:a16="http://schemas.microsoft.com/office/drawing/2014/main" id="{ABDD275A-1997-EC43-A706-D361B55AAF27}"/>
                    </a:ext>
                  </a:extLst>
                </p:cNvPr>
                <p:cNvPicPr/>
                <p:nvPr/>
              </p:nvPicPr>
              <p:blipFill>
                <a:blip r:embed="rId20"/>
                <a:stretch>
                  <a:fillRect/>
                </a:stretch>
              </p:blipFill>
              <p:spPr>
                <a:xfrm>
                  <a:off x="2616318" y="2231883"/>
                  <a:ext cx="360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a:extLst>
                    <a:ext uri="{FF2B5EF4-FFF2-40B4-BE49-F238E27FC236}">
                      <a16:creationId xmlns:a16="http://schemas.microsoft.com/office/drawing/2014/main" id="{34B66D17-DD21-C147-92DB-C546355800B4}"/>
                    </a:ext>
                  </a:extLst>
                </p14:cNvPr>
                <p14:cNvContentPartPr/>
                <p14:nvPr/>
              </p14:nvContentPartPr>
              <p14:xfrm>
                <a:off x="2609478" y="2193003"/>
                <a:ext cx="187560" cy="328320"/>
              </p14:xfrm>
            </p:contentPart>
          </mc:Choice>
          <mc:Fallback xmlns="">
            <p:pic>
              <p:nvPicPr>
                <p:cNvPr id="12" name="Ink 11">
                  <a:extLst>
                    <a:ext uri="{FF2B5EF4-FFF2-40B4-BE49-F238E27FC236}">
                      <a16:creationId xmlns:a16="http://schemas.microsoft.com/office/drawing/2014/main" id="{34B66D17-DD21-C147-92DB-C546355800B4}"/>
                    </a:ext>
                  </a:extLst>
                </p:cNvPr>
                <p:cNvPicPr/>
                <p:nvPr/>
              </p:nvPicPr>
              <p:blipFill>
                <a:blip r:embed="rId22"/>
                <a:stretch>
                  <a:fillRect/>
                </a:stretch>
              </p:blipFill>
              <p:spPr>
                <a:xfrm>
                  <a:off x="2601918" y="2185443"/>
                  <a:ext cx="20268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3F5EA6A3-34E6-374F-9D3B-868280D55F83}"/>
                    </a:ext>
                  </a:extLst>
                </p14:cNvPr>
                <p14:cNvContentPartPr/>
                <p14:nvPr/>
              </p14:nvContentPartPr>
              <p14:xfrm>
                <a:off x="4026438" y="4425363"/>
                <a:ext cx="104040" cy="594360"/>
              </p14:xfrm>
            </p:contentPart>
          </mc:Choice>
          <mc:Fallback xmlns="">
            <p:pic>
              <p:nvPicPr>
                <p:cNvPr id="23" name="Ink 22">
                  <a:extLst>
                    <a:ext uri="{FF2B5EF4-FFF2-40B4-BE49-F238E27FC236}">
                      <a16:creationId xmlns:a16="http://schemas.microsoft.com/office/drawing/2014/main" id="{3F5EA6A3-34E6-374F-9D3B-868280D55F83}"/>
                    </a:ext>
                  </a:extLst>
                </p:cNvPr>
                <p:cNvPicPr/>
                <p:nvPr/>
              </p:nvPicPr>
              <p:blipFill>
                <a:blip r:embed="rId24"/>
                <a:stretch>
                  <a:fillRect/>
                </a:stretch>
              </p:blipFill>
              <p:spPr>
                <a:xfrm>
                  <a:off x="4018852" y="4417798"/>
                  <a:ext cx="119213" cy="60948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70E92BE6-A989-DB40-A086-16CA5018E945}"/>
                    </a:ext>
                  </a:extLst>
                </p14:cNvPr>
                <p14:cNvContentPartPr/>
                <p14:nvPr/>
              </p14:nvContentPartPr>
              <p14:xfrm>
                <a:off x="4001958" y="4832163"/>
                <a:ext cx="115560" cy="171360"/>
              </p14:xfrm>
            </p:contentPart>
          </mc:Choice>
          <mc:Fallback xmlns="">
            <p:pic>
              <p:nvPicPr>
                <p:cNvPr id="24" name="Ink 23">
                  <a:extLst>
                    <a:ext uri="{FF2B5EF4-FFF2-40B4-BE49-F238E27FC236}">
                      <a16:creationId xmlns:a16="http://schemas.microsoft.com/office/drawing/2014/main" id="{70E92BE6-A989-DB40-A086-16CA5018E945}"/>
                    </a:ext>
                  </a:extLst>
                </p:cNvPr>
                <p:cNvPicPr/>
                <p:nvPr/>
              </p:nvPicPr>
              <p:blipFill>
                <a:blip r:embed="rId26"/>
                <a:stretch>
                  <a:fillRect/>
                </a:stretch>
              </p:blipFill>
              <p:spPr>
                <a:xfrm>
                  <a:off x="3994374" y="4824603"/>
                  <a:ext cx="130727"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08653FAC-7470-3B40-AC19-5FD0622BE68C}"/>
                    </a:ext>
                  </a:extLst>
                </p14:cNvPr>
                <p14:cNvContentPartPr/>
                <p14:nvPr/>
              </p14:nvContentPartPr>
              <p14:xfrm>
                <a:off x="4072518" y="4900563"/>
                <a:ext cx="6480" cy="65160"/>
              </p14:xfrm>
            </p:contentPart>
          </mc:Choice>
          <mc:Fallback xmlns="">
            <p:pic>
              <p:nvPicPr>
                <p:cNvPr id="25" name="Ink 24">
                  <a:extLst>
                    <a:ext uri="{FF2B5EF4-FFF2-40B4-BE49-F238E27FC236}">
                      <a16:creationId xmlns:a16="http://schemas.microsoft.com/office/drawing/2014/main" id="{08653FAC-7470-3B40-AC19-5FD0622BE68C}"/>
                    </a:ext>
                  </a:extLst>
                </p:cNvPr>
                <p:cNvPicPr/>
                <p:nvPr/>
              </p:nvPicPr>
              <p:blipFill>
                <a:blip r:embed="rId28"/>
                <a:stretch>
                  <a:fillRect/>
                </a:stretch>
              </p:blipFill>
              <p:spPr>
                <a:xfrm>
                  <a:off x="4064958" y="4892961"/>
                  <a:ext cx="21600" cy="8036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3" name="Ink 12">
                  <a:extLst>
                    <a:ext uri="{FF2B5EF4-FFF2-40B4-BE49-F238E27FC236}">
                      <a16:creationId xmlns:a16="http://schemas.microsoft.com/office/drawing/2014/main" id="{226B0A20-1B6C-0440-B5D7-C80C393A7D27}"/>
                    </a:ext>
                  </a:extLst>
                </p14:cNvPr>
                <p14:cNvContentPartPr/>
                <p14:nvPr/>
              </p14:nvContentPartPr>
              <p14:xfrm>
                <a:off x="2695158" y="3375243"/>
                <a:ext cx="47880" cy="77040"/>
              </p14:xfrm>
            </p:contentPart>
          </mc:Choice>
          <mc:Fallback xmlns="">
            <p:pic>
              <p:nvPicPr>
                <p:cNvPr id="13" name="Ink 12">
                  <a:extLst>
                    <a:ext uri="{FF2B5EF4-FFF2-40B4-BE49-F238E27FC236}">
                      <a16:creationId xmlns:a16="http://schemas.microsoft.com/office/drawing/2014/main" id="{226B0A20-1B6C-0440-B5D7-C80C393A7D27}"/>
                    </a:ext>
                  </a:extLst>
                </p:cNvPr>
                <p:cNvPicPr/>
                <p:nvPr/>
              </p:nvPicPr>
              <p:blipFill>
                <a:blip r:embed="rId30"/>
                <a:stretch>
                  <a:fillRect/>
                </a:stretch>
              </p:blipFill>
              <p:spPr>
                <a:xfrm>
                  <a:off x="2687541" y="3367718"/>
                  <a:ext cx="63115" cy="9209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4" name="Ink 13">
                  <a:extLst>
                    <a:ext uri="{FF2B5EF4-FFF2-40B4-BE49-F238E27FC236}">
                      <a16:creationId xmlns:a16="http://schemas.microsoft.com/office/drawing/2014/main" id="{36C4DC21-9332-0742-AA4B-CA5D85A0BF9F}"/>
                    </a:ext>
                  </a:extLst>
                </p14:cNvPr>
                <p14:cNvContentPartPr/>
                <p14:nvPr/>
              </p14:nvContentPartPr>
              <p14:xfrm>
                <a:off x="2139318" y="3096603"/>
                <a:ext cx="209520" cy="367920"/>
              </p14:xfrm>
            </p:contentPart>
          </mc:Choice>
          <mc:Fallback xmlns="">
            <p:pic>
              <p:nvPicPr>
                <p:cNvPr id="14" name="Ink 13">
                  <a:extLst>
                    <a:ext uri="{FF2B5EF4-FFF2-40B4-BE49-F238E27FC236}">
                      <a16:creationId xmlns:a16="http://schemas.microsoft.com/office/drawing/2014/main" id="{36C4DC21-9332-0742-AA4B-CA5D85A0BF9F}"/>
                    </a:ext>
                  </a:extLst>
                </p:cNvPr>
                <p:cNvPicPr/>
                <p:nvPr/>
              </p:nvPicPr>
              <p:blipFill>
                <a:blip r:embed="rId32"/>
                <a:stretch>
                  <a:fillRect/>
                </a:stretch>
              </p:blipFill>
              <p:spPr>
                <a:xfrm>
                  <a:off x="2131758" y="3089043"/>
                  <a:ext cx="22464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 name="Ink 14">
                  <a:extLst>
                    <a:ext uri="{FF2B5EF4-FFF2-40B4-BE49-F238E27FC236}">
                      <a16:creationId xmlns:a16="http://schemas.microsoft.com/office/drawing/2014/main" id="{CF43B606-9DD8-894C-8CD5-9D25665CBDA6}"/>
                    </a:ext>
                  </a:extLst>
                </p14:cNvPr>
                <p14:cNvContentPartPr/>
                <p14:nvPr/>
              </p14:nvContentPartPr>
              <p14:xfrm>
                <a:off x="2443518" y="3384603"/>
                <a:ext cx="103680" cy="65160"/>
              </p14:xfrm>
            </p:contentPart>
          </mc:Choice>
          <mc:Fallback xmlns="">
            <p:pic>
              <p:nvPicPr>
                <p:cNvPr id="15" name="Ink 14">
                  <a:extLst>
                    <a:ext uri="{FF2B5EF4-FFF2-40B4-BE49-F238E27FC236}">
                      <a16:creationId xmlns:a16="http://schemas.microsoft.com/office/drawing/2014/main" id="{CF43B606-9DD8-894C-8CD5-9D25665CBDA6}"/>
                    </a:ext>
                  </a:extLst>
                </p:cNvPr>
                <p:cNvPicPr/>
                <p:nvPr/>
              </p:nvPicPr>
              <p:blipFill>
                <a:blip r:embed="rId34"/>
                <a:stretch>
                  <a:fillRect/>
                </a:stretch>
              </p:blipFill>
              <p:spPr>
                <a:xfrm>
                  <a:off x="2435958" y="3377043"/>
                  <a:ext cx="1188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Ink 26">
                  <a:extLst>
                    <a:ext uri="{FF2B5EF4-FFF2-40B4-BE49-F238E27FC236}">
                      <a16:creationId xmlns:a16="http://schemas.microsoft.com/office/drawing/2014/main" id="{9F7001F3-6138-6D47-82AC-29075596826B}"/>
                    </a:ext>
                  </a:extLst>
                </p14:cNvPr>
                <p14:cNvContentPartPr/>
                <p14:nvPr/>
              </p14:nvContentPartPr>
              <p14:xfrm>
                <a:off x="2856078" y="3379923"/>
                <a:ext cx="99720" cy="13680"/>
              </p14:xfrm>
            </p:contentPart>
          </mc:Choice>
          <mc:Fallback xmlns="">
            <p:pic>
              <p:nvPicPr>
                <p:cNvPr id="27" name="Ink 26">
                  <a:extLst>
                    <a:ext uri="{FF2B5EF4-FFF2-40B4-BE49-F238E27FC236}">
                      <a16:creationId xmlns:a16="http://schemas.microsoft.com/office/drawing/2014/main" id="{9F7001F3-6138-6D47-82AC-29075596826B}"/>
                    </a:ext>
                  </a:extLst>
                </p:cNvPr>
                <p:cNvPicPr/>
                <p:nvPr/>
              </p:nvPicPr>
              <p:blipFill>
                <a:blip r:embed="rId36"/>
                <a:stretch>
                  <a:fillRect/>
                </a:stretch>
              </p:blipFill>
              <p:spPr>
                <a:xfrm>
                  <a:off x="2848545" y="3372363"/>
                  <a:ext cx="114786"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8" name="Ink 27">
                  <a:extLst>
                    <a:ext uri="{FF2B5EF4-FFF2-40B4-BE49-F238E27FC236}">
                      <a16:creationId xmlns:a16="http://schemas.microsoft.com/office/drawing/2014/main" id="{0378A845-91E2-4643-9047-CB5293E595AE}"/>
                    </a:ext>
                  </a:extLst>
                </p14:cNvPr>
                <p14:cNvContentPartPr/>
                <p14:nvPr/>
              </p14:nvContentPartPr>
              <p14:xfrm>
                <a:off x="3082158" y="3400443"/>
                <a:ext cx="75240" cy="4320"/>
              </p14:xfrm>
            </p:contentPart>
          </mc:Choice>
          <mc:Fallback xmlns="">
            <p:pic>
              <p:nvPicPr>
                <p:cNvPr id="28" name="Ink 27">
                  <a:extLst>
                    <a:ext uri="{FF2B5EF4-FFF2-40B4-BE49-F238E27FC236}">
                      <a16:creationId xmlns:a16="http://schemas.microsoft.com/office/drawing/2014/main" id="{0378A845-91E2-4643-9047-CB5293E595AE}"/>
                    </a:ext>
                  </a:extLst>
                </p:cNvPr>
                <p:cNvPicPr/>
                <p:nvPr/>
              </p:nvPicPr>
              <p:blipFill>
                <a:blip r:embed="rId38"/>
                <a:stretch>
                  <a:fillRect/>
                </a:stretch>
              </p:blipFill>
              <p:spPr>
                <a:xfrm>
                  <a:off x="3074598" y="3392196"/>
                  <a:ext cx="90360" cy="2081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9" name="Ink 28">
                  <a:extLst>
                    <a:ext uri="{FF2B5EF4-FFF2-40B4-BE49-F238E27FC236}">
                      <a16:creationId xmlns:a16="http://schemas.microsoft.com/office/drawing/2014/main" id="{05B66A5C-0B59-724A-AB2C-71DB8D716E4D}"/>
                    </a:ext>
                  </a:extLst>
                </p14:cNvPr>
                <p14:cNvContentPartPr/>
                <p14:nvPr/>
              </p14:nvContentPartPr>
              <p14:xfrm>
                <a:off x="3287718" y="3413043"/>
                <a:ext cx="57960" cy="8280"/>
              </p14:xfrm>
            </p:contentPart>
          </mc:Choice>
          <mc:Fallback xmlns="">
            <p:pic>
              <p:nvPicPr>
                <p:cNvPr id="29" name="Ink 28">
                  <a:extLst>
                    <a:ext uri="{FF2B5EF4-FFF2-40B4-BE49-F238E27FC236}">
                      <a16:creationId xmlns:a16="http://schemas.microsoft.com/office/drawing/2014/main" id="{05B66A5C-0B59-724A-AB2C-71DB8D716E4D}"/>
                    </a:ext>
                  </a:extLst>
                </p:cNvPr>
                <p:cNvPicPr/>
                <p:nvPr/>
              </p:nvPicPr>
              <p:blipFill>
                <a:blip r:embed="rId40"/>
                <a:stretch>
                  <a:fillRect/>
                </a:stretch>
              </p:blipFill>
              <p:spPr>
                <a:xfrm>
                  <a:off x="3280205" y="3405483"/>
                  <a:ext cx="72987"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0" name="Ink 29">
                  <a:extLst>
                    <a:ext uri="{FF2B5EF4-FFF2-40B4-BE49-F238E27FC236}">
                      <a16:creationId xmlns:a16="http://schemas.microsoft.com/office/drawing/2014/main" id="{C45655B0-C6CF-1E48-B317-55B258F6B9A5}"/>
                    </a:ext>
                  </a:extLst>
                </p14:cNvPr>
                <p14:cNvContentPartPr/>
                <p14:nvPr/>
              </p14:nvContentPartPr>
              <p14:xfrm>
                <a:off x="3462318" y="3429243"/>
                <a:ext cx="54720" cy="2520"/>
              </p14:xfrm>
            </p:contentPart>
          </mc:Choice>
          <mc:Fallback xmlns="">
            <p:pic>
              <p:nvPicPr>
                <p:cNvPr id="30" name="Ink 29">
                  <a:extLst>
                    <a:ext uri="{FF2B5EF4-FFF2-40B4-BE49-F238E27FC236}">
                      <a16:creationId xmlns:a16="http://schemas.microsoft.com/office/drawing/2014/main" id="{C45655B0-C6CF-1E48-B317-55B258F6B9A5}"/>
                    </a:ext>
                  </a:extLst>
                </p:cNvPr>
                <p:cNvPicPr/>
                <p:nvPr/>
              </p:nvPicPr>
              <p:blipFill>
                <a:blip r:embed="rId42"/>
                <a:stretch>
                  <a:fillRect/>
                </a:stretch>
              </p:blipFill>
              <p:spPr>
                <a:xfrm>
                  <a:off x="3454758" y="3420423"/>
                  <a:ext cx="698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1" name="Ink 30">
                  <a:extLst>
                    <a:ext uri="{FF2B5EF4-FFF2-40B4-BE49-F238E27FC236}">
                      <a16:creationId xmlns:a16="http://schemas.microsoft.com/office/drawing/2014/main" id="{622C4D31-679A-8141-ACE1-A827B4EF2F8D}"/>
                    </a:ext>
                  </a:extLst>
                </p14:cNvPr>
                <p14:cNvContentPartPr/>
                <p14:nvPr/>
              </p14:nvContentPartPr>
              <p14:xfrm>
                <a:off x="3667878" y="3450843"/>
                <a:ext cx="57600" cy="11520"/>
              </p14:xfrm>
            </p:contentPart>
          </mc:Choice>
          <mc:Fallback xmlns="">
            <p:pic>
              <p:nvPicPr>
                <p:cNvPr id="31" name="Ink 30">
                  <a:extLst>
                    <a:ext uri="{FF2B5EF4-FFF2-40B4-BE49-F238E27FC236}">
                      <a16:creationId xmlns:a16="http://schemas.microsoft.com/office/drawing/2014/main" id="{622C4D31-679A-8141-ACE1-A827B4EF2F8D}"/>
                    </a:ext>
                  </a:extLst>
                </p:cNvPr>
                <p:cNvPicPr/>
                <p:nvPr/>
              </p:nvPicPr>
              <p:blipFill>
                <a:blip r:embed="rId44"/>
                <a:stretch>
                  <a:fillRect/>
                </a:stretch>
              </p:blipFill>
              <p:spPr>
                <a:xfrm>
                  <a:off x="3660365" y="3443283"/>
                  <a:ext cx="72626"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2" name="Ink 31">
                  <a:extLst>
                    <a:ext uri="{FF2B5EF4-FFF2-40B4-BE49-F238E27FC236}">
                      <a16:creationId xmlns:a16="http://schemas.microsoft.com/office/drawing/2014/main" id="{AF232F33-725C-8C40-B510-965E3372F559}"/>
                    </a:ext>
                  </a:extLst>
                </p14:cNvPr>
                <p14:cNvContentPartPr/>
                <p14:nvPr/>
              </p14:nvContentPartPr>
              <p14:xfrm>
                <a:off x="3852558" y="3455883"/>
                <a:ext cx="45360" cy="6840"/>
              </p14:xfrm>
            </p:contentPart>
          </mc:Choice>
          <mc:Fallback xmlns="">
            <p:pic>
              <p:nvPicPr>
                <p:cNvPr id="32" name="Ink 31">
                  <a:extLst>
                    <a:ext uri="{FF2B5EF4-FFF2-40B4-BE49-F238E27FC236}">
                      <a16:creationId xmlns:a16="http://schemas.microsoft.com/office/drawing/2014/main" id="{AF232F33-725C-8C40-B510-965E3372F559}"/>
                    </a:ext>
                  </a:extLst>
                </p:cNvPr>
                <p:cNvPicPr/>
                <p:nvPr/>
              </p:nvPicPr>
              <p:blipFill>
                <a:blip r:embed="rId46"/>
                <a:stretch>
                  <a:fillRect/>
                </a:stretch>
              </p:blipFill>
              <p:spPr>
                <a:xfrm>
                  <a:off x="3844938" y="3448323"/>
                  <a:ext cx="60601"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3" name="Ink 32">
                  <a:extLst>
                    <a:ext uri="{FF2B5EF4-FFF2-40B4-BE49-F238E27FC236}">
                      <a16:creationId xmlns:a16="http://schemas.microsoft.com/office/drawing/2014/main" id="{ABBE70B7-7ACF-1E44-A476-CACF1BFCE307}"/>
                    </a:ext>
                  </a:extLst>
                </p14:cNvPr>
                <p14:cNvContentPartPr/>
                <p14:nvPr/>
              </p14:nvContentPartPr>
              <p14:xfrm>
                <a:off x="4048038" y="3445443"/>
                <a:ext cx="73440" cy="6840"/>
              </p14:xfrm>
            </p:contentPart>
          </mc:Choice>
          <mc:Fallback xmlns="">
            <p:pic>
              <p:nvPicPr>
                <p:cNvPr id="33" name="Ink 32">
                  <a:extLst>
                    <a:ext uri="{FF2B5EF4-FFF2-40B4-BE49-F238E27FC236}">
                      <a16:creationId xmlns:a16="http://schemas.microsoft.com/office/drawing/2014/main" id="{ABBE70B7-7ACF-1E44-A476-CACF1BFCE307}"/>
                    </a:ext>
                  </a:extLst>
                </p:cNvPr>
                <p:cNvPicPr/>
                <p:nvPr/>
              </p:nvPicPr>
              <p:blipFill>
                <a:blip r:embed="rId48"/>
                <a:stretch>
                  <a:fillRect/>
                </a:stretch>
              </p:blipFill>
              <p:spPr>
                <a:xfrm>
                  <a:off x="4040478" y="3437883"/>
                  <a:ext cx="885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4" name="Ink 33">
                  <a:extLst>
                    <a:ext uri="{FF2B5EF4-FFF2-40B4-BE49-F238E27FC236}">
                      <a16:creationId xmlns:a16="http://schemas.microsoft.com/office/drawing/2014/main" id="{B6027CD0-2D89-4745-959E-F46EE66C98D7}"/>
                    </a:ext>
                  </a:extLst>
                </p14:cNvPr>
                <p14:cNvContentPartPr/>
                <p14:nvPr/>
              </p14:nvContentPartPr>
              <p14:xfrm>
                <a:off x="4232718" y="3456243"/>
                <a:ext cx="81000" cy="6120"/>
              </p14:xfrm>
            </p:contentPart>
          </mc:Choice>
          <mc:Fallback xmlns="">
            <p:pic>
              <p:nvPicPr>
                <p:cNvPr id="34" name="Ink 33">
                  <a:extLst>
                    <a:ext uri="{FF2B5EF4-FFF2-40B4-BE49-F238E27FC236}">
                      <a16:creationId xmlns:a16="http://schemas.microsoft.com/office/drawing/2014/main" id="{B6027CD0-2D89-4745-959E-F46EE66C98D7}"/>
                    </a:ext>
                  </a:extLst>
                </p:cNvPr>
                <p:cNvPicPr/>
                <p:nvPr/>
              </p:nvPicPr>
              <p:blipFill>
                <a:blip r:embed="rId50"/>
                <a:stretch>
                  <a:fillRect/>
                </a:stretch>
              </p:blipFill>
              <p:spPr>
                <a:xfrm>
                  <a:off x="4225158" y="3448683"/>
                  <a:ext cx="96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5" name="Ink 34">
                  <a:extLst>
                    <a:ext uri="{FF2B5EF4-FFF2-40B4-BE49-F238E27FC236}">
                      <a16:creationId xmlns:a16="http://schemas.microsoft.com/office/drawing/2014/main" id="{C057A7FD-F867-084F-B2F4-D2C1E383F434}"/>
                    </a:ext>
                  </a:extLst>
                </p14:cNvPr>
                <p14:cNvContentPartPr/>
                <p14:nvPr/>
              </p14:nvContentPartPr>
              <p14:xfrm>
                <a:off x="4417758" y="3482883"/>
                <a:ext cx="82800" cy="14400"/>
              </p14:xfrm>
            </p:contentPart>
          </mc:Choice>
          <mc:Fallback xmlns="">
            <p:pic>
              <p:nvPicPr>
                <p:cNvPr id="35" name="Ink 34">
                  <a:extLst>
                    <a:ext uri="{FF2B5EF4-FFF2-40B4-BE49-F238E27FC236}">
                      <a16:creationId xmlns:a16="http://schemas.microsoft.com/office/drawing/2014/main" id="{C057A7FD-F867-084F-B2F4-D2C1E383F434}"/>
                    </a:ext>
                  </a:extLst>
                </p:cNvPr>
                <p:cNvPicPr/>
                <p:nvPr/>
              </p:nvPicPr>
              <p:blipFill>
                <a:blip r:embed="rId52"/>
                <a:stretch>
                  <a:fillRect/>
                </a:stretch>
              </p:blipFill>
              <p:spPr>
                <a:xfrm>
                  <a:off x="4410231" y="3475323"/>
                  <a:ext cx="97855"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6" name="Ink 35">
                  <a:extLst>
                    <a:ext uri="{FF2B5EF4-FFF2-40B4-BE49-F238E27FC236}">
                      <a16:creationId xmlns:a16="http://schemas.microsoft.com/office/drawing/2014/main" id="{222042AE-EDBB-D841-8F4B-617AB226600C}"/>
                    </a:ext>
                  </a:extLst>
                </p14:cNvPr>
                <p14:cNvContentPartPr/>
                <p14:nvPr/>
              </p14:nvContentPartPr>
              <p14:xfrm>
                <a:off x="4571838" y="3504483"/>
                <a:ext cx="62280" cy="10080"/>
              </p14:xfrm>
            </p:contentPart>
          </mc:Choice>
          <mc:Fallback xmlns="">
            <p:pic>
              <p:nvPicPr>
                <p:cNvPr id="36" name="Ink 35">
                  <a:extLst>
                    <a:ext uri="{FF2B5EF4-FFF2-40B4-BE49-F238E27FC236}">
                      <a16:creationId xmlns:a16="http://schemas.microsoft.com/office/drawing/2014/main" id="{222042AE-EDBB-D841-8F4B-617AB226600C}"/>
                    </a:ext>
                  </a:extLst>
                </p:cNvPr>
                <p:cNvPicPr/>
                <p:nvPr/>
              </p:nvPicPr>
              <p:blipFill>
                <a:blip r:embed="rId54"/>
                <a:stretch>
                  <a:fillRect/>
                </a:stretch>
              </p:blipFill>
              <p:spPr>
                <a:xfrm>
                  <a:off x="4564278" y="3496923"/>
                  <a:ext cx="77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 name="Ink 37">
                  <a:extLst>
                    <a:ext uri="{FF2B5EF4-FFF2-40B4-BE49-F238E27FC236}">
                      <a16:creationId xmlns:a16="http://schemas.microsoft.com/office/drawing/2014/main" id="{02942725-C116-EC4B-AC62-D5BD4EE61E28}"/>
                    </a:ext>
                  </a:extLst>
                </p14:cNvPr>
                <p14:cNvContentPartPr/>
                <p14:nvPr/>
              </p14:nvContentPartPr>
              <p14:xfrm>
                <a:off x="6852798" y="5515083"/>
                <a:ext cx="175680" cy="26280"/>
              </p14:xfrm>
            </p:contentPart>
          </mc:Choice>
          <mc:Fallback xmlns="">
            <p:pic>
              <p:nvPicPr>
                <p:cNvPr id="38" name="Ink 37">
                  <a:extLst>
                    <a:ext uri="{FF2B5EF4-FFF2-40B4-BE49-F238E27FC236}">
                      <a16:creationId xmlns:a16="http://schemas.microsoft.com/office/drawing/2014/main" id="{02942725-C116-EC4B-AC62-D5BD4EE61E28}"/>
                    </a:ext>
                  </a:extLst>
                </p:cNvPr>
                <p:cNvPicPr/>
                <p:nvPr/>
              </p:nvPicPr>
              <p:blipFill>
                <a:blip r:embed="rId56"/>
                <a:stretch>
                  <a:fillRect/>
                </a:stretch>
              </p:blipFill>
              <p:spPr>
                <a:xfrm>
                  <a:off x="6845238" y="5507523"/>
                  <a:ext cx="190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9" name="Ink 38">
                  <a:extLst>
                    <a:ext uri="{FF2B5EF4-FFF2-40B4-BE49-F238E27FC236}">
                      <a16:creationId xmlns:a16="http://schemas.microsoft.com/office/drawing/2014/main" id="{DD62233E-FE02-444D-8C33-5D521390872F}"/>
                    </a:ext>
                  </a:extLst>
                </p14:cNvPr>
                <p14:cNvContentPartPr/>
                <p14:nvPr/>
              </p14:nvContentPartPr>
              <p14:xfrm>
                <a:off x="6862878" y="5578803"/>
                <a:ext cx="129960" cy="61200"/>
              </p14:xfrm>
            </p:contentPart>
          </mc:Choice>
          <mc:Fallback xmlns="">
            <p:pic>
              <p:nvPicPr>
                <p:cNvPr id="39" name="Ink 38">
                  <a:extLst>
                    <a:ext uri="{FF2B5EF4-FFF2-40B4-BE49-F238E27FC236}">
                      <a16:creationId xmlns:a16="http://schemas.microsoft.com/office/drawing/2014/main" id="{DD62233E-FE02-444D-8C33-5D521390872F}"/>
                    </a:ext>
                  </a:extLst>
                </p:cNvPr>
                <p:cNvPicPr/>
                <p:nvPr/>
              </p:nvPicPr>
              <p:blipFill>
                <a:blip r:embed="rId58"/>
                <a:stretch>
                  <a:fillRect/>
                </a:stretch>
              </p:blipFill>
              <p:spPr>
                <a:xfrm>
                  <a:off x="6855297" y="5571243"/>
                  <a:ext cx="145122"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 name="Ink 39">
                  <a:extLst>
                    <a:ext uri="{FF2B5EF4-FFF2-40B4-BE49-F238E27FC236}">
                      <a16:creationId xmlns:a16="http://schemas.microsoft.com/office/drawing/2014/main" id="{50954F61-DBF5-E542-B169-51BA16A85870}"/>
                    </a:ext>
                  </a:extLst>
                </p14:cNvPr>
                <p14:cNvContentPartPr/>
                <p14:nvPr/>
              </p14:nvContentPartPr>
              <p14:xfrm>
                <a:off x="7149078" y="5537763"/>
                <a:ext cx="172800" cy="263520"/>
              </p14:xfrm>
            </p:contentPart>
          </mc:Choice>
          <mc:Fallback xmlns="">
            <p:pic>
              <p:nvPicPr>
                <p:cNvPr id="40" name="Ink 39">
                  <a:extLst>
                    <a:ext uri="{FF2B5EF4-FFF2-40B4-BE49-F238E27FC236}">
                      <a16:creationId xmlns:a16="http://schemas.microsoft.com/office/drawing/2014/main" id="{50954F61-DBF5-E542-B169-51BA16A85870}"/>
                    </a:ext>
                  </a:extLst>
                </p:cNvPr>
                <p:cNvPicPr/>
                <p:nvPr/>
              </p:nvPicPr>
              <p:blipFill>
                <a:blip r:embed="rId60"/>
                <a:stretch>
                  <a:fillRect/>
                </a:stretch>
              </p:blipFill>
              <p:spPr>
                <a:xfrm>
                  <a:off x="7141518" y="5530203"/>
                  <a:ext cx="1879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1" name="Ink 40">
                  <a:extLst>
                    <a:ext uri="{FF2B5EF4-FFF2-40B4-BE49-F238E27FC236}">
                      <a16:creationId xmlns:a16="http://schemas.microsoft.com/office/drawing/2014/main" id="{A460F265-0CCE-5D4A-898A-CD92CFD03C99}"/>
                    </a:ext>
                  </a:extLst>
                </p14:cNvPr>
                <p14:cNvContentPartPr/>
                <p14:nvPr/>
              </p14:nvContentPartPr>
              <p14:xfrm>
                <a:off x="7383798" y="5634963"/>
                <a:ext cx="99360" cy="68760"/>
              </p14:xfrm>
            </p:contentPart>
          </mc:Choice>
          <mc:Fallback xmlns="">
            <p:pic>
              <p:nvPicPr>
                <p:cNvPr id="41" name="Ink 40">
                  <a:extLst>
                    <a:ext uri="{FF2B5EF4-FFF2-40B4-BE49-F238E27FC236}">
                      <a16:creationId xmlns:a16="http://schemas.microsoft.com/office/drawing/2014/main" id="{A460F265-0CCE-5D4A-898A-CD92CFD03C99}"/>
                    </a:ext>
                  </a:extLst>
                </p:cNvPr>
                <p:cNvPicPr/>
                <p:nvPr/>
              </p:nvPicPr>
              <p:blipFill>
                <a:blip r:embed="rId62"/>
                <a:stretch>
                  <a:fillRect/>
                </a:stretch>
              </p:blipFill>
              <p:spPr>
                <a:xfrm>
                  <a:off x="7376238" y="5627442"/>
                  <a:ext cx="114480" cy="83801"/>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2" name="Ink 41">
                  <a:extLst>
                    <a:ext uri="{FF2B5EF4-FFF2-40B4-BE49-F238E27FC236}">
                      <a16:creationId xmlns:a16="http://schemas.microsoft.com/office/drawing/2014/main" id="{D8E94850-B865-D64B-8D1F-259970B5FA8D}"/>
                    </a:ext>
                  </a:extLst>
                </p14:cNvPr>
                <p14:cNvContentPartPr/>
                <p14:nvPr/>
              </p14:nvContentPartPr>
              <p14:xfrm>
                <a:off x="7497558" y="5609403"/>
                <a:ext cx="156600" cy="259200"/>
              </p14:xfrm>
            </p:contentPart>
          </mc:Choice>
          <mc:Fallback xmlns="">
            <p:pic>
              <p:nvPicPr>
                <p:cNvPr id="42" name="Ink 41">
                  <a:extLst>
                    <a:ext uri="{FF2B5EF4-FFF2-40B4-BE49-F238E27FC236}">
                      <a16:creationId xmlns:a16="http://schemas.microsoft.com/office/drawing/2014/main" id="{D8E94850-B865-D64B-8D1F-259970B5FA8D}"/>
                    </a:ext>
                  </a:extLst>
                </p:cNvPr>
                <p:cNvPicPr/>
                <p:nvPr/>
              </p:nvPicPr>
              <p:blipFill>
                <a:blip r:embed="rId64"/>
                <a:stretch>
                  <a:fillRect/>
                </a:stretch>
              </p:blipFill>
              <p:spPr>
                <a:xfrm>
                  <a:off x="7489998" y="5601843"/>
                  <a:ext cx="171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3" name="Ink 42">
                  <a:extLst>
                    <a:ext uri="{FF2B5EF4-FFF2-40B4-BE49-F238E27FC236}">
                      <a16:creationId xmlns:a16="http://schemas.microsoft.com/office/drawing/2014/main" id="{B1BE70B6-87BD-E644-BD7A-86BAFA8BF9C0}"/>
                    </a:ext>
                  </a:extLst>
                </p14:cNvPr>
                <p14:cNvContentPartPr/>
                <p14:nvPr/>
              </p14:nvContentPartPr>
              <p14:xfrm>
                <a:off x="7678278" y="5681403"/>
                <a:ext cx="74520" cy="91800"/>
              </p14:xfrm>
            </p:contentPart>
          </mc:Choice>
          <mc:Fallback xmlns="">
            <p:pic>
              <p:nvPicPr>
                <p:cNvPr id="43" name="Ink 42">
                  <a:extLst>
                    <a:ext uri="{FF2B5EF4-FFF2-40B4-BE49-F238E27FC236}">
                      <a16:creationId xmlns:a16="http://schemas.microsoft.com/office/drawing/2014/main" id="{B1BE70B6-87BD-E644-BD7A-86BAFA8BF9C0}"/>
                    </a:ext>
                  </a:extLst>
                </p:cNvPr>
                <p:cNvPicPr/>
                <p:nvPr/>
              </p:nvPicPr>
              <p:blipFill>
                <a:blip r:embed="rId66"/>
                <a:stretch>
                  <a:fillRect/>
                </a:stretch>
              </p:blipFill>
              <p:spPr>
                <a:xfrm>
                  <a:off x="7670718" y="5673843"/>
                  <a:ext cx="896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Ink 43">
                  <a:extLst>
                    <a:ext uri="{FF2B5EF4-FFF2-40B4-BE49-F238E27FC236}">
                      <a16:creationId xmlns:a16="http://schemas.microsoft.com/office/drawing/2014/main" id="{3E5DEDF9-6AE8-3341-9E5D-98C8DCD23189}"/>
                    </a:ext>
                  </a:extLst>
                </p14:cNvPr>
                <p14:cNvContentPartPr/>
                <p14:nvPr/>
              </p14:nvContentPartPr>
              <p14:xfrm>
                <a:off x="7777278" y="5605803"/>
                <a:ext cx="320760" cy="300960"/>
              </p14:xfrm>
            </p:contentPart>
          </mc:Choice>
          <mc:Fallback xmlns="">
            <p:pic>
              <p:nvPicPr>
                <p:cNvPr id="44" name="Ink 43">
                  <a:extLst>
                    <a:ext uri="{FF2B5EF4-FFF2-40B4-BE49-F238E27FC236}">
                      <a16:creationId xmlns:a16="http://schemas.microsoft.com/office/drawing/2014/main" id="{3E5DEDF9-6AE8-3341-9E5D-98C8DCD23189}"/>
                    </a:ext>
                  </a:extLst>
                </p:cNvPr>
                <p:cNvPicPr/>
                <p:nvPr/>
              </p:nvPicPr>
              <p:blipFill>
                <a:blip r:embed="rId68"/>
                <a:stretch>
                  <a:fillRect/>
                </a:stretch>
              </p:blipFill>
              <p:spPr>
                <a:xfrm>
                  <a:off x="7769718" y="5598243"/>
                  <a:ext cx="3358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 name="Ink 44">
                  <a:extLst>
                    <a:ext uri="{FF2B5EF4-FFF2-40B4-BE49-F238E27FC236}">
                      <a16:creationId xmlns:a16="http://schemas.microsoft.com/office/drawing/2014/main" id="{1E23FC2E-1337-D040-874A-D18A5A0A8B2C}"/>
                    </a:ext>
                  </a:extLst>
                </p14:cNvPr>
                <p14:cNvContentPartPr/>
                <p14:nvPr/>
              </p14:nvContentPartPr>
              <p14:xfrm>
                <a:off x="8176158" y="5616963"/>
                <a:ext cx="40320" cy="235080"/>
              </p14:xfrm>
            </p:contentPart>
          </mc:Choice>
          <mc:Fallback xmlns="">
            <p:pic>
              <p:nvPicPr>
                <p:cNvPr id="45" name="Ink 44">
                  <a:extLst>
                    <a:ext uri="{FF2B5EF4-FFF2-40B4-BE49-F238E27FC236}">
                      <a16:creationId xmlns:a16="http://schemas.microsoft.com/office/drawing/2014/main" id="{1E23FC2E-1337-D040-874A-D18A5A0A8B2C}"/>
                    </a:ext>
                  </a:extLst>
                </p:cNvPr>
                <p:cNvPicPr/>
                <p:nvPr/>
              </p:nvPicPr>
              <p:blipFill>
                <a:blip r:embed="rId70"/>
                <a:stretch>
                  <a:fillRect/>
                </a:stretch>
              </p:blipFill>
              <p:spPr>
                <a:xfrm>
                  <a:off x="8168598" y="5609403"/>
                  <a:ext cx="554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6" name="Ink 45">
                  <a:extLst>
                    <a:ext uri="{FF2B5EF4-FFF2-40B4-BE49-F238E27FC236}">
                      <a16:creationId xmlns:a16="http://schemas.microsoft.com/office/drawing/2014/main" id="{EFEA77DA-CF77-1645-8318-71EB328D4CE9}"/>
                    </a:ext>
                  </a:extLst>
                </p14:cNvPr>
                <p14:cNvContentPartPr/>
                <p14:nvPr/>
              </p14:nvContentPartPr>
              <p14:xfrm>
                <a:off x="8105958" y="5778963"/>
                <a:ext cx="200520" cy="84600"/>
              </p14:xfrm>
            </p:contentPart>
          </mc:Choice>
          <mc:Fallback xmlns="">
            <p:pic>
              <p:nvPicPr>
                <p:cNvPr id="46" name="Ink 45">
                  <a:extLst>
                    <a:ext uri="{FF2B5EF4-FFF2-40B4-BE49-F238E27FC236}">
                      <a16:creationId xmlns:a16="http://schemas.microsoft.com/office/drawing/2014/main" id="{EFEA77DA-CF77-1645-8318-71EB328D4CE9}"/>
                    </a:ext>
                  </a:extLst>
                </p:cNvPr>
                <p:cNvPicPr/>
                <p:nvPr/>
              </p:nvPicPr>
              <p:blipFill>
                <a:blip r:embed="rId72"/>
                <a:stretch>
                  <a:fillRect/>
                </a:stretch>
              </p:blipFill>
              <p:spPr>
                <a:xfrm>
                  <a:off x="8098398" y="5771403"/>
                  <a:ext cx="2156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7" name="Ink 46">
                  <a:extLst>
                    <a:ext uri="{FF2B5EF4-FFF2-40B4-BE49-F238E27FC236}">
                      <a16:creationId xmlns:a16="http://schemas.microsoft.com/office/drawing/2014/main" id="{78DD9145-C4FE-154A-B28B-8FC5E9E4EA12}"/>
                    </a:ext>
                  </a:extLst>
                </p14:cNvPr>
                <p14:cNvContentPartPr/>
                <p14:nvPr/>
              </p14:nvContentPartPr>
              <p14:xfrm>
                <a:off x="8321958" y="5667363"/>
                <a:ext cx="33120" cy="45360"/>
              </p14:xfrm>
            </p:contentPart>
          </mc:Choice>
          <mc:Fallback xmlns="">
            <p:pic>
              <p:nvPicPr>
                <p:cNvPr id="47" name="Ink 46">
                  <a:extLst>
                    <a:ext uri="{FF2B5EF4-FFF2-40B4-BE49-F238E27FC236}">
                      <a16:creationId xmlns:a16="http://schemas.microsoft.com/office/drawing/2014/main" id="{78DD9145-C4FE-154A-B28B-8FC5E9E4EA12}"/>
                    </a:ext>
                  </a:extLst>
                </p:cNvPr>
                <p:cNvPicPr/>
                <p:nvPr/>
              </p:nvPicPr>
              <p:blipFill>
                <a:blip r:embed="rId74"/>
                <a:stretch>
                  <a:fillRect/>
                </a:stretch>
              </p:blipFill>
              <p:spPr>
                <a:xfrm>
                  <a:off x="8314398" y="5659803"/>
                  <a:ext cx="4824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8" name="Ink 47">
                  <a:extLst>
                    <a:ext uri="{FF2B5EF4-FFF2-40B4-BE49-F238E27FC236}">
                      <a16:creationId xmlns:a16="http://schemas.microsoft.com/office/drawing/2014/main" id="{7EAD0424-B199-1B44-8A00-2020E96B3B6E}"/>
                    </a:ext>
                  </a:extLst>
                </p14:cNvPr>
                <p14:cNvContentPartPr/>
                <p14:nvPr/>
              </p14:nvContentPartPr>
              <p14:xfrm>
                <a:off x="8366238" y="5683563"/>
                <a:ext cx="42480" cy="79920"/>
              </p14:xfrm>
            </p:contentPart>
          </mc:Choice>
          <mc:Fallback xmlns="">
            <p:pic>
              <p:nvPicPr>
                <p:cNvPr id="48" name="Ink 47">
                  <a:extLst>
                    <a:ext uri="{FF2B5EF4-FFF2-40B4-BE49-F238E27FC236}">
                      <a16:creationId xmlns:a16="http://schemas.microsoft.com/office/drawing/2014/main" id="{7EAD0424-B199-1B44-8A00-2020E96B3B6E}"/>
                    </a:ext>
                  </a:extLst>
                </p:cNvPr>
                <p:cNvPicPr/>
                <p:nvPr/>
              </p:nvPicPr>
              <p:blipFill>
                <a:blip r:embed="rId76"/>
                <a:stretch>
                  <a:fillRect/>
                </a:stretch>
              </p:blipFill>
              <p:spPr>
                <a:xfrm>
                  <a:off x="8358678" y="5676003"/>
                  <a:ext cx="576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9" name="Ink 48">
                  <a:extLst>
                    <a:ext uri="{FF2B5EF4-FFF2-40B4-BE49-F238E27FC236}">
                      <a16:creationId xmlns:a16="http://schemas.microsoft.com/office/drawing/2014/main" id="{ABDE7713-4651-F749-AD79-4F1F24BFDF4F}"/>
                    </a:ext>
                  </a:extLst>
                </p14:cNvPr>
                <p14:cNvContentPartPr/>
                <p14:nvPr/>
              </p14:nvContentPartPr>
              <p14:xfrm>
                <a:off x="7494318" y="5446323"/>
                <a:ext cx="1198800" cy="520200"/>
              </p14:xfrm>
            </p:contentPart>
          </mc:Choice>
          <mc:Fallback xmlns="">
            <p:pic>
              <p:nvPicPr>
                <p:cNvPr id="49" name="Ink 48">
                  <a:extLst>
                    <a:ext uri="{FF2B5EF4-FFF2-40B4-BE49-F238E27FC236}">
                      <a16:creationId xmlns:a16="http://schemas.microsoft.com/office/drawing/2014/main" id="{ABDE7713-4651-F749-AD79-4F1F24BFDF4F}"/>
                    </a:ext>
                  </a:extLst>
                </p:cNvPr>
                <p:cNvPicPr/>
                <p:nvPr/>
              </p:nvPicPr>
              <p:blipFill>
                <a:blip r:embed="rId78"/>
                <a:stretch>
                  <a:fillRect/>
                </a:stretch>
              </p:blipFill>
              <p:spPr>
                <a:xfrm>
                  <a:off x="7486758" y="5438763"/>
                  <a:ext cx="1213920" cy="535320"/>
                </a:xfrm>
                <a:prstGeom prst="rect">
                  <a:avLst/>
                </a:prstGeom>
              </p:spPr>
            </p:pic>
          </mc:Fallback>
        </mc:AlternateContent>
      </p:grpSp>
      <p:grpSp>
        <p:nvGrpSpPr>
          <p:cNvPr id="53" name="Group 52">
            <a:extLst>
              <a:ext uri="{FF2B5EF4-FFF2-40B4-BE49-F238E27FC236}">
                <a16:creationId xmlns:a16="http://schemas.microsoft.com/office/drawing/2014/main" id="{13D8F79B-628A-FF4A-AF70-D39134B56193}"/>
              </a:ext>
            </a:extLst>
          </p:cNvPr>
          <p:cNvGrpSpPr/>
          <p:nvPr/>
        </p:nvGrpSpPr>
        <p:grpSpPr>
          <a:xfrm>
            <a:off x="4284198" y="4196763"/>
            <a:ext cx="246240" cy="310680"/>
            <a:chOff x="4284198" y="4196763"/>
            <a:chExt cx="246240" cy="310680"/>
          </a:xfrm>
        </p:grpSpPr>
        <mc:AlternateContent xmlns:mc="http://schemas.openxmlformats.org/markup-compatibility/2006" xmlns:p14="http://schemas.microsoft.com/office/powerpoint/2010/main">
          <mc:Choice Requires="p14">
            <p:contentPart p14:bwMode="auto" r:id="rId79">
              <p14:nvContentPartPr>
                <p14:cNvPr id="51" name="Ink 50">
                  <a:extLst>
                    <a:ext uri="{FF2B5EF4-FFF2-40B4-BE49-F238E27FC236}">
                      <a16:creationId xmlns:a16="http://schemas.microsoft.com/office/drawing/2014/main" id="{401B0797-D461-EC4A-B81B-6996C6934E11}"/>
                    </a:ext>
                  </a:extLst>
                </p14:cNvPr>
                <p14:cNvContentPartPr/>
                <p14:nvPr/>
              </p14:nvContentPartPr>
              <p14:xfrm>
                <a:off x="4294278" y="4253283"/>
                <a:ext cx="14400" cy="254160"/>
              </p14:xfrm>
            </p:contentPart>
          </mc:Choice>
          <mc:Fallback xmlns="">
            <p:pic>
              <p:nvPicPr>
                <p:cNvPr id="51" name="Ink 50">
                  <a:extLst>
                    <a:ext uri="{FF2B5EF4-FFF2-40B4-BE49-F238E27FC236}">
                      <a16:creationId xmlns:a16="http://schemas.microsoft.com/office/drawing/2014/main" id="{401B0797-D461-EC4A-B81B-6996C6934E11}"/>
                    </a:ext>
                  </a:extLst>
                </p:cNvPr>
                <p:cNvPicPr/>
                <p:nvPr/>
              </p:nvPicPr>
              <p:blipFill>
                <a:blip r:embed="rId80"/>
                <a:stretch>
                  <a:fillRect/>
                </a:stretch>
              </p:blipFill>
              <p:spPr>
                <a:xfrm>
                  <a:off x="4286718" y="4245723"/>
                  <a:ext cx="295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2" name="Ink 51">
                  <a:extLst>
                    <a:ext uri="{FF2B5EF4-FFF2-40B4-BE49-F238E27FC236}">
                      <a16:creationId xmlns:a16="http://schemas.microsoft.com/office/drawing/2014/main" id="{CC590664-DBAC-8F4C-B087-30B68905D961}"/>
                    </a:ext>
                  </a:extLst>
                </p14:cNvPr>
                <p14:cNvContentPartPr/>
                <p14:nvPr/>
              </p14:nvContentPartPr>
              <p14:xfrm>
                <a:off x="4284198" y="4196763"/>
                <a:ext cx="246240" cy="170280"/>
              </p14:xfrm>
            </p:contentPart>
          </mc:Choice>
          <mc:Fallback xmlns="">
            <p:pic>
              <p:nvPicPr>
                <p:cNvPr id="52" name="Ink 51">
                  <a:extLst>
                    <a:ext uri="{FF2B5EF4-FFF2-40B4-BE49-F238E27FC236}">
                      <a16:creationId xmlns:a16="http://schemas.microsoft.com/office/drawing/2014/main" id="{CC590664-DBAC-8F4C-B087-30B68905D961}"/>
                    </a:ext>
                  </a:extLst>
                </p:cNvPr>
                <p:cNvPicPr/>
                <p:nvPr/>
              </p:nvPicPr>
              <p:blipFill>
                <a:blip r:embed="rId82"/>
                <a:stretch>
                  <a:fillRect/>
                </a:stretch>
              </p:blipFill>
              <p:spPr>
                <a:xfrm>
                  <a:off x="4276638" y="4189203"/>
                  <a:ext cx="261360" cy="185400"/>
                </a:xfrm>
                <a:prstGeom prst="rect">
                  <a:avLst/>
                </a:prstGeom>
              </p:spPr>
            </p:pic>
          </mc:Fallback>
        </mc:AlternateContent>
      </p:grpSp>
      <p:grpSp>
        <p:nvGrpSpPr>
          <p:cNvPr id="19" name="Group 18">
            <a:extLst>
              <a:ext uri="{FF2B5EF4-FFF2-40B4-BE49-F238E27FC236}">
                <a16:creationId xmlns:a16="http://schemas.microsoft.com/office/drawing/2014/main" id="{0C887462-092D-2841-A731-A649435DCB16}"/>
              </a:ext>
            </a:extLst>
          </p:cNvPr>
          <p:cNvGrpSpPr/>
          <p:nvPr/>
        </p:nvGrpSpPr>
        <p:grpSpPr>
          <a:xfrm>
            <a:off x="4726278" y="4092363"/>
            <a:ext cx="639720" cy="399960"/>
            <a:chOff x="4726278" y="4092363"/>
            <a:chExt cx="639720" cy="399960"/>
          </a:xfrm>
        </p:grpSpPr>
        <mc:AlternateContent xmlns:mc="http://schemas.openxmlformats.org/markup-compatibility/2006" xmlns:p14="http://schemas.microsoft.com/office/powerpoint/2010/main">
          <mc:Choice Requires="p14">
            <p:contentPart p14:bwMode="auto" r:id="rId83">
              <p14:nvContentPartPr>
                <p14:cNvPr id="7" name="Ink 6">
                  <a:extLst>
                    <a:ext uri="{FF2B5EF4-FFF2-40B4-BE49-F238E27FC236}">
                      <a16:creationId xmlns:a16="http://schemas.microsoft.com/office/drawing/2014/main" id="{C1C56C71-431B-6F46-8B61-A9188D43498C}"/>
                    </a:ext>
                  </a:extLst>
                </p14:cNvPr>
                <p14:cNvContentPartPr/>
                <p14:nvPr/>
              </p14:nvContentPartPr>
              <p14:xfrm>
                <a:off x="4726998" y="4333563"/>
                <a:ext cx="229680" cy="12600"/>
              </p14:xfrm>
            </p:contentPart>
          </mc:Choice>
          <mc:Fallback xmlns="">
            <p:pic>
              <p:nvPicPr>
                <p:cNvPr id="7" name="Ink 6">
                  <a:extLst>
                    <a:ext uri="{FF2B5EF4-FFF2-40B4-BE49-F238E27FC236}">
                      <a16:creationId xmlns:a16="http://schemas.microsoft.com/office/drawing/2014/main" id="{C1C56C71-431B-6F46-8B61-A9188D43498C}"/>
                    </a:ext>
                  </a:extLst>
                </p:cNvPr>
                <p:cNvPicPr/>
                <p:nvPr/>
              </p:nvPicPr>
              <p:blipFill>
                <a:blip r:embed="rId84"/>
                <a:stretch>
                  <a:fillRect/>
                </a:stretch>
              </p:blipFill>
              <p:spPr>
                <a:xfrm>
                  <a:off x="4722678" y="4329243"/>
                  <a:ext cx="2383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0" name="Ink 9">
                  <a:extLst>
                    <a:ext uri="{FF2B5EF4-FFF2-40B4-BE49-F238E27FC236}">
                      <a16:creationId xmlns:a16="http://schemas.microsoft.com/office/drawing/2014/main" id="{A2D83EE4-23F0-5243-8D75-52DB8154EB15}"/>
                    </a:ext>
                  </a:extLst>
                </p14:cNvPr>
                <p14:cNvContentPartPr/>
                <p14:nvPr/>
              </p14:nvContentPartPr>
              <p14:xfrm>
                <a:off x="4726278" y="4457403"/>
                <a:ext cx="209880" cy="14760"/>
              </p14:xfrm>
            </p:contentPart>
          </mc:Choice>
          <mc:Fallback xmlns="">
            <p:pic>
              <p:nvPicPr>
                <p:cNvPr id="10" name="Ink 9">
                  <a:extLst>
                    <a:ext uri="{FF2B5EF4-FFF2-40B4-BE49-F238E27FC236}">
                      <a16:creationId xmlns:a16="http://schemas.microsoft.com/office/drawing/2014/main" id="{A2D83EE4-23F0-5243-8D75-52DB8154EB15}"/>
                    </a:ext>
                  </a:extLst>
                </p:cNvPr>
                <p:cNvPicPr/>
                <p:nvPr/>
              </p:nvPicPr>
              <p:blipFill>
                <a:blip r:embed="rId86"/>
                <a:stretch>
                  <a:fillRect/>
                </a:stretch>
              </p:blipFill>
              <p:spPr>
                <a:xfrm>
                  <a:off x="4721958" y="4453083"/>
                  <a:ext cx="21852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6" name="Ink 15">
                  <a:extLst>
                    <a:ext uri="{FF2B5EF4-FFF2-40B4-BE49-F238E27FC236}">
                      <a16:creationId xmlns:a16="http://schemas.microsoft.com/office/drawing/2014/main" id="{C72B61B9-FC1A-114B-92E1-762C086FC8A9}"/>
                    </a:ext>
                  </a:extLst>
                </p14:cNvPr>
                <p14:cNvContentPartPr/>
                <p14:nvPr/>
              </p14:nvContentPartPr>
              <p14:xfrm>
                <a:off x="5105718" y="4092363"/>
                <a:ext cx="260280" cy="399960"/>
              </p14:xfrm>
            </p:contentPart>
          </mc:Choice>
          <mc:Fallback xmlns="">
            <p:pic>
              <p:nvPicPr>
                <p:cNvPr id="16" name="Ink 15">
                  <a:extLst>
                    <a:ext uri="{FF2B5EF4-FFF2-40B4-BE49-F238E27FC236}">
                      <a16:creationId xmlns:a16="http://schemas.microsoft.com/office/drawing/2014/main" id="{C72B61B9-FC1A-114B-92E1-762C086FC8A9}"/>
                    </a:ext>
                  </a:extLst>
                </p:cNvPr>
                <p:cNvPicPr/>
                <p:nvPr/>
              </p:nvPicPr>
              <p:blipFill>
                <a:blip r:embed="rId88"/>
                <a:stretch>
                  <a:fillRect/>
                </a:stretch>
              </p:blipFill>
              <p:spPr>
                <a:xfrm>
                  <a:off x="5101398" y="4088043"/>
                  <a:ext cx="268920" cy="408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9">
            <p14:nvContentPartPr>
              <p14:cNvPr id="17" name="Ink 16">
                <a:extLst>
                  <a:ext uri="{FF2B5EF4-FFF2-40B4-BE49-F238E27FC236}">
                    <a16:creationId xmlns:a16="http://schemas.microsoft.com/office/drawing/2014/main" id="{711CCB9F-A24C-E14F-A216-5F46B81E55EE}"/>
                  </a:ext>
                </a:extLst>
              </p14:cNvPr>
              <p14:cNvContentPartPr/>
              <p14:nvPr/>
            </p14:nvContentPartPr>
            <p14:xfrm>
              <a:off x="5230638" y="4608603"/>
              <a:ext cx="93960" cy="48960"/>
            </p14:xfrm>
          </p:contentPart>
        </mc:Choice>
        <mc:Fallback xmlns="">
          <p:pic>
            <p:nvPicPr>
              <p:cNvPr id="17" name="Ink 16">
                <a:extLst>
                  <a:ext uri="{FF2B5EF4-FFF2-40B4-BE49-F238E27FC236}">
                    <a16:creationId xmlns:a16="http://schemas.microsoft.com/office/drawing/2014/main" id="{711CCB9F-A24C-E14F-A216-5F46B81E55EE}"/>
                  </a:ext>
                </a:extLst>
              </p:cNvPr>
              <p:cNvPicPr/>
              <p:nvPr/>
            </p:nvPicPr>
            <p:blipFill>
              <a:blip r:embed="rId90"/>
              <a:stretch>
                <a:fillRect/>
              </a:stretch>
            </p:blipFill>
            <p:spPr>
              <a:xfrm>
                <a:off x="5226318" y="4604283"/>
                <a:ext cx="102600" cy="57600"/>
              </a:xfrm>
              <a:prstGeom prst="rect">
                <a:avLst/>
              </a:prstGeom>
            </p:spPr>
          </p:pic>
        </mc:Fallback>
      </mc:AlternateContent>
    </p:spTree>
    <p:extLst>
      <p:ext uri="{BB962C8B-B14F-4D97-AF65-F5344CB8AC3E}">
        <p14:creationId xmlns:p14="http://schemas.microsoft.com/office/powerpoint/2010/main" val="2729241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1ADB-316C-EF49-BC16-C66AA2D86AE4}"/>
              </a:ext>
            </a:extLst>
          </p:cNvPr>
          <p:cNvSpPr>
            <a:spLocks noGrp="1"/>
          </p:cNvSpPr>
          <p:nvPr>
            <p:ph type="title"/>
          </p:nvPr>
        </p:nvSpPr>
        <p:spPr/>
        <p:txBody>
          <a:bodyPr/>
          <a:lstStyle/>
          <a:p>
            <a:r>
              <a:rPr lang="en-US" dirty="0"/>
              <a:t>What R(x) might look like? </a:t>
            </a:r>
          </a:p>
        </p:txBody>
      </p:sp>
      <p:sp>
        <p:nvSpPr>
          <p:cNvPr id="3" name="Content Placeholder 2">
            <a:extLst>
              <a:ext uri="{FF2B5EF4-FFF2-40B4-BE49-F238E27FC236}">
                <a16:creationId xmlns:a16="http://schemas.microsoft.com/office/drawing/2014/main" id="{EBDA719C-77B8-F84E-9473-199DCCC27813}"/>
              </a:ext>
            </a:extLst>
          </p:cNvPr>
          <p:cNvSpPr>
            <a:spLocks noGrp="1"/>
          </p:cNvSpPr>
          <p:nvPr>
            <p:ph idx="1"/>
          </p:nvPr>
        </p:nvSpPr>
        <p:spPr/>
        <p:txBody>
          <a:bodyPr/>
          <a:lstStyle/>
          <a:p>
            <a:endParaRPr lang="en-US"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43826DAB-9AA5-FF46-B33D-FB1A6698AA3C}"/>
                  </a:ext>
                </a:extLst>
              </p14:cNvPr>
              <p14:cNvContentPartPr/>
              <p14:nvPr/>
            </p14:nvContentPartPr>
            <p14:xfrm>
              <a:off x="2722518" y="3400443"/>
              <a:ext cx="2021040" cy="3023640"/>
            </p14:xfrm>
          </p:contentPart>
        </mc:Choice>
        <mc:Fallback xmlns="">
          <p:pic>
            <p:nvPicPr>
              <p:cNvPr id="18" name="Ink 17">
                <a:extLst>
                  <a:ext uri="{FF2B5EF4-FFF2-40B4-BE49-F238E27FC236}">
                    <a16:creationId xmlns:a16="http://schemas.microsoft.com/office/drawing/2014/main" id="{43826DAB-9AA5-FF46-B33D-FB1A6698AA3C}"/>
                  </a:ext>
                </a:extLst>
              </p:cNvPr>
              <p:cNvPicPr/>
              <p:nvPr/>
            </p:nvPicPr>
            <p:blipFill>
              <a:blip r:embed="rId4"/>
              <a:stretch>
                <a:fillRect/>
              </a:stretch>
            </p:blipFill>
            <p:spPr>
              <a:xfrm>
                <a:off x="2714959" y="3392883"/>
                <a:ext cx="2036157" cy="3038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AA0676D-C408-EF46-9048-AECA2B9909BC}"/>
                  </a:ext>
                </a:extLst>
              </p14:cNvPr>
              <p14:cNvContentPartPr/>
              <p14:nvPr/>
            </p14:nvContentPartPr>
            <p14:xfrm>
              <a:off x="3985398" y="5025483"/>
              <a:ext cx="78840" cy="101520"/>
            </p14:xfrm>
          </p:contentPart>
        </mc:Choice>
        <mc:Fallback xmlns="">
          <p:pic>
            <p:nvPicPr>
              <p:cNvPr id="20" name="Ink 19">
                <a:extLst>
                  <a:ext uri="{FF2B5EF4-FFF2-40B4-BE49-F238E27FC236}">
                    <a16:creationId xmlns:a16="http://schemas.microsoft.com/office/drawing/2014/main" id="{4AA0676D-C408-EF46-9048-AECA2B9909BC}"/>
                  </a:ext>
                </a:extLst>
              </p:cNvPr>
              <p:cNvPicPr/>
              <p:nvPr/>
            </p:nvPicPr>
            <p:blipFill>
              <a:blip r:embed="rId6"/>
              <a:stretch>
                <a:fillRect/>
              </a:stretch>
            </p:blipFill>
            <p:spPr>
              <a:xfrm>
                <a:off x="3977838" y="5017923"/>
                <a:ext cx="939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A1F1D0B8-B769-554C-823B-B35D565DF290}"/>
                  </a:ext>
                </a:extLst>
              </p14:cNvPr>
              <p14:cNvContentPartPr/>
              <p14:nvPr/>
            </p14:nvContentPartPr>
            <p14:xfrm>
              <a:off x="2352798" y="4804443"/>
              <a:ext cx="219600" cy="142560"/>
            </p14:xfrm>
          </p:contentPart>
        </mc:Choice>
        <mc:Fallback xmlns="">
          <p:pic>
            <p:nvPicPr>
              <p:cNvPr id="21" name="Ink 20">
                <a:extLst>
                  <a:ext uri="{FF2B5EF4-FFF2-40B4-BE49-F238E27FC236}">
                    <a16:creationId xmlns:a16="http://schemas.microsoft.com/office/drawing/2014/main" id="{A1F1D0B8-B769-554C-823B-B35D565DF290}"/>
                  </a:ext>
                </a:extLst>
              </p:cNvPr>
              <p:cNvPicPr/>
              <p:nvPr/>
            </p:nvPicPr>
            <p:blipFill>
              <a:blip r:embed="rId8"/>
              <a:stretch>
                <a:fillRect/>
              </a:stretch>
            </p:blipFill>
            <p:spPr>
              <a:xfrm>
                <a:off x="2345238" y="4796902"/>
                <a:ext cx="234720" cy="157642"/>
              </a:xfrm>
              <a:prstGeom prst="rect">
                <a:avLst/>
              </a:prstGeom>
            </p:spPr>
          </p:pic>
        </mc:Fallback>
      </mc:AlternateContent>
      <p:grpSp>
        <p:nvGrpSpPr>
          <p:cNvPr id="50" name="Group 49">
            <a:extLst>
              <a:ext uri="{FF2B5EF4-FFF2-40B4-BE49-F238E27FC236}">
                <a16:creationId xmlns:a16="http://schemas.microsoft.com/office/drawing/2014/main" id="{D5F47991-AF33-2340-8F09-9FE09AC24081}"/>
              </a:ext>
            </a:extLst>
          </p:cNvPr>
          <p:cNvGrpSpPr/>
          <p:nvPr/>
        </p:nvGrpSpPr>
        <p:grpSpPr>
          <a:xfrm>
            <a:off x="2139318" y="2193003"/>
            <a:ext cx="6553800" cy="3773520"/>
            <a:chOff x="2139318" y="2193003"/>
            <a:chExt cx="6553800" cy="3773520"/>
          </a:xfrm>
        </p:grpSpPr>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914AF781-7EB4-294F-9B91-5BE97313CB3C}"/>
                    </a:ext>
                  </a:extLst>
                </p14:cNvPr>
                <p14:cNvContentPartPr/>
                <p14:nvPr/>
              </p14:nvContentPartPr>
              <p14:xfrm>
                <a:off x="2596878" y="2599083"/>
                <a:ext cx="151560" cy="2340720"/>
              </p14:xfrm>
            </p:contentPart>
          </mc:Choice>
          <mc:Fallback xmlns="">
            <p:pic>
              <p:nvPicPr>
                <p:cNvPr id="4" name="Ink 3">
                  <a:extLst>
                    <a:ext uri="{FF2B5EF4-FFF2-40B4-BE49-F238E27FC236}">
                      <a16:creationId xmlns:a16="http://schemas.microsoft.com/office/drawing/2014/main" id="{914AF781-7EB4-294F-9B91-5BE97313CB3C}"/>
                    </a:ext>
                  </a:extLst>
                </p:cNvPr>
                <p:cNvPicPr/>
                <p:nvPr/>
              </p:nvPicPr>
              <p:blipFill>
                <a:blip r:embed="rId10"/>
                <a:stretch>
                  <a:fillRect/>
                </a:stretch>
              </p:blipFill>
              <p:spPr>
                <a:xfrm>
                  <a:off x="2589318" y="2591523"/>
                  <a:ext cx="166680" cy="2355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51814F4D-4C64-E84B-A216-0E45E5D2F8FE}"/>
                    </a:ext>
                  </a:extLst>
                </p14:cNvPr>
                <p14:cNvContentPartPr/>
                <p14:nvPr/>
              </p14:nvContentPartPr>
              <p14:xfrm>
                <a:off x="2640078" y="4914243"/>
                <a:ext cx="3915360" cy="327600"/>
              </p14:xfrm>
            </p:contentPart>
          </mc:Choice>
          <mc:Fallback xmlns="">
            <p:pic>
              <p:nvPicPr>
                <p:cNvPr id="5" name="Ink 4">
                  <a:extLst>
                    <a:ext uri="{FF2B5EF4-FFF2-40B4-BE49-F238E27FC236}">
                      <a16:creationId xmlns:a16="http://schemas.microsoft.com/office/drawing/2014/main" id="{51814F4D-4C64-E84B-A216-0E45E5D2F8FE}"/>
                    </a:ext>
                  </a:extLst>
                </p:cNvPr>
                <p:cNvPicPr/>
                <p:nvPr/>
              </p:nvPicPr>
              <p:blipFill>
                <a:blip r:embed="rId12"/>
                <a:stretch>
                  <a:fillRect/>
                </a:stretch>
              </p:blipFill>
              <p:spPr>
                <a:xfrm>
                  <a:off x="2632518" y="4906683"/>
                  <a:ext cx="393048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3406C40B-EA0C-544A-B3A8-F9E608D557CA}"/>
                    </a:ext>
                  </a:extLst>
                </p14:cNvPr>
                <p14:cNvContentPartPr/>
                <p14:nvPr/>
              </p14:nvContentPartPr>
              <p14:xfrm>
                <a:off x="6380118" y="5126643"/>
                <a:ext cx="195120" cy="280440"/>
              </p14:xfrm>
            </p:contentPart>
          </mc:Choice>
          <mc:Fallback xmlns="">
            <p:pic>
              <p:nvPicPr>
                <p:cNvPr id="6" name="Ink 5">
                  <a:extLst>
                    <a:ext uri="{FF2B5EF4-FFF2-40B4-BE49-F238E27FC236}">
                      <a16:creationId xmlns:a16="http://schemas.microsoft.com/office/drawing/2014/main" id="{3406C40B-EA0C-544A-B3A8-F9E608D557CA}"/>
                    </a:ext>
                  </a:extLst>
                </p:cNvPr>
                <p:cNvPicPr/>
                <p:nvPr/>
              </p:nvPicPr>
              <p:blipFill>
                <a:blip r:embed="rId14"/>
                <a:stretch>
                  <a:fillRect/>
                </a:stretch>
              </p:blipFill>
              <p:spPr>
                <a:xfrm>
                  <a:off x="6372572" y="5119083"/>
                  <a:ext cx="210212"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D05BC3FB-7460-3F4B-84F4-06326C9D482C}"/>
                    </a:ext>
                  </a:extLst>
                </p14:cNvPr>
                <p14:cNvContentPartPr/>
                <p14:nvPr/>
              </p14:nvContentPartPr>
              <p14:xfrm>
                <a:off x="6575958" y="5475843"/>
                <a:ext cx="153720" cy="164880"/>
              </p14:xfrm>
            </p:contentPart>
          </mc:Choice>
          <mc:Fallback xmlns="">
            <p:pic>
              <p:nvPicPr>
                <p:cNvPr id="8" name="Ink 7">
                  <a:extLst>
                    <a:ext uri="{FF2B5EF4-FFF2-40B4-BE49-F238E27FC236}">
                      <a16:creationId xmlns:a16="http://schemas.microsoft.com/office/drawing/2014/main" id="{D05BC3FB-7460-3F4B-84F4-06326C9D482C}"/>
                    </a:ext>
                  </a:extLst>
                </p:cNvPr>
                <p:cNvPicPr/>
                <p:nvPr/>
              </p:nvPicPr>
              <p:blipFill>
                <a:blip r:embed="rId16"/>
                <a:stretch>
                  <a:fillRect/>
                </a:stretch>
              </p:blipFill>
              <p:spPr>
                <a:xfrm>
                  <a:off x="6568416" y="5468266"/>
                  <a:ext cx="168805"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766E5849-8551-4544-BB92-282799874F10}"/>
                    </a:ext>
                  </a:extLst>
                </p14:cNvPr>
                <p14:cNvContentPartPr/>
                <p14:nvPr/>
              </p14:nvContentPartPr>
              <p14:xfrm>
                <a:off x="6585678" y="5537763"/>
                <a:ext cx="129240" cy="133560"/>
              </p14:xfrm>
            </p:contentPart>
          </mc:Choice>
          <mc:Fallback xmlns="">
            <p:pic>
              <p:nvPicPr>
                <p:cNvPr id="9" name="Ink 8">
                  <a:extLst>
                    <a:ext uri="{FF2B5EF4-FFF2-40B4-BE49-F238E27FC236}">
                      <a16:creationId xmlns:a16="http://schemas.microsoft.com/office/drawing/2014/main" id="{766E5849-8551-4544-BB92-282799874F10}"/>
                    </a:ext>
                  </a:extLst>
                </p:cNvPr>
                <p:cNvPicPr/>
                <p:nvPr/>
              </p:nvPicPr>
              <p:blipFill>
                <a:blip r:embed="rId18"/>
                <a:stretch>
                  <a:fillRect/>
                </a:stretch>
              </p:blipFill>
              <p:spPr>
                <a:xfrm>
                  <a:off x="6578118" y="5530203"/>
                  <a:ext cx="14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a:extLst>
                    <a:ext uri="{FF2B5EF4-FFF2-40B4-BE49-F238E27FC236}">
                      <a16:creationId xmlns:a16="http://schemas.microsoft.com/office/drawing/2014/main" id="{ABDD275A-1997-EC43-A706-D361B55AAF27}"/>
                    </a:ext>
                  </a:extLst>
                </p14:cNvPr>
                <p14:cNvContentPartPr/>
                <p14:nvPr/>
              </p14:nvContentPartPr>
              <p14:xfrm>
                <a:off x="2623878" y="2239443"/>
                <a:ext cx="20880" cy="299520"/>
              </p14:xfrm>
            </p:contentPart>
          </mc:Choice>
          <mc:Fallback xmlns="">
            <p:pic>
              <p:nvPicPr>
                <p:cNvPr id="11" name="Ink 10">
                  <a:extLst>
                    <a:ext uri="{FF2B5EF4-FFF2-40B4-BE49-F238E27FC236}">
                      <a16:creationId xmlns:a16="http://schemas.microsoft.com/office/drawing/2014/main" id="{ABDD275A-1997-EC43-A706-D361B55AAF27}"/>
                    </a:ext>
                  </a:extLst>
                </p:cNvPr>
                <p:cNvPicPr/>
                <p:nvPr/>
              </p:nvPicPr>
              <p:blipFill>
                <a:blip r:embed="rId20"/>
                <a:stretch>
                  <a:fillRect/>
                </a:stretch>
              </p:blipFill>
              <p:spPr>
                <a:xfrm>
                  <a:off x="2616318" y="2231883"/>
                  <a:ext cx="360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a:extLst>
                    <a:ext uri="{FF2B5EF4-FFF2-40B4-BE49-F238E27FC236}">
                      <a16:creationId xmlns:a16="http://schemas.microsoft.com/office/drawing/2014/main" id="{34B66D17-DD21-C147-92DB-C546355800B4}"/>
                    </a:ext>
                  </a:extLst>
                </p14:cNvPr>
                <p14:cNvContentPartPr/>
                <p14:nvPr/>
              </p14:nvContentPartPr>
              <p14:xfrm>
                <a:off x="2609478" y="2193003"/>
                <a:ext cx="187560" cy="328320"/>
              </p14:xfrm>
            </p:contentPart>
          </mc:Choice>
          <mc:Fallback xmlns="">
            <p:pic>
              <p:nvPicPr>
                <p:cNvPr id="12" name="Ink 11">
                  <a:extLst>
                    <a:ext uri="{FF2B5EF4-FFF2-40B4-BE49-F238E27FC236}">
                      <a16:creationId xmlns:a16="http://schemas.microsoft.com/office/drawing/2014/main" id="{34B66D17-DD21-C147-92DB-C546355800B4}"/>
                    </a:ext>
                  </a:extLst>
                </p:cNvPr>
                <p:cNvPicPr/>
                <p:nvPr/>
              </p:nvPicPr>
              <p:blipFill>
                <a:blip r:embed="rId22"/>
                <a:stretch>
                  <a:fillRect/>
                </a:stretch>
              </p:blipFill>
              <p:spPr>
                <a:xfrm>
                  <a:off x="2601918" y="2185443"/>
                  <a:ext cx="20268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3F5EA6A3-34E6-374F-9D3B-868280D55F83}"/>
                    </a:ext>
                  </a:extLst>
                </p14:cNvPr>
                <p14:cNvContentPartPr/>
                <p14:nvPr/>
              </p14:nvContentPartPr>
              <p14:xfrm>
                <a:off x="4026438" y="4425363"/>
                <a:ext cx="104040" cy="594360"/>
              </p14:xfrm>
            </p:contentPart>
          </mc:Choice>
          <mc:Fallback xmlns="">
            <p:pic>
              <p:nvPicPr>
                <p:cNvPr id="23" name="Ink 22">
                  <a:extLst>
                    <a:ext uri="{FF2B5EF4-FFF2-40B4-BE49-F238E27FC236}">
                      <a16:creationId xmlns:a16="http://schemas.microsoft.com/office/drawing/2014/main" id="{3F5EA6A3-34E6-374F-9D3B-868280D55F83}"/>
                    </a:ext>
                  </a:extLst>
                </p:cNvPr>
                <p:cNvPicPr/>
                <p:nvPr/>
              </p:nvPicPr>
              <p:blipFill>
                <a:blip r:embed="rId24"/>
                <a:stretch>
                  <a:fillRect/>
                </a:stretch>
              </p:blipFill>
              <p:spPr>
                <a:xfrm>
                  <a:off x="4018852" y="4417798"/>
                  <a:ext cx="119213" cy="60948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70E92BE6-A989-DB40-A086-16CA5018E945}"/>
                    </a:ext>
                  </a:extLst>
                </p14:cNvPr>
                <p14:cNvContentPartPr/>
                <p14:nvPr/>
              </p14:nvContentPartPr>
              <p14:xfrm>
                <a:off x="4001958" y="4832163"/>
                <a:ext cx="115560" cy="171360"/>
              </p14:xfrm>
            </p:contentPart>
          </mc:Choice>
          <mc:Fallback xmlns="">
            <p:pic>
              <p:nvPicPr>
                <p:cNvPr id="24" name="Ink 23">
                  <a:extLst>
                    <a:ext uri="{FF2B5EF4-FFF2-40B4-BE49-F238E27FC236}">
                      <a16:creationId xmlns:a16="http://schemas.microsoft.com/office/drawing/2014/main" id="{70E92BE6-A989-DB40-A086-16CA5018E945}"/>
                    </a:ext>
                  </a:extLst>
                </p:cNvPr>
                <p:cNvPicPr/>
                <p:nvPr/>
              </p:nvPicPr>
              <p:blipFill>
                <a:blip r:embed="rId26"/>
                <a:stretch>
                  <a:fillRect/>
                </a:stretch>
              </p:blipFill>
              <p:spPr>
                <a:xfrm>
                  <a:off x="3994374" y="4824603"/>
                  <a:ext cx="130727"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08653FAC-7470-3B40-AC19-5FD0622BE68C}"/>
                    </a:ext>
                  </a:extLst>
                </p14:cNvPr>
                <p14:cNvContentPartPr/>
                <p14:nvPr/>
              </p14:nvContentPartPr>
              <p14:xfrm>
                <a:off x="4072518" y="4900563"/>
                <a:ext cx="6480" cy="65160"/>
              </p14:xfrm>
            </p:contentPart>
          </mc:Choice>
          <mc:Fallback xmlns="">
            <p:pic>
              <p:nvPicPr>
                <p:cNvPr id="25" name="Ink 24">
                  <a:extLst>
                    <a:ext uri="{FF2B5EF4-FFF2-40B4-BE49-F238E27FC236}">
                      <a16:creationId xmlns:a16="http://schemas.microsoft.com/office/drawing/2014/main" id="{08653FAC-7470-3B40-AC19-5FD0622BE68C}"/>
                    </a:ext>
                  </a:extLst>
                </p:cNvPr>
                <p:cNvPicPr/>
                <p:nvPr/>
              </p:nvPicPr>
              <p:blipFill>
                <a:blip r:embed="rId28"/>
                <a:stretch>
                  <a:fillRect/>
                </a:stretch>
              </p:blipFill>
              <p:spPr>
                <a:xfrm>
                  <a:off x="4064958" y="4892961"/>
                  <a:ext cx="21600" cy="8036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3" name="Ink 12">
                  <a:extLst>
                    <a:ext uri="{FF2B5EF4-FFF2-40B4-BE49-F238E27FC236}">
                      <a16:creationId xmlns:a16="http://schemas.microsoft.com/office/drawing/2014/main" id="{226B0A20-1B6C-0440-B5D7-C80C393A7D27}"/>
                    </a:ext>
                  </a:extLst>
                </p14:cNvPr>
                <p14:cNvContentPartPr/>
                <p14:nvPr/>
              </p14:nvContentPartPr>
              <p14:xfrm>
                <a:off x="2695158" y="3375243"/>
                <a:ext cx="47880" cy="77040"/>
              </p14:xfrm>
            </p:contentPart>
          </mc:Choice>
          <mc:Fallback xmlns="">
            <p:pic>
              <p:nvPicPr>
                <p:cNvPr id="13" name="Ink 12">
                  <a:extLst>
                    <a:ext uri="{FF2B5EF4-FFF2-40B4-BE49-F238E27FC236}">
                      <a16:creationId xmlns:a16="http://schemas.microsoft.com/office/drawing/2014/main" id="{226B0A20-1B6C-0440-B5D7-C80C393A7D27}"/>
                    </a:ext>
                  </a:extLst>
                </p:cNvPr>
                <p:cNvPicPr/>
                <p:nvPr/>
              </p:nvPicPr>
              <p:blipFill>
                <a:blip r:embed="rId30"/>
                <a:stretch>
                  <a:fillRect/>
                </a:stretch>
              </p:blipFill>
              <p:spPr>
                <a:xfrm>
                  <a:off x="2687541" y="3367718"/>
                  <a:ext cx="63115" cy="9209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4" name="Ink 13">
                  <a:extLst>
                    <a:ext uri="{FF2B5EF4-FFF2-40B4-BE49-F238E27FC236}">
                      <a16:creationId xmlns:a16="http://schemas.microsoft.com/office/drawing/2014/main" id="{36C4DC21-9332-0742-AA4B-CA5D85A0BF9F}"/>
                    </a:ext>
                  </a:extLst>
                </p14:cNvPr>
                <p14:cNvContentPartPr/>
                <p14:nvPr/>
              </p14:nvContentPartPr>
              <p14:xfrm>
                <a:off x="2139318" y="3096603"/>
                <a:ext cx="209520" cy="367920"/>
              </p14:xfrm>
            </p:contentPart>
          </mc:Choice>
          <mc:Fallback xmlns="">
            <p:pic>
              <p:nvPicPr>
                <p:cNvPr id="14" name="Ink 13">
                  <a:extLst>
                    <a:ext uri="{FF2B5EF4-FFF2-40B4-BE49-F238E27FC236}">
                      <a16:creationId xmlns:a16="http://schemas.microsoft.com/office/drawing/2014/main" id="{36C4DC21-9332-0742-AA4B-CA5D85A0BF9F}"/>
                    </a:ext>
                  </a:extLst>
                </p:cNvPr>
                <p:cNvPicPr/>
                <p:nvPr/>
              </p:nvPicPr>
              <p:blipFill>
                <a:blip r:embed="rId32"/>
                <a:stretch>
                  <a:fillRect/>
                </a:stretch>
              </p:blipFill>
              <p:spPr>
                <a:xfrm>
                  <a:off x="2131758" y="3089043"/>
                  <a:ext cx="22464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 name="Ink 14">
                  <a:extLst>
                    <a:ext uri="{FF2B5EF4-FFF2-40B4-BE49-F238E27FC236}">
                      <a16:creationId xmlns:a16="http://schemas.microsoft.com/office/drawing/2014/main" id="{CF43B606-9DD8-894C-8CD5-9D25665CBDA6}"/>
                    </a:ext>
                  </a:extLst>
                </p14:cNvPr>
                <p14:cNvContentPartPr/>
                <p14:nvPr/>
              </p14:nvContentPartPr>
              <p14:xfrm>
                <a:off x="2443518" y="3384603"/>
                <a:ext cx="103680" cy="65160"/>
              </p14:xfrm>
            </p:contentPart>
          </mc:Choice>
          <mc:Fallback xmlns="">
            <p:pic>
              <p:nvPicPr>
                <p:cNvPr id="15" name="Ink 14">
                  <a:extLst>
                    <a:ext uri="{FF2B5EF4-FFF2-40B4-BE49-F238E27FC236}">
                      <a16:creationId xmlns:a16="http://schemas.microsoft.com/office/drawing/2014/main" id="{CF43B606-9DD8-894C-8CD5-9D25665CBDA6}"/>
                    </a:ext>
                  </a:extLst>
                </p:cNvPr>
                <p:cNvPicPr/>
                <p:nvPr/>
              </p:nvPicPr>
              <p:blipFill>
                <a:blip r:embed="rId34"/>
                <a:stretch>
                  <a:fillRect/>
                </a:stretch>
              </p:blipFill>
              <p:spPr>
                <a:xfrm>
                  <a:off x="2435958" y="3377043"/>
                  <a:ext cx="1188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Ink 26">
                  <a:extLst>
                    <a:ext uri="{FF2B5EF4-FFF2-40B4-BE49-F238E27FC236}">
                      <a16:creationId xmlns:a16="http://schemas.microsoft.com/office/drawing/2014/main" id="{9F7001F3-6138-6D47-82AC-29075596826B}"/>
                    </a:ext>
                  </a:extLst>
                </p14:cNvPr>
                <p14:cNvContentPartPr/>
                <p14:nvPr/>
              </p14:nvContentPartPr>
              <p14:xfrm>
                <a:off x="2856078" y="3379923"/>
                <a:ext cx="99720" cy="13680"/>
              </p14:xfrm>
            </p:contentPart>
          </mc:Choice>
          <mc:Fallback xmlns="">
            <p:pic>
              <p:nvPicPr>
                <p:cNvPr id="27" name="Ink 26">
                  <a:extLst>
                    <a:ext uri="{FF2B5EF4-FFF2-40B4-BE49-F238E27FC236}">
                      <a16:creationId xmlns:a16="http://schemas.microsoft.com/office/drawing/2014/main" id="{9F7001F3-6138-6D47-82AC-29075596826B}"/>
                    </a:ext>
                  </a:extLst>
                </p:cNvPr>
                <p:cNvPicPr/>
                <p:nvPr/>
              </p:nvPicPr>
              <p:blipFill>
                <a:blip r:embed="rId36"/>
                <a:stretch>
                  <a:fillRect/>
                </a:stretch>
              </p:blipFill>
              <p:spPr>
                <a:xfrm>
                  <a:off x="2848545" y="3372363"/>
                  <a:ext cx="114786"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8" name="Ink 27">
                  <a:extLst>
                    <a:ext uri="{FF2B5EF4-FFF2-40B4-BE49-F238E27FC236}">
                      <a16:creationId xmlns:a16="http://schemas.microsoft.com/office/drawing/2014/main" id="{0378A845-91E2-4643-9047-CB5293E595AE}"/>
                    </a:ext>
                  </a:extLst>
                </p14:cNvPr>
                <p14:cNvContentPartPr/>
                <p14:nvPr/>
              </p14:nvContentPartPr>
              <p14:xfrm>
                <a:off x="3082158" y="3400443"/>
                <a:ext cx="75240" cy="4320"/>
              </p14:xfrm>
            </p:contentPart>
          </mc:Choice>
          <mc:Fallback xmlns="">
            <p:pic>
              <p:nvPicPr>
                <p:cNvPr id="28" name="Ink 27">
                  <a:extLst>
                    <a:ext uri="{FF2B5EF4-FFF2-40B4-BE49-F238E27FC236}">
                      <a16:creationId xmlns:a16="http://schemas.microsoft.com/office/drawing/2014/main" id="{0378A845-91E2-4643-9047-CB5293E595AE}"/>
                    </a:ext>
                  </a:extLst>
                </p:cNvPr>
                <p:cNvPicPr/>
                <p:nvPr/>
              </p:nvPicPr>
              <p:blipFill>
                <a:blip r:embed="rId38"/>
                <a:stretch>
                  <a:fillRect/>
                </a:stretch>
              </p:blipFill>
              <p:spPr>
                <a:xfrm>
                  <a:off x="3074598" y="3392196"/>
                  <a:ext cx="90360" cy="2081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9" name="Ink 28">
                  <a:extLst>
                    <a:ext uri="{FF2B5EF4-FFF2-40B4-BE49-F238E27FC236}">
                      <a16:creationId xmlns:a16="http://schemas.microsoft.com/office/drawing/2014/main" id="{05B66A5C-0B59-724A-AB2C-71DB8D716E4D}"/>
                    </a:ext>
                  </a:extLst>
                </p14:cNvPr>
                <p14:cNvContentPartPr/>
                <p14:nvPr/>
              </p14:nvContentPartPr>
              <p14:xfrm>
                <a:off x="3287718" y="3413043"/>
                <a:ext cx="57960" cy="8280"/>
              </p14:xfrm>
            </p:contentPart>
          </mc:Choice>
          <mc:Fallback xmlns="">
            <p:pic>
              <p:nvPicPr>
                <p:cNvPr id="29" name="Ink 28">
                  <a:extLst>
                    <a:ext uri="{FF2B5EF4-FFF2-40B4-BE49-F238E27FC236}">
                      <a16:creationId xmlns:a16="http://schemas.microsoft.com/office/drawing/2014/main" id="{05B66A5C-0B59-724A-AB2C-71DB8D716E4D}"/>
                    </a:ext>
                  </a:extLst>
                </p:cNvPr>
                <p:cNvPicPr/>
                <p:nvPr/>
              </p:nvPicPr>
              <p:blipFill>
                <a:blip r:embed="rId40"/>
                <a:stretch>
                  <a:fillRect/>
                </a:stretch>
              </p:blipFill>
              <p:spPr>
                <a:xfrm>
                  <a:off x="3280205" y="3405483"/>
                  <a:ext cx="72987"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0" name="Ink 29">
                  <a:extLst>
                    <a:ext uri="{FF2B5EF4-FFF2-40B4-BE49-F238E27FC236}">
                      <a16:creationId xmlns:a16="http://schemas.microsoft.com/office/drawing/2014/main" id="{C45655B0-C6CF-1E48-B317-55B258F6B9A5}"/>
                    </a:ext>
                  </a:extLst>
                </p14:cNvPr>
                <p14:cNvContentPartPr/>
                <p14:nvPr/>
              </p14:nvContentPartPr>
              <p14:xfrm>
                <a:off x="3462318" y="3429243"/>
                <a:ext cx="54720" cy="2520"/>
              </p14:xfrm>
            </p:contentPart>
          </mc:Choice>
          <mc:Fallback xmlns="">
            <p:pic>
              <p:nvPicPr>
                <p:cNvPr id="30" name="Ink 29">
                  <a:extLst>
                    <a:ext uri="{FF2B5EF4-FFF2-40B4-BE49-F238E27FC236}">
                      <a16:creationId xmlns:a16="http://schemas.microsoft.com/office/drawing/2014/main" id="{C45655B0-C6CF-1E48-B317-55B258F6B9A5}"/>
                    </a:ext>
                  </a:extLst>
                </p:cNvPr>
                <p:cNvPicPr/>
                <p:nvPr/>
              </p:nvPicPr>
              <p:blipFill>
                <a:blip r:embed="rId42"/>
                <a:stretch>
                  <a:fillRect/>
                </a:stretch>
              </p:blipFill>
              <p:spPr>
                <a:xfrm>
                  <a:off x="3454758" y="3420423"/>
                  <a:ext cx="698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1" name="Ink 30">
                  <a:extLst>
                    <a:ext uri="{FF2B5EF4-FFF2-40B4-BE49-F238E27FC236}">
                      <a16:creationId xmlns:a16="http://schemas.microsoft.com/office/drawing/2014/main" id="{622C4D31-679A-8141-ACE1-A827B4EF2F8D}"/>
                    </a:ext>
                  </a:extLst>
                </p14:cNvPr>
                <p14:cNvContentPartPr/>
                <p14:nvPr/>
              </p14:nvContentPartPr>
              <p14:xfrm>
                <a:off x="3667878" y="3450843"/>
                <a:ext cx="57600" cy="11520"/>
              </p14:xfrm>
            </p:contentPart>
          </mc:Choice>
          <mc:Fallback xmlns="">
            <p:pic>
              <p:nvPicPr>
                <p:cNvPr id="31" name="Ink 30">
                  <a:extLst>
                    <a:ext uri="{FF2B5EF4-FFF2-40B4-BE49-F238E27FC236}">
                      <a16:creationId xmlns:a16="http://schemas.microsoft.com/office/drawing/2014/main" id="{622C4D31-679A-8141-ACE1-A827B4EF2F8D}"/>
                    </a:ext>
                  </a:extLst>
                </p:cNvPr>
                <p:cNvPicPr/>
                <p:nvPr/>
              </p:nvPicPr>
              <p:blipFill>
                <a:blip r:embed="rId44"/>
                <a:stretch>
                  <a:fillRect/>
                </a:stretch>
              </p:blipFill>
              <p:spPr>
                <a:xfrm>
                  <a:off x="3660365" y="3443283"/>
                  <a:ext cx="72626"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2" name="Ink 31">
                  <a:extLst>
                    <a:ext uri="{FF2B5EF4-FFF2-40B4-BE49-F238E27FC236}">
                      <a16:creationId xmlns:a16="http://schemas.microsoft.com/office/drawing/2014/main" id="{AF232F33-725C-8C40-B510-965E3372F559}"/>
                    </a:ext>
                  </a:extLst>
                </p14:cNvPr>
                <p14:cNvContentPartPr/>
                <p14:nvPr/>
              </p14:nvContentPartPr>
              <p14:xfrm>
                <a:off x="3852558" y="3455883"/>
                <a:ext cx="45360" cy="6840"/>
              </p14:xfrm>
            </p:contentPart>
          </mc:Choice>
          <mc:Fallback xmlns="">
            <p:pic>
              <p:nvPicPr>
                <p:cNvPr id="32" name="Ink 31">
                  <a:extLst>
                    <a:ext uri="{FF2B5EF4-FFF2-40B4-BE49-F238E27FC236}">
                      <a16:creationId xmlns:a16="http://schemas.microsoft.com/office/drawing/2014/main" id="{AF232F33-725C-8C40-B510-965E3372F559}"/>
                    </a:ext>
                  </a:extLst>
                </p:cNvPr>
                <p:cNvPicPr/>
                <p:nvPr/>
              </p:nvPicPr>
              <p:blipFill>
                <a:blip r:embed="rId46"/>
                <a:stretch>
                  <a:fillRect/>
                </a:stretch>
              </p:blipFill>
              <p:spPr>
                <a:xfrm>
                  <a:off x="3844938" y="3448323"/>
                  <a:ext cx="60601"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3" name="Ink 32">
                  <a:extLst>
                    <a:ext uri="{FF2B5EF4-FFF2-40B4-BE49-F238E27FC236}">
                      <a16:creationId xmlns:a16="http://schemas.microsoft.com/office/drawing/2014/main" id="{ABBE70B7-7ACF-1E44-A476-CACF1BFCE307}"/>
                    </a:ext>
                  </a:extLst>
                </p14:cNvPr>
                <p14:cNvContentPartPr/>
                <p14:nvPr/>
              </p14:nvContentPartPr>
              <p14:xfrm>
                <a:off x="4048038" y="3445443"/>
                <a:ext cx="73440" cy="6840"/>
              </p14:xfrm>
            </p:contentPart>
          </mc:Choice>
          <mc:Fallback xmlns="">
            <p:pic>
              <p:nvPicPr>
                <p:cNvPr id="33" name="Ink 32">
                  <a:extLst>
                    <a:ext uri="{FF2B5EF4-FFF2-40B4-BE49-F238E27FC236}">
                      <a16:creationId xmlns:a16="http://schemas.microsoft.com/office/drawing/2014/main" id="{ABBE70B7-7ACF-1E44-A476-CACF1BFCE307}"/>
                    </a:ext>
                  </a:extLst>
                </p:cNvPr>
                <p:cNvPicPr/>
                <p:nvPr/>
              </p:nvPicPr>
              <p:blipFill>
                <a:blip r:embed="rId48"/>
                <a:stretch>
                  <a:fillRect/>
                </a:stretch>
              </p:blipFill>
              <p:spPr>
                <a:xfrm>
                  <a:off x="4040478" y="3437883"/>
                  <a:ext cx="885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4" name="Ink 33">
                  <a:extLst>
                    <a:ext uri="{FF2B5EF4-FFF2-40B4-BE49-F238E27FC236}">
                      <a16:creationId xmlns:a16="http://schemas.microsoft.com/office/drawing/2014/main" id="{B6027CD0-2D89-4745-959E-F46EE66C98D7}"/>
                    </a:ext>
                  </a:extLst>
                </p14:cNvPr>
                <p14:cNvContentPartPr/>
                <p14:nvPr/>
              </p14:nvContentPartPr>
              <p14:xfrm>
                <a:off x="4232718" y="3456243"/>
                <a:ext cx="81000" cy="6120"/>
              </p14:xfrm>
            </p:contentPart>
          </mc:Choice>
          <mc:Fallback xmlns="">
            <p:pic>
              <p:nvPicPr>
                <p:cNvPr id="34" name="Ink 33">
                  <a:extLst>
                    <a:ext uri="{FF2B5EF4-FFF2-40B4-BE49-F238E27FC236}">
                      <a16:creationId xmlns:a16="http://schemas.microsoft.com/office/drawing/2014/main" id="{B6027CD0-2D89-4745-959E-F46EE66C98D7}"/>
                    </a:ext>
                  </a:extLst>
                </p:cNvPr>
                <p:cNvPicPr/>
                <p:nvPr/>
              </p:nvPicPr>
              <p:blipFill>
                <a:blip r:embed="rId50"/>
                <a:stretch>
                  <a:fillRect/>
                </a:stretch>
              </p:blipFill>
              <p:spPr>
                <a:xfrm>
                  <a:off x="4225158" y="3448683"/>
                  <a:ext cx="96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5" name="Ink 34">
                  <a:extLst>
                    <a:ext uri="{FF2B5EF4-FFF2-40B4-BE49-F238E27FC236}">
                      <a16:creationId xmlns:a16="http://schemas.microsoft.com/office/drawing/2014/main" id="{C057A7FD-F867-084F-B2F4-D2C1E383F434}"/>
                    </a:ext>
                  </a:extLst>
                </p14:cNvPr>
                <p14:cNvContentPartPr/>
                <p14:nvPr/>
              </p14:nvContentPartPr>
              <p14:xfrm>
                <a:off x="4417758" y="3482883"/>
                <a:ext cx="82800" cy="14400"/>
              </p14:xfrm>
            </p:contentPart>
          </mc:Choice>
          <mc:Fallback xmlns="">
            <p:pic>
              <p:nvPicPr>
                <p:cNvPr id="35" name="Ink 34">
                  <a:extLst>
                    <a:ext uri="{FF2B5EF4-FFF2-40B4-BE49-F238E27FC236}">
                      <a16:creationId xmlns:a16="http://schemas.microsoft.com/office/drawing/2014/main" id="{C057A7FD-F867-084F-B2F4-D2C1E383F434}"/>
                    </a:ext>
                  </a:extLst>
                </p:cNvPr>
                <p:cNvPicPr/>
                <p:nvPr/>
              </p:nvPicPr>
              <p:blipFill>
                <a:blip r:embed="rId52"/>
                <a:stretch>
                  <a:fillRect/>
                </a:stretch>
              </p:blipFill>
              <p:spPr>
                <a:xfrm>
                  <a:off x="4410231" y="3475323"/>
                  <a:ext cx="97855"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6" name="Ink 35">
                  <a:extLst>
                    <a:ext uri="{FF2B5EF4-FFF2-40B4-BE49-F238E27FC236}">
                      <a16:creationId xmlns:a16="http://schemas.microsoft.com/office/drawing/2014/main" id="{222042AE-EDBB-D841-8F4B-617AB226600C}"/>
                    </a:ext>
                  </a:extLst>
                </p14:cNvPr>
                <p14:cNvContentPartPr/>
                <p14:nvPr/>
              </p14:nvContentPartPr>
              <p14:xfrm>
                <a:off x="4571838" y="3504483"/>
                <a:ext cx="62280" cy="10080"/>
              </p14:xfrm>
            </p:contentPart>
          </mc:Choice>
          <mc:Fallback xmlns="">
            <p:pic>
              <p:nvPicPr>
                <p:cNvPr id="36" name="Ink 35">
                  <a:extLst>
                    <a:ext uri="{FF2B5EF4-FFF2-40B4-BE49-F238E27FC236}">
                      <a16:creationId xmlns:a16="http://schemas.microsoft.com/office/drawing/2014/main" id="{222042AE-EDBB-D841-8F4B-617AB226600C}"/>
                    </a:ext>
                  </a:extLst>
                </p:cNvPr>
                <p:cNvPicPr/>
                <p:nvPr/>
              </p:nvPicPr>
              <p:blipFill>
                <a:blip r:embed="rId54"/>
                <a:stretch>
                  <a:fillRect/>
                </a:stretch>
              </p:blipFill>
              <p:spPr>
                <a:xfrm>
                  <a:off x="4564278" y="3496923"/>
                  <a:ext cx="77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 name="Ink 37">
                  <a:extLst>
                    <a:ext uri="{FF2B5EF4-FFF2-40B4-BE49-F238E27FC236}">
                      <a16:creationId xmlns:a16="http://schemas.microsoft.com/office/drawing/2014/main" id="{02942725-C116-EC4B-AC62-D5BD4EE61E28}"/>
                    </a:ext>
                  </a:extLst>
                </p14:cNvPr>
                <p14:cNvContentPartPr/>
                <p14:nvPr/>
              </p14:nvContentPartPr>
              <p14:xfrm>
                <a:off x="6852798" y="5515083"/>
                <a:ext cx="175680" cy="26280"/>
              </p14:xfrm>
            </p:contentPart>
          </mc:Choice>
          <mc:Fallback xmlns="">
            <p:pic>
              <p:nvPicPr>
                <p:cNvPr id="38" name="Ink 37">
                  <a:extLst>
                    <a:ext uri="{FF2B5EF4-FFF2-40B4-BE49-F238E27FC236}">
                      <a16:creationId xmlns:a16="http://schemas.microsoft.com/office/drawing/2014/main" id="{02942725-C116-EC4B-AC62-D5BD4EE61E28}"/>
                    </a:ext>
                  </a:extLst>
                </p:cNvPr>
                <p:cNvPicPr/>
                <p:nvPr/>
              </p:nvPicPr>
              <p:blipFill>
                <a:blip r:embed="rId56"/>
                <a:stretch>
                  <a:fillRect/>
                </a:stretch>
              </p:blipFill>
              <p:spPr>
                <a:xfrm>
                  <a:off x="6845238" y="5507523"/>
                  <a:ext cx="190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9" name="Ink 38">
                  <a:extLst>
                    <a:ext uri="{FF2B5EF4-FFF2-40B4-BE49-F238E27FC236}">
                      <a16:creationId xmlns:a16="http://schemas.microsoft.com/office/drawing/2014/main" id="{DD62233E-FE02-444D-8C33-5D521390872F}"/>
                    </a:ext>
                  </a:extLst>
                </p14:cNvPr>
                <p14:cNvContentPartPr/>
                <p14:nvPr/>
              </p14:nvContentPartPr>
              <p14:xfrm>
                <a:off x="6862878" y="5578803"/>
                <a:ext cx="129960" cy="61200"/>
              </p14:xfrm>
            </p:contentPart>
          </mc:Choice>
          <mc:Fallback xmlns="">
            <p:pic>
              <p:nvPicPr>
                <p:cNvPr id="39" name="Ink 38">
                  <a:extLst>
                    <a:ext uri="{FF2B5EF4-FFF2-40B4-BE49-F238E27FC236}">
                      <a16:creationId xmlns:a16="http://schemas.microsoft.com/office/drawing/2014/main" id="{DD62233E-FE02-444D-8C33-5D521390872F}"/>
                    </a:ext>
                  </a:extLst>
                </p:cNvPr>
                <p:cNvPicPr/>
                <p:nvPr/>
              </p:nvPicPr>
              <p:blipFill>
                <a:blip r:embed="rId58"/>
                <a:stretch>
                  <a:fillRect/>
                </a:stretch>
              </p:blipFill>
              <p:spPr>
                <a:xfrm>
                  <a:off x="6855297" y="5571243"/>
                  <a:ext cx="145122"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 name="Ink 39">
                  <a:extLst>
                    <a:ext uri="{FF2B5EF4-FFF2-40B4-BE49-F238E27FC236}">
                      <a16:creationId xmlns:a16="http://schemas.microsoft.com/office/drawing/2014/main" id="{50954F61-DBF5-E542-B169-51BA16A85870}"/>
                    </a:ext>
                  </a:extLst>
                </p14:cNvPr>
                <p14:cNvContentPartPr/>
                <p14:nvPr/>
              </p14:nvContentPartPr>
              <p14:xfrm>
                <a:off x="7149078" y="5537763"/>
                <a:ext cx="172800" cy="263520"/>
              </p14:xfrm>
            </p:contentPart>
          </mc:Choice>
          <mc:Fallback xmlns="">
            <p:pic>
              <p:nvPicPr>
                <p:cNvPr id="40" name="Ink 39">
                  <a:extLst>
                    <a:ext uri="{FF2B5EF4-FFF2-40B4-BE49-F238E27FC236}">
                      <a16:creationId xmlns:a16="http://schemas.microsoft.com/office/drawing/2014/main" id="{50954F61-DBF5-E542-B169-51BA16A85870}"/>
                    </a:ext>
                  </a:extLst>
                </p:cNvPr>
                <p:cNvPicPr/>
                <p:nvPr/>
              </p:nvPicPr>
              <p:blipFill>
                <a:blip r:embed="rId60"/>
                <a:stretch>
                  <a:fillRect/>
                </a:stretch>
              </p:blipFill>
              <p:spPr>
                <a:xfrm>
                  <a:off x="7141518" y="5530203"/>
                  <a:ext cx="1879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1" name="Ink 40">
                  <a:extLst>
                    <a:ext uri="{FF2B5EF4-FFF2-40B4-BE49-F238E27FC236}">
                      <a16:creationId xmlns:a16="http://schemas.microsoft.com/office/drawing/2014/main" id="{A460F265-0CCE-5D4A-898A-CD92CFD03C99}"/>
                    </a:ext>
                  </a:extLst>
                </p14:cNvPr>
                <p14:cNvContentPartPr/>
                <p14:nvPr/>
              </p14:nvContentPartPr>
              <p14:xfrm>
                <a:off x="7383798" y="5634963"/>
                <a:ext cx="99360" cy="68760"/>
              </p14:xfrm>
            </p:contentPart>
          </mc:Choice>
          <mc:Fallback xmlns="">
            <p:pic>
              <p:nvPicPr>
                <p:cNvPr id="41" name="Ink 40">
                  <a:extLst>
                    <a:ext uri="{FF2B5EF4-FFF2-40B4-BE49-F238E27FC236}">
                      <a16:creationId xmlns:a16="http://schemas.microsoft.com/office/drawing/2014/main" id="{A460F265-0CCE-5D4A-898A-CD92CFD03C99}"/>
                    </a:ext>
                  </a:extLst>
                </p:cNvPr>
                <p:cNvPicPr/>
                <p:nvPr/>
              </p:nvPicPr>
              <p:blipFill>
                <a:blip r:embed="rId62"/>
                <a:stretch>
                  <a:fillRect/>
                </a:stretch>
              </p:blipFill>
              <p:spPr>
                <a:xfrm>
                  <a:off x="7376238" y="5627442"/>
                  <a:ext cx="114480" cy="83801"/>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2" name="Ink 41">
                  <a:extLst>
                    <a:ext uri="{FF2B5EF4-FFF2-40B4-BE49-F238E27FC236}">
                      <a16:creationId xmlns:a16="http://schemas.microsoft.com/office/drawing/2014/main" id="{D8E94850-B865-D64B-8D1F-259970B5FA8D}"/>
                    </a:ext>
                  </a:extLst>
                </p14:cNvPr>
                <p14:cNvContentPartPr/>
                <p14:nvPr/>
              </p14:nvContentPartPr>
              <p14:xfrm>
                <a:off x="7497558" y="5609403"/>
                <a:ext cx="156600" cy="259200"/>
              </p14:xfrm>
            </p:contentPart>
          </mc:Choice>
          <mc:Fallback xmlns="">
            <p:pic>
              <p:nvPicPr>
                <p:cNvPr id="42" name="Ink 41">
                  <a:extLst>
                    <a:ext uri="{FF2B5EF4-FFF2-40B4-BE49-F238E27FC236}">
                      <a16:creationId xmlns:a16="http://schemas.microsoft.com/office/drawing/2014/main" id="{D8E94850-B865-D64B-8D1F-259970B5FA8D}"/>
                    </a:ext>
                  </a:extLst>
                </p:cNvPr>
                <p:cNvPicPr/>
                <p:nvPr/>
              </p:nvPicPr>
              <p:blipFill>
                <a:blip r:embed="rId64"/>
                <a:stretch>
                  <a:fillRect/>
                </a:stretch>
              </p:blipFill>
              <p:spPr>
                <a:xfrm>
                  <a:off x="7489998" y="5601843"/>
                  <a:ext cx="171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3" name="Ink 42">
                  <a:extLst>
                    <a:ext uri="{FF2B5EF4-FFF2-40B4-BE49-F238E27FC236}">
                      <a16:creationId xmlns:a16="http://schemas.microsoft.com/office/drawing/2014/main" id="{B1BE70B6-87BD-E644-BD7A-86BAFA8BF9C0}"/>
                    </a:ext>
                  </a:extLst>
                </p14:cNvPr>
                <p14:cNvContentPartPr/>
                <p14:nvPr/>
              </p14:nvContentPartPr>
              <p14:xfrm>
                <a:off x="7678278" y="5681403"/>
                <a:ext cx="74520" cy="91800"/>
              </p14:xfrm>
            </p:contentPart>
          </mc:Choice>
          <mc:Fallback xmlns="">
            <p:pic>
              <p:nvPicPr>
                <p:cNvPr id="43" name="Ink 42">
                  <a:extLst>
                    <a:ext uri="{FF2B5EF4-FFF2-40B4-BE49-F238E27FC236}">
                      <a16:creationId xmlns:a16="http://schemas.microsoft.com/office/drawing/2014/main" id="{B1BE70B6-87BD-E644-BD7A-86BAFA8BF9C0}"/>
                    </a:ext>
                  </a:extLst>
                </p:cNvPr>
                <p:cNvPicPr/>
                <p:nvPr/>
              </p:nvPicPr>
              <p:blipFill>
                <a:blip r:embed="rId66"/>
                <a:stretch>
                  <a:fillRect/>
                </a:stretch>
              </p:blipFill>
              <p:spPr>
                <a:xfrm>
                  <a:off x="7670718" y="5673843"/>
                  <a:ext cx="896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Ink 43">
                  <a:extLst>
                    <a:ext uri="{FF2B5EF4-FFF2-40B4-BE49-F238E27FC236}">
                      <a16:creationId xmlns:a16="http://schemas.microsoft.com/office/drawing/2014/main" id="{3E5DEDF9-6AE8-3341-9E5D-98C8DCD23189}"/>
                    </a:ext>
                  </a:extLst>
                </p14:cNvPr>
                <p14:cNvContentPartPr/>
                <p14:nvPr/>
              </p14:nvContentPartPr>
              <p14:xfrm>
                <a:off x="7777278" y="5605803"/>
                <a:ext cx="320760" cy="300960"/>
              </p14:xfrm>
            </p:contentPart>
          </mc:Choice>
          <mc:Fallback xmlns="">
            <p:pic>
              <p:nvPicPr>
                <p:cNvPr id="44" name="Ink 43">
                  <a:extLst>
                    <a:ext uri="{FF2B5EF4-FFF2-40B4-BE49-F238E27FC236}">
                      <a16:creationId xmlns:a16="http://schemas.microsoft.com/office/drawing/2014/main" id="{3E5DEDF9-6AE8-3341-9E5D-98C8DCD23189}"/>
                    </a:ext>
                  </a:extLst>
                </p:cNvPr>
                <p:cNvPicPr/>
                <p:nvPr/>
              </p:nvPicPr>
              <p:blipFill>
                <a:blip r:embed="rId68"/>
                <a:stretch>
                  <a:fillRect/>
                </a:stretch>
              </p:blipFill>
              <p:spPr>
                <a:xfrm>
                  <a:off x="7769718" y="5598243"/>
                  <a:ext cx="3358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 name="Ink 44">
                  <a:extLst>
                    <a:ext uri="{FF2B5EF4-FFF2-40B4-BE49-F238E27FC236}">
                      <a16:creationId xmlns:a16="http://schemas.microsoft.com/office/drawing/2014/main" id="{1E23FC2E-1337-D040-874A-D18A5A0A8B2C}"/>
                    </a:ext>
                  </a:extLst>
                </p14:cNvPr>
                <p14:cNvContentPartPr/>
                <p14:nvPr/>
              </p14:nvContentPartPr>
              <p14:xfrm>
                <a:off x="8176158" y="5616963"/>
                <a:ext cx="40320" cy="235080"/>
              </p14:xfrm>
            </p:contentPart>
          </mc:Choice>
          <mc:Fallback xmlns="">
            <p:pic>
              <p:nvPicPr>
                <p:cNvPr id="45" name="Ink 44">
                  <a:extLst>
                    <a:ext uri="{FF2B5EF4-FFF2-40B4-BE49-F238E27FC236}">
                      <a16:creationId xmlns:a16="http://schemas.microsoft.com/office/drawing/2014/main" id="{1E23FC2E-1337-D040-874A-D18A5A0A8B2C}"/>
                    </a:ext>
                  </a:extLst>
                </p:cNvPr>
                <p:cNvPicPr/>
                <p:nvPr/>
              </p:nvPicPr>
              <p:blipFill>
                <a:blip r:embed="rId70"/>
                <a:stretch>
                  <a:fillRect/>
                </a:stretch>
              </p:blipFill>
              <p:spPr>
                <a:xfrm>
                  <a:off x="8168598" y="5609403"/>
                  <a:ext cx="554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6" name="Ink 45">
                  <a:extLst>
                    <a:ext uri="{FF2B5EF4-FFF2-40B4-BE49-F238E27FC236}">
                      <a16:creationId xmlns:a16="http://schemas.microsoft.com/office/drawing/2014/main" id="{EFEA77DA-CF77-1645-8318-71EB328D4CE9}"/>
                    </a:ext>
                  </a:extLst>
                </p14:cNvPr>
                <p14:cNvContentPartPr/>
                <p14:nvPr/>
              </p14:nvContentPartPr>
              <p14:xfrm>
                <a:off x="8105958" y="5778963"/>
                <a:ext cx="200520" cy="84600"/>
              </p14:xfrm>
            </p:contentPart>
          </mc:Choice>
          <mc:Fallback xmlns="">
            <p:pic>
              <p:nvPicPr>
                <p:cNvPr id="46" name="Ink 45">
                  <a:extLst>
                    <a:ext uri="{FF2B5EF4-FFF2-40B4-BE49-F238E27FC236}">
                      <a16:creationId xmlns:a16="http://schemas.microsoft.com/office/drawing/2014/main" id="{EFEA77DA-CF77-1645-8318-71EB328D4CE9}"/>
                    </a:ext>
                  </a:extLst>
                </p:cNvPr>
                <p:cNvPicPr/>
                <p:nvPr/>
              </p:nvPicPr>
              <p:blipFill>
                <a:blip r:embed="rId72"/>
                <a:stretch>
                  <a:fillRect/>
                </a:stretch>
              </p:blipFill>
              <p:spPr>
                <a:xfrm>
                  <a:off x="8098398" y="5771403"/>
                  <a:ext cx="2156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7" name="Ink 46">
                  <a:extLst>
                    <a:ext uri="{FF2B5EF4-FFF2-40B4-BE49-F238E27FC236}">
                      <a16:creationId xmlns:a16="http://schemas.microsoft.com/office/drawing/2014/main" id="{78DD9145-C4FE-154A-B28B-8FC5E9E4EA12}"/>
                    </a:ext>
                  </a:extLst>
                </p14:cNvPr>
                <p14:cNvContentPartPr/>
                <p14:nvPr/>
              </p14:nvContentPartPr>
              <p14:xfrm>
                <a:off x="8321958" y="5667363"/>
                <a:ext cx="33120" cy="45360"/>
              </p14:xfrm>
            </p:contentPart>
          </mc:Choice>
          <mc:Fallback xmlns="">
            <p:pic>
              <p:nvPicPr>
                <p:cNvPr id="47" name="Ink 46">
                  <a:extLst>
                    <a:ext uri="{FF2B5EF4-FFF2-40B4-BE49-F238E27FC236}">
                      <a16:creationId xmlns:a16="http://schemas.microsoft.com/office/drawing/2014/main" id="{78DD9145-C4FE-154A-B28B-8FC5E9E4EA12}"/>
                    </a:ext>
                  </a:extLst>
                </p:cNvPr>
                <p:cNvPicPr/>
                <p:nvPr/>
              </p:nvPicPr>
              <p:blipFill>
                <a:blip r:embed="rId74"/>
                <a:stretch>
                  <a:fillRect/>
                </a:stretch>
              </p:blipFill>
              <p:spPr>
                <a:xfrm>
                  <a:off x="8314398" y="5659803"/>
                  <a:ext cx="4824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8" name="Ink 47">
                  <a:extLst>
                    <a:ext uri="{FF2B5EF4-FFF2-40B4-BE49-F238E27FC236}">
                      <a16:creationId xmlns:a16="http://schemas.microsoft.com/office/drawing/2014/main" id="{7EAD0424-B199-1B44-8A00-2020E96B3B6E}"/>
                    </a:ext>
                  </a:extLst>
                </p14:cNvPr>
                <p14:cNvContentPartPr/>
                <p14:nvPr/>
              </p14:nvContentPartPr>
              <p14:xfrm>
                <a:off x="8366238" y="5683563"/>
                <a:ext cx="42480" cy="79920"/>
              </p14:xfrm>
            </p:contentPart>
          </mc:Choice>
          <mc:Fallback xmlns="">
            <p:pic>
              <p:nvPicPr>
                <p:cNvPr id="48" name="Ink 47">
                  <a:extLst>
                    <a:ext uri="{FF2B5EF4-FFF2-40B4-BE49-F238E27FC236}">
                      <a16:creationId xmlns:a16="http://schemas.microsoft.com/office/drawing/2014/main" id="{7EAD0424-B199-1B44-8A00-2020E96B3B6E}"/>
                    </a:ext>
                  </a:extLst>
                </p:cNvPr>
                <p:cNvPicPr/>
                <p:nvPr/>
              </p:nvPicPr>
              <p:blipFill>
                <a:blip r:embed="rId76"/>
                <a:stretch>
                  <a:fillRect/>
                </a:stretch>
              </p:blipFill>
              <p:spPr>
                <a:xfrm>
                  <a:off x="8358678" y="5676003"/>
                  <a:ext cx="576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9" name="Ink 48">
                  <a:extLst>
                    <a:ext uri="{FF2B5EF4-FFF2-40B4-BE49-F238E27FC236}">
                      <a16:creationId xmlns:a16="http://schemas.microsoft.com/office/drawing/2014/main" id="{ABDE7713-4651-F749-AD79-4F1F24BFDF4F}"/>
                    </a:ext>
                  </a:extLst>
                </p14:cNvPr>
                <p14:cNvContentPartPr/>
                <p14:nvPr/>
              </p14:nvContentPartPr>
              <p14:xfrm>
                <a:off x="7494318" y="5446323"/>
                <a:ext cx="1198800" cy="520200"/>
              </p14:xfrm>
            </p:contentPart>
          </mc:Choice>
          <mc:Fallback xmlns="">
            <p:pic>
              <p:nvPicPr>
                <p:cNvPr id="49" name="Ink 48">
                  <a:extLst>
                    <a:ext uri="{FF2B5EF4-FFF2-40B4-BE49-F238E27FC236}">
                      <a16:creationId xmlns:a16="http://schemas.microsoft.com/office/drawing/2014/main" id="{ABDE7713-4651-F749-AD79-4F1F24BFDF4F}"/>
                    </a:ext>
                  </a:extLst>
                </p:cNvPr>
                <p:cNvPicPr/>
                <p:nvPr/>
              </p:nvPicPr>
              <p:blipFill>
                <a:blip r:embed="rId78"/>
                <a:stretch>
                  <a:fillRect/>
                </a:stretch>
              </p:blipFill>
              <p:spPr>
                <a:xfrm>
                  <a:off x="7486758" y="5438763"/>
                  <a:ext cx="1213920" cy="535320"/>
                </a:xfrm>
                <a:prstGeom prst="rect">
                  <a:avLst/>
                </a:prstGeom>
              </p:spPr>
            </p:pic>
          </mc:Fallback>
        </mc:AlternateContent>
      </p:grpSp>
      <p:grpSp>
        <p:nvGrpSpPr>
          <p:cNvPr id="53" name="Group 52">
            <a:extLst>
              <a:ext uri="{FF2B5EF4-FFF2-40B4-BE49-F238E27FC236}">
                <a16:creationId xmlns:a16="http://schemas.microsoft.com/office/drawing/2014/main" id="{13D8F79B-628A-FF4A-AF70-D39134B56193}"/>
              </a:ext>
            </a:extLst>
          </p:cNvPr>
          <p:cNvGrpSpPr/>
          <p:nvPr/>
        </p:nvGrpSpPr>
        <p:grpSpPr>
          <a:xfrm>
            <a:off x="4284198" y="4196763"/>
            <a:ext cx="246240" cy="310680"/>
            <a:chOff x="4284198" y="4196763"/>
            <a:chExt cx="246240" cy="310680"/>
          </a:xfrm>
        </p:grpSpPr>
        <mc:AlternateContent xmlns:mc="http://schemas.openxmlformats.org/markup-compatibility/2006" xmlns:p14="http://schemas.microsoft.com/office/powerpoint/2010/main">
          <mc:Choice Requires="p14">
            <p:contentPart p14:bwMode="auto" r:id="rId79">
              <p14:nvContentPartPr>
                <p14:cNvPr id="51" name="Ink 50">
                  <a:extLst>
                    <a:ext uri="{FF2B5EF4-FFF2-40B4-BE49-F238E27FC236}">
                      <a16:creationId xmlns:a16="http://schemas.microsoft.com/office/drawing/2014/main" id="{401B0797-D461-EC4A-B81B-6996C6934E11}"/>
                    </a:ext>
                  </a:extLst>
                </p14:cNvPr>
                <p14:cNvContentPartPr/>
                <p14:nvPr/>
              </p14:nvContentPartPr>
              <p14:xfrm>
                <a:off x="4294278" y="4253283"/>
                <a:ext cx="14400" cy="254160"/>
              </p14:xfrm>
            </p:contentPart>
          </mc:Choice>
          <mc:Fallback xmlns="">
            <p:pic>
              <p:nvPicPr>
                <p:cNvPr id="51" name="Ink 50">
                  <a:extLst>
                    <a:ext uri="{FF2B5EF4-FFF2-40B4-BE49-F238E27FC236}">
                      <a16:creationId xmlns:a16="http://schemas.microsoft.com/office/drawing/2014/main" id="{401B0797-D461-EC4A-B81B-6996C6934E11}"/>
                    </a:ext>
                  </a:extLst>
                </p:cNvPr>
                <p:cNvPicPr/>
                <p:nvPr/>
              </p:nvPicPr>
              <p:blipFill>
                <a:blip r:embed="rId80"/>
                <a:stretch>
                  <a:fillRect/>
                </a:stretch>
              </p:blipFill>
              <p:spPr>
                <a:xfrm>
                  <a:off x="4286718" y="4245723"/>
                  <a:ext cx="295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2" name="Ink 51">
                  <a:extLst>
                    <a:ext uri="{FF2B5EF4-FFF2-40B4-BE49-F238E27FC236}">
                      <a16:creationId xmlns:a16="http://schemas.microsoft.com/office/drawing/2014/main" id="{CC590664-DBAC-8F4C-B087-30B68905D961}"/>
                    </a:ext>
                  </a:extLst>
                </p14:cNvPr>
                <p14:cNvContentPartPr/>
                <p14:nvPr/>
              </p14:nvContentPartPr>
              <p14:xfrm>
                <a:off x="4284198" y="4196763"/>
                <a:ext cx="246240" cy="170280"/>
              </p14:xfrm>
            </p:contentPart>
          </mc:Choice>
          <mc:Fallback xmlns="">
            <p:pic>
              <p:nvPicPr>
                <p:cNvPr id="52" name="Ink 51">
                  <a:extLst>
                    <a:ext uri="{FF2B5EF4-FFF2-40B4-BE49-F238E27FC236}">
                      <a16:creationId xmlns:a16="http://schemas.microsoft.com/office/drawing/2014/main" id="{CC590664-DBAC-8F4C-B087-30B68905D961}"/>
                    </a:ext>
                  </a:extLst>
                </p:cNvPr>
                <p:cNvPicPr/>
                <p:nvPr/>
              </p:nvPicPr>
              <p:blipFill>
                <a:blip r:embed="rId82"/>
                <a:stretch>
                  <a:fillRect/>
                </a:stretch>
              </p:blipFill>
              <p:spPr>
                <a:xfrm>
                  <a:off x="4276638" y="4189203"/>
                  <a:ext cx="261360" cy="185400"/>
                </a:xfrm>
                <a:prstGeom prst="rect">
                  <a:avLst/>
                </a:prstGeom>
              </p:spPr>
            </p:pic>
          </mc:Fallback>
        </mc:AlternateContent>
      </p:grpSp>
      <p:grpSp>
        <p:nvGrpSpPr>
          <p:cNvPr id="63" name="Group 62">
            <a:extLst>
              <a:ext uri="{FF2B5EF4-FFF2-40B4-BE49-F238E27FC236}">
                <a16:creationId xmlns:a16="http://schemas.microsoft.com/office/drawing/2014/main" id="{78953BDD-07C4-814C-B2CA-D5FA3592FCBD}"/>
              </a:ext>
            </a:extLst>
          </p:cNvPr>
          <p:cNvGrpSpPr/>
          <p:nvPr/>
        </p:nvGrpSpPr>
        <p:grpSpPr>
          <a:xfrm>
            <a:off x="4976838" y="4171203"/>
            <a:ext cx="1721160" cy="393480"/>
            <a:chOff x="4976838" y="4171203"/>
            <a:chExt cx="1721160" cy="393480"/>
          </a:xfrm>
        </p:grpSpPr>
        <mc:AlternateContent xmlns:mc="http://schemas.openxmlformats.org/markup-compatibility/2006" xmlns:p14="http://schemas.microsoft.com/office/powerpoint/2010/main">
          <mc:Choice Requires="p14">
            <p:contentPart p14:bwMode="auto" r:id="rId83">
              <p14:nvContentPartPr>
                <p14:cNvPr id="54" name="Ink 53">
                  <a:extLst>
                    <a:ext uri="{FF2B5EF4-FFF2-40B4-BE49-F238E27FC236}">
                      <a16:creationId xmlns:a16="http://schemas.microsoft.com/office/drawing/2014/main" id="{629EDFC1-2E53-CA4D-81DD-CBEA0EF3C68F}"/>
                    </a:ext>
                  </a:extLst>
                </p14:cNvPr>
                <p14:cNvContentPartPr/>
                <p14:nvPr/>
              </p14:nvContentPartPr>
              <p14:xfrm>
                <a:off x="4976838" y="4171203"/>
                <a:ext cx="255600" cy="393480"/>
              </p14:xfrm>
            </p:contentPart>
          </mc:Choice>
          <mc:Fallback xmlns="">
            <p:pic>
              <p:nvPicPr>
                <p:cNvPr id="54" name="Ink 53">
                  <a:extLst>
                    <a:ext uri="{FF2B5EF4-FFF2-40B4-BE49-F238E27FC236}">
                      <a16:creationId xmlns:a16="http://schemas.microsoft.com/office/drawing/2014/main" id="{629EDFC1-2E53-CA4D-81DD-CBEA0EF3C68F}"/>
                    </a:ext>
                  </a:extLst>
                </p:cNvPr>
                <p:cNvPicPr/>
                <p:nvPr/>
              </p:nvPicPr>
              <p:blipFill>
                <a:blip r:embed="rId84"/>
                <a:stretch>
                  <a:fillRect/>
                </a:stretch>
              </p:blipFill>
              <p:spPr>
                <a:xfrm>
                  <a:off x="4969278" y="4163643"/>
                  <a:ext cx="270720" cy="4086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5" name="Ink 54">
                  <a:extLst>
                    <a:ext uri="{FF2B5EF4-FFF2-40B4-BE49-F238E27FC236}">
                      <a16:creationId xmlns:a16="http://schemas.microsoft.com/office/drawing/2014/main" id="{F2CBCE28-7E55-9340-868D-42F245224C10}"/>
                    </a:ext>
                  </a:extLst>
                </p14:cNvPr>
                <p14:cNvContentPartPr/>
                <p14:nvPr/>
              </p14:nvContentPartPr>
              <p14:xfrm>
                <a:off x="5239638" y="4271283"/>
                <a:ext cx="201240" cy="201600"/>
              </p14:xfrm>
            </p:contentPart>
          </mc:Choice>
          <mc:Fallback xmlns="">
            <p:pic>
              <p:nvPicPr>
                <p:cNvPr id="55" name="Ink 54">
                  <a:extLst>
                    <a:ext uri="{FF2B5EF4-FFF2-40B4-BE49-F238E27FC236}">
                      <a16:creationId xmlns:a16="http://schemas.microsoft.com/office/drawing/2014/main" id="{F2CBCE28-7E55-9340-868D-42F245224C10}"/>
                    </a:ext>
                  </a:extLst>
                </p:cNvPr>
                <p:cNvPicPr/>
                <p:nvPr/>
              </p:nvPicPr>
              <p:blipFill>
                <a:blip r:embed="rId86"/>
                <a:stretch>
                  <a:fillRect/>
                </a:stretch>
              </p:blipFill>
              <p:spPr>
                <a:xfrm>
                  <a:off x="5232078" y="4263723"/>
                  <a:ext cx="21636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6" name="Ink 55">
                  <a:extLst>
                    <a:ext uri="{FF2B5EF4-FFF2-40B4-BE49-F238E27FC236}">
                      <a16:creationId xmlns:a16="http://schemas.microsoft.com/office/drawing/2014/main" id="{002792C4-95C6-FC48-95AB-1A8A4C5AD222}"/>
                    </a:ext>
                  </a:extLst>
                </p14:cNvPr>
                <p14:cNvContentPartPr/>
                <p14:nvPr/>
              </p14:nvContentPartPr>
              <p14:xfrm>
                <a:off x="5547798" y="4317363"/>
                <a:ext cx="151200" cy="150840"/>
              </p14:xfrm>
            </p:contentPart>
          </mc:Choice>
          <mc:Fallback xmlns="">
            <p:pic>
              <p:nvPicPr>
                <p:cNvPr id="56" name="Ink 55">
                  <a:extLst>
                    <a:ext uri="{FF2B5EF4-FFF2-40B4-BE49-F238E27FC236}">
                      <a16:creationId xmlns:a16="http://schemas.microsoft.com/office/drawing/2014/main" id="{002792C4-95C6-FC48-95AB-1A8A4C5AD222}"/>
                    </a:ext>
                  </a:extLst>
                </p:cNvPr>
                <p:cNvPicPr/>
                <p:nvPr/>
              </p:nvPicPr>
              <p:blipFill>
                <a:blip r:embed="rId88"/>
                <a:stretch>
                  <a:fillRect/>
                </a:stretch>
              </p:blipFill>
              <p:spPr>
                <a:xfrm>
                  <a:off x="5540220" y="4309803"/>
                  <a:ext cx="166356"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7" name="Ink 56">
                  <a:extLst>
                    <a:ext uri="{FF2B5EF4-FFF2-40B4-BE49-F238E27FC236}">
                      <a16:creationId xmlns:a16="http://schemas.microsoft.com/office/drawing/2014/main" id="{1AC7CE15-6FD6-B34C-9EE0-019A7748AD0B}"/>
                    </a:ext>
                  </a:extLst>
                </p14:cNvPr>
                <p14:cNvContentPartPr/>
                <p14:nvPr/>
              </p14:nvContentPartPr>
              <p14:xfrm>
                <a:off x="5804838" y="4380363"/>
                <a:ext cx="125280" cy="116640"/>
              </p14:xfrm>
            </p:contentPart>
          </mc:Choice>
          <mc:Fallback xmlns="">
            <p:pic>
              <p:nvPicPr>
                <p:cNvPr id="57" name="Ink 56">
                  <a:extLst>
                    <a:ext uri="{FF2B5EF4-FFF2-40B4-BE49-F238E27FC236}">
                      <a16:creationId xmlns:a16="http://schemas.microsoft.com/office/drawing/2014/main" id="{1AC7CE15-6FD6-B34C-9EE0-019A7748AD0B}"/>
                    </a:ext>
                  </a:extLst>
                </p:cNvPr>
                <p:cNvPicPr/>
                <p:nvPr/>
              </p:nvPicPr>
              <p:blipFill>
                <a:blip r:embed="rId90"/>
                <a:stretch>
                  <a:fillRect/>
                </a:stretch>
              </p:blipFill>
              <p:spPr>
                <a:xfrm>
                  <a:off x="5797278" y="4372803"/>
                  <a:ext cx="1404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58" name="Ink 57">
                  <a:extLst>
                    <a:ext uri="{FF2B5EF4-FFF2-40B4-BE49-F238E27FC236}">
                      <a16:creationId xmlns:a16="http://schemas.microsoft.com/office/drawing/2014/main" id="{3BD85601-0541-9A4D-BA51-033D68098E5E}"/>
                    </a:ext>
                  </a:extLst>
                </p14:cNvPr>
                <p14:cNvContentPartPr/>
                <p14:nvPr/>
              </p14:nvContentPartPr>
              <p14:xfrm>
                <a:off x="6137118" y="4314843"/>
                <a:ext cx="11880" cy="150120"/>
              </p14:xfrm>
            </p:contentPart>
          </mc:Choice>
          <mc:Fallback xmlns="">
            <p:pic>
              <p:nvPicPr>
                <p:cNvPr id="58" name="Ink 57">
                  <a:extLst>
                    <a:ext uri="{FF2B5EF4-FFF2-40B4-BE49-F238E27FC236}">
                      <a16:creationId xmlns:a16="http://schemas.microsoft.com/office/drawing/2014/main" id="{3BD85601-0541-9A4D-BA51-033D68098E5E}"/>
                    </a:ext>
                  </a:extLst>
                </p:cNvPr>
                <p:cNvPicPr/>
                <p:nvPr/>
              </p:nvPicPr>
              <p:blipFill>
                <a:blip r:embed="rId92"/>
                <a:stretch>
                  <a:fillRect/>
                </a:stretch>
              </p:blipFill>
              <p:spPr>
                <a:xfrm>
                  <a:off x="6129558" y="4307265"/>
                  <a:ext cx="27000" cy="165276"/>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59" name="Ink 58">
                  <a:extLst>
                    <a:ext uri="{FF2B5EF4-FFF2-40B4-BE49-F238E27FC236}">
                      <a16:creationId xmlns:a16="http://schemas.microsoft.com/office/drawing/2014/main" id="{DA16F968-6288-4643-98FE-F1B8F1BBA182}"/>
                    </a:ext>
                  </a:extLst>
                </p14:cNvPr>
                <p14:cNvContentPartPr/>
                <p14:nvPr/>
              </p14:nvContentPartPr>
              <p14:xfrm>
                <a:off x="6136398" y="4287483"/>
                <a:ext cx="185040" cy="205200"/>
              </p14:xfrm>
            </p:contentPart>
          </mc:Choice>
          <mc:Fallback xmlns="">
            <p:pic>
              <p:nvPicPr>
                <p:cNvPr id="59" name="Ink 58">
                  <a:extLst>
                    <a:ext uri="{FF2B5EF4-FFF2-40B4-BE49-F238E27FC236}">
                      <a16:creationId xmlns:a16="http://schemas.microsoft.com/office/drawing/2014/main" id="{DA16F968-6288-4643-98FE-F1B8F1BBA182}"/>
                    </a:ext>
                  </a:extLst>
                </p:cNvPr>
                <p:cNvPicPr/>
                <p:nvPr/>
              </p:nvPicPr>
              <p:blipFill>
                <a:blip r:embed="rId94"/>
                <a:stretch>
                  <a:fillRect/>
                </a:stretch>
              </p:blipFill>
              <p:spPr>
                <a:xfrm>
                  <a:off x="6128838" y="4279923"/>
                  <a:ext cx="2001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0" name="Ink 59">
                  <a:extLst>
                    <a:ext uri="{FF2B5EF4-FFF2-40B4-BE49-F238E27FC236}">
                      <a16:creationId xmlns:a16="http://schemas.microsoft.com/office/drawing/2014/main" id="{BA48EA1E-BEBD-9545-9F44-A14CB32AB515}"/>
                    </a:ext>
                  </a:extLst>
                </p14:cNvPr>
                <p14:cNvContentPartPr/>
                <p14:nvPr/>
              </p14:nvContentPartPr>
              <p14:xfrm>
                <a:off x="6415398" y="4397283"/>
                <a:ext cx="36720" cy="126000"/>
              </p14:xfrm>
            </p:contentPart>
          </mc:Choice>
          <mc:Fallback xmlns="">
            <p:pic>
              <p:nvPicPr>
                <p:cNvPr id="60" name="Ink 59">
                  <a:extLst>
                    <a:ext uri="{FF2B5EF4-FFF2-40B4-BE49-F238E27FC236}">
                      <a16:creationId xmlns:a16="http://schemas.microsoft.com/office/drawing/2014/main" id="{BA48EA1E-BEBD-9545-9F44-A14CB32AB515}"/>
                    </a:ext>
                  </a:extLst>
                </p:cNvPr>
                <p:cNvPicPr/>
                <p:nvPr/>
              </p:nvPicPr>
              <p:blipFill>
                <a:blip r:embed="rId96"/>
                <a:stretch>
                  <a:fillRect/>
                </a:stretch>
              </p:blipFill>
              <p:spPr>
                <a:xfrm>
                  <a:off x="6407838" y="4389723"/>
                  <a:ext cx="518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1" name="Ink 60">
                  <a:extLst>
                    <a:ext uri="{FF2B5EF4-FFF2-40B4-BE49-F238E27FC236}">
                      <a16:creationId xmlns:a16="http://schemas.microsoft.com/office/drawing/2014/main" id="{0C133F1D-24C2-B544-973B-10471F3C3EF6}"/>
                    </a:ext>
                  </a:extLst>
                </p14:cNvPr>
                <p14:cNvContentPartPr/>
                <p14:nvPr/>
              </p14:nvContentPartPr>
              <p14:xfrm>
                <a:off x="6523398" y="4376763"/>
                <a:ext cx="174600" cy="171720"/>
              </p14:xfrm>
            </p:contentPart>
          </mc:Choice>
          <mc:Fallback xmlns="">
            <p:pic>
              <p:nvPicPr>
                <p:cNvPr id="61" name="Ink 60">
                  <a:extLst>
                    <a:ext uri="{FF2B5EF4-FFF2-40B4-BE49-F238E27FC236}">
                      <a16:creationId xmlns:a16="http://schemas.microsoft.com/office/drawing/2014/main" id="{0C133F1D-24C2-B544-973B-10471F3C3EF6}"/>
                    </a:ext>
                  </a:extLst>
                </p:cNvPr>
                <p:cNvPicPr/>
                <p:nvPr/>
              </p:nvPicPr>
              <p:blipFill>
                <a:blip r:embed="rId98"/>
                <a:stretch>
                  <a:fillRect/>
                </a:stretch>
              </p:blipFill>
              <p:spPr>
                <a:xfrm>
                  <a:off x="6515838" y="4369203"/>
                  <a:ext cx="189720" cy="186840"/>
                </a:xfrm>
                <a:prstGeom prst="rect">
                  <a:avLst/>
                </a:prstGeom>
              </p:spPr>
            </p:pic>
          </mc:Fallback>
        </mc:AlternateContent>
      </p:grpSp>
      <p:grpSp>
        <p:nvGrpSpPr>
          <p:cNvPr id="67" name="Group 66">
            <a:extLst>
              <a:ext uri="{FF2B5EF4-FFF2-40B4-BE49-F238E27FC236}">
                <a16:creationId xmlns:a16="http://schemas.microsoft.com/office/drawing/2014/main" id="{BB16B68E-817A-0B4A-8D96-3C529970E4DA}"/>
              </a:ext>
            </a:extLst>
          </p:cNvPr>
          <p:cNvGrpSpPr/>
          <p:nvPr/>
        </p:nvGrpSpPr>
        <p:grpSpPr>
          <a:xfrm>
            <a:off x="7006878" y="4160763"/>
            <a:ext cx="770760" cy="633600"/>
            <a:chOff x="7006878" y="4160763"/>
            <a:chExt cx="770760" cy="633600"/>
          </a:xfrm>
        </p:grpSpPr>
        <mc:AlternateContent xmlns:mc="http://schemas.openxmlformats.org/markup-compatibility/2006" xmlns:p14="http://schemas.microsoft.com/office/powerpoint/2010/main">
          <mc:Choice Requires="p14">
            <p:contentPart p14:bwMode="auto" r:id="rId99">
              <p14:nvContentPartPr>
                <p14:cNvPr id="64" name="Ink 63">
                  <a:extLst>
                    <a:ext uri="{FF2B5EF4-FFF2-40B4-BE49-F238E27FC236}">
                      <a16:creationId xmlns:a16="http://schemas.microsoft.com/office/drawing/2014/main" id="{F787D129-B730-1B4B-AFB4-3D726DE1F700}"/>
                    </a:ext>
                  </a:extLst>
                </p14:cNvPr>
                <p14:cNvContentPartPr/>
                <p14:nvPr/>
              </p14:nvContentPartPr>
              <p14:xfrm>
                <a:off x="7006878" y="4314843"/>
                <a:ext cx="252360" cy="266040"/>
              </p14:xfrm>
            </p:contentPart>
          </mc:Choice>
          <mc:Fallback xmlns="">
            <p:pic>
              <p:nvPicPr>
                <p:cNvPr id="64" name="Ink 63">
                  <a:extLst>
                    <a:ext uri="{FF2B5EF4-FFF2-40B4-BE49-F238E27FC236}">
                      <a16:creationId xmlns:a16="http://schemas.microsoft.com/office/drawing/2014/main" id="{F787D129-B730-1B4B-AFB4-3D726DE1F700}"/>
                    </a:ext>
                  </a:extLst>
                </p:cNvPr>
                <p:cNvPicPr/>
                <p:nvPr/>
              </p:nvPicPr>
              <p:blipFill>
                <a:blip r:embed="rId100"/>
                <a:stretch>
                  <a:fillRect/>
                </a:stretch>
              </p:blipFill>
              <p:spPr>
                <a:xfrm>
                  <a:off x="6999318" y="4307283"/>
                  <a:ext cx="26748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5" name="Ink 64">
                  <a:extLst>
                    <a:ext uri="{FF2B5EF4-FFF2-40B4-BE49-F238E27FC236}">
                      <a16:creationId xmlns:a16="http://schemas.microsoft.com/office/drawing/2014/main" id="{43E6C434-C34C-3243-87A9-72739F6BF260}"/>
                    </a:ext>
                  </a:extLst>
                </p14:cNvPr>
                <p14:cNvContentPartPr/>
                <p14:nvPr/>
              </p14:nvContentPartPr>
              <p14:xfrm>
                <a:off x="7360038" y="4368483"/>
                <a:ext cx="169200" cy="226800"/>
              </p14:xfrm>
            </p:contentPart>
          </mc:Choice>
          <mc:Fallback xmlns="">
            <p:pic>
              <p:nvPicPr>
                <p:cNvPr id="65" name="Ink 64">
                  <a:extLst>
                    <a:ext uri="{FF2B5EF4-FFF2-40B4-BE49-F238E27FC236}">
                      <a16:creationId xmlns:a16="http://schemas.microsoft.com/office/drawing/2014/main" id="{43E6C434-C34C-3243-87A9-72739F6BF260}"/>
                    </a:ext>
                  </a:extLst>
                </p:cNvPr>
                <p:cNvPicPr/>
                <p:nvPr/>
              </p:nvPicPr>
              <p:blipFill>
                <a:blip r:embed="rId102"/>
                <a:stretch>
                  <a:fillRect/>
                </a:stretch>
              </p:blipFill>
              <p:spPr>
                <a:xfrm>
                  <a:off x="7352494" y="4360923"/>
                  <a:ext cx="184288"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6" name="Ink 65">
                  <a:extLst>
                    <a:ext uri="{FF2B5EF4-FFF2-40B4-BE49-F238E27FC236}">
                      <a16:creationId xmlns:a16="http://schemas.microsoft.com/office/drawing/2014/main" id="{B377DF04-02F2-A64B-BEE2-21F9E9A3A112}"/>
                    </a:ext>
                  </a:extLst>
                </p14:cNvPr>
                <p14:cNvContentPartPr/>
                <p14:nvPr/>
              </p14:nvContentPartPr>
              <p14:xfrm>
                <a:off x="7465158" y="4160763"/>
                <a:ext cx="312480" cy="633600"/>
              </p14:xfrm>
            </p:contentPart>
          </mc:Choice>
          <mc:Fallback xmlns="">
            <p:pic>
              <p:nvPicPr>
                <p:cNvPr id="66" name="Ink 65">
                  <a:extLst>
                    <a:ext uri="{FF2B5EF4-FFF2-40B4-BE49-F238E27FC236}">
                      <a16:creationId xmlns:a16="http://schemas.microsoft.com/office/drawing/2014/main" id="{B377DF04-02F2-A64B-BEE2-21F9E9A3A112}"/>
                    </a:ext>
                  </a:extLst>
                </p:cNvPr>
                <p:cNvPicPr/>
                <p:nvPr/>
              </p:nvPicPr>
              <p:blipFill>
                <a:blip r:embed="rId104"/>
                <a:stretch>
                  <a:fillRect/>
                </a:stretch>
              </p:blipFill>
              <p:spPr>
                <a:xfrm>
                  <a:off x="7457598" y="4153203"/>
                  <a:ext cx="327600" cy="648720"/>
                </a:xfrm>
                <a:prstGeom prst="rect">
                  <a:avLst/>
                </a:prstGeom>
              </p:spPr>
            </p:pic>
          </mc:Fallback>
        </mc:AlternateContent>
      </p:grpSp>
      <p:grpSp>
        <p:nvGrpSpPr>
          <p:cNvPr id="78" name="Group 77">
            <a:extLst>
              <a:ext uri="{FF2B5EF4-FFF2-40B4-BE49-F238E27FC236}">
                <a16:creationId xmlns:a16="http://schemas.microsoft.com/office/drawing/2014/main" id="{A2D29882-B991-5347-A76B-0F5AD8A6923B}"/>
              </a:ext>
            </a:extLst>
          </p:cNvPr>
          <p:cNvGrpSpPr/>
          <p:nvPr/>
        </p:nvGrpSpPr>
        <p:grpSpPr>
          <a:xfrm>
            <a:off x="4503438" y="2301363"/>
            <a:ext cx="1065240" cy="368280"/>
            <a:chOff x="4503438" y="2301363"/>
            <a:chExt cx="1065240" cy="368280"/>
          </a:xfrm>
        </p:grpSpPr>
        <mc:AlternateContent xmlns:mc="http://schemas.openxmlformats.org/markup-compatibility/2006" xmlns:p14="http://schemas.microsoft.com/office/powerpoint/2010/main">
          <mc:Choice Requires="p14">
            <p:contentPart p14:bwMode="auto" r:id="rId105">
              <p14:nvContentPartPr>
                <p14:cNvPr id="70" name="Ink 69">
                  <a:extLst>
                    <a:ext uri="{FF2B5EF4-FFF2-40B4-BE49-F238E27FC236}">
                      <a16:creationId xmlns:a16="http://schemas.microsoft.com/office/drawing/2014/main" id="{2E0AF536-D74F-CE42-B392-18874D6F9825}"/>
                    </a:ext>
                  </a:extLst>
                </p14:cNvPr>
                <p14:cNvContentPartPr/>
                <p14:nvPr/>
              </p14:nvContentPartPr>
              <p14:xfrm>
                <a:off x="4531518" y="2383443"/>
                <a:ext cx="20880" cy="243360"/>
              </p14:xfrm>
            </p:contentPart>
          </mc:Choice>
          <mc:Fallback xmlns="">
            <p:pic>
              <p:nvPicPr>
                <p:cNvPr id="70" name="Ink 69">
                  <a:extLst>
                    <a:ext uri="{FF2B5EF4-FFF2-40B4-BE49-F238E27FC236}">
                      <a16:creationId xmlns:a16="http://schemas.microsoft.com/office/drawing/2014/main" id="{2E0AF536-D74F-CE42-B392-18874D6F9825}"/>
                    </a:ext>
                  </a:extLst>
                </p:cNvPr>
                <p:cNvPicPr/>
                <p:nvPr/>
              </p:nvPicPr>
              <p:blipFill>
                <a:blip r:embed="rId106"/>
                <a:stretch>
                  <a:fillRect/>
                </a:stretch>
              </p:blipFill>
              <p:spPr>
                <a:xfrm>
                  <a:off x="4523958" y="2375894"/>
                  <a:ext cx="36000" cy="258458"/>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1" name="Ink 70">
                  <a:extLst>
                    <a:ext uri="{FF2B5EF4-FFF2-40B4-BE49-F238E27FC236}">
                      <a16:creationId xmlns:a16="http://schemas.microsoft.com/office/drawing/2014/main" id="{7EEAB540-B2B9-F349-89C2-A0256F0A5100}"/>
                    </a:ext>
                  </a:extLst>
                </p14:cNvPr>
                <p14:cNvContentPartPr/>
                <p14:nvPr/>
              </p14:nvContentPartPr>
              <p14:xfrm>
                <a:off x="4503438" y="2307843"/>
                <a:ext cx="236520" cy="336960"/>
              </p14:xfrm>
            </p:contentPart>
          </mc:Choice>
          <mc:Fallback xmlns="">
            <p:pic>
              <p:nvPicPr>
                <p:cNvPr id="71" name="Ink 70">
                  <a:extLst>
                    <a:ext uri="{FF2B5EF4-FFF2-40B4-BE49-F238E27FC236}">
                      <a16:creationId xmlns:a16="http://schemas.microsoft.com/office/drawing/2014/main" id="{7EEAB540-B2B9-F349-89C2-A0256F0A5100}"/>
                    </a:ext>
                  </a:extLst>
                </p:cNvPr>
                <p:cNvPicPr/>
                <p:nvPr/>
              </p:nvPicPr>
              <p:blipFill>
                <a:blip r:embed="rId108"/>
                <a:stretch>
                  <a:fillRect/>
                </a:stretch>
              </p:blipFill>
              <p:spPr>
                <a:xfrm>
                  <a:off x="4495878" y="2300291"/>
                  <a:ext cx="251640" cy="352064"/>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2" name="Ink 71">
                  <a:extLst>
                    <a:ext uri="{FF2B5EF4-FFF2-40B4-BE49-F238E27FC236}">
                      <a16:creationId xmlns:a16="http://schemas.microsoft.com/office/drawing/2014/main" id="{F95D811A-ABA5-444A-9C42-1C03E9CC330C}"/>
                    </a:ext>
                  </a:extLst>
                </p14:cNvPr>
                <p14:cNvContentPartPr/>
                <p14:nvPr/>
              </p14:nvContentPartPr>
              <p14:xfrm>
                <a:off x="4840038" y="2331963"/>
                <a:ext cx="102240" cy="262800"/>
              </p14:xfrm>
            </p:contentPart>
          </mc:Choice>
          <mc:Fallback xmlns="">
            <p:pic>
              <p:nvPicPr>
                <p:cNvPr id="72" name="Ink 71">
                  <a:extLst>
                    <a:ext uri="{FF2B5EF4-FFF2-40B4-BE49-F238E27FC236}">
                      <a16:creationId xmlns:a16="http://schemas.microsoft.com/office/drawing/2014/main" id="{F95D811A-ABA5-444A-9C42-1C03E9CC330C}"/>
                    </a:ext>
                  </a:extLst>
                </p:cNvPr>
                <p:cNvPicPr/>
                <p:nvPr/>
              </p:nvPicPr>
              <p:blipFill>
                <a:blip r:embed="rId110"/>
                <a:stretch>
                  <a:fillRect/>
                </a:stretch>
              </p:blipFill>
              <p:spPr>
                <a:xfrm>
                  <a:off x="4832478" y="2324403"/>
                  <a:ext cx="11736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3" name="Ink 72">
                  <a:extLst>
                    <a:ext uri="{FF2B5EF4-FFF2-40B4-BE49-F238E27FC236}">
                      <a16:creationId xmlns:a16="http://schemas.microsoft.com/office/drawing/2014/main" id="{0233EB29-1252-5741-A1F8-68B81F1A030F}"/>
                    </a:ext>
                  </a:extLst>
                </p14:cNvPr>
                <p14:cNvContentPartPr/>
                <p14:nvPr/>
              </p14:nvContentPartPr>
              <p14:xfrm>
                <a:off x="4982598" y="2445003"/>
                <a:ext cx="62280" cy="152640"/>
              </p14:xfrm>
            </p:contentPart>
          </mc:Choice>
          <mc:Fallback xmlns="">
            <p:pic>
              <p:nvPicPr>
                <p:cNvPr id="73" name="Ink 72">
                  <a:extLst>
                    <a:ext uri="{FF2B5EF4-FFF2-40B4-BE49-F238E27FC236}">
                      <a16:creationId xmlns:a16="http://schemas.microsoft.com/office/drawing/2014/main" id="{0233EB29-1252-5741-A1F8-68B81F1A030F}"/>
                    </a:ext>
                  </a:extLst>
                </p:cNvPr>
                <p:cNvPicPr/>
                <p:nvPr/>
              </p:nvPicPr>
              <p:blipFill>
                <a:blip r:embed="rId112"/>
                <a:stretch>
                  <a:fillRect/>
                </a:stretch>
              </p:blipFill>
              <p:spPr>
                <a:xfrm>
                  <a:off x="4975038" y="2437443"/>
                  <a:ext cx="7740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4" name="Ink 73">
                  <a:extLst>
                    <a:ext uri="{FF2B5EF4-FFF2-40B4-BE49-F238E27FC236}">
                      <a16:creationId xmlns:a16="http://schemas.microsoft.com/office/drawing/2014/main" id="{A4EFE41C-C704-4648-9344-DF979ECD53CE}"/>
                    </a:ext>
                  </a:extLst>
                </p14:cNvPr>
                <p14:cNvContentPartPr/>
                <p14:nvPr/>
              </p14:nvContentPartPr>
              <p14:xfrm>
                <a:off x="4951998" y="2473083"/>
                <a:ext cx="135360" cy="81720"/>
              </p14:xfrm>
            </p:contentPart>
          </mc:Choice>
          <mc:Fallback xmlns="">
            <p:pic>
              <p:nvPicPr>
                <p:cNvPr id="74" name="Ink 73">
                  <a:extLst>
                    <a:ext uri="{FF2B5EF4-FFF2-40B4-BE49-F238E27FC236}">
                      <a16:creationId xmlns:a16="http://schemas.microsoft.com/office/drawing/2014/main" id="{A4EFE41C-C704-4648-9344-DF979ECD53CE}"/>
                    </a:ext>
                  </a:extLst>
                </p:cNvPr>
                <p:cNvPicPr/>
                <p:nvPr/>
              </p:nvPicPr>
              <p:blipFill>
                <a:blip r:embed="rId114"/>
                <a:stretch>
                  <a:fillRect/>
                </a:stretch>
              </p:blipFill>
              <p:spPr>
                <a:xfrm>
                  <a:off x="4944438" y="2465490"/>
                  <a:ext cx="150480" cy="96907"/>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5" name="Ink 74">
                  <a:extLst>
                    <a:ext uri="{FF2B5EF4-FFF2-40B4-BE49-F238E27FC236}">
                      <a16:creationId xmlns:a16="http://schemas.microsoft.com/office/drawing/2014/main" id="{6AFAEF81-ED64-4A49-AF2C-A3ADDFF5308C}"/>
                    </a:ext>
                  </a:extLst>
                </p14:cNvPr>
                <p14:cNvContentPartPr/>
                <p14:nvPr/>
              </p14:nvContentPartPr>
              <p14:xfrm>
                <a:off x="5085558" y="2301363"/>
                <a:ext cx="154440" cy="368280"/>
              </p14:xfrm>
            </p:contentPart>
          </mc:Choice>
          <mc:Fallback xmlns="">
            <p:pic>
              <p:nvPicPr>
                <p:cNvPr id="75" name="Ink 74">
                  <a:extLst>
                    <a:ext uri="{FF2B5EF4-FFF2-40B4-BE49-F238E27FC236}">
                      <a16:creationId xmlns:a16="http://schemas.microsoft.com/office/drawing/2014/main" id="{6AFAEF81-ED64-4A49-AF2C-A3ADDFF5308C}"/>
                    </a:ext>
                  </a:extLst>
                </p:cNvPr>
                <p:cNvPicPr/>
                <p:nvPr/>
              </p:nvPicPr>
              <p:blipFill>
                <a:blip r:embed="rId116"/>
                <a:stretch>
                  <a:fillRect/>
                </a:stretch>
              </p:blipFill>
              <p:spPr>
                <a:xfrm>
                  <a:off x="5077998" y="2293803"/>
                  <a:ext cx="16956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6" name="Ink 75">
                  <a:extLst>
                    <a:ext uri="{FF2B5EF4-FFF2-40B4-BE49-F238E27FC236}">
                      <a16:creationId xmlns:a16="http://schemas.microsoft.com/office/drawing/2014/main" id="{3EC0CC63-F722-F84C-8A8F-7CB631D95E45}"/>
                    </a:ext>
                  </a:extLst>
                </p14:cNvPr>
                <p14:cNvContentPartPr/>
                <p14:nvPr/>
              </p14:nvContentPartPr>
              <p14:xfrm>
                <a:off x="5352678" y="2455443"/>
                <a:ext cx="196560" cy="28080"/>
              </p14:xfrm>
            </p:contentPart>
          </mc:Choice>
          <mc:Fallback xmlns="">
            <p:pic>
              <p:nvPicPr>
                <p:cNvPr id="76" name="Ink 75">
                  <a:extLst>
                    <a:ext uri="{FF2B5EF4-FFF2-40B4-BE49-F238E27FC236}">
                      <a16:creationId xmlns:a16="http://schemas.microsoft.com/office/drawing/2014/main" id="{3EC0CC63-F722-F84C-8A8F-7CB631D95E45}"/>
                    </a:ext>
                  </a:extLst>
                </p:cNvPr>
                <p:cNvPicPr/>
                <p:nvPr/>
              </p:nvPicPr>
              <p:blipFill>
                <a:blip r:embed="rId118"/>
                <a:stretch>
                  <a:fillRect/>
                </a:stretch>
              </p:blipFill>
              <p:spPr>
                <a:xfrm>
                  <a:off x="5345132" y="2447883"/>
                  <a:ext cx="211652"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7" name="Ink 76">
                  <a:extLst>
                    <a:ext uri="{FF2B5EF4-FFF2-40B4-BE49-F238E27FC236}">
                      <a16:creationId xmlns:a16="http://schemas.microsoft.com/office/drawing/2014/main" id="{FB9DBA52-F767-C04F-999A-88AE5F078B5E}"/>
                    </a:ext>
                  </a:extLst>
                </p14:cNvPr>
                <p14:cNvContentPartPr/>
                <p14:nvPr/>
              </p14:nvContentPartPr>
              <p14:xfrm>
                <a:off x="5434758" y="2537523"/>
                <a:ext cx="133920" cy="9000"/>
              </p14:xfrm>
            </p:contentPart>
          </mc:Choice>
          <mc:Fallback xmlns="">
            <p:pic>
              <p:nvPicPr>
                <p:cNvPr id="77" name="Ink 76">
                  <a:extLst>
                    <a:ext uri="{FF2B5EF4-FFF2-40B4-BE49-F238E27FC236}">
                      <a16:creationId xmlns:a16="http://schemas.microsoft.com/office/drawing/2014/main" id="{FB9DBA52-F767-C04F-999A-88AE5F078B5E}"/>
                    </a:ext>
                  </a:extLst>
                </p:cNvPr>
                <p:cNvPicPr/>
                <p:nvPr/>
              </p:nvPicPr>
              <p:blipFill>
                <a:blip r:embed="rId120"/>
                <a:stretch>
                  <a:fillRect/>
                </a:stretch>
              </p:blipFill>
              <p:spPr>
                <a:xfrm>
                  <a:off x="5427198" y="2529963"/>
                  <a:ext cx="149040" cy="24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1">
            <p14:nvContentPartPr>
              <p14:cNvPr id="79" name="Ink 78">
                <a:extLst>
                  <a:ext uri="{FF2B5EF4-FFF2-40B4-BE49-F238E27FC236}">
                    <a16:creationId xmlns:a16="http://schemas.microsoft.com/office/drawing/2014/main" id="{E19F1EB4-749B-C546-A01E-790A5DB94179}"/>
                  </a:ext>
                </a:extLst>
              </p14:cNvPr>
              <p14:cNvContentPartPr/>
              <p14:nvPr/>
            </p14:nvContentPartPr>
            <p14:xfrm>
              <a:off x="5859918" y="2119203"/>
              <a:ext cx="256680" cy="1073880"/>
            </p14:xfrm>
          </p:contentPart>
        </mc:Choice>
        <mc:Fallback xmlns="">
          <p:pic>
            <p:nvPicPr>
              <p:cNvPr id="79" name="Ink 78">
                <a:extLst>
                  <a:ext uri="{FF2B5EF4-FFF2-40B4-BE49-F238E27FC236}">
                    <a16:creationId xmlns:a16="http://schemas.microsoft.com/office/drawing/2014/main" id="{E19F1EB4-749B-C546-A01E-790A5DB94179}"/>
                  </a:ext>
                </a:extLst>
              </p:cNvPr>
              <p:cNvPicPr/>
              <p:nvPr/>
            </p:nvPicPr>
            <p:blipFill>
              <a:blip r:embed="rId122"/>
              <a:stretch>
                <a:fillRect/>
              </a:stretch>
            </p:blipFill>
            <p:spPr>
              <a:xfrm>
                <a:off x="5852358" y="2111643"/>
                <a:ext cx="271800" cy="1089000"/>
              </a:xfrm>
              <a:prstGeom prst="rect">
                <a:avLst/>
              </a:prstGeom>
            </p:spPr>
          </p:pic>
        </mc:Fallback>
      </mc:AlternateContent>
    </p:spTree>
    <p:extLst>
      <p:ext uri="{BB962C8B-B14F-4D97-AF65-F5344CB8AC3E}">
        <p14:creationId xmlns:p14="http://schemas.microsoft.com/office/powerpoint/2010/main" val="2763584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1ADB-316C-EF49-BC16-C66AA2D86AE4}"/>
              </a:ext>
            </a:extLst>
          </p:cNvPr>
          <p:cNvSpPr>
            <a:spLocks noGrp="1"/>
          </p:cNvSpPr>
          <p:nvPr>
            <p:ph type="title"/>
          </p:nvPr>
        </p:nvSpPr>
        <p:spPr/>
        <p:txBody>
          <a:bodyPr/>
          <a:lstStyle/>
          <a:p>
            <a:r>
              <a:rPr lang="en-US" dirty="0"/>
              <a:t>What R(x) might look like? </a:t>
            </a:r>
          </a:p>
        </p:txBody>
      </p:sp>
      <p:sp>
        <p:nvSpPr>
          <p:cNvPr id="3" name="Content Placeholder 2">
            <a:extLst>
              <a:ext uri="{FF2B5EF4-FFF2-40B4-BE49-F238E27FC236}">
                <a16:creationId xmlns:a16="http://schemas.microsoft.com/office/drawing/2014/main" id="{EBDA719C-77B8-F84E-9473-199DCCC27813}"/>
              </a:ext>
            </a:extLst>
          </p:cNvPr>
          <p:cNvSpPr>
            <a:spLocks noGrp="1"/>
          </p:cNvSpPr>
          <p:nvPr>
            <p:ph idx="1"/>
          </p:nvPr>
        </p:nvSpPr>
        <p:spPr/>
        <p:txBody>
          <a:bodyPr/>
          <a:lstStyle/>
          <a:p>
            <a:endParaRPr lang="en-US"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43826DAB-9AA5-FF46-B33D-FB1A6698AA3C}"/>
                  </a:ext>
                </a:extLst>
              </p14:cNvPr>
              <p14:cNvContentPartPr/>
              <p14:nvPr/>
            </p14:nvContentPartPr>
            <p14:xfrm>
              <a:off x="2722518" y="3400443"/>
              <a:ext cx="2021040" cy="3023640"/>
            </p14:xfrm>
          </p:contentPart>
        </mc:Choice>
        <mc:Fallback xmlns="">
          <p:pic>
            <p:nvPicPr>
              <p:cNvPr id="18" name="Ink 17">
                <a:extLst>
                  <a:ext uri="{FF2B5EF4-FFF2-40B4-BE49-F238E27FC236}">
                    <a16:creationId xmlns:a16="http://schemas.microsoft.com/office/drawing/2014/main" id="{43826DAB-9AA5-FF46-B33D-FB1A6698AA3C}"/>
                  </a:ext>
                </a:extLst>
              </p:cNvPr>
              <p:cNvPicPr/>
              <p:nvPr/>
            </p:nvPicPr>
            <p:blipFill>
              <a:blip r:embed="rId4"/>
              <a:stretch>
                <a:fillRect/>
              </a:stretch>
            </p:blipFill>
            <p:spPr>
              <a:xfrm>
                <a:off x="2714959" y="3392883"/>
                <a:ext cx="2036157" cy="3038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AA0676D-C408-EF46-9048-AECA2B9909BC}"/>
                  </a:ext>
                </a:extLst>
              </p14:cNvPr>
              <p14:cNvContentPartPr/>
              <p14:nvPr/>
            </p14:nvContentPartPr>
            <p14:xfrm>
              <a:off x="3985398" y="5025483"/>
              <a:ext cx="78840" cy="101520"/>
            </p14:xfrm>
          </p:contentPart>
        </mc:Choice>
        <mc:Fallback xmlns="">
          <p:pic>
            <p:nvPicPr>
              <p:cNvPr id="20" name="Ink 19">
                <a:extLst>
                  <a:ext uri="{FF2B5EF4-FFF2-40B4-BE49-F238E27FC236}">
                    <a16:creationId xmlns:a16="http://schemas.microsoft.com/office/drawing/2014/main" id="{4AA0676D-C408-EF46-9048-AECA2B9909BC}"/>
                  </a:ext>
                </a:extLst>
              </p:cNvPr>
              <p:cNvPicPr/>
              <p:nvPr/>
            </p:nvPicPr>
            <p:blipFill>
              <a:blip r:embed="rId6"/>
              <a:stretch>
                <a:fillRect/>
              </a:stretch>
            </p:blipFill>
            <p:spPr>
              <a:xfrm>
                <a:off x="3977838" y="5017923"/>
                <a:ext cx="939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A1F1D0B8-B769-554C-823B-B35D565DF290}"/>
                  </a:ext>
                </a:extLst>
              </p14:cNvPr>
              <p14:cNvContentPartPr/>
              <p14:nvPr/>
            </p14:nvContentPartPr>
            <p14:xfrm>
              <a:off x="2352798" y="4804443"/>
              <a:ext cx="219600" cy="142560"/>
            </p14:xfrm>
          </p:contentPart>
        </mc:Choice>
        <mc:Fallback xmlns="">
          <p:pic>
            <p:nvPicPr>
              <p:cNvPr id="21" name="Ink 20">
                <a:extLst>
                  <a:ext uri="{FF2B5EF4-FFF2-40B4-BE49-F238E27FC236}">
                    <a16:creationId xmlns:a16="http://schemas.microsoft.com/office/drawing/2014/main" id="{A1F1D0B8-B769-554C-823B-B35D565DF290}"/>
                  </a:ext>
                </a:extLst>
              </p:cNvPr>
              <p:cNvPicPr/>
              <p:nvPr/>
            </p:nvPicPr>
            <p:blipFill>
              <a:blip r:embed="rId8"/>
              <a:stretch>
                <a:fillRect/>
              </a:stretch>
            </p:blipFill>
            <p:spPr>
              <a:xfrm>
                <a:off x="2345238" y="4796902"/>
                <a:ext cx="234720" cy="157642"/>
              </a:xfrm>
              <a:prstGeom prst="rect">
                <a:avLst/>
              </a:prstGeom>
            </p:spPr>
          </p:pic>
        </mc:Fallback>
      </mc:AlternateContent>
      <p:grpSp>
        <p:nvGrpSpPr>
          <p:cNvPr id="50" name="Group 49">
            <a:extLst>
              <a:ext uri="{FF2B5EF4-FFF2-40B4-BE49-F238E27FC236}">
                <a16:creationId xmlns:a16="http://schemas.microsoft.com/office/drawing/2014/main" id="{D5F47991-AF33-2340-8F09-9FE09AC24081}"/>
              </a:ext>
            </a:extLst>
          </p:cNvPr>
          <p:cNvGrpSpPr/>
          <p:nvPr/>
        </p:nvGrpSpPr>
        <p:grpSpPr>
          <a:xfrm>
            <a:off x="2139318" y="2193003"/>
            <a:ext cx="6553800" cy="3773520"/>
            <a:chOff x="2139318" y="2193003"/>
            <a:chExt cx="6553800" cy="3773520"/>
          </a:xfrm>
        </p:grpSpPr>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914AF781-7EB4-294F-9B91-5BE97313CB3C}"/>
                    </a:ext>
                  </a:extLst>
                </p14:cNvPr>
                <p14:cNvContentPartPr/>
                <p14:nvPr/>
              </p14:nvContentPartPr>
              <p14:xfrm>
                <a:off x="2596878" y="2599083"/>
                <a:ext cx="151560" cy="2340720"/>
              </p14:xfrm>
            </p:contentPart>
          </mc:Choice>
          <mc:Fallback xmlns="">
            <p:pic>
              <p:nvPicPr>
                <p:cNvPr id="4" name="Ink 3">
                  <a:extLst>
                    <a:ext uri="{FF2B5EF4-FFF2-40B4-BE49-F238E27FC236}">
                      <a16:creationId xmlns:a16="http://schemas.microsoft.com/office/drawing/2014/main" id="{914AF781-7EB4-294F-9B91-5BE97313CB3C}"/>
                    </a:ext>
                  </a:extLst>
                </p:cNvPr>
                <p:cNvPicPr/>
                <p:nvPr/>
              </p:nvPicPr>
              <p:blipFill>
                <a:blip r:embed="rId10"/>
                <a:stretch>
                  <a:fillRect/>
                </a:stretch>
              </p:blipFill>
              <p:spPr>
                <a:xfrm>
                  <a:off x="2589318" y="2591523"/>
                  <a:ext cx="166680" cy="2355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51814F4D-4C64-E84B-A216-0E45E5D2F8FE}"/>
                    </a:ext>
                  </a:extLst>
                </p14:cNvPr>
                <p14:cNvContentPartPr/>
                <p14:nvPr/>
              </p14:nvContentPartPr>
              <p14:xfrm>
                <a:off x="2640078" y="4914243"/>
                <a:ext cx="3915360" cy="327600"/>
              </p14:xfrm>
            </p:contentPart>
          </mc:Choice>
          <mc:Fallback xmlns="">
            <p:pic>
              <p:nvPicPr>
                <p:cNvPr id="5" name="Ink 4">
                  <a:extLst>
                    <a:ext uri="{FF2B5EF4-FFF2-40B4-BE49-F238E27FC236}">
                      <a16:creationId xmlns:a16="http://schemas.microsoft.com/office/drawing/2014/main" id="{51814F4D-4C64-E84B-A216-0E45E5D2F8FE}"/>
                    </a:ext>
                  </a:extLst>
                </p:cNvPr>
                <p:cNvPicPr/>
                <p:nvPr/>
              </p:nvPicPr>
              <p:blipFill>
                <a:blip r:embed="rId12"/>
                <a:stretch>
                  <a:fillRect/>
                </a:stretch>
              </p:blipFill>
              <p:spPr>
                <a:xfrm>
                  <a:off x="2632518" y="4906683"/>
                  <a:ext cx="393048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3406C40B-EA0C-544A-B3A8-F9E608D557CA}"/>
                    </a:ext>
                  </a:extLst>
                </p14:cNvPr>
                <p14:cNvContentPartPr/>
                <p14:nvPr/>
              </p14:nvContentPartPr>
              <p14:xfrm>
                <a:off x="6380118" y="5126643"/>
                <a:ext cx="195120" cy="280440"/>
              </p14:xfrm>
            </p:contentPart>
          </mc:Choice>
          <mc:Fallback xmlns="">
            <p:pic>
              <p:nvPicPr>
                <p:cNvPr id="6" name="Ink 5">
                  <a:extLst>
                    <a:ext uri="{FF2B5EF4-FFF2-40B4-BE49-F238E27FC236}">
                      <a16:creationId xmlns:a16="http://schemas.microsoft.com/office/drawing/2014/main" id="{3406C40B-EA0C-544A-B3A8-F9E608D557CA}"/>
                    </a:ext>
                  </a:extLst>
                </p:cNvPr>
                <p:cNvPicPr/>
                <p:nvPr/>
              </p:nvPicPr>
              <p:blipFill>
                <a:blip r:embed="rId14"/>
                <a:stretch>
                  <a:fillRect/>
                </a:stretch>
              </p:blipFill>
              <p:spPr>
                <a:xfrm>
                  <a:off x="6372572" y="5119083"/>
                  <a:ext cx="210212"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D05BC3FB-7460-3F4B-84F4-06326C9D482C}"/>
                    </a:ext>
                  </a:extLst>
                </p14:cNvPr>
                <p14:cNvContentPartPr/>
                <p14:nvPr/>
              </p14:nvContentPartPr>
              <p14:xfrm>
                <a:off x="6575958" y="5475843"/>
                <a:ext cx="153720" cy="164880"/>
              </p14:xfrm>
            </p:contentPart>
          </mc:Choice>
          <mc:Fallback xmlns="">
            <p:pic>
              <p:nvPicPr>
                <p:cNvPr id="8" name="Ink 7">
                  <a:extLst>
                    <a:ext uri="{FF2B5EF4-FFF2-40B4-BE49-F238E27FC236}">
                      <a16:creationId xmlns:a16="http://schemas.microsoft.com/office/drawing/2014/main" id="{D05BC3FB-7460-3F4B-84F4-06326C9D482C}"/>
                    </a:ext>
                  </a:extLst>
                </p:cNvPr>
                <p:cNvPicPr/>
                <p:nvPr/>
              </p:nvPicPr>
              <p:blipFill>
                <a:blip r:embed="rId16"/>
                <a:stretch>
                  <a:fillRect/>
                </a:stretch>
              </p:blipFill>
              <p:spPr>
                <a:xfrm>
                  <a:off x="6568416" y="5468266"/>
                  <a:ext cx="168805"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766E5849-8551-4544-BB92-282799874F10}"/>
                    </a:ext>
                  </a:extLst>
                </p14:cNvPr>
                <p14:cNvContentPartPr/>
                <p14:nvPr/>
              </p14:nvContentPartPr>
              <p14:xfrm>
                <a:off x="6585678" y="5537763"/>
                <a:ext cx="129240" cy="133560"/>
              </p14:xfrm>
            </p:contentPart>
          </mc:Choice>
          <mc:Fallback xmlns="">
            <p:pic>
              <p:nvPicPr>
                <p:cNvPr id="9" name="Ink 8">
                  <a:extLst>
                    <a:ext uri="{FF2B5EF4-FFF2-40B4-BE49-F238E27FC236}">
                      <a16:creationId xmlns:a16="http://schemas.microsoft.com/office/drawing/2014/main" id="{766E5849-8551-4544-BB92-282799874F10}"/>
                    </a:ext>
                  </a:extLst>
                </p:cNvPr>
                <p:cNvPicPr/>
                <p:nvPr/>
              </p:nvPicPr>
              <p:blipFill>
                <a:blip r:embed="rId18"/>
                <a:stretch>
                  <a:fillRect/>
                </a:stretch>
              </p:blipFill>
              <p:spPr>
                <a:xfrm>
                  <a:off x="6578118" y="5530203"/>
                  <a:ext cx="14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a:extLst>
                    <a:ext uri="{FF2B5EF4-FFF2-40B4-BE49-F238E27FC236}">
                      <a16:creationId xmlns:a16="http://schemas.microsoft.com/office/drawing/2014/main" id="{ABDD275A-1997-EC43-A706-D361B55AAF27}"/>
                    </a:ext>
                  </a:extLst>
                </p14:cNvPr>
                <p14:cNvContentPartPr/>
                <p14:nvPr/>
              </p14:nvContentPartPr>
              <p14:xfrm>
                <a:off x="2623878" y="2239443"/>
                <a:ext cx="20880" cy="299520"/>
              </p14:xfrm>
            </p:contentPart>
          </mc:Choice>
          <mc:Fallback xmlns="">
            <p:pic>
              <p:nvPicPr>
                <p:cNvPr id="11" name="Ink 10">
                  <a:extLst>
                    <a:ext uri="{FF2B5EF4-FFF2-40B4-BE49-F238E27FC236}">
                      <a16:creationId xmlns:a16="http://schemas.microsoft.com/office/drawing/2014/main" id="{ABDD275A-1997-EC43-A706-D361B55AAF27}"/>
                    </a:ext>
                  </a:extLst>
                </p:cNvPr>
                <p:cNvPicPr/>
                <p:nvPr/>
              </p:nvPicPr>
              <p:blipFill>
                <a:blip r:embed="rId20"/>
                <a:stretch>
                  <a:fillRect/>
                </a:stretch>
              </p:blipFill>
              <p:spPr>
                <a:xfrm>
                  <a:off x="2616318" y="2231883"/>
                  <a:ext cx="360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a:extLst>
                    <a:ext uri="{FF2B5EF4-FFF2-40B4-BE49-F238E27FC236}">
                      <a16:creationId xmlns:a16="http://schemas.microsoft.com/office/drawing/2014/main" id="{34B66D17-DD21-C147-92DB-C546355800B4}"/>
                    </a:ext>
                  </a:extLst>
                </p14:cNvPr>
                <p14:cNvContentPartPr/>
                <p14:nvPr/>
              </p14:nvContentPartPr>
              <p14:xfrm>
                <a:off x="2609478" y="2193003"/>
                <a:ext cx="187560" cy="328320"/>
              </p14:xfrm>
            </p:contentPart>
          </mc:Choice>
          <mc:Fallback xmlns="">
            <p:pic>
              <p:nvPicPr>
                <p:cNvPr id="12" name="Ink 11">
                  <a:extLst>
                    <a:ext uri="{FF2B5EF4-FFF2-40B4-BE49-F238E27FC236}">
                      <a16:creationId xmlns:a16="http://schemas.microsoft.com/office/drawing/2014/main" id="{34B66D17-DD21-C147-92DB-C546355800B4}"/>
                    </a:ext>
                  </a:extLst>
                </p:cNvPr>
                <p:cNvPicPr/>
                <p:nvPr/>
              </p:nvPicPr>
              <p:blipFill>
                <a:blip r:embed="rId22"/>
                <a:stretch>
                  <a:fillRect/>
                </a:stretch>
              </p:blipFill>
              <p:spPr>
                <a:xfrm>
                  <a:off x="2601918" y="2185443"/>
                  <a:ext cx="20268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3F5EA6A3-34E6-374F-9D3B-868280D55F83}"/>
                    </a:ext>
                  </a:extLst>
                </p14:cNvPr>
                <p14:cNvContentPartPr/>
                <p14:nvPr/>
              </p14:nvContentPartPr>
              <p14:xfrm>
                <a:off x="4026438" y="4425363"/>
                <a:ext cx="104040" cy="594360"/>
              </p14:xfrm>
            </p:contentPart>
          </mc:Choice>
          <mc:Fallback xmlns="">
            <p:pic>
              <p:nvPicPr>
                <p:cNvPr id="23" name="Ink 22">
                  <a:extLst>
                    <a:ext uri="{FF2B5EF4-FFF2-40B4-BE49-F238E27FC236}">
                      <a16:creationId xmlns:a16="http://schemas.microsoft.com/office/drawing/2014/main" id="{3F5EA6A3-34E6-374F-9D3B-868280D55F83}"/>
                    </a:ext>
                  </a:extLst>
                </p:cNvPr>
                <p:cNvPicPr/>
                <p:nvPr/>
              </p:nvPicPr>
              <p:blipFill>
                <a:blip r:embed="rId24"/>
                <a:stretch>
                  <a:fillRect/>
                </a:stretch>
              </p:blipFill>
              <p:spPr>
                <a:xfrm>
                  <a:off x="4018852" y="4417798"/>
                  <a:ext cx="119213" cy="60948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70E92BE6-A989-DB40-A086-16CA5018E945}"/>
                    </a:ext>
                  </a:extLst>
                </p14:cNvPr>
                <p14:cNvContentPartPr/>
                <p14:nvPr/>
              </p14:nvContentPartPr>
              <p14:xfrm>
                <a:off x="4001958" y="4832163"/>
                <a:ext cx="115560" cy="171360"/>
              </p14:xfrm>
            </p:contentPart>
          </mc:Choice>
          <mc:Fallback xmlns="">
            <p:pic>
              <p:nvPicPr>
                <p:cNvPr id="24" name="Ink 23">
                  <a:extLst>
                    <a:ext uri="{FF2B5EF4-FFF2-40B4-BE49-F238E27FC236}">
                      <a16:creationId xmlns:a16="http://schemas.microsoft.com/office/drawing/2014/main" id="{70E92BE6-A989-DB40-A086-16CA5018E945}"/>
                    </a:ext>
                  </a:extLst>
                </p:cNvPr>
                <p:cNvPicPr/>
                <p:nvPr/>
              </p:nvPicPr>
              <p:blipFill>
                <a:blip r:embed="rId26"/>
                <a:stretch>
                  <a:fillRect/>
                </a:stretch>
              </p:blipFill>
              <p:spPr>
                <a:xfrm>
                  <a:off x="3994374" y="4824603"/>
                  <a:ext cx="130727"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08653FAC-7470-3B40-AC19-5FD0622BE68C}"/>
                    </a:ext>
                  </a:extLst>
                </p14:cNvPr>
                <p14:cNvContentPartPr/>
                <p14:nvPr/>
              </p14:nvContentPartPr>
              <p14:xfrm>
                <a:off x="4072518" y="4900563"/>
                <a:ext cx="6480" cy="65160"/>
              </p14:xfrm>
            </p:contentPart>
          </mc:Choice>
          <mc:Fallback xmlns="">
            <p:pic>
              <p:nvPicPr>
                <p:cNvPr id="25" name="Ink 24">
                  <a:extLst>
                    <a:ext uri="{FF2B5EF4-FFF2-40B4-BE49-F238E27FC236}">
                      <a16:creationId xmlns:a16="http://schemas.microsoft.com/office/drawing/2014/main" id="{08653FAC-7470-3B40-AC19-5FD0622BE68C}"/>
                    </a:ext>
                  </a:extLst>
                </p:cNvPr>
                <p:cNvPicPr/>
                <p:nvPr/>
              </p:nvPicPr>
              <p:blipFill>
                <a:blip r:embed="rId28"/>
                <a:stretch>
                  <a:fillRect/>
                </a:stretch>
              </p:blipFill>
              <p:spPr>
                <a:xfrm>
                  <a:off x="4064958" y="4892961"/>
                  <a:ext cx="21600" cy="8036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3" name="Ink 12">
                  <a:extLst>
                    <a:ext uri="{FF2B5EF4-FFF2-40B4-BE49-F238E27FC236}">
                      <a16:creationId xmlns:a16="http://schemas.microsoft.com/office/drawing/2014/main" id="{226B0A20-1B6C-0440-B5D7-C80C393A7D27}"/>
                    </a:ext>
                  </a:extLst>
                </p14:cNvPr>
                <p14:cNvContentPartPr/>
                <p14:nvPr/>
              </p14:nvContentPartPr>
              <p14:xfrm>
                <a:off x="2695158" y="3375243"/>
                <a:ext cx="47880" cy="77040"/>
              </p14:xfrm>
            </p:contentPart>
          </mc:Choice>
          <mc:Fallback xmlns="">
            <p:pic>
              <p:nvPicPr>
                <p:cNvPr id="13" name="Ink 12">
                  <a:extLst>
                    <a:ext uri="{FF2B5EF4-FFF2-40B4-BE49-F238E27FC236}">
                      <a16:creationId xmlns:a16="http://schemas.microsoft.com/office/drawing/2014/main" id="{226B0A20-1B6C-0440-B5D7-C80C393A7D27}"/>
                    </a:ext>
                  </a:extLst>
                </p:cNvPr>
                <p:cNvPicPr/>
                <p:nvPr/>
              </p:nvPicPr>
              <p:blipFill>
                <a:blip r:embed="rId30"/>
                <a:stretch>
                  <a:fillRect/>
                </a:stretch>
              </p:blipFill>
              <p:spPr>
                <a:xfrm>
                  <a:off x="2687541" y="3367718"/>
                  <a:ext cx="63115" cy="9209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4" name="Ink 13">
                  <a:extLst>
                    <a:ext uri="{FF2B5EF4-FFF2-40B4-BE49-F238E27FC236}">
                      <a16:creationId xmlns:a16="http://schemas.microsoft.com/office/drawing/2014/main" id="{36C4DC21-9332-0742-AA4B-CA5D85A0BF9F}"/>
                    </a:ext>
                  </a:extLst>
                </p14:cNvPr>
                <p14:cNvContentPartPr/>
                <p14:nvPr/>
              </p14:nvContentPartPr>
              <p14:xfrm>
                <a:off x="2139318" y="3096603"/>
                <a:ext cx="209520" cy="367920"/>
              </p14:xfrm>
            </p:contentPart>
          </mc:Choice>
          <mc:Fallback xmlns="">
            <p:pic>
              <p:nvPicPr>
                <p:cNvPr id="14" name="Ink 13">
                  <a:extLst>
                    <a:ext uri="{FF2B5EF4-FFF2-40B4-BE49-F238E27FC236}">
                      <a16:creationId xmlns:a16="http://schemas.microsoft.com/office/drawing/2014/main" id="{36C4DC21-9332-0742-AA4B-CA5D85A0BF9F}"/>
                    </a:ext>
                  </a:extLst>
                </p:cNvPr>
                <p:cNvPicPr/>
                <p:nvPr/>
              </p:nvPicPr>
              <p:blipFill>
                <a:blip r:embed="rId32"/>
                <a:stretch>
                  <a:fillRect/>
                </a:stretch>
              </p:blipFill>
              <p:spPr>
                <a:xfrm>
                  <a:off x="2131758" y="3089043"/>
                  <a:ext cx="22464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 name="Ink 14">
                  <a:extLst>
                    <a:ext uri="{FF2B5EF4-FFF2-40B4-BE49-F238E27FC236}">
                      <a16:creationId xmlns:a16="http://schemas.microsoft.com/office/drawing/2014/main" id="{CF43B606-9DD8-894C-8CD5-9D25665CBDA6}"/>
                    </a:ext>
                  </a:extLst>
                </p14:cNvPr>
                <p14:cNvContentPartPr/>
                <p14:nvPr/>
              </p14:nvContentPartPr>
              <p14:xfrm>
                <a:off x="2443518" y="3384603"/>
                <a:ext cx="103680" cy="65160"/>
              </p14:xfrm>
            </p:contentPart>
          </mc:Choice>
          <mc:Fallback xmlns="">
            <p:pic>
              <p:nvPicPr>
                <p:cNvPr id="15" name="Ink 14">
                  <a:extLst>
                    <a:ext uri="{FF2B5EF4-FFF2-40B4-BE49-F238E27FC236}">
                      <a16:creationId xmlns:a16="http://schemas.microsoft.com/office/drawing/2014/main" id="{CF43B606-9DD8-894C-8CD5-9D25665CBDA6}"/>
                    </a:ext>
                  </a:extLst>
                </p:cNvPr>
                <p:cNvPicPr/>
                <p:nvPr/>
              </p:nvPicPr>
              <p:blipFill>
                <a:blip r:embed="rId34"/>
                <a:stretch>
                  <a:fillRect/>
                </a:stretch>
              </p:blipFill>
              <p:spPr>
                <a:xfrm>
                  <a:off x="2435958" y="3377043"/>
                  <a:ext cx="1188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Ink 26">
                  <a:extLst>
                    <a:ext uri="{FF2B5EF4-FFF2-40B4-BE49-F238E27FC236}">
                      <a16:creationId xmlns:a16="http://schemas.microsoft.com/office/drawing/2014/main" id="{9F7001F3-6138-6D47-82AC-29075596826B}"/>
                    </a:ext>
                  </a:extLst>
                </p14:cNvPr>
                <p14:cNvContentPartPr/>
                <p14:nvPr/>
              </p14:nvContentPartPr>
              <p14:xfrm>
                <a:off x="2856078" y="3379923"/>
                <a:ext cx="99720" cy="13680"/>
              </p14:xfrm>
            </p:contentPart>
          </mc:Choice>
          <mc:Fallback xmlns="">
            <p:pic>
              <p:nvPicPr>
                <p:cNvPr id="27" name="Ink 26">
                  <a:extLst>
                    <a:ext uri="{FF2B5EF4-FFF2-40B4-BE49-F238E27FC236}">
                      <a16:creationId xmlns:a16="http://schemas.microsoft.com/office/drawing/2014/main" id="{9F7001F3-6138-6D47-82AC-29075596826B}"/>
                    </a:ext>
                  </a:extLst>
                </p:cNvPr>
                <p:cNvPicPr/>
                <p:nvPr/>
              </p:nvPicPr>
              <p:blipFill>
                <a:blip r:embed="rId36"/>
                <a:stretch>
                  <a:fillRect/>
                </a:stretch>
              </p:blipFill>
              <p:spPr>
                <a:xfrm>
                  <a:off x="2848545" y="3372363"/>
                  <a:ext cx="114786"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8" name="Ink 27">
                  <a:extLst>
                    <a:ext uri="{FF2B5EF4-FFF2-40B4-BE49-F238E27FC236}">
                      <a16:creationId xmlns:a16="http://schemas.microsoft.com/office/drawing/2014/main" id="{0378A845-91E2-4643-9047-CB5293E595AE}"/>
                    </a:ext>
                  </a:extLst>
                </p14:cNvPr>
                <p14:cNvContentPartPr/>
                <p14:nvPr/>
              </p14:nvContentPartPr>
              <p14:xfrm>
                <a:off x="3082158" y="3400443"/>
                <a:ext cx="75240" cy="4320"/>
              </p14:xfrm>
            </p:contentPart>
          </mc:Choice>
          <mc:Fallback xmlns="">
            <p:pic>
              <p:nvPicPr>
                <p:cNvPr id="28" name="Ink 27">
                  <a:extLst>
                    <a:ext uri="{FF2B5EF4-FFF2-40B4-BE49-F238E27FC236}">
                      <a16:creationId xmlns:a16="http://schemas.microsoft.com/office/drawing/2014/main" id="{0378A845-91E2-4643-9047-CB5293E595AE}"/>
                    </a:ext>
                  </a:extLst>
                </p:cNvPr>
                <p:cNvPicPr/>
                <p:nvPr/>
              </p:nvPicPr>
              <p:blipFill>
                <a:blip r:embed="rId38"/>
                <a:stretch>
                  <a:fillRect/>
                </a:stretch>
              </p:blipFill>
              <p:spPr>
                <a:xfrm>
                  <a:off x="3074598" y="3392196"/>
                  <a:ext cx="90360" cy="2081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9" name="Ink 28">
                  <a:extLst>
                    <a:ext uri="{FF2B5EF4-FFF2-40B4-BE49-F238E27FC236}">
                      <a16:creationId xmlns:a16="http://schemas.microsoft.com/office/drawing/2014/main" id="{05B66A5C-0B59-724A-AB2C-71DB8D716E4D}"/>
                    </a:ext>
                  </a:extLst>
                </p14:cNvPr>
                <p14:cNvContentPartPr/>
                <p14:nvPr/>
              </p14:nvContentPartPr>
              <p14:xfrm>
                <a:off x="3287718" y="3413043"/>
                <a:ext cx="57960" cy="8280"/>
              </p14:xfrm>
            </p:contentPart>
          </mc:Choice>
          <mc:Fallback xmlns="">
            <p:pic>
              <p:nvPicPr>
                <p:cNvPr id="29" name="Ink 28">
                  <a:extLst>
                    <a:ext uri="{FF2B5EF4-FFF2-40B4-BE49-F238E27FC236}">
                      <a16:creationId xmlns:a16="http://schemas.microsoft.com/office/drawing/2014/main" id="{05B66A5C-0B59-724A-AB2C-71DB8D716E4D}"/>
                    </a:ext>
                  </a:extLst>
                </p:cNvPr>
                <p:cNvPicPr/>
                <p:nvPr/>
              </p:nvPicPr>
              <p:blipFill>
                <a:blip r:embed="rId40"/>
                <a:stretch>
                  <a:fillRect/>
                </a:stretch>
              </p:blipFill>
              <p:spPr>
                <a:xfrm>
                  <a:off x="3280205" y="3405483"/>
                  <a:ext cx="72987"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0" name="Ink 29">
                  <a:extLst>
                    <a:ext uri="{FF2B5EF4-FFF2-40B4-BE49-F238E27FC236}">
                      <a16:creationId xmlns:a16="http://schemas.microsoft.com/office/drawing/2014/main" id="{C45655B0-C6CF-1E48-B317-55B258F6B9A5}"/>
                    </a:ext>
                  </a:extLst>
                </p14:cNvPr>
                <p14:cNvContentPartPr/>
                <p14:nvPr/>
              </p14:nvContentPartPr>
              <p14:xfrm>
                <a:off x="3462318" y="3429243"/>
                <a:ext cx="54720" cy="2520"/>
              </p14:xfrm>
            </p:contentPart>
          </mc:Choice>
          <mc:Fallback xmlns="">
            <p:pic>
              <p:nvPicPr>
                <p:cNvPr id="30" name="Ink 29">
                  <a:extLst>
                    <a:ext uri="{FF2B5EF4-FFF2-40B4-BE49-F238E27FC236}">
                      <a16:creationId xmlns:a16="http://schemas.microsoft.com/office/drawing/2014/main" id="{C45655B0-C6CF-1E48-B317-55B258F6B9A5}"/>
                    </a:ext>
                  </a:extLst>
                </p:cNvPr>
                <p:cNvPicPr/>
                <p:nvPr/>
              </p:nvPicPr>
              <p:blipFill>
                <a:blip r:embed="rId42"/>
                <a:stretch>
                  <a:fillRect/>
                </a:stretch>
              </p:blipFill>
              <p:spPr>
                <a:xfrm>
                  <a:off x="3454758" y="3420423"/>
                  <a:ext cx="698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1" name="Ink 30">
                  <a:extLst>
                    <a:ext uri="{FF2B5EF4-FFF2-40B4-BE49-F238E27FC236}">
                      <a16:creationId xmlns:a16="http://schemas.microsoft.com/office/drawing/2014/main" id="{622C4D31-679A-8141-ACE1-A827B4EF2F8D}"/>
                    </a:ext>
                  </a:extLst>
                </p14:cNvPr>
                <p14:cNvContentPartPr/>
                <p14:nvPr/>
              </p14:nvContentPartPr>
              <p14:xfrm>
                <a:off x="3667878" y="3450843"/>
                <a:ext cx="57600" cy="11520"/>
              </p14:xfrm>
            </p:contentPart>
          </mc:Choice>
          <mc:Fallback xmlns="">
            <p:pic>
              <p:nvPicPr>
                <p:cNvPr id="31" name="Ink 30">
                  <a:extLst>
                    <a:ext uri="{FF2B5EF4-FFF2-40B4-BE49-F238E27FC236}">
                      <a16:creationId xmlns:a16="http://schemas.microsoft.com/office/drawing/2014/main" id="{622C4D31-679A-8141-ACE1-A827B4EF2F8D}"/>
                    </a:ext>
                  </a:extLst>
                </p:cNvPr>
                <p:cNvPicPr/>
                <p:nvPr/>
              </p:nvPicPr>
              <p:blipFill>
                <a:blip r:embed="rId44"/>
                <a:stretch>
                  <a:fillRect/>
                </a:stretch>
              </p:blipFill>
              <p:spPr>
                <a:xfrm>
                  <a:off x="3660365" y="3443283"/>
                  <a:ext cx="72626"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2" name="Ink 31">
                  <a:extLst>
                    <a:ext uri="{FF2B5EF4-FFF2-40B4-BE49-F238E27FC236}">
                      <a16:creationId xmlns:a16="http://schemas.microsoft.com/office/drawing/2014/main" id="{AF232F33-725C-8C40-B510-965E3372F559}"/>
                    </a:ext>
                  </a:extLst>
                </p14:cNvPr>
                <p14:cNvContentPartPr/>
                <p14:nvPr/>
              </p14:nvContentPartPr>
              <p14:xfrm>
                <a:off x="3852558" y="3455883"/>
                <a:ext cx="45360" cy="6840"/>
              </p14:xfrm>
            </p:contentPart>
          </mc:Choice>
          <mc:Fallback xmlns="">
            <p:pic>
              <p:nvPicPr>
                <p:cNvPr id="32" name="Ink 31">
                  <a:extLst>
                    <a:ext uri="{FF2B5EF4-FFF2-40B4-BE49-F238E27FC236}">
                      <a16:creationId xmlns:a16="http://schemas.microsoft.com/office/drawing/2014/main" id="{AF232F33-725C-8C40-B510-965E3372F559}"/>
                    </a:ext>
                  </a:extLst>
                </p:cNvPr>
                <p:cNvPicPr/>
                <p:nvPr/>
              </p:nvPicPr>
              <p:blipFill>
                <a:blip r:embed="rId46"/>
                <a:stretch>
                  <a:fillRect/>
                </a:stretch>
              </p:blipFill>
              <p:spPr>
                <a:xfrm>
                  <a:off x="3844938" y="3448323"/>
                  <a:ext cx="60601"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3" name="Ink 32">
                  <a:extLst>
                    <a:ext uri="{FF2B5EF4-FFF2-40B4-BE49-F238E27FC236}">
                      <a16:creationId xmlns:a16="http://schemas.microsoft.com/office/drawing/2014/main" id="{ABBE70B7-7ACF-1E44-A476-CACF1BFCE307}"/>
                    </a:ext>
                  </a:extLst>
                </p14:cNvPr>
                <p14:cNvContentPartPr/>
                <p14:nvPr/>
              </p14:nvContentPartPr>
              <p14:xfrm>
                <a:off x="4048038" y="3445443"/>
                <a:ext cx="73440" cy="6840"/>
              </p14:xfrm>
            </p:contentPart>
          </mc:Choice>
          <mc:Fallback xmlns="">
            <p:pic>
              <p:nvPicPr>
                <p:cNvPr id="33" name="Ink 32">
                  <a:extLst>
                    <a:ext uri="{FF2B5EF4-FFF2-40B4-BE49-F238E27FC236}">
                      <a16:creationId xmlns:a16="http://schemas.microsoft.com/office/drawing/2014/main" id="{ABBE70B7-7ACF-1E44-A476-CACF1BFCE307}"/>
                    </a:ext>
                  </a:extLst>
                </p:cNvPr>
                <p:cNvPicPr/>
                <p:nvPr/>
              </p:nvPicPr>
              <p:blipFill>
                <a:blip r:embed="rId48"/>
                <a:stretch>
                  <a:fillRect/>
                </a:stretch>
              </p:blipFill>
              <p:spPr>
                <a:xfrm>
                  <a:off x="4040478" y="3437883"/>
                  <a:ext cx="885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4" name="Ink 33">
                  <a:extLst>
                    <a:ext uri="{FF2B5EF4-FFF2-40B4-BE49-F238E27FC236}">
                      <a16:creationId xmlns:a16="http://schemas.microsoft.com/office/drawing/2014/main" id="{B6027CD0-2D89-4745-959E-F46EE66C98D7}"/>
                    </a:ext>
                  </a:extLst>
                </p14:cNvPr>
                <p14:cNvContentPartPr/>
                <p14:nvPr/>
              </p14:nvContentPartPr>
              <p14:xfrm>
                <a:off x="4232718" y="3456243"/>
                <a:ext cx="81000" cy="6120"/>
              </p14:xfrm>
            </p:contentPart>
          </mc:Choice>
          <mc:Fallback xmlns="">
            <p:pic>
              <p:nvPicPr>
                <p:cNvPr id="34" name="Ink 33">
                  <a:extLst>
                    <a:ext uri="{FF2B5EF4-FFF2-40B4-BE49-F238E27FC236}">
                      <a16:creationId xmlns:a16="http://schemas.microsoft.com/office/drawing/2014/main" id="{B6027CD0-2D89-4745-959E-F46EE66C98D7}"/>
                    </a:ext>
                  </a:extLst>
                </p:cNvPr>
                <p:cNvPicPr/>
                <p:nvPr/>
              </p:nvPicPr>
              <p:blipFill>
                <a:blip r:embed="rId50"/>
                <a:stretch>
                  <a:fillRect/>
                </a:stretch>
              </p:blipFill>
              <p:spPr>
                <a:xfrm>
                  <a:off x="4225158" y="3448683"/>
                  <a:ext cx="96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5" name="Ink 34">
                  <a:extLst>
                    <a:ext uri="{FF2B5EF4-FFF2-40B4-BE49-F238E27FC236}">
                      <a16:creationId xmlns:a16="http://schemas.microsoft.com/office/drawing/2014/main" id="{C057A7FD-F867-084F-B2F4-D2C1E383F434}"/>
                    </a:ext>
                  </a:extLst>
                </p14:cNvPr>
                <p14:cNvContentPartPr/>
                <p14:nvPr/>
              </p14:nvContentPartPr>
              <p14:xfrm>
                <a:off x="4417758" y="3482883"/>
                <a:ext cx="82800" cy="14400"/>
              </p14:xfrm>
            </p:contentPart>
          </mc:Choice>
          <mc:Fallback xmlns="">
            <p:pic>
              <p:nvPicPr>
                <p:cNvPr id="35" name="Ink 34">
                  <a:extLst>
                    <a:ext uri="{FF2B5EF4-FFF2-40B4-BE49-F238E27FC236}">
                      <a16:creationId xmlns:a16="http://schemas.microsoft.com/office/drawing/2014/main" id="{C057A7FD-F867-084F-B2F4-D2C1E383F434}"/>
                    </a:ext>
                  </a:extLst>
                </p:cNvPr>
                <p:cNvPicPr/>
                <p:nvPr/>
              </p:nvPicPr>
              <p:blipFill>
                <a:blip r:embed="rId52"/>
                <a:stretch>
                  <a:fillRect/>
                </a:stretch>
              </p:blipFill>
              <p:spPr>
                <a:xfrm>
                  <a:off x="4410231" y="3475323"/>
                  <a:ext cx="97855"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6" name="Ink 35">
                  <a:extLst>
                    <a:ext uri="{FF2B5EF4-FFF2-40B4-BE49-F238E27FC236}">
                      <a16:creationId xmlns:a16="http://schemas.microsoft.com/office/drawing/2014/main" id="{222042AE-EDBB-D841-8F4B-617AB226600C}"/>
                    </a:ext>
                  </a:extLst>
                </p14:cNvPr>
                <p14:cNvContentPartPr/>
                <p14:nvPr/>
              </p14:nvContentPartPr>
              <p14:xfrm>
                <a:off x="4571838" y="3504483"/>
                <a:ext cx="62280" cy="10080"/>
              </p14:xfrm>
            </p:contentPart>
          </mc:Choice>
          <mc:Fallback xmlns="">
            <p:pic>
              <p:nvPicPr>
                <p:cNvPr id="36" name="Ink 35">
                  <a:extLst>
                    <a:ext uri="{FF2B5EF4-FFF2-40B4-BE49-F238E27FC236}">
                      <a16:creationId xmlns:a16="http://schemas.microsoft.com/office/drawing/2014/main" id="{222042AE-EDBB-D841-8F4B-617AB226600C}"/>
                    </a:ext>
                  </a:extLst>
                </p:cNvPr>
                <p:cNvPicPr/>
                <p:nvPr/>
              </p:nvPicPr>
              <p:blipFill>
                <a:blip r:embed="rId54"/>
                <a:stretch>
                  <a:fillRect/>
                </a:stretch>
              </p:blipFill>
              <p:spPr>
                <a:xfrm>
                  <a:off x="4564278" y="3496923"/>
                  <a:ext cx="77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 name="Ink 37">
                  <a:extLst>
                    <a:ext uri="{FF2B5EF4-FFF2-40B4-BE49-F238E27FC236}">
                      <a16:creationId xmlns:a16="http://schemas.microsoft.com/office/drawing/2014/main" id="{02942725-C116-EC4B-AC62-D5BD4EE61E28}"/>
                    </a:ext>
                  </a:extLst>
                </p14:cNvPr>
                <p14:cNvContentPartPr/>
                <p14:nvPr/>
              </p14:nvContentPartPr>
              <p14:xfrm>
                <a:off x="6852798" y="5515083"/>
                <a:ext cx="175680" cy="26280"/>
              </p14:xfrm>
            </p:contentPart>
          </mc:Choice>
          <mc:Fallback xmlns="">
            <p:pic>
              <p:nvPicPr>
                <p:cNvPr id="38" name="Ink 37">
                  <a:extLst>
                    <a:ext uri="{FF2B5EF4-FFF2-40B4-BE49-F238E27FC236}">
                      <a16:creationId xmlns:a16="http://schemas.microsoft.com/office/drawing/2014/main" id="{02942725-C116-EC4B-AC62-D5BD4EE61E28}"/>
                    </a:ext>
                  </a:extLst>
                </p:cNvPr>
                <p:cNvPicPr/>
                <p:nvPr/>
              </p:nvPicPr>
              <p:blipFill>
                <a:blip r:embed="rId56"/>
                <a:stretch>
                  <a:fillRect/>
                </a:stretch>
              </p:blipFill>
              <p:spPr>
                <a:xfrm>
                  <a:off x="6845238" y="5507523"/>
                  <a:ext cx="190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9" name="Ink 38">
                  <a:extLst>
                    <a:ext uri="{FF2B5EF4-FFF2-40B4-BE49-F238E27FC236}">
                      <a16:creationId xmlns:a16="http://schemas.microsoft.com/office/drawing/2014/main" id="{DD62233E-FE02-444D-8C33-5D521390872F}"/>
                    </a:ext>
                  </a:extLst>
                </p14:cNvPr>
                <p14:cNvContentPartPr/>
                <p14:nvPr/>
              </p14:nvContentPartPr>
              <p14:xfrm>
                <a:off x="6862878" y="5578803"/>
                <a:ext cx="129960" cy="61200"/>
              </p14:xfrm>
            </p:contentPart>
          </mc:Choice>
          <mc:Fallback xmlns="">
            <p:pic>
              <p:nvPicPr>
                <p:cNvPr id="39" name="Ink 38">
                  <a:extLst>
                    <a:ext uri="{FF2B5EF4-FFF2-40B4-BE49-F238E27FC236}">
                      <a16:creationId xmlns:a16="http://schemas.microsoft.com/office/drawing/2014/main" id="{DD62233E-FE02-444D-8C33-5D521390872F}"/>
                    </a:ext>
                  </a:extLst>
                </p:cNvPr>
                <p:cNvPicPr/>
                <p:nvPr/>
              </p:nvPicPr>
              <p:blipFill>
                <a:blip r:embed="rId58"/>
                <a:stretch>
                  <a:fillRect/>
                </a:stretch>
              </p:blipFill>
              <p:spPr>
                <a:xfrm>
                  <a:off x="6855297" y="5571243"/>
                  <a:ext cx="145122"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 name="Ink 39">
                  <a:extLst>
                    <a:ext uri="{FF2B5EF4-FFF2-40B4-BE49-F238E27FC236}">
                      <a16:creationId xmlns:a16="http://schemas.microsoft.com/office/drawing/2014/main" id="{50954F61-DBF5-E542-B169-51BA16A85870}"/>
                    </a:ext>
                  </a:extLst>
                </p14:cNvPr>
                <p14:cNvContentPartPr/>
                <p14:nvPr/>
              </p14:nvContentPartPr>
              <p14:xfrm>
                <a:off x="7149078" y="5537763"/>
                <a:ext cx="172800" cy="263520"/>
              </p14:xfrm>
            </p:contentPart>
          </mc:Choice>
          <mc:Fallback xmlns="">
            <p:pic>
              <p:nvPicPr>
                <p:cNvPr id="40" name="Ink 39">
                  <a:extLst>
                    <a:ext uri="{FF2B5EF4-FFF2-40B4-BE49-F238E27FC236}">
                      <a16:creationId xmlns:a16="http://schemas.microsoft.com/office/drawing/2014/main" id="{50954F61-DBF5-E542-B169-51BA16A85870}"/>
                    </a:ext>
                  </a:extLst>
                </p:cNvPr>
                <p:cNvPicPr/>
                <p:nvPr/>
              </p:nvPicPr>
              <p:blipFill>
                <a:blip r:embed="rId60"/>
                <a:stretch>
                  <a:fillRect/>
                </a:stretch>
              </p:blipFill>
              <p:spPr>
                <a:xfrm>
                  <a:off x="7141518" y="5530203"/>
                  <a:ext cx="1879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1" name="Ink 40">
                  <a:extLst>
                    <a:ext uri="{FF2B5EF4-FFF2-40B4-BE49-F238E27FC236}">
                      <a16:creationId xmlns:a16="http://schemas.microsoft.com/office/drawing/2014/main" id="{A460F265-0CCE-5D4A-898A-CD92CFD03C99}"/>
                    </a:ext>
                  </a:extLst>
                </p14:cNvPr>
                <p14:cNvContentPartPr/>
                <p14:nvPr/>
              </p14:nvContentPartPr>
              <p14:xfrm>
                <a:off x="7383798" y="5634963"/>
                <a:ext cx="99360" cy="68760"/>
              </p14:xfrm>
            </p:contentPart>
          </mc:Choice>
          <mc:Fallback xmlns="">
            <p:pic>
              <p:nvPicPr>
                <p:cNvPr id="41" name="Ink 40">
                  <a:extLst>
                    <a:ext uri="{FF2B5EF4-FFF2-40B4-BE49-F238E27FC236}">
                      <a16:creationId xmlns:a16="http://schemas.microsoft.com/office/drawing/2014/main" id="{A460F265-0CCE-5D4A-898A-CD92CFD03C99}"/>
                    </a:ext>
                  </a:extLst>
                </p:cNvPr>
                <p:cNvPicPr/>
                <p:nvPr/>
              </p:nvPicPr>
              <p:blipFill>
                <a:blip r:embed="rId62"/>
                <a:stretch>
                  <a:fillRect/>
                </a:stretch>
              </p:blipFill>
              <p:spPr>
                <a:xfrm>
                  <a:off x="7376238" y="5627442"/>
                  <a:ext cx="114480" cy="83801"/>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2" name="Ink 41">
                  <a:extLst>
                    <a:ext uri="{FF2B5EF4-FFF2-40B4-BE49-F238E27FC236}">
                      <a16:creationId xmlns:a16="http://schemas.microsoft.com/office/drawing/2014/main" id="{D8E94850-B865-D64B-8D1F-259970B5FA8D}"/>
                    </a:ext>
                  </a:extLst>
                </p14:cNvPr>
                <p14:cNvContentPartPr/>
                <p14:nvPr/>
              </p14:nvContentPartPr>
              <p14:xfrm>
                <a:off x="7497558" y="5609403"/>
                <a:ext cx="156600" cy="259200"/>
              </p14:xfrm>
            </p:contentPart>
          </mc:Choice>
          <mc:Fallback xmlns="">
            <p:pic>
              <p:nvPicPr>
                <p:cNvPr id="42" name="Ink 41">
                  <a:extLst>
                    <a:ext uri="{FF2B5EF4-FFF2-40B4-BE49-F238E27FC236}">
                      <a16:creationId xmlns:a16="http://schemas.microsoft.com/office/drawing/2014/main" id="{D8E94850-B865-D64B-8D1F-259970B5FA8D}"/>
                    </a:ext>
                  </a:extLst>
                </p:cNvPr>
                <p:cNvPicPr/>
                <p:nvPr/>
              </p:nvPicPr>
              <p:blipFill>
                <a:blip r:embed="rId64"/>
                <a:stretch>
                  <a:fillRect/>
                </a:stretch>
              </p:blipFill>
              <p:spPr>
                <a:xfrm>
                  <a:off x="7489998" y="5601843"/>
                  <a:ext cx="171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3" name="Ink 42">
                  <a:extLst>
                    <a:ext uri="{FF2B5EF4-FFF2-40B4-BE49-F238E27FC236}">
                      <a16:creationId xmlns:a16="http://schemas.microsoft.com/office/drawing/2014/main" id="{B1BE70B6-87BD-E644-BD7A-86BAFA8BF9C0}"/>
                    </a:ext>
                  </a:extLst>
                </p14:cNvPr>
                <p14:cNvContentPartPr/>
                <p14:nvPr/>
              </p14:nvContentPartPr>
              <p14:xfrm>
                <a:off x="7678278" y="5681403"/>
                <a:ext cx="74520" cy="91800"/>
              </p14:xfrm>
            </p:contentPart>
          </mc:Choice>
          <mc:Fallback xmlns="">
            <p:pic>
              <p:nvPicPr>
                <p:cNvPr id="43" name="Ink 42">
                  <a:extLst>
                    <a:ext uri="{FF2B5EF4-FFF2-40B4-BE49-F238E27FC236}">
                      <a16:creationId xmlns:a16="http://schemas.microsoft.com/office/drawing/2014/main" id="{B1BE70B6-87BD-E644-BD7A-86BAFA8BF9C0}"/>
                    </a:ext>
                  </a:extLst>
                </p:cNvPr>
                <p:cNvPicPr/>
                <p:nvPr/>
              </p:nvPicPr>
              <p:blipFill>
                <a:blip r:embed="rId66"/>
                <a:stretch>
                  <a:fillRect/>
                </a:stretch>
              </p:blipFill>
              <p:spPr>
                <a:xfrm>
                  <a:off x="7670718" y="5673843"/>
                  <a:ext cx="896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Ink 43">
                  <a:extLst>
                    <a:ext uri="{FF2B5EF4-FFF2-40B4-BE49-F238E27FC236}">
                      <a16:creationId xmlns:a16="http://schemas.microsoft.com/office/drawing/2014/main" id="{3E5DEDF9-6AE8-3341-9E5D-98C8DCD23189}"/>
                    </a:ext>
                  </a:extLst>
                </p14:cNvPr>
                <p14:cNvContentPartPr/>
                <p14:nvPr/>
              </p14:nvContentPartPr>
              <p14:xfrm>
                <a:off x="7777278" y="5605803"/>
                <a:ext cx="320760" cy="300960"/>
              </p14:xfrm>
            </p:contentPart>
          </mc:Choice>
          <mc:Fallback xmlns="">
            <p:pic>
              <p:nvPicPr>
                <p:cNvPr id="44" name="Ink 43">
                  <a:extLst>
                    <a:ext uri="{FF2B5EF4-FFF2-40B4-BE49-F238E27FC236}">
                      <a16:creationId xmlns:a16="http://schemas.microsoft.com/office/drawing/2014/main" id="{3E5DEDF9-6AE8-3341-9E5D-98C8DCD23189}"/>
                    </a:ext>
                  </a:extLst>
                </p:cNvPr>
                <p:cNvPicPr/>
                <p:nvPr/>
              </p:nvPicPr>
              <p:blipFill>
                <a:blip r:embed="rId68"/>
                <a:stretch>
                  <a:fillRect/>
                </a:stretch>
              </p:blipFill>
              <p:spPr>
                <a:xfrm>
                  <a:off x="7769718" y="5598243"/>
                  <a:ext cx="3358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 name="Ink 44">
                  <a:extLst>
                    <a:ext uri="{FF2B5EF4-FFF2-40B4-BE49-F238E27FC236}">
                      <a16:creationId xmlns:a16="http://schemas.microsoft.com/office/drawing/2014/main" id="{1E23FC2E-1337-D040-874A-D18A5A0A8B2C}"/>
                    </a:ext>
                  </a:extLst>
                </p14:cNvPr>
                <p14:cNvContentPartPr/>
                <p14:nvPr/>
              </p14:nvContentPartPr>
              <p14:xfrm>
                <a:off x="8176158" y="5616963"/>
                <a:ext cx="40320" cy="235080"/>
              </p14:xfrm>
            </p:contentPart>
          </mc:Choice>
          <mc:Fallback xmlns="">
            <p:pic>
              <p:nvPicPr>
                <p:cNvPr id="45" name="Ink 44">
                  <a:extLst>
                    <a:ext uri="{FF2B5EF4-FFF2-40B4-BE49-F238E27FC236}">
                      <a16:creationId xmlns:a16="http://schemas.microsoft.com/office/drawing/2014/main" id="{1E23FC2E-1337-D040-874A-D18A5A0A8B2C}"/>
                    </a:ext>
                  </a:extLst>
                </p:cNvPr>
                <p:cNvPicPr/>
                <p:nvPr/>
              </p:nvPicPr>
              <p:blipFill>
                <a:blip r:embed="rId70"/>
                <a:stretch>
                  <a:fillRect/>
                </a:stretch>
              </p:blipFill>
              <p:spPr>
                <a:xfrm>
                  <a:off x="8168598" y="5609403"/>
                  <a:ext cx="554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6" name="Ink 45">
                  <a:extLst>
                    <a:ext uri="{FF2B5EF4-FFF2-40B4-BE49-F238E27FC236}">
                      <a16:creationId xmlns:a16="http://schemas.microsoft.com/office/drawing/2014/main" id="{EFEA77DA-CF77-1645-8318-71EB328D4CE9}"/>
                    </a:ext>
                  </a:extLst>
                </p14:cNvPr>
                <p14:cNvContentPartPr/>
                <p14:nvPr/>
              </p14:nvContentPartPr>
              <p14:xfrm>
                <a:off x="8105958" y="5778963"/>
                <a:ext cx="200520" cy="84600"/>
              </p14:xfrm>
            </p:contentPart>
          </mc:Choice>
          <mc:Fallback xmlns="">
            <p:pic>
              <p:nvPicPr>
                <p:cNvPr id="46" name="Ink 45">
                  <a:extLst>
                    <a:ext uri="{FF2B5EF4-FFF2-40B4-BE49-F238E27FC236}">
                      <a16:creationId xmlns:a16="http://schemas.microsoft.com/office/drawing/2014/main" id="{EFEA77DA-CF77-1645-8318-71EB328D4CE9}"/>
                    </a:ext>
                  </a:extLst>
                </p:cNvPr>
                <p:cNvPicPr/>
                <p:nvPr/>
              </p:nvPicPr>
              <p:blipFill>
                <a:blip r:embed="rId72"/>
                <a:stretch>
                  <a:fillRect/>
                </a:stretch>
              </p:blipFill>
              <p:spPr>
                <a:xfrm>
                  <a:off x="8098398" y="5771403"/>
                  <a:ext cx="2156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7" name="Ink 46">
                  <a:extLst>
                    <a:ext uri="{FF2B5EF4-FFF2-40B4-BE49-F238E27FC236}">
                      <a16:creationId xmlns:a16="http://schemas.microsoft.com/office/drawing/2014/main" id="{78DD9145-C4FE-154A-B28B-8FC5E9E4EA12}"/>
                    </a:ext>
                  </a:extLst>
                </p14:cNvPr>
                <p14:cNvContentPartPr/>
                <p14:nvPr/>
              </p14:nvContentPartPr>
              <p14:xfrm>
                <a:off x="8321958" y="5667363"/>
                <a:ext cx="33120" cy="45360"/>
              </p14:xfrm>
            </p:contentPart>
          </mc:Choice>
          <mc:Fallback xmlns="">
            <p:pic>
              <p:nvPicPr>
                <p:cNvPr id="47" name="Ink 46">
                  <a:extLst>
                    <a:ext uri="{FF2B5EF4-FFF2-40B4-BE49-F238E27FC236}">
                      <a16:creationId xmlns:a16="http://schemas.microsoft.com/office/drawing/2014/main" id="{78DD9145-C4FE-154A-B28B-8FC5E9E4EA12}"/>
                    </a:ext>
                  </a:extLst>
                </p:cNvPr>
                <p:cNvPicPr/>
                <p:nvPr/>
              </p:nvPicPr>
              <p:blipFill>
                <a:blip r:embed="rId74"/>
                <a:stretch>
                  <a:fillRect/>
                </a:stretch>
              </p:blipFill>
              <p:spPr>
                <a:xfrm>
                  <a:off x="8314398" y="5659803"/>
                  <a:ext cx="4824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8" name="Ink 47">
                  <a:extLst>
                    <a:ext uri="{FF2B5EF4-FFF2-40B4-BE49-F238E27FC236}">
                      <a16:creationId xmlns:a16="http://schemas.microsoft.com/office/drawing/2014/main" id="{7EAD0424-B199-1B44-8A00-2020E96B3B6E}"/>
                    </a:ext>
                  </a:extLst>
                </p14:cNvPr>
                <p14:cNvContentPartPr/>
                <p14:nvPr/>
              </p14:nvContentPartPr>
              <p14:xfrm>
                <a:off x="8366238" y="5683563"/>
                <a:ext cx="42480" cy="79920"/>
              </p14:xfrm>
            </p:contentPart>
          </mc:Choice>
          <mc:Fallback xmlns="">
            <p:pic>
              <p:nvPicPr>
                <p:cNvPr id="48" name="Ink 47">
                  <a:extLst>
                    <a:ext uri="{FF2B5EF4-FFF2-40B4-BE49-F238E27FC236}">
                      <a16:creationId xmlns:a16="http://schemas.microsoft.com/office/drawing/2014/main" id="{7EAD0424-B199-1B44-8A00-2020E96B3B6E}"/>
                    </a:ext>
                  </a:extLst>
                </p:cNvPr>
                <p:cNvPicPr/>
                <p:nvPr/>
              </p:nvPicPr>
              <p:blipFill>
                <a:blip r:embed="rId76"/>
                <a:stretch>
                  <a:fillRect/>
                </a:stretch>
              </p:blipFill>
              <p:spPr>
                <a:xfrm>
                  <a:off x="8358678" y="5676003"/>
                  <a:ext cx="576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9" name="Ink 48">
                  <a:extLst>
                    <a:ext uri="{FF2B5EF4-FFF2-40B4-BE49-F238E27FC236}">
                      <a16:creationId xmlns:a16="http://schemas.microsoft.com/office/drawing/2014/main" id="{ABDE7713-4651-F749-AD79-4F1F24BFDF4F}"/>
                    </a:ext>
                  </a:extLst>
                </p14:cNvPr>
                <p14:cNvContentPartPr/>
                <p14:nvPr/>
              </p14:nvContentPartPr>
              <p14:xfrm>
                <a:off x="7494318" y="5446323"/>
                <a:ext cx="1198800" cy="520200"/>
              </p14:xfrm>
            </p:contentPart>
          </mc:Choice>
          <mc:Fallback xmlns="">
            <p:pic>
              <p:nvPicPr>
                <p:cNvPr id="49" name="Ink 48">
                  <a:extLst>
                    <a:ext uri="{FF2B5EF4-FFF2-40B4-BE49-F238E27FC236}">
                      <a16:creationId xmlns:a16="http://schemas.microsoft.com/office/drawing/2014/main" id="{ABDE7713-4651-F749-AD79-4F1F24BFDF4F}"/>
                    </a:ext>
                  </a:extLst>
                </p:cNvPr>
                <p:cNvPicPr/>
                <p:nvPr/>
              </p:nvPicPr>
              <p:blipFill>
                <a:blip r:embed="rId78"/>
                <a:stretch>
                  <a:fillRect/>
                </a:stretch>
              </p:blipFill>
              <p:spPr>
                <a:xfrm>
                  <a:off x="7486758" y="5438763"/>
                  <a:ext cx="1213920" cy="535320"/>
                </a:xfrm>
                <a:prstGeom prst="rect">
                  <a:avLst/>
                </a:prstGeom>
              </p:spPr>
            </p:pic>
          </mc:Fallback>
        </mc:AlternateContent>
      </p:grpSp>
      <p:grpSp>
        <p:nvGrpSpPr>
          <p:cNvPr id="53" name="Group 52">
            <a:extLst>
              <a:ext uri="{FF2B5EF4-FFF2-40B4-BE49-F238E27FC236}">
                <a16:creationId xmlns:a16="http://schemas.microsoft.com/office/drawing/2014/main" id="{13D8F79B-628A-FF4A-AF70-D39134B56193}"/>
              </a:ext>
            </a:extLst>
          </p:cNvPr>
          <p:cNvGrpSpPr/>
          <p:nvPr/>
        </p:nvGrpSpPr>
        <p:grpSpPr>
          <a:xfrm>
            <a:off x="4284198" y="4196763"/>
            <a:ext cx="246240" cy="310680"/>
            <a:chOff x="4284198" y="4196763"/>
            <a:chExt cx="246240" cy="310680"/>
          </a:xfrm>
        </p:grpSpPr>
        <mc:AlternateContent xmlns:mc="http://schemas.openxmlformats.org/markup-compatibility/2006" xmlns:p14="http://schemas.microsoft.com/office/powerpoint/2010/main">
          <mc:Choice Requires="p14">
            <p:contentPart p14:bwMode="auto" r:id="rId79">
              <p14:nvContentPartPr>
                <p14:cNvPr id="51" name="Ink 50">
                  <a:extLst>
                    <a:ext uri="{FF2B5EF4-FFF2-40B4-BE49-F238E27FC236}">
                      <a16:creationId xmlns:a16="http://schemas.microsoft.com/office/drawing/2014/main" id="{401B0797-D461-EC4A-B81B-6996C6934E11}"/>
                    </a:ext>
                  </a:extLst>
                </p14:cNvPr>
                <p14:cNvContentPartPr/>
                <p14:nvPr/>
              </p14:nvContentPartPr>
              <p14:xfrm>
                <a:off x="4294278" y="4253283"/>
                <a:ext cx="14400" cy="254160"/>
              </p14:xfrm>
            </p:contentPart>
          </mc:Choice>
          <mc:Fallback xmlns="">
            <p:pic>
              <p:nvPicPr>
                <p:cNvPr id="51" name="Ink 50">
                  <a:extLst>
                    <a:ext uri="{FF2B5EF4-FFF2-40B4-BE49-F238E27FC236}">
                      <a16:creationId xmlns:a16="http://schemas.microsoft.com/office/drawing/2014/main" id="{401B0797-D461-EC4A-B81B-6996C6934E11}"/>
                    </a:ext>
                  </a:extLst>
                </p:cNvPr>
                <p:cNvPicPr/>
                <p:nvPr/>
              </p:nvPicPr>
              <p:blipFill>
                <a:blip r:embed="rId80"/>
                <a:stretch>
                  <a:fillRect/>
                </a:stretch>
              </p:blipFill>
              <p:spPr>
                <a:xfrm>
                  <a:off x="4286718" y="4245723"/>
                  <a:ext cx="295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2" name="Ink 51">
                  <a:extLst>
                    <a:ext uri="{FF2B5EF4-FFF2-40B4-BE49-F238E27FC236}">
                      <a16:creationId xmlns:a16="http://schemas.microsoft.com/office/drawing/2014/main" id="{CC590664-DBAC-8F4C-B087-30B68905D961}"/>
                    </a:ext>
                  </a:extLst>
                </p14:cNvPr>
                <p14:cNvContentPartPr/>
                <p14:nvPr/>
              </p14:nvContentPartPr>
              <p14:xfrm>
                <a:off x="4284198" y="4196763"/>
                <a:ext cx="246240" cy="170280"/>
              </p14:xfrm>
            </p:contentPart>
          </mc:Choice>
          <mc:Fallback xmlns="">
            <p:pic>
              <p:nvPicPr>
                <p:cNvPr id="52" name="Ink 51">
                  <a:extLst>
                    <a:ext uri="{FF2B5EF4-FFF2-40B4-BE49-F238E27FC236}">
                      <a16:creationId xmlns:a16="http://schemas.microsoft.com/office/drawing/2014/main" id="{CC590664-DBAC-8F4C-B087-30B68905D961}"/>
                    </a:ext>
                  </a:extLst>
                </p:cNvPr>
                <p:cNvPicPr/>
                <p:nvPr/>
              </p:nvPicPr>
              <p:blipFill>
                <a:blip r:embed="rId82"/>
                <a:stretch>
                  <a:fillRect/>
                </a:stretch>
              </p:blipFill>
              <p:spPr>
                <a:xfrm>
                  <a:off x="4276638" y="4189203"/>
                  <a:ext cx="261360" cy="185400"/>
                </a:xfrm>
                <a:prstGeom prst="rect">
                  <a:avLst/>
                </a:prstGeom>
              </p:spPr>
            </p:pic>
          </mc:Fallback>
        </mc:AlternateContent>
      </p:grpSp>
      <p:grpSp>
        <p:nvGrpSpPr>
          <p:cNvPr id="63" name="Group 62">
            <a:extLst>
              <a:ext uri="{FF2B5EF4-FFF2-40B4-BE49-F238E27FC236}">
                <a16:creationId xmlns:a16="http://schemas.microsoft.com/office/drawing/2014/main" id="{78953BDD-07C4-814C-B2CA-D5FA3592FCBD}"/>
              </a:ext>
            </a:extLst>
          </p:cNvPr>
          <p:cNvGrpSpPr/>
          <p:nvPr/>
        </p:nvGrpSpPr>
        <p:grpSpPr>
          <a:xfrm>
            <a:off x="4976838" y="4171203"/>
            <a:ext cx="1721160" cy="393480"/>
            <a:chOff x="4976838" y="4171203"/>
            <a:chExt cx="1721160" cy="393480"/>
          </a:xfrm>
        </p:grpSpPr>
        <mc:AlternateContent xmlns:mc="http://schemas.openxmlformats.org/markup-compatibility/2006" xmlns:p14="http://schemas.microsoft.com/office/powerpoint/2010/main">
          <mc:Choice Requires="p14">
            <p:contentPart p14:bwMode="auto" r:id="rId83">
              <p14:nvContentPartPr>
                <p14:cNvPr id="54" name="Ink 53">
                  <a:extLst>
                    <a:ext uri="{FF2B5EF4-FFF2-40B4-BE49-F238E27FC236}">
                      <a16:creationId xmlns:a16="http://schemas.microsoft.com/office/drawing/2014/main" id="{629EDFC1-2E53-CA4D-81DD-CBEA0EF3C68F}"/>
                    </a:ext>
                  </a:extLst>
                </p14:cNvPr>
                <p14:cNvContentPartPr/>
                <p14:nvPr/>
              </p14:nvContentPartPr>
              <p14:xfrm>
                <a:off x="4976838" y="4171203"/>
                <a:ext cx="255600" cy="393480"/>
              </p14:xfrm>
            </p:contentPart>
          </mc:Choice>
          <mc:Fallback xmlns="">
            <p:pic>
              <p:nvPicPr>
                <p:cNvPr id="54" name="Ink 53">
                  <a:extLst>
                    <a:ext uri="{FF2B5EF4-FFF2-40B4-BE49-F238E27FC236}">
                      <a16:creationId xmlns:a16="http://schemas.microsoft.com/office/drawing/2014/main" id="{629EDFC1-2E53-CA4D-81DD-CBEA0EF3C68F}"/>
                    </a:ext>
                  </a:extLst>
                </p:cNvPr>
                <p:cNvPicPr/>
                <p:nvPr/>
              </p:nvPicPr>
              <p:blipFill>
                <a:blip r:embed="rId84"/>
                <a:stretch>
                  <a:fillRect/>
                </a:stretch>
              </p:blipFill>
              <p:spPr>
                <a:xfrm>
                  <a:off x="4969278" y="4163643"/>
                  <a:ext cx="270720" cy="4086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5" name="Ink 54">
                  <a:extLst>
                    <a:ext uri="{FF2B5EF4-FFF2-40B4-BE49-F238E27FC236}">
                      <a16:creationId xmlns:a16="http://schemas.microsoft.com/office/drawing/2014/main" id="{F2CBCE28-7E55-9340-868D-42F245224C10}"/>
                    </a:ext>
                  </a:extLst>
                </p14:cNvPr>
                <p14:cNvContentPartPr/>
                <p14:nvPr/>
              </p14:nvContentPartPr>
              <p14:xfrm>
                <a:off x="5239638" y="4271283"/>
                <a:ext cx="201240" cy="201600"/>
              </p14:xfrm>
            </p:contentPart>
          </mc:Choice>
          <mc:Fallback xmlns="">
            <p:pic>
              <p:nvPicPr>
                <p:cNvPr id="55" name="Ink 54">
                  <a:extLst>
                    <a:ext uri="{FF2B5EF4-FFF2-40B4-BE49-F238E27FC236}">
                      <a16:creationId xmlns:a16="http://schemas.microsoft.com/office/drawing/2014/main" id="{F2CBCE28-7E55-9340-868D-42F245224C10}"/>
                    </a:ext>
                  </a:extLst>
                </p:cNvPr>
                <p:cNvPicPr/>
                <p:nvPr/>
              </p:nvPicPr>
              <p:blipFill>
                <a:blip r:embed="rId86"/>
                <a:stretch>
                  <a:fillRect/>
                </a:stretch>
              </p:blipFill>
              <p:spPr>
                <a:xfrm>
                  <a:off x="5232078" y="4263723"/>
                  <a:ext cx="21636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6" name="Ink 55">
                  <a:extLst>
                    <a:ext uri="{FF2B5EF4-FFF2-40B4-BE49-F238E27FC236}">
                      <a16:creationId xmlns:a16="http://schemas.microsoft.com/office/drawing/2014/main" id="{002792C4-95C6-FC48-95AB-1A8A4C5AD222}"/>
                    </a:ext>
                  </a:extLst>
                </p14:cNvPr>
                <p14:cNvContentPartPr/>
                <p14:nvPr/>
              </p14:nvContentPartPr>
              <p14:xfrm>
                <a:off x="5547798" y="4317363"/>
                <a:ext cx="151200" cy="150840"/>
              </p14:xfrm>
            </p:contentPart>
          </mc:Choice>
          <mc:Fallback xmlns="">
            <p:pic>
              <p:nvPicPr>
                <p:cNvPr id="56" name="Ink 55">
                  <a:extLst>
                    <a:ext uri="{FF2B5EF4-FFF2-40B4-BE49-F238E27FC236}">
                      <a16:creationId xmlns:a16="http://schemas.microsoft.com/office/drawing/2014/main" id="{002792C4-95C6-FC48-95AB-1A8A4C5AD222}"/>
                    </a:ext>
                  </a:extLst>
                </p:cNvPr>
                <p:cNvPicPr/>
                <p:nvPr/>
              </p:nvPicPr>
              <p:blipFill>
                <a:blip r:embed="rId88"/>
                <a:stretch>
                  <a:fillRect/>
                </a:stretch>
              </p:blipFill>
              <p:spPr>
                <a:xfrm>
                  <a:off x="5540220" y="4309803"/>
                  <a:ext cx="166356"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7" name="Ink 56">
                  <a:extLst>
                    <a:ext uri="{FF2B5EF4-FFF2-40B4-BE49-F238E27FC236}">
                      <a16:creationId xmlns:a16="http://schemas.microsoft.com/office/drawing/2014/main" id="{1AC7CE15-6FD6-B34C-9EE0-019A7748AD0B}"/>
                    </a:ext>
                  </a:extLst>
                </p14:cNvPr>
                <p14:cNvContentPartPr/>
                <p14:nvPr/>
              </p14:nvContentPartPr>
              <p14:xfrm>
                <a:off x="5804838" y="4380363"/>
                <a:ext cx="125280" cy="116640"/>
              </p14:xfrm>
            </p:contentPart>
          </mc:Choice>
          <mc:Fallback xmlns="">
            <p:pic>
              <p:nvPicPr>
                <p:cNvPr id="57" name="Ink 56">
                  <a:extLst>
                    <a:ext uri="{FF2B5EF4-FFF2-40B4-BE49-F238E27FC236}">
                      <a16:creationId xmlns:a16="http://schemas.microsoft.com/office/drawing/2014/main" id="{1AC7CE15-6FD6-B34C-9EE0-019A7748AD0B}"/>
                    </a:ext>
                  </a:extLst>
                </p:cNvPr>
                <p:cNvPicPr/>
                <p:nvPr/>
              </p:nvPicPr>
              <p:blipFill>
                <a:blip r:embed="rId90"/>
                <a:stretch>
                  <a:fillRect/>
                </a:stretch>
              </p:blipFill>
              <p:spPr>
                <a:xfrm>
                  <a:off x="5797278" y="4372803"/>
                  <a:ext cx="1404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58" name="Ink 57">
                  <a:extLst>
                    <a:ext uri="{FF2B5EF4-FFF2-40B4-BE49-F238E27FC236}">
                      <a16:creationId xmlns:a16="http://schemas.microsoft.com/office/drawing/2014/main" id="{3BD85601-0541-9A4D-BA51-033D68098E5E}"/>
                    </a:ext>
                  </a:extLst>
                </p14:cNvPr>
                <p14:cNvContentPartPr/>
                <p14:nvPr/>
              </p14:nvContentPartPr>
              <p14:xfrm>
                <a:off x="6137118" y="4314843"/>
                <a:ext cx="11880" cy="150120"/>
              </p14:xfrm>
            </p:contentPart>
          </mc:Choice>
          <mc:Fallback xmlns="">
            <p:pic>
              <p:nvPicPr>
                <p:cNvPr id="58" name="Ink 57">
                  <a:extLst>
                    <a:ext uri="{FF2B5EF4-FFF2-40B4-BE49-F238E27FC236}">
                      <a16:creationId xmlns:a16="http://schemas.microsoft.com/office/drawing/2014/main" id="{3BD85601-0541-9A4D-BA51-033D68098E5E}"/>
                    </a:ext>
                  </a:extLst>
                </p:cNvPr>
                <p:cNvPicPr/>
                <p:nvPr/>
              </p:nvPicPr>
              <p:blipFill>
                <a:blip r:embed="rId92"/>
                <a:stretch>
                  <a:fillRect/>
                </a:stretch>
              </p:blipFill>
              <p:spPr>
                <a:xfrm>
                  <a:off x="6129558" y="4307265"/>
                  <a:ext cx="27000" cy="165276"/>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59" name="Ink 58">
                  <a:extLst>
                    <a:ext uri="{FF2B5EF4-FFF2-40B4-BE49-F238E27FC236}">
                      <a16:creationId xmlns:a16="http://schemas.microsoft.com/office/drawing/2014/main" id="{DA16F968-6288-4643-98FE-F1B8F1BBA182}"/>
                    </a:ext>
                  </a:extLst>
                </p14:cNvPr>
                <p14:cNvContentPartPr/>
                <p14:nvPr/>
              </p14:nvContentPartPr>
              <p14:xfrm>
                <a:off x="6136398" y="4287483"/>
                <a:ext cx="185040" cy="205200"/>
              </p14:xfrm>
            </p:contentPart>
          </mc:Choice>
          <mc:Fallback xmlns="">
            <p:pic>
              <p:nvPicPr>
                <p:cNvPr id="59" name="Ink 58">
                  <a:extLst>
                    <a:ext uri="{FF2B5EF4-FFF2-40B4-BE49-F238E27FC236}">
                      <a16:creationId xmlns:a16="http://schemas.microsoft.com/office/drawing/2014/main" id="{DA16F968-6288-4643-98FE-F1B8F1BBA182}"/>
                    </a:ext>
                  </a:extLst>
                </p:cNvPr>
                <p:cNvPicPr/>
                <p:nvPr/>
              </p:nvPicPr>
              <p:blipFill>
                <a:blip r:embed="rId94"/>
                <a:stretch>
                  <a:fillRect/>
                </a:stretch>
              </p:blipFill>
              <p:spPr>
                <a:xfrm>
                  <a:off x="6128838" y="4279923"/>
                  <a:ext cx="2001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0" name="Ink 59">
                  <a:extLst>
                    <a:ext uri="{FF2B5EF4-FFF2-40B4-BE49-F238E27FC236}">
                      <a16:creationId xmlns:a16="http://schemas.microsoft.com/office/drawing/2014/main" id="{BA48EA1E-BEBD-9545-9F44-A14CB32AB515}"/>
                    </a:ext>
                  </a:extLst>
                </p14:cNvPr>
                <p14:cNvContentPartPr/>
                <p14:nvPr/>
              </p14:nvContentPartPr>
              <p14:xfrm>
                <a:off x="6415398" y="4397283"/>
                <a:ext cx="36720" cy="126000"/>
              </p14:xfrm>
            </p:contentPart>
          </mc:Choice>
          <mc:Fallback xmlns="">
            <p:pic>
              <p:nvPicPr>
                <p:cNvPr id="60" name="Ink 59">
                  <a:extLst>
                    <a:ext uri="{FF2B5EF4-FFF2-40B4-BE49-F238E27FC236}">
                      <a16:creationId xmlns:a16="http://schemas.microsoft.com/office/drawing/2014/main" id="{BA48EA1E-BEBD-9545-9F44-A14CB32AB515}"/>
                    </a:ext>
                  </a:extLst>
                </p:cNvPr>
                <p:cNvPicPr/>
                <p:nvPr/>
              </p:nvPicPr>
              <p:blipFill>
                <a:blip r:embed="rId96"/>
                <a:stretch>
                  <a:fillRect/>
                </a:stretch>
              </p:blipFill>
              <p:spPr>
                <a:xfrm>
                  <a:off x="6407838" y="4389723"/>
                  <a:ext cx="518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1" name="Ink 60">
                  <a:extLst>
                    <a:ext uri="{FF2B5EF4-FFF2-40B4-BE49-F238E27FC236}">
                      <a16:creationId xmlns:a16="http://schemas.microsoft.com/office/drawing/2014/main" id="{0C133F1D-24C2-B544-973B-10471F3C3EF6}"/>
                    </a:ext>
                  </a:extLst>
                </p14:cNvPr>
                <p14:cNvContentPartPr/>
                <p14:nvPr/>
              </p14:nvContentPartPr>
              <p14:xfrm>
                <a:off x="6523398" y="4376763"/>
                <a:ext cx="174600" cy="171720"/>
              </p14:xfrm>
            </p:contentPart>
          </mc:Choice>
          <mc:Fallback xmlns="">
            <p:pic>
              <p:nvPicPr>
                <p:cNvPr id="61" name="Ink 60">
                  <a:extLst>
                    <a:ext uri="{FF2B5EF4-FFF2-40B4-BE49-F238E27FC236}">
                      <a16:creationId xmlns:a16="http://schemas.microsoft.com/office/drawing/2014/main" id="{0C133F1D-24C2-B544-973B-10471F3C3EF6}"/>
                    </a:ext>
                  </a:extLst>
                </p:cNvPr>
                <p:cNvPicPr/>
                <p:nvPr/>
              </p:nvPicPr>
              <p:blipFill>
                <a:blip r:embed="rId98"/>
                <a:stretch>
                  <a:fillRect/>
                </a:stretch>
              </p:blipFill>
              <p:spPr>
                <a:xfrm>
                  <a:off x="6515838" y="4369203"/>
                  <a:ext cx="189720" cy="186840"/>
                </a:xfrm>
                <a:prstGeom prst="rect">
                  <a:avLst/>
                </a:prstGeom>
              </p:spPr>
            </p:pic>
          </mc:Fallback>
        </mc:AlternateContent>
      </p:grpSp>
      <p:grpSp>
        <p:nvGrpSpPr>
          <p:cNvPr id="67" name="Group 66">
            <a:extLst>
              <a:ext uri="{FF2B5EF4-FFF2-40B4-BE49-F238E27FC236}">
                <a16:creationId xmlns:a16="http://schemas.microsoft.com/office/drawing/2014/main" id="{BB16B68E-817A-0B4A-8D96-3C529970E4DA}"/>
              </a:ext>
            </a:extLst>
          </p:cNvPr>
          <p:cNvGrpSpPr/>
          <p:nvPr/>
        </p:nvGrpSpPr>
        <p:grpSpPr>
          <a:xfrm>
            <a:off x="7006878" y="4160763"/>
            <a:ext cx="770760" cy="633600"/>
            <a:chOff x="7006878" y="4160763"/>
            <a:chExt cx="770760" cy="633600"/>
          </a:xfrm>
        </p:grpSpPr>
        <mc:AlternateContent xmlns:mc="http://schemas.openxmlformats.org/markup-compatibility/2006" xmlns:p14="http://schemas.microsoft.com/office/powerpoint/2010/main">
          <mc:Choice Requires="p14">
            <p:contentPart p14:bwMode="auto" r:id="rId99">
              <p14:nvContentPartPr>
                <p14:cNvPr id="64" name="Ink 63">
                  <a:extLst>
                    <a:ext uri="{FF2B5EF4-FFF2-40B4-BE49-F238E27FC236}">
                      <a16:creationId xmlns:a16="http://schemas.microsoft.com/office/drawing/2014/main" id="{F787D129-B730-1B4B-AFB4-3D726DE1F700}"/>
                    </a:ext>
                  </a:extLst>
                </p14:cNvPr>
                <p14:cNvContentPartPr/>
                <p14:nvPr/>
              </p14:nvContentPartPr>
              <p14:xfrm>
                <a:off x="7006878" y="4314843"/>
                <a:ext cx="252360" cy="266040"/>
              </p14:xfrm>
            </p:contentPart>
          </mc:Choice>
          <mc:Fallback xmlns="">
            <p:pic>
              <p:nvPicPr>
                <p:cNvPr id="64" name="Ink 63">
                  <a:extLst>
                    <a:ext uri="{FF2B5EF4-FFF2-40B4-BE49-F238E27FC236}">
                      <a16:creationId xmlns:a16="http://schemas.microsoft.com/office/drawing/2014/main" id="{F787D129-B730-1B4B-AFB4-3D726DE1F700}"/>
                    </a:ext>
                  </a:extLst>
                </p:cNvPr>
                <p:cNvPicPr/>
                <p:nvPr/>
              </p:nvPicPr>
              <p:blipFill>
                <a:blip r:embed="rId100"/>
                <a:stretch>
                  <a:fillRect/>
                </a:stretch>
              </p:blipFill>
              <p:spPr>
                <a:xfrm>
                  <a:off x="6999318" y="4307283"/>
                  <a:ext cx="26748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5" name="Ink 64">
                  <a:extLst>
                    <a:ext uri="{FF2B5EF4-FFF2-40B4-BE49-F238E27FC236}">
                      <a16:creationId xmlns:a16="http://schemas.microsoft.com/office/drawing/2014/main" id="{43E6C434-C34C-3243-87A9-72739F6BF260}"/>
                    </a:ext>
                  </a:extLst>
                </p14:cNvPr>
                <p14:cNvContentPartPr/>
                <p14:nvPr/>
              </p14:nvContentPartPr>
              <p14:xfrm>
                <a:off x="7360038" y="4368483"/>
                <a:ext cx="169200" cy="226800"/>
              </p14:xfrm>
            </p:contentPart>
          </mc:Choice>
          <mc:Fallback xmlns="">
            <p:pic>
              <p:nvPicPr>
                <p:cNvPr id="65" name="Ink 64">
                  <a:extLst>
                    <a:ext uri="{FF2B5EF4-FFF2-40B4-BE49-F238E27FC236}">
                      <a16:creationId xmlns:a16="http://schemas.microsoft.com/office/drawing/2014/main" id="{43E6C434-C34C-3243-87A9-72739F6BF260}"/>
                    </a:ext>
                  </a:extLst>
                </p:cNvPr>
                <p:cNvPicPr/>
                <p:nvPr/>
              </p:nvPicPr>
              <p:blipFill>
                <a:blip r:embed="rId102"/>
                <a:stretch>
                  <a:fillRect/>
                </a:stretch>
              </p:blipFill>
              <p:spPr>
                <a:xfrm>
                  <a:off x="7352494" y="4360923"/>
                  <a:ext cx="184288"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6" name="Ink 65">
                  <a:extLst>
                    <a:ext uri="{FF2B5EF4-FFF2-40B4-BE49-F238E27FC236}">
                      <a16:creationId xmlns:a16="http://schemas.microsoft.com/office/drawing/2014/main" id="{B377DF04-02F2-A64B-BEE2-21F9E9A3A112}"/>
                    </a:ext>
                  </a:extLst>
                </p14:cNvPr>
                <p14:cNvContentPartPr/>
                <p14:nvPr/>
              </p14:nvContentPartPr>
              <p14:xfrm>
                <a:off x="7465158" y="4160763"/>
                <a:ext cx="312480" cy="633600"/>
              </p14:xfrm>
            </p:contentPart>
          </mc:Choice>
          <mc:Fallback xmlns="">
            <p:pic>
              <p:nvPicPr>
                <p:cNvPr id="66" name="Ink 65">
                  <a:extLst>
                    <a:ext uri="{FF2B5EF4-FFF2-40B4-BE49-F238E27FC236}">
                      <a16:creationId xmlns:a16="http://schemas.microsoft.com/office/drawing/2014/main" id="{B377DF04-02F2-A64B-BEE2-21F9E9A3A112}"/>
                    </a:ext>
                  </a:extLst>
                </p:cNvPr>
                <p:cNvPicPr/>
                <p:nvPr/>
              </p:nvPicPr>
              <p:blipFill>
                <a:blip r:embed="rId104"/>
                <a:stretch>
                  <a:fillRect/>
                </a:stretch>
              </p:blipFill>
              <p:spPr>
                <a:xfrm>
                  <a:off x="7457598" y="4153203"/>
                  <a:ext cx="327600" cy="648720"/>
                </a:xfrm>
                <a:prstGeom prst="rect">
                  <a:avLst/>
                </a:prstGeom>
              </p:spPr>
            </p:pic>
          </mc:Fallback>
        </mc:AlternateContent>
      </p:grpSp>
      <p:grpSp>
        <p:nvGrpSpPr>
          <p:cNvPr id="78" name="Group 77">
            <a:extLst>
              <a:ext uri="{FF2B5EF4-FFF2-40B4-BE49-F238E27FC236}">
                <a16:creationId xmlns:a16="http://schemas.microsoft.com/office/drawing/2014/main" id="{A2D29882-B991-5347-A76B-0F5AD8A6923B}"/>
              </a:ext>
            </a:extLst>
          </p:cNvPr>
          <p:cNvGrpSpPr/>
          <p:nvPr/>
        </p:nvGrpSpPr>
        <p:grpSpPr>
          <a:xfrm>
            <a:off x="4503438" y="2301363"/>
            <a:ext cx="1065240" cy="368280"/>
            <a:chOff x="4503438" y="2301363"/>
            <a:chExt cx="1065240" cy="368280"/>
          </a:xfrm>
        </p:grpSpPr>
        <mc:AlternateContent xmlns:mc="http://schemas.openxmlformats.org/markup-compatibility/2006" xmlns:p14="http://schemas.microsoft.com/office/powerpoint/2010/main">
          <mc:Choice Requires="p14">
            <p:contentPart p14:bwMode="auto" r:id="rId105">
              <p14:nvContentPartPr>
                <p14:cNvPr id="70" name="Ink 69">
                  <a:extLst>
                    <a:ext uri="{FF2B5EF4-FFF2-40B4-BE49-F238E27FC236}">
                      <a16:creationId xmlns:a16="http://schemas.microsoft.com/office/drawing/2014/main" id="{2E0AF536-D74F-CE42-B392-18874D6F9825}"/>
                    </a:ext>
                  </a:extLst>
                </p14:cNvPr>
                <p14:cNvContentPartPr/>
                <p14:nvPr/>
              </p14:nvContentPartPr>
              <p14:xfrm>
                <a:off x="4531518" y="2383443"/>
                <a:ext cx="20880" cy="243360"/>
              </p14:xfrm>
            </p:contentPart>
          </mc:Choice>
          <mc:Fallback xmlns="">
            <p:pic>
              <p:nvPicPr>
                <p:cNvPr id="70" name="Ink 69">
                  <a:extLst>
                    <a:ext uri="{FF2B5EF4-FFF2-40B4-BE49-F238E27FC236}">
                      <a16:creationId xmlns:a16="http://schemas.microsoft.com/office/drawing/2014/main" id="{2E0AF536-D74F-CE42-B392-18874D6F9825}"/>
                    </a:ext>
                  </a:extLst>
                </p:cNvPr>
                <p:cNvPicPr/>
                <p:nvPr/>
              </p:nvPicPr>
              <p:blipFill>
                <a:blip r:embed="rId106"/>
                <a:stretch>
                  <a:fillRect/>
                </a:stretch>
              </p:blipFill>
              <p:spPr>
                <a:xfrm>
                  <a:off x="4523958" y="2375894"/>
                  <a:ext cx="36000" cy="258458"/>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1" name="Ink 70">
                  <a:extLst>
                    <a:ext uri="{FF2B5EF4-FFF2-40B4-BE49-F238E27FC236}">
                      <a16:creationId xmlns:a16="http://schemas.microsoft.com/office/drawing/2014/main" id="{7EEAB540-B2B9-F349-89C2-A0256F0A5100}"/>
                    </a:ext>
                  </a:extLst>
                </p14:cNvPr>
                <p14:cNvContentPartPr/>
                <p14:nvPr/>
              </p14:nvContentPartPr>
              <p14:xfrm>
                <a:off x="4503438" y="2307843"/>
                <a:ext cx="236520" cy="336960"/>
              </p14:xfrm>
            </p:contentPart>
          </mc:Choice>
          <mc:Fallback xmlns="">
            <p:pic>
              <p:nvPicPr>
                <p:cNvPr id="71" name="Ink 70">
                  <a:extLst>
                    <a:ext uri="{FF2B5EF4-FFF2-40B4-BE49-F238E27FC236}">
                      <a16:creationId xmlns:a16="http://schemas.microsoft.com/office/drawing/2014/main" id="{7EEAB540-B2B9-F349-89C2-A0256F0A5100}"/>
                    </a:ext>
                  </a:extLst>
                </p:cNvPr>
                <p:cNvPicPr/>
                <p:nvPr/>
              </p:nvPicPr>
              <p:blipFill>
                <a:blip r:embed="rId108"/>
                <a:stretch>
                  <a:fillRect/>
                </a:stretch>
              </p:blipFill>
              <p:spPr>
                <a:xfrm>
                  <a:off x="4495878" y="2300291"/>
                  <a:ext cx="251640" cy="352064"/>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2" name="Ink 71">
                  <a:extLst>
                    <a:ext uri="{FF2B5EF4-FFF2-40B4-BE49-F238E27FC236}">
                      <a16:creationId xmlns:a16="http://schemas.microsoft.com/office/drawing/2014/main" id="{F95D811A-ABA5-444A-9C42-1C03E9CC330C}"/>
                    </a:ext>
                  </a:extLst>
                </p14:cNvPr>
                <p14:cNvContentPartPr/>
                <p14:nvPr/>
              </p14:nvContentPartPr>
              <p14:xfrm>
                <a:off x="4840038" y="2331963"/>
                <a:ext cx="102240" cy="262800"/>
              </p14:xfrm>
            </p:contentPart>
          </mc:Choice>
          <mc:Fallback xmlns="">
            <p:pic>
              <p:nvPicPr>
                <p:cNvPr id="72" name="Ink 71">
                  <a:extLst>
                    <a:ext uri="{FF2B5EF4-FFF2-40B4-BE49-F238E27FC236}">
                      <a16:creationId xmlns:a16="http://schemas.microsoft.com/office/drawing/2014/main" id="{F95D811A-ABA5-444A-9C42-1C03E9CC330C}"/>
                    </a:ext>
                  </a:extLst>
                </p:cNvPr>
                <p:cNvPicPr/>
                <p:nvPr/>
              </p:nvPicPr>
              <p:blipFill>
                <a:blip r:embed="rId110"/>
                <a:stretch>
                  <a:fillRect/>
                </a:stretch>
              </p:blipFill>
              <p:spPr>
                <a:xfrm>
                  <a:off x="4832478" y="2324403"/>
                  <a:ext cx="11736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3" name="Ink 72">
                  <a:extLst>
                    <a:ext uri="{FF2B5EF4-FFF2-40B4-BE49-F238E27FC236}">
                      <a16:creationId xmlns:a16="http://schemas.microsoft.com/office/drawing/2014/main" id="{0233EB29-1252-5741-A1F8-68B81F1A030F}"/>
                    </a:ext>
                  </a:extLst>
                </p14:cNvPr>
                <p14:cNvContentPartPr/>
                <p14:nvPr/>
              </p14:nvContentPartPr>
              <p14:xfrm>
                <a:off x="4982598" y="2445003"/>
                <a:ext cx="62280" cy="152640"/>
              </p14:xfrm>
            </p:contentPart>
          </mc:Choice>
          <mc:Fallback xmlns="">
            <p:pic>
              <p:nvPicPr>
                <p:cNvPr id="73" name="Ink 72">
                  <a:extLst>
                    <a:ext uri="{FF2B5EF4-FFF2-40B4-BE49-F238E27FC236}">
                      <a16:creationId xmlns:a16="http://schemas.microsoft.com/office/drawing/2014/main" id="{0233EB29-1252-5741-A1F8-68B81F1A030F}"/>
                    </a:ext>
                  </a:extLst>
                </p:cNvPr>
                <p:cNvPicPr/>
                <p:nvPr/>
              </p:nvPicPr>
              <p:blipFill>
                <a:blip r:embed="rId112"/>
                <a:stretch>
                  <a:fillRect/>
                </a:stretch>
              </p:blipFill>
              <p:spPr>
                <a:xfrm>
                  <a:off x="4975038" y="2437443"/>
                  <a:ext cx="7740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4" name="Ink 73">
                  <a:extLst>
                    <a:ext uri="{FF2B5EF4-FFF2-40B4-BE49-F238E27FC236}">
                      <a16:creationId xmlns:a16="http://schemas.microsoft.com/office/drawing/2014/main" id="{A4EFE41C-C704-4648-9344-DF979ECD53CE}"/>
                    </a:ext>
                  </a:extLst>
                </p14:cNvPr>
                <p14:cNvContentPartPr/>
                <p14:nvPr/>
              </p14:nvContentPartPr>
              <p14:xfrm>
                <a:off x="4951998" y="2473083"/>
                <a:ext cx="135360" cy="81720"/>
              </p14:xfrm>
            </p:contentPart>
          </mc:Choice>
          <mc:Fallback xmlns="">
            <p:pic>
              <p:nvPicPr>
                <p:cNvPr id="74" name="Ink 73">
                  <a:extLst>
                    <a:ext uri="{FF2B5EF4-FFF2-40B4-BE49-F238E27FC236}">
                      <a16:creationId xmlns:a16="http://schemas.microsoft.com/office/drawing/2014/main" id="{A4EFE41C-C704-4648-9344-DF979ECD53CE}"/>
                    </a:ext>
                  </a:extLst>
                </p:cNvPr>
                <p:cNvPicPr/>
                <p:nvPr/>
              </p:nvPicPr>
              <p:blipFill>
                <a:blip r:embed="rId114"/>
                <a:stretch>
                  <a:fillRect/>
                </a:stretch>
              </p:blipFill>
              <p:spPr>
                <a:xfrm>
                  <a:off x="4944438" y="2465490"/>
                  <a:ext cx="150480" cy="96907"/>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5" name="Ink 74">
                  <a:extLst>
                    <a:ext uri="{FF2B5EF4-FFF2-40B4-BE49-F238E27FC236}">
                      <a16:creationId xmlns:a16="http://schemas.microsoft.com/office/drawing/2014/main" id="{6AFAEF81-ED64-4A49-AF2C-A3ADDFF5308C}"/>
                    </a:ext>
                  </a:extLst>
                </p14:cNvPr>
                <p14:cNvContentPartPr/>
                <p14:nvPr/>
              </p14:nvContentPartPr>
              <p14:xfrm>
                <a:off x="5085558" y="2301363"/>
                <a:ext cx="154440" cy="368280"/>
              </p14:xfrm>
            </p:contentPart>
          </mc:Choice>
          <mc:Fallback xmlns="">
            <p:pic>
              <p:nvPicPr>
                <p:cNvPr id="75" name="Ink 74">
                  <a:extLst>
                    <a:ext uri="{FF2B5EF4-FFF2-40B4-BE49-F238E27FC236}">
                      <a16:creationId xmlns:a16="http://schemas.microsoft.com/office/drawing/2014/main" id="{6AFAEF81-ED64-4A49-AF2C-A3ADDFF5308C}"/>
                    </a:ext>
                  </a:extLst>
                </p:cNvPr>
                <p:cNvPicPr/>
                <p:nvPr/>
              </p:nvPicPr>
              <p:blipFill>
                <a:blip r:embed="rId116"/>
                <a:stretch>
                  <a:fillRect/>
                </a:stretch>
              </p:blipFill>
              <p:spPr>
                <a:xfrm>
                  <a:off x="5077998" y="2293803"/>
                  <a:ext cx="16956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6" name="Ink 75">
                  <a:extLst>
                    <a:ext uri="{FF2B5EF4-FFF2-40B4-BE49-F238E27FC236}">
                      <a16:creationId xmlns:a16="http://schemas.microsoft.com/office/drawing/2014/main" id="{3EC0CC63-F722-F84C-8A8F-7CB631D95E45}"/>
                    </a:ext>
                  </a:extLst>
                </p14:cNvPr>
                <p14:cNvContentPartPr/>
                <p14:nvPr/>
              </p14:nvContentPartPr>
              <p14:xfrm>
                <a:off x="5352678" y="2455443"/>
                <a:ext cx="196560" cy="28080"/>
              </p14:xfrm>
            </p:contentPart>
          </mc:Choice>
          <mc:Fallback xmlns="">
            <p:pic>
              <p:nvPicPr>
                <p:cNvPr id="76" name="Ink 75">
                  <a:extLst>
                    <a:ext uri="{FF2B5EF4-FFF2-40B4-BE49-F238E27FC236}">
                      <a16:creationId xmlns:a16="http://schemas.microsoft.com/office/drawing/2014/main" id="{3EC0CC63-F722-F84C-8A8F-7CB631D95E45}"/>
                    </a:ext>
                  </a:extLst>
                </p:cNvPr>
                <p:cNvPicPr/>
                <p:nvPr/>
              </p:nvPicPr>
              <p:blipFill>
                <a:blip r:embed="rId118"/>
                <a:stretch>
                  <a:fillRect/>
                </a:stretch>
              </p:blipFill>
              <p:spPr>
                <a:xfrm>
                  <a:off x="5345132" y="2447883"/>
                  <a:ext cx="211652"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7" name="Ink 76">
                  <a:extLst>
                    <a:ext uri="{FF2B5EF4-FFF2-40B4-BE49-F238E27FC236}">
                      <a16:creationId xmlns:a16="http://schemas.microsoft.com/office/drawing/2014/main" id="{FB9DBA52-F767-C04F-999A-88AE5F078B5E}"/>
                    </a:ext>
                  </a:extLst>
                </p14:cNvPr>
                <p14:cNvContentPartPr/>
                <p14:nvPr/>
              </p14:nvContentPartPr>
              <p14:xfrm>
                <a:off x="5434758" y="2537523"/>
                <a:ext cx="133920" cy="9000"/>
              </p14:xfrm>
            </p:contentPart>
          </mc:Choice>
          <mc:Fallback xmlns="">
            <p:pic>
              <p:nvPicPr>
                <p:cNvPr id="77" name="Ink 76">
                  <a:extLst>
                    <a:ext uri="{FF2B5EF4-FFF2-40B4-BE49-F238E27FC236}">
                      <a16:creationId xmlns:a16="http://schemas.microsoft.com/office/drawing/2014/main" id="{FB9DBA52-F767-C04F-999A-88AE5F078B5E}"/>
                    </a:ext>
                  </a:extLst>
                </p:cNvPr>
                <p:cNvPicPr/>
                <p:nvPr/>
              </p:nvPicPr>
              <p:blipFill>
                <a:blip r:embed="rId120"/>
                <a:stretch>
                  <a:fillRect/>
                </a:stretch>
              </p:blipFill>
              <p:spPr>
                <a:xfrm>
                  <a:off x="5427198" y="2529963"/>
                  <a:ext cx="149040" cy="24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1">
            <p14:nvContentPartPr>
              <p14:cNvPr id="79" name="Ink 78">
                <a:extLst>
                  <a:ext uri="{FF2B5EF4-FFF2-40B4-BE49-F238E27FC236}">
                    <a16:creationId xmlns:a16="http://schemas.microsoft.com/office/drawing/2014/main" id="{E19F1EB4-749B-C546-A01E-790A5DB94179}"/>
                  </a:ext>
                </a:extLst>
              </p14:cNvPr>
              <p14:cNvContentPartPr/>
              <p14:nvPr/>
            </p14:nvContentPartPr>
            <p14:xfrm>
              <a:off x="5859918" y="2119203"/>
              <a:ext cx="256680" cy="1073880"/>
            </p14:xfrm>
          </p:contentPart>
        </mc:Choice>
        <mc:Fallback xmlns="">
          <p:pic>
            <p:nvPicPr>
              <p:cNvPr id="79" name="Ink 78">
                <a:extLst>
                  <a:ext uri="{FF2B5EF4-FFF2-40B4-BE49-F238E27FC236}">
                    <a16:creationId xmlns:a16="http://schemas.microsoft.com/office/drawing/2014/main" id="{E19F1EB4-749B-C546-A01E-790A5DB94179}"/>
                  </a:ext>
                </a:extLst>
              </p:cNvPr>
              <p:cNvPicPr/>
              <p:nvPr/>
            </p:nvPicPr>
            <p:blipFill>
              <a:blip r:embed="rId122"/>
              <a:stretch>
                <a:fillRect/>
              </a:stretch>
            </p:blipFill>
            <p:spPr>
              <a:xfrm>
                <a:off x="5852358" y="2111643"/>
                <a:ext cx="271800" cy="1089000"/>
              </a:xfrm>
              <a:prstGeom prst="rect">
                <a:avLst/>
              </a:prstGeom>
            </p:spPr>
          </p:pic>
        </mc:Fallback>
      </mc:AlternateContent>
      <p:grpSp>
        <p:nvGrpSpPr>
          <p:cNvPr id="95" name="Group 94">
            <a:extLst>
              <a:ext uri="{FF2B5EF4-FFF2-40B4-BE49-F238E27FC236}">
                <a16:creationId xmlns:a16="http://schemas.microsoft.com/office/drawing/2014/main" id="{CC8B9CED-7564-864B-B61A-2CE6F142E716}"/>
              </a:ext>
            </a:extLst>
          </p:cNvPr>
          <p:cNvGrpSpPr/>
          <p:nvPr/>
        </p:nvGrpSpPr>
        <p:grpSpPr>
          <a:xfrm>
            <a:off x="6184998" y="2213163"/>
            <a:ext cx="359640" cy="261720"/>
            <a:chOff x="6184998" y="2213163"/>
            <a:chExt cx="359640" cy="261720"/>
          </a:xfrm>
        </p:grpSpPr>
        <mc:AlternateContent xmlns:mc="http://schemas.openxmlformats.org/markup-compatibility/2006" xmlns:p14="http://schemas.microsoft.com/office/powerpoint/2010/main">
          <mc:Choice Requires="p14">
            <p:contentPart p14:bwMode="auto" r:id="rId123">
              <p14:nvContentPartPr>
                <p14:cNvPr id="93" name="Ink 92">
                  <a:extLst>
                    <a:ext uri="{FF2B5EF4-FFF2-40B4-BE49-F238E27FC236}">
                      <a16:creationId xmlns:a16="http://schemas.microsoft.com/office/drawing/2014/main" id="{4F63D32D-8195-8647-8801-99FF5BA9C752}"/>
                    </a:ext>
                  </a:extLst>
                </p14:cNvPr>
                <p14:cNvContentPartPr/>
                <p14:nvPr/>
              </p14:nvContentPartPr>
              <p14:xfrm>
                <a:off x="6184998" y="2213163"/>
                <a:ext cx="210240" cy="261720"/>
              </p14:xfrm>
            </p:contentPart>
          </mc:Choice>
          <mc:Fallback xmlns="">
            <p:pic>
              <p:nvPicPr>
                <p:cNvPr id="93" name="Ink 92">
                  <a:extLst>
                    <a:ext uri="{FF2B5EF4-FFF2-40B4-BE49-F238E27FC236}">
                      <a16:creationId xmlns:a16="http://schemas.microsoft.com/office/drawing/2014/main" id="{4F63D32D-8195-8647-8801-99FF5BA9C752}"/>
                    </a:ext>
                  </a:extLst>
                </p:cNvPr>
                <p:cNvPicPr/>
                <p:nvPr/>
              </p:nvPicPr>
              <p:blipFill>
                <a:blip r:embed="rId124"/>
                <a:stretch>
                  <a:fillRect/>
                </a:stretch>
              </p:blipFill>
              <p:spPr>
                <a:xfrm>
                  <a:off x="6177438" y="2205613"/>
                  <a:ext cx="225360" cy="276819"/>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94" name="Ink 93">
                  <a:extLst>
                    <a:ext uri="{FF2B5EF4-FFF2-40B4-BE49-F238E27FC236}">
                      <a16:creationId xmlns:a16="http://schemas.microsoft.com/office/drawing/2014/main" id="{E180F041-D80E-8C4C-B09C-7EFB16679542}"/>
                    </a:ext>
                  </a:extLst>
                </p14:cNvPr>
                <p14:cNvContentPartPr/>
                <p14:nvPr/>
              </p14:nvContentPartPr>
              <p14:xfrm>
                <a:off x="6460398" y="2394963"/>
                <a:ext cx="84240" cy="63720"/>
              </p14:xfrm>
            </p:contentPart>
          </mc:Choice>
          <mc:Fallback xmlns="">
            <p:pic>
              <p:nvPicPr>
                <p:cNvPr id="94" name="Ink 93">
                  <a:extLst>
                    <a:ext uri="{FF2B5EF4-FFF2-40B4-BE49-F238E27FC236}">
                      <a16:creationId xmlns:a16="http://schemas.microsoft.com/office/drawing/2014/main" id="{E180F041-D80E-8C4C-B09C-7EFB16679542}"/>
                    </a:ext>
                  </a:extLst>
                </p:cNvPr>
                <p:cNvPicPr/>
                <p:nvPr/>
              </p:nvPicPr>
              <p:blipFill>
                <a:blip r:embed="rId126"/>
                <a:stretch>
                  <a:fillRect/>
                </a:stretch>
              </p:blipFill>
              <p:spPr>
                <a:xfrm>
                  <a:off x="6452838" y="2387403"/>
                  <a:ext cx="99360" cy="78840"/>
                </a:xfrm>
                <a:prstGeom prst="rect">
                  <a:avLst/>
                </a:prstGeom>
              </p:spPr>
            </p:pic>
          </mc:Fallback>
        </mc:AlternateContent>
      </p:grpSp>
      <p:grpSp>
        <p:nvGrpSpPr>
          <p:cNvPr id="107" name="Group 106">
            <a:extLst>
              <a:ext uri="{FF2B5EF4-FFF2-40B4-BE49-F238E27FC236}">
                <a16:creationId xmlns:a16="http://schemas.microsoft.com/office/drawing/2014/main" id="{E78BB436-FDB5-7A4E-A6D7-B012B2740736}"/>
              </a:ext>
            </a:extLst>
          </p:cNvPr>
          <p:cNvGrpSpPr/>
          <p:nvPr/>
        </p:nvGrpSpPr>
        <p:grpSpPr>
          <a:xfrm>
            <a:off x="6612678" y="2166723"/>
            <a:ext cx="1268640" cy="597960"/>
            <a:chOff x="6612678" y="2166723"/>
            <a:chExt cx="1268640" cy="597960"/>
          </a:xfrm>
        </p:grpSpPr>
        <mc:AlternateContent xmlns:mc="http://schemas.openxmlformats.org/markup-compatibility/2006" xmlns:p14="http://schemas.microsoft.com/office/powerpoint/2010/main">
          <mc:Choice Requires="p14">
            <p:contentPart p14:bwMode="auto" r:id="rId127">
              <p14:nvContentPartPr>
                <p14:cNvPr id="96" name="Ink 95">
                  <a:extLst>
                    <a:ext uri="{FF2B5EF4-FFF2-40B4-BE49-F238E27FC236}">
                      <a16:creationId xmlns:a16="http://schemas.microsoft.com/office/drawing/2014/main" id="{DD40DD50-1632-5C41-AABB-9BD2632ED89D}"/>
                    </a:ext>
                  </a:extLst>
                </p14:cNvPr>
                <p14:cNvContentPartPr/>
                <p14:nvPr/>
              </p14:nvContentPartPr>
              <p14:xfrm>
                <a:off x="6612678" y="2166723"/>
                <a:ext cx="109080" cy="375480"/>
              </p14:xfrm>
            </p:contentPart>
          </mc:Choice>
          <mc:Fallback xmlns="">
            <p:pic>
              <p:nvPicPr>
                <p:cNvPr id="96" name="Ink 95">
                  <a:extLst>
                    <a:ext uri="{FF2B5EF4-FFF2-40B4-BE49-F238E27FC236}">
                      <a16:creationId xmlns:a16="http://schemas.microsoft.com/office/drawing/2014/main" id="{DD40DD50-1632-5C41-AABB-9BD2632ED89D}"/>
                    </a:ext>
                  </a:extLst>
                </p:cNvPr>
                <p:cNvPicPr/>
                <p:nvPr/>
              </p:nvPicPr>
              <p:blipFill>
                <a:blip r:embed="rId128"/>
                <a:stretch>
                  <a:fillRect/>
                </a:stretch>
              </p:blipFill>
              <p:spPr>
                <a:xfrm>
                  <a:off x="6605118" y="2159163"/>
                  <a:ext cx="124200" cy="39060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97" name="Ink 96">
                  <a:extLst>
                    <a:ext uri="{FF2B5EF4-FFF2-40B4-BE49-F238E27FC236}">
                      <a16:creationId xmlns:a16="http://schemas.microsoft.com/office/drawing/2014/main" id="{19C05D4E-F2D0-1E40-A9F4-9A2F7877B4DD}"/>
                    </a:ext>
                  </a:extLst>
                </p14:cNvPr>
                <p14:cNvContentPartPr/>
                <p14:nvPr/>
              </p14:nvContentPartPr>
              <p14:xfrm>
                <a:off x="6795918" y="2290923"/>
                <a:ext cx="15840" cy="182880"/>
              </p14:xfrm>
            </p:contentPart>
          </mc:Choice>
          <mc:Fallback xmlns="">
            <p:pic>
              <p:nvPicPr>
                <p:cNvPr id="97" name="Ink 96">
                  <a:extLst>
                    <a:ext uri="{FF2B5EF4-FFF2-40B4-BE49-F238E27FC236}">
                      <a16:creationId xmlns:a16="http://schemas.microsoft.com/office/drawing/2014/main" id="{19C05D4E-F2D0-1E40-A9F4-9A2F7877B4DD}"/>
                    </a:ext>
                  </a:extLst>
                </p:cNvPr>
                <p:cNvPicPr/>
                <p:nvPr/>
              </p:nvPicPr>
              <p:blipFill>
                <a:blip r:embed="rId130"/>
                <a:stretch>
                  <a:fillRect/>
                </a:stretch>
              </p:blipFill>
              <p:spPr>
                <a:xfrm>
                  <a:off x="6788358" y="2283363"/>
                  <a:ext cx="3096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98" name="Ink 97">
                  <a:extLst>
                    <a:ext uri="{FF2B5EF4-FFF2-40B4-BE49-F238E27FC236}">
                      <a16:creationId xmlns:a16="http://schemas.microsoft.com/office/drawing/2014/main" id="{CE889EE5-1BFA-3944-99D6-DE982EC86B96}"/>
                    </a:ext>
                  </a:extLst>
                </p14:cNvPr>
                <p14:cNvContentPartPr/>
                <p14:nvPr/>
              </p14:nvContentPartPr>
              <p14:xfrm>
                <a:off x="6975918" y="2356803"/>
                <a:ext cx="221040" cy="23040"/>
              </p14:xfrm>
            </p:contentPart>
          </mc:Choice>
          <mc:Fallback xmlns="">
            <p:pic>
              <p:nvPicPr>
                <p:cNvPr id="98" name="Ink 97">
                  <a:extLst>
                    <a:ext uri="{FF2B5EF4-FFF2-40B4-BE49-F238E27FC236}">
                      <a16:creationId xmlns:a16="http://schemas.microsoft.com/office/drawing/2014/main" id="{CE889EE5-1BFA-3944-99D6-DE982EC86B96}"/>
                    </a:ext>
                  </a:extLst>
                </p:cNvPr>
                <p:cNvPicPr/>
                <p:nvPr/>
              </p:nvPicPr>
              <p:blipFill>
                <a:blip r:embed="rId132"/>
                <a:stretch>
                  <a:fillRect/>
                </a:stretch>
              </p:blipFill>
              <p:spPr>
                <a:xfrm>
                  <a:off x="6968346" y="2349243"/>
                  <a:ext cx="236185"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0" name="Ink 99">
                  <a:extLst>
                    <a:ext uri="{FF2B5EF4-FFF2-40B4-BE49-F238E27FC236}">
                      <a16:creationId xmlns:a16="http://schemas.microsoft.com/office/drawing/2014/main" id="{341F9A24-FCC3-8545-83DC-8FB5C0BC23E3}"/>
                    </a:ext>
                  </a:extLst>
                </p14:cNvPr>
                <p14:cNvContentPartPr/>
                <p14:nvPr/>
              </p14:nvContentPartPr>
              <p14:xfrm>
                <a:off x="7375158" y="2167803"/>
                <a:ext cx="155880" cy="129600"/>
              </p14:xfrm>
            </p:contentPart>
          </mc:Choice>
          <mc:Fallback xmlns="">
            <p:pic>
              <p:nvPicPr>
                <p:cNvPr id="100" name="Ink 99">
                  <a:extLst>
                    <a:ext uri="{FF2B5EF4-FFF2-40B4-BE49-F238E27FC236}">
                      <a16:creationId xmlns:a16="http://schemas.microsoft.com/office/drawing/2014/main" id="{341F9A24-FCC3-8545-83DC-8FB5C0BC23E3}"/>
                    </a:ext>
                  </a:extLst>
                </p:cNvPr>
                <p:cNvPicPr/>
                <p:nvPr/>
              </p:nvPicPr>
              <p:blipFill>
                <a:blip r:embed="rId134"/>
                <a:stretch>
                  <a:fillRect/>
                </a:stretch>
              </p:blipFill>
              <p:spPr>
                <a:xfrm>
                  <a:off x="7367615" y="2160243"/>
                  <a:ext cx="170965"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1" name="Ink 100">
                  <a:extLst>
                    <a:ext uri="{FF2B5EF4-FFF2-40B4-BE49-F238E27FC236}">
                      <a16:creationId xmlns:a16="http://schemas.microsoft.com/office/drawing/2014/main" id="{15BE3F0B-4922-0C43-B6A4-FFF1FB36E321}"/>
                    </a:ext>
                  </a:extLst>
                </p14:cNvPr>
                <p14:cNvContentPartPr/>
                <p14:nvPr/>
              </p14:nvContentPartPr>
              <p14:xfrm>
                <a:off x="7356078" y="2177883"/>
                <a:ext cx="214200" cy="135360"/>
              </p14:xfrm>
            </p:contentPart>
          </mc:Choice>
          <mc:Fallback xmlns="">
            <p:pic>
              <p:nvPicPr>
                <p:cNvPr id="101" name="Ink 100">
                  <a:extLst>
                    <a:ext uri="{FF2B5EF4-FFF2-40B4-BE49-F238E27FC236}">
                      <a16:creationId xmlns:a16="http://schemas.microsoft.com/office/drawing/2014/main" id="{15BE3F0B-4922-0C43-B6A4-FFF1FB36E321}"/>
                    </a:ext>
                  </a:extLst>
                </p:cNvPr>
                <p:cNvPicPr/>
                <p:nvPr/>
              </p:nvPicPr>
              <p:blipFill>
                <a:blip r:embed="rId136"/>
                <a:stretch>
                  <a:fillRect/>
                </a:stretch>
              </p:blipFill>
              <p:spPr>
                <a:xfrm>
                  <a:off x="7348518" y="2170323"/>
                  <a:ext cx="22932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02" name="Ink 101">
                  <a:extLst>
                    <a:ext uri="{FF2B5EF4-FFF2-40B4-BE49-F238E27FC236}">
                      <a16:creationId xmlns:a16="http://schemas.microsoft.com/office/drawing/2014/main" id="{9C92976E-9ADF-6C4F-BD8A-40292D39EC26}"/>
                    </a:ext>
                  </a:extLst>
                </p14:cNvPr>
                <p14:cNvContentPartPr/>
                <p14:nvPr/>
              </p14:nvContentPartPr>
              <p14:xfrm>
                <a:off x="7325478" y="2414403"/>
                <a:ext cx="275040" cy="42480"/>
              </p14:xfrm>
            </p:contentPart>
          </mc:Choice>
          <mc:Fallback xmlns="">
            <p:pic>
              <p:nvPicPr>
                <p:cNvPr id="102" name="Ink 101">
                  <a:extLst>
                    <a:ext uri="{FF2B5EF4-FFF2-40B4-BE49-F238E27FC236}">
                      <a16:creationId xmlns:a16="http://schemas.microsoft.com/office/drawing/2014/main" id="{9C92976E-9ADF-6C4F-BD8A-40292D39EC26}"/>
                    </a:ext>
                  </a:extLst>
                </p:cNvPr>
                <p:cNvPicPr/>
                <p:nvPr/>
              </p:nvPicPr>
              <p:blipFill>
                <a:blip r:embed="rId138"/>
                <a:stretch>
                  <a:fillRect/>
                </a:stretch>
              </p:blipFill>
              <p:spPr>
                <a:xfrm>
                  <a:off x="7317918" y="2406843"/>
                  <a:ext cx="29016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3" name="Ink 102">
                  <a:extLst>
                    <a:ext uri="{FF2B5EF4-FFF2-40B4-BE49-F238E27FC236}">
                      <a16:creationId xmlns:a16="http://schemas.microsoft.com/office/drawing/2014/main" id="{FA35D521-1AC6-A244-8C45-23B245151550}"/>
                    </a:ext>
                  </a:extLst>
                </p14:cNvPr>
                <p14:cNvContentPartPr/>
                <p14:nvPr/>
              </p14:nvContentPartPr>
              <p14:xfrm>
                <a:off x="7417638" y="2547963"/>
                <a:ext cx="29880" cy="185400"/>
              </p14:xfrm>
            </p:contentPart>
          </mc:Choice>
          <mc:Fallback xmlns="">
            <p:pic>
              <p:nvPicPr>
                <p:cNvPr id="103" name="Ink 102">
                  <a:extLst>
                    <a:ext uri="{FF2B5EF4-FFF2-40B4-BE49-F238E27FC236}">
                      <a16:creationId xmlns:a16="http://schemas.microsoft.com/office/drawing/2014/main" id="{FA35D521-1AC6-A244-8C45-23B245151550}"/>
                    </a:ext>
                  </a:extLst>
                </p:cNvPr>
                <p:cNvPicPr/>
                <p:nvPr/>
              </p:nvPicPr>
              <p:blipFill>
                <a:blip r:embed="rId140"/>
                <a:stretch>
                  <a:fillRect/>
                </a:stretch>
              </p:blipFill>
              <p:spPr>
                <a:xfrm>
                  <a:off x="7410078" y="2540403"/>
                  <a:ext cx="4500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4" name="Ink 103">
                  <a:extLst>
                    <a:ext uri="{FF2B5EF4-FFF2-40B4-BE49-F238E27FC236}">
                      <a16:creationId xmlns:a16="http://schemas.microsoft.com/office/drawing/2014/main" id="{F0D6A1DC-0F67-4442-81A6-60F88D8EDFFD}"/>
                    </a:ext>
                  </a:extLst>
                </p14:cNvPr>
                <p14:cNvContentPartPr/>
                <p14:nvPr/>
              </p14:nvContentPartPr>
              <p14:xfrm>
                <a:off x="7448598" y="2516283"/>
                <a:ext cx="164160" cy="126000"/>
              </p14:xfrm>
            </p:contentPart>
          </mc:Choice>
          <mc:Fallback xmlns="">
            <p:pic>
              <p:nvPicPr>
                <p:cNvPr id="104" name="Ink 103">
                  <a:extLst>
                    <a:ext uri="{FF2B5EF4-FFF2-40B4-BE49-F238E27FC236}">
                      <a16:creationId xmlns:a16="http://schemas.microsoft.com/office/drawing/2014/main" id="{F0D6A1DC-0F67-4442-81A6-60F88D8EDFFD}"/>
                    </a:ext>
                  </a:extLst>
                </p:cNvPr>
                <p:cNvPicPr/>
                <p:nvPr/>
              </p:nvPicPr>
              <p:blipFill>
                <a:blip r:embed="rId142"/>
                <a:stretch>
                  <a:fillRect/>
                </a:stretch>
              </p:blipFill>
              <p:spPr>
                <a:xfrm>
                  <a:off x="7441038" y="2508723"/>
                  <a:ext cx="1792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06" name="Ink 105">
                  <a:extLst>
                    <a:ext uri="{FF2B5EF4-FFF2-40B4-BE49-F238E27FC236}">
                      <a16:creationId xmlns:a16="http://schemas.microsoft.com/office/drawing/2014/main" id="{A5FD53D3-45CF-7944-830E-AA04E61DEA59}"/>
                    </a:ext>
                  </a:extLst>
                </p14:cNvPr>
                <p14:cNvContentPartPr/>
                <p14:nvPr/>
              </p14:nvContentPartPr>
              <p14:xfrm>
                <a:off x="7726158" y="2198403"/>
                <a:ext cx="155160" cy="566280"/>
              </p14:xfrm>
            </p:contentPart>
          </mc:Choice>
          <mc:Fallback xmlns="">
            <p:pic>
              <p:nvPicPr>
                <p:cNvPr id="106" name="Ink 105">
                  <a:extLst>
                    <a:ext uri="{FF2B5EF4-FFF2-40B4-BE49-F238E27FC236}">
                      <a16:creationId xmlns:a16="http://schemas.microsoft.com/office/drawing/2014/main" id="{A5FD53D3-45CF-7944-830E-AA04E61DEA59}"/>
                    </a:ext>
                  </a:extLst>
                </p:cNvPr>
                <p:cNvPicPr/>
                <p:nvPr/>
              </p:nvPicPr>
              <p:blipFill>
                <a:blip r:embed="rId144"/>
                <a:stretch>
                  <a:fillRect/>
                </a:stretch>
              </p:blipFill>
              <p:spPr>
                <a:xfrm>
                  <a:off x="7718598" y="2190843"/>
                  <a:ext cx="170280" cy="581400"/>
                </a:xfrm>
                <a:prstGeom prst="rect">
                  <a:avLst/>
                </a:prstGeom>
              </p:spPr>
            </p:pic>
          </mc:Fallback>
        </mc:AlternateContent>
      </p:grpSp>
    </p:spTree>
    <p:extLst>
      <p:ext uri="{BB962C8B-B14F-4D97-AF65-F5344CB8AC3E}">
        <p14:creationId xmlns:p14="http://schemas.microsoft.com/office/powerpoint/2010/main" val="874835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1ADB-316C-EF49-BC16-C66AA2D86AE4}"/>
              </a:ext>
            </a:extLst>
          </p:cNvPr>
          <p:cNvSpPr>
            <a:spLocks noGrp="1"/>
          </p:cNvSpPr>
          <p:nvPr>
            <p:ph type="title"/>
          </p:nvPr>
        </p:nvSpPr>
        <p:spPr/>
        <p:txBody>
          <a:bodyPr/>
          <a:lstStyle/>
          <a:p>
            <a:r>
              <a:rPr lang="en-US" dirty="0"/>
              <a:t>What R(x) might look like? </a:t>
            </a:r>
          </a:p>
        </p:txBody>
      </p:sp>
      <p:sp>
        <p:nvSpPr>
          <p:cNvPr id="3" name="Content Placeholder 2">
            <a:extLst>
              <a:ext uri="{FF2B5EF4-FFF2-40B4-BE49-F238E27FC236}">
                <a16:creationId xmlns:a16="http://schemas.microsoft.com/office/drawing/2014/main" id="{EBDA719C-77B8-F84E-9473-199DCCC27813}"/>
              </a:ext>
            </a:extLst>
          </p:cNvPr>
          <p:cNvSpPr>
            <a:spLocks noGrp="1"/>
          </p:cNvSpPr>
          <p:nvPr>
            <p:ph idx="1"/>
          </p:nvPr>
        </p:nvSpPr>
        <p:spPr/>
        <p:txBody>
          <a:bodyPr/>
          <a:lstStyle/>
          <a:p>
            <a:endParaRPr lang="en-US"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43826DAB-9AA5-FF46-B33D-FB1A6698AA3C}"/>
                  </a:ext>
                </a:extLst>
              </p14:cNvPr>
              <p14:cNvContentPartPr/>
              <p14:nvPr/>
            </p14:nvContentPartPr>
            <p14:xfrm>
              <a:off x="2722518" y="3400443"/>
              <a:ext cx="2021040" cy="3023640"/>
            </p14:xfrm>
          </p:contentPart>
        </mc:Choice>
        <mc:Fallback xmlns="">
          <p:pic>
            <p:nvPicPr>
              <p:cNvPr id="18" name="Ink 17">
                <a:extLst>
                  <a:ext uri="{FF2B5EF4-FFF2-40B4-BE49-F238E27FC236}">
                    <a16:creationId xmlns:a16="http://schemas.microsoft.com/office/drawing/2014/main" id="{43826DAB-9AA5-FF46-B33D-FB1A6698AA3C}"/>
                  </a:ext>
                </a:extLst>
              </p:cNvPr>
              <p:cNvPicPr/>
              <p:nvPr/>
            </p:nvPicPr>
            <p:blipFill>
              <a:blip r:embed="rId4"/>
              <a:stretch>
                <a:fillRect/>
              </a:stretch>
            </p:blipFill>
            <p:spPr>
              <a:xfrm>
                <a:off x="2714958" y="3392883"/>
                <a:ext cx="2036160" cy="3038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AA0676D-C408-EF46-9048-AECA2B9909BC}"/>
                  </a:ext>
                </a:extLst>
              </p14:cNvPr>
              <p14:cNvContentPartPr/>
              <p14:nvPr/>
            </p14:nvContentPartPr>
            <p14:xfrm>
              <a:off x="3985398" y="5025483"/>
              <a:ext cx="78840" cy="101520"/>
            </p14:xfrm>
          </p:contentPart>
        </mc:Choice>
        <mc:Fallback xmlns="">
          <p:pic>
            <p:nvPicPr>
              <p:cNvPr id="20" name="Ink 19">
                <a:extLst>
                  <a:ext uri="{FF2B5EF4-FFF2-40B4-BE49-F238E27FC236}">
                    <a16:creationId xmlns:a16="http://schemas.microsoft.com/office/drawing/2014/main" id="{4AA0676D-C408-EF46-9048-AECA2B9909BC}"/>
                  </a:ext>
                </a:extLst>
              </p:cNvPr>
              <p:cNvPicPr/>
              <p:nvPr/>
            </p:nvPicPr>
            <p:blipFill>
              <a:blip r:embed="rId6"/>
              <a:stretch>
                <a:fillRect/>
              </a:stretch>
            </p:blipFill>
            <p:spPr>
              <a:xfrm>
                <a:off x="3977838" y="5017923"/>
                <a:ext cx="939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A1F1D0B8-B769-554C-823B-B35D565DF290}"/>
                  </a:ext>
                </a:extLst>
              </p14:cNvPr>
              <p14:cNvContentPartPr/>
              <p14:nvPr/>
            </p14:nvContentPartPr>
            <p14:xfrm>
              <a:off x="2352798" y="4804443"/>
              <a:ext cx="219600" cy="142560"/>
            </p14:xfrm>
          </p:contentPart>
        </mc:Choice>
        <mc:Fallback xmlns="">
          <p:pic>
            <p:nvPicPr>
              <p:cNvPr id="21" name="Ink 20">
                <a:extLst>
                  <a:ext uri="{FF2B5EF4-FFF2-40B4-BE49-F238E27FC236}">
                    <a16:creationId xmlns:a16="http://schemas.microsoft.com/office/drawing/2014/main" id="{A1F1D0B8-B769-554C-823B-B35D565DF290}"/>
                  </a:ext>
                </a:extLst>
              </p:cNvPr>
              <p:cNvPicPr/>
              <p:nvPr/>
            </p:nvPicPr>
            <p:blipFill>
              <a:blip r:embed="rId8"/>
              <a:stretch>
                <a:fillRect/>
              </a:stretch>
            </p:blipFill>
            <p:spPr>
              <a:xfrm>
                <a:off x="2345238" y="4796883"/>
                <a:ext cx="234720" cy="157680"/>
              </a:xfrm>
              <a:prstGeom prst="rect">
                <a:avLst/>
              </a:prstGeom>
            </p:spPr>
          </p:pic>
        </mc:Fallback>
      </mc:AlternateContent>
      <p:grpSp>
        <p:nvGrpSpPr>
          <p:cNvPr id="50" name="Group 49">
            <a:extLst>
              <a:ext uri="{FF2B5EF4-FFF2-40B4-BE49-F238E27FC236}">
                <a16:creationId xmlns:a16="http://schemas.microsoft.com/office/drawing/2014/main" id="{D5F47991-AF33-2340-8F09-9FE09AC24081}"/>
              </a:ext>
            </a:extLst>
          </p:cNvPr>
          <p:cNvGrpSpPr/>
          <p:nvPr/>
        </p:nvGrpSpPr>
        <p:grpSpPr>
          <a:xfrm>
            <a:off x="2139318" y="2193003"/>
            <a:ext cx="6553800" cy="3773520"/>
            <a:chOff x="2139318" y="2193003"/>
            <a:chExt cx="6553800" cy="3773520"/>
          </a:xfrm>
        </p:grpSpPr>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914AF781-7EB4-294F-9B91-5BE97313CB3C}"/>
                    </a:ext>
                  </a:extLst>
                </p14:cNvPr>
                <p14:cNvContentPartPr/>
                <p14:nvPr/>
              </p14:nvContentPartPr>
              <p14:xfrm>
                <a:off x="2596878" y="2599083"/>
                <a:ext cx="151560" cy="2340720"/>
              </p14:xfrm>
            </p:contentPart>
          </mc:Choice>
          <mc:Fallback xmlns="">
            <p:pic>
              <p:nvPicPr>
                <p:cNvPr id="4" name="Ink 3">
                  <a:extLst>
                    <a:ext uri="{FF2B5EF4-FFF2-40B4-BE49-F238E27FC236}">
                      <a16:creationId xmlns:a16="http://schemas.microsoft.com/office/drawing/2014/main" id="{914AF781-7EB4-294F-9B91-5BE97313CB3C}"/>
                    </a:ext>
                  </a:extLst>
                </p:cNvPr>
                <p:cNvPicPr/>
                <p:nvPr/>
              </p:nvPicPr>
              <p:blipFill>
                <a:blip r:embed="rId10"/>
                <a:stretch>
                  <a:fillRect/>
                </a:stretch>
              </p:blipFill>
              <p:spPr>
                <a:xfrm>
                  <a:off x="2589318" y="2591523"/>
                  <a:ext cx="166680" cy="2355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51814F4D-4C64-E84B-A216-0E45E5D2F8FE}"/>
                    </a:ext>
                  </a:extLst>
                </p14:cNvPr>
                <p14:cNvContentPartPr/>
                <p14:nvPr/>
              </p14:nvContentPartPr>
              <p14:xfrm>
                <a:off x="2640078" y="4914243"/>
                <a:ext cx="3915360" cy="327600"/>
              </p14:xfrm>
            </p:contentPart>
          </mc:Choice>
          <mc:Fallback xmlns="">
            <p:pic>
              <p:nvPicPr>
                <p:cNvPr id="5" name="Ink 4">
                  <a:extLst>
                    <a:ext uri="{FF2B5EF4-FFF2-40B4-BE49-F238E27FC236}">
                      <a16:creationId xmlns:a16="http://schemas.microsoft.com/office/drawing/2014/main" id="{51814F4D-4C64-E84B-A216-0E45E5D2F8FE}"/>
                    </a:ext>
                  </a:extLst>
                </p:cNvPr>
                <p:cNvPicPr/>
                <p:nvPr/>
              </p:nvPicPr>
              <p:blipFill>
                <a:blip r:embed="rId12"/>
                <a:stretch>
                  <a:fillRect/>
                </a:stretch>
              </p:blipFill>
              <p:spPr>
                <a:xfrm>
                  <a:off x="2632878" y="4906683"/>
                  <a:ext cx="393048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3406C40B-EA0C-544A-B3A8-F9E608D557CA}"/>
                    </a:ext>
                  </a:extLst>
                </p14:cNvPr>
                <p14:cNvContentPartPr/>
                <p14:nvPr/>
              </p14:nvContentPartPr>
              <p14:xfrm>
                <a:off x="6380118" y="5126643"/>
                <a:ext cx="195120" cy="280440"/>
              </p14:xfrm>
            </p:contentPart>
          </mc:Choice>
          <mc:Fallback xmlns="">
            <p:pic>
              <p:nvPicPr>
                <p:cNvPr id="6" name="Ink 5">
                  <a:extLst>
                    <a:ext uri="{FF2B5EF4-FFF2-40B4-BE49-F238E27FC236}">
                      <a16:creationId xmlns:a16="http://schemas.microsoft.com/office/drawing/2014/main" id="{3406C40B-EA0C-544A-B3A8-F9E608D557CA}"/>
                    </a:ext>
                  </a:extLst>
                </p:cNvPr>
                <p:cNvPicPr/>
                <p:nvPr/>
              </p:nvPicPr>
              <p:blipFill>
                <a:blip r:embed="rId14"/>
                <a:stretch>
                  <a:fillRect/>
                </a:stretch>
              </p:blipFill>
              <p:spPr>
                <a:xfrm>
                  <a:off x="6372558" y="5119083"/>
                  <a:ext cx="21024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D05BC3FB-7460-3F4B-84F4-06326C9D482C}"/>
                    </a:ext>
                  </a:extLst>
                </p14:cNvPr>
                <p14:cNvContentPartPr/>
                <p14:nvPr/>
              </p14:nvContentPartPr>
              <p14:xfrm>
                <a:off x="6575958" y="5475843"/>
                <a:ext cx="153720" cy="164880"/>
              </p14:xfrm>
            </p:contentPart>
          </mc:Choice>
          <mc:Fallback xmlns="">
            <p:pic>
              <p:nvPicPr>
                <p:cNvPr id="8" name="Ink 7">
                  <a:extLst>
                    <a:ext uri="{FF2B5EF4-FFF2-40B4-BE49-F238E27FC236}">
                      <a16:creationId xmlns:a16="http://schemas.microsoft.com/office/drawing/2014/main" id="{D05BC3FB-7460-3F4B-84F4-06326C9D482C}"/>
                    </a:ext>
                  </a:extLst>
                </p:cNvPr>
                <p:cNvPicPr/>
                <p:nvPr/>
              </p:nvPicPr>
              <p:blipFill>
                <a:blip r:embed="rId16"/>
                <a:stretch>
                  <a:fillRect/>
                </a:stretch>
              </p:blipFill>
              <p:spPr>
                <a:xfrm>
                  <a:off x="6568398" y="5468283"/>
                  <a:ext cx="16884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766E5849-8551-4544-BB92-282799874F10}"/>
                    </a:ext>
                  </a:extLst>
                </p14:cNvPr>
                <p14:cNvContentPartPr/>
                <p14:nvPr/>
              </p14:nvContentPartPr>
              <p14:xfrm>
                <a:off x="6585678" y="5537763"/>
                <a:ext cx="129240" cy="133560"/>
              </p14:xfrm>
            </p:contentPart>
          </mc:Choice>
          <mc:Fallback xmlns="">
            <p:pic>
              <p:nvPicPr>
                <p:cNvPr id="9" name="Ink 8">
                  <a:extLst>
                    <a:ext uri="{FF2B5EF4-FFF2-40B4-BE49-F238E27FC236}">
                      <a16:creationId xmlns:a16="http://schemas.microsoft.com/office/drawing/2014/main" id="{766E5849-8551-4544-BB92-282799874F10}"/>
                    </a:ext>
                  </a:extLst>
                </p:cNvPr>
                <p:cNvPicPr/>
                <p:nvPr/>
              </p:nvPicPr>
              <p:blipFill>
                <a:blip r:embed="rId18"/>
                <a:stretch>
                  <a:fillRect/>
                </a:stretch>
              </p:blipFill>
              <p:spPr>
                <a:xfrm>
                  <a:off x="6578118" y="5530203"/>
                  <a:ext cx="14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a:extLst>
                    <a:ext uri="{FF2B5EF4-FFF2-40B4-BE49-F238E27FC236}">
                      <a16:creationId xmlns:a16="http://schemas.microsoft.com/office/drawing/2014/main" id="{ABDD275A-1997-EC43-A706-D361B55AAF27}"/>
                    </a:ext>
                  </a:extLst>
                </p14:cNvPr>
                <p14:cNvContentPartPr/>
                <p14:nvPr/>
              </p14:nvContentPartPr>
              <p14:xfrm>
                <a:off x="2623878" y="2239443"/>
                <a:ext cx="20880" cy="299520"/>
              </p14:xfrm>
            </p:contentPart>
          </mc:Choice>
          <mc:Fallback xmlns="">
            <p:pic>
              <p:nvPicPr>
                <p:cNvPr id="11" name="Ink 10">
                  <a:extLst>
                    <a:ext uri="{FF2B5EF4-FFF2-40B4-BE49-F238E27FC236}">
                      <a16:creationId xmlns:a16="http://schemas.microsoft.com/office/drawing/2014/main" id="{ABDD275A-1997-EC43-A706-D361B55AAF27}"/>
                    </a:ext>
                  </a:extLst>
                </p:cNvPr>
                <p:cNvPicPr/>
                <p:nvPr/>
              </p:nvPicPr>
              <p:blipFill>
                <a:blip r:embed="rId20"/>
                <a:stretch>
                  <a:fillRect/>
                </a:stretch>
              </p:blipFill>
              <p:spPr>
                <a:xfrm>
                  <a:off x="2616318" y="2231883"/>
                  <a:ext cx="360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a:extLst>
                    <a:ext uri="{FF2B5EF4-FFF2-40B4-BE49-F238E27FC236}">
                      <a16:creationId xmlns:a16="http://schemas.microsoft.com/office/drawing/2014/main" id="{34B66D17-DD21-C147-92DB-C546355800B4}"/>
                    </a:ext>
                  </a:extLst>
                </p14:cNvPr>
                <p14:cNvContentPartPr/>
                <p14:nvPr/>
              </p14:nvContentPartPr>
              <p14:xfrm>
                <a:off x="2609478" y="2193003"/>
                <a:ext cx="187560" cy="328320"/>
              </p14:xfrm>
            </p:contentPart>
          </mc:Choice>
          <mc:Fallback xmlns="">
            <p:pic>
              <p:nvPicPr>
                <p:cNvPr id="12" name="Ink 11">
                  <a:extLst>
                    <a:ext uri="{FF2B5EF4-FFF2-40B4-BE49-F238E27FC236}">
                      <a16:creationId xmlns:a16="http://schemas.microsoft.com/office/drawing/2014/main" id="{34B66D17-DD21-C147-92DB-C546355800B4}"/>
                    </a:ext>
                  </a:extLst>
                </p:cNvPr>
                <p:cNvPicPr/>
                <p:nvPr/>
              </p:nvPicPr>
              <p:blipFill>
                <a:blip r:embed="rId22"/>
                <a:stretch>
                  <a:fillRect/>
                </a:stretch>
              </p:blipFill>
              <p:spPr>
                <a:xfrm>
                  <a:off x="2601918" y="2185443"/>
                  <a:ext cx="20268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3F5EA6A3-34E6-374F-9D3B-868280D55F83}"/>
                    </a:ext>
                  </a:extLst>
                </p14:cNvPr>
                <p14:cNvContentPartPr/>
                <p14:nvPr/>
              </p14:nvContentPartPr>
              <p14:xfrm>
                <a:off x="4026438" y="4425363"/>
                <a:ext cx="104040" cy="594360"/>
              </p14:xfrm>
            </p:contentPart>
          </mc:Choice>
          <mc:Fallback xmlns="">
            <p:pic>
              <p:nvPicPr>
                <p:cNvPr id="23" name="Ink 22">
                  <a:extLst>
                    <a:ext uri="{FF2B5EF4-FFF2-40B4-BE49-F238E27FC236}">
                      <a16:creationId xmlns:a16="http://schemas.microsoft.com/office/drawing/2014/main" id="{3F5EA6A3-34E6-374F-9D3B-868280D55F83}"/>
                    </a:ext>
                  </a:extLst>
                </p:cNvPr>
                <p:cNvPicPr/>
                <p:nvPr/>
              </p:nvPicPr>
              <p:blipFill>
                <a:blip r:embed="rId24"/>
                <a:stretch>
                  <a:fillRect/>
                </a:stretch>
              </p:blipFill>
              <p:spPr>
                <a:xfrm>
                  <a:off x="4018878" y="4417803"/>
                  <a:ext cx="119160" cy="6091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70E92BE6-A989-DB40-A086-16CA5018E945}"/>
                    </a:ext>
                  </a:extLst>
                </p14:cNvPr>
                <p14:cNvContentPartPr/>
                <p14:nvPr/>
              </p14:nvContentPartPr>
              <p14:xfrm>
                <a:off x="4001958" y="4832163"/>
                <a:ext cx="115560" cy="171360"/>
              </p14:xfrm>
            </p:contentPart>
          </mc:Choice>
          <mc:Fallback xmlns="">
            <p:pic>
              <p:nvPicPr>
                <p:cNvPr id="24" name="Ink 23">
                  <a:extLst>
                    <a:ext uri="{FF2B5EF4-FFF2-40B4-BE49-F238E27FC236}">
                      <a16:creationId xmlns:a16="http://schemas.microsoft.com/office/drawing/2014/main" id="{70E92BE6-A989-DB40-A086-16CA5018E945}"/>
                    </a:ext>
                  </a:extLst>
                </p:cNvPr>
                <p:cNvPicPr/>
                <p:nvPr/>
              </p:nvPicPr>
              <p:blipFill>
                <a:blip r:embed="rId26"/>
                <a:stretch>
                  <a:fillRect/>
                </a:stretch>
              </p:blipFill>
              <p:spPr>
                <a:xfrm>
                  <a:off x="3994398" y="4824603"/>
                  <a:ext cx="13068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08653FAC-7470-3B40-AC19-5FD0622BE68C}"/>
                    </a:ext>
                  </a:extLst>
                </p14:cNvPr>
                <p14:cNvContentPartPr/>
                <p14:nvPr/>
              </p14:nvContentPartPr>
              <p14:xfrm>
                <a:off x="4072518" y="4900563"/>
                <a:ext cx="6480" cy="65160"/>
              </p14:xfrm>
            </p:contentPart>
          </mc:Choice>
          <mc:Fallback xmlns="">
            <p:pic>
              <p:nvPicPr>
                <p:cNvPr id="25" name="Ink 24">
                  <a:extLst>
                    <a:ext uri="{FF2B5EF4-FFF2-40B4-BE49-F238E27FC236}">
                      <a16:creationId xmlns:a16="http://schemas.microsoft.com/office/drawing/2014/main" id="{08653FAC-7470-3B40-AC19-5FD0622BE68C}"/>
                    </a:ext>
                  </a:extLst>
                </p:cNvPr>
                <p:cNvPicPr/>
                <p:nvPr/>
              </p:nvPicPr>
              <p:blipFill>
                <a:blip r:embed="rId28"/>
                <a:stretch>
                  <a:fillRect/>
                </a:stretch>
              </p:blipFill>
              <p:spPr>
                <a:xfrm>
                  <a:off x="4064958" y="4893003"/>
                  <a:ext cx="216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3" name="Ink 12">
                  <a:extLst>
                    <a:ext uri="{FF2B5EF4-FFF2-40B4-BE49-F238E27FC236}">
                      <a16:creationId xmlns:a16="http://schemas.microsoft.com/office/drawing/2014/main" id="{226B0A20-1B6C-0440-B5D7-C80C393A7D27}"/>
                    </a:ext>
                  </a:extLst>
                </p14:cNvPr>
                <p14:cNvContentPartPr/>
                <p14:nvPr/>
              </p14:nvContentPartPr>
              <p14:xfrm>
                <a:off x="2695158" y="3375243"/>
                <a:ext cx="47880" cy="77040"/>
              </p14:xfrm>
            </p:contentPart>
          </mc:Choice>
          <mc:Fallback xmlns="">
            <p:pic>
              <p:nvPicPr>
                <p:cNvPr id="13" name="Ink 12">
                  <a:extLst>
                    <a:ext uri="{FF2B5EF4-FFF2-40B4-BE49-F238E27FC236}">
                      <a16:creationId xmlns:a16="http://schemas.microsoft.com/office/drawing/2014/main" id="{226B0A20-1B6C-0440-B5D7-C80C393A7D27}"/>
                    </a:ext>
                  </a:extLst>
                </p:cNvPr>
                <p:cNvPicPr/>
                <p:nvPr/>
              </p:nvPicPr>
              <p:blipFill>
                <a:blip r:embed="rId30"/>
                <a:stretch>
                  <a:fillRect/>
                </a:stretch>
              </p:blipFill>
              <p:spPr>
                <a:xfrm>
                  <a:off x="2687598" y="3367683"/>
                  <a:ext cx="6300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4" name="Ink 13">
                  <a:extLst>
                    <a:ext uri="{FF2B5EF4-FFF2-40B4-BE49-F238E27FC236}">
                      <a16:creationId xmlns:a16="http://schemas.microsoft.com/office/drawing/2014/main" id="{36C4DC21-9332-0742-AA4B-CA5D85A0BF9F}"/>
                    </a:ext>
                  </a:extLst>
                </p14:cNvPr>
                <p14:cNvContentPartPr/>
                <p14:nvPr/>
              </p14:nvContentPartPr>
              <p14:xfrm>
                <a:off x="2139318" y="3096603"/>
                <a:ext cx="209520" cy="367920"/>
              </p14:xfrm>
            </p:contentPart>
          </mc:Choice>
          <mc:Fallback xmlns="">
            <p:pic>
              <p:nvPicPr>
                <p:cNvPr id="14" name="Ink 13">
                  <a:extLst>
                    <a:ext uri="{FF2B5EF4-FFF2-40B4-BE49-F238E27FC236}">
                      <a16:creationId xmlns:a16="http://schemas.microsoft.com/office/drawing/2014/main" id="{36C4DC21-9332-0742-AA4B-CA5D85A0BF9F}"/>
                    </a:ext>
                  </a:extLst>
                </p:cNvPr>
                <p:cNvPicPr/>
                <p:nvPr/>
              </p:nvPicPr>
              <p:blipFill>
                <a:blip r:embed="rId32"/>
                <a:stretch>
                  <a:fillRect/>
                </a:stretch>
              </p:blipFill>
              <p:spPr>
                <a:xfrm>
                  <a:off x="2131758" y="3089043"/>
                  <a:ext cx="22464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 name="Ink 14">
                  <a:extLst>
                    <a:ext uri="{FF2B5EF4-FFF2-40B4-BE49-F238E27FC236}">
                      <a16:creationId xmlns:a16="http://schemas.microsoft.com/office/drawing/2014/main" id="{CF43B606-9DD8-894C-8CD5-9D25665CBDA6}"/>
                    </a:ext>
                  </a:extLst>
                </p14:cNvPr>
                <p14:cNvContentPartPr/>
                <p14:nvPr/>
              </p14:nvContentPartPr>
              <p14:xfrm>
                <a:off x="2443518" y="3384603"/>
                <a:ext cx="103680" cy="65160"/>
              </p14:xfrm>
            </p:contentPart>
          </mc:Choice>
          <mc:Fallback xmlns="">
            <p:pic>
              <p:nvPicPr>
                <p:cNvPr id="15" name="Ink 14">
                  <a:extLst>
                    <a:ext uri="{FF2B5EF4-FFF2-40B4-BE49-F238E27FC236}">
                      <a16:creationId xmlns:a16="http://schemas.microsoft.com/office/drawing/2014/main" id="{CF43B606-9DD8-894C-8CD5-9D25665CBDA6}"/>
                    </a:ext>
                  </a:extLst>
                </p:cNvPr>
                <p:cNvPicPr/>
                <p:nvPr/>
              </p:nvPicPr>
              <p:blipFill>
                <a:blip r:embed="rId34"/>
                <a:stretch>
                  <a:fillRect/>
                </a:stretch>
              </p:blipFill>
              <p:spPr>
                <a:xfrm>
                  <a:off x="2435958" y="3377043"/>
                  <a:ext cx="11844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Ink 26">
                  <a:extLst>
                    <a:ext uri="{FF2B5EF4-FFF2-40B4-BE49-F238E27FC236}">
                      <a16:creationId xmlns:a16="http://schemas.microsoft.com/office/drawing/2014/main" id="{9F7001F3-6138-6D47-82AC-29075596826B}"/>
                    </a:ext>
                  </a:extLst>
                </p14:cNvPr>
                <p14:cNvContentPartPr/>
                <p14:nvPr/>
              </p14:nvContentPartPr>
              <p14:xfrm>
                <a:off x="2856078" y="3379923"/>
                <a:ext cx="99720" cy="13680"/>
              </p14:xfrm>
            </p:contentPart>
          </mc:Choice>
          <mc:Fallback xmlns="">
            <p:pic>
              <p:nvPicPr>
                <p:cNvPr id="27" name="Ink 26">
                  <a:extLst>
                    <a:ext uri="{FF2B5EF4-FFF2-40B4-BE49-F238E27FC236}">
                      <a16:creationId xmlns:a16="http://schemas.microsoft.com/office/drawing/2014/main" id="{9F7001F3-6138-6D47-82AC-29075596826B}"/>
                    </a:ext>
                  </a:extLst>
                </p:cNvPr>
                <p:cNvPicPr/>
                <p:nvPr/>
              </p:nvPicPr>
              <p:blipFill>
                <a:blip r:embed="rId36"/>
                <a:stretch>
                  <a:fillRect/>
                </a:stretch>
              </p:blipFill>
              <p:spPr>
                <a:xfrm>
                  <a:off x="2848518" y="3372363"/>
                  <a:ext cx="11484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8" name="Ink 27">
                  <a:extLst>
                    <a:ext uri="{FF2B5EF4-FFF2-40B4-BE49-F238E27FC236}">
                      <a16:creationId xmlns:a16="http://schemas.microsoft.com/office/drawing/2014/main" id="{0378A845-91E2-4643-9047-CB5293E595AE}"/>
                    </a:ext>
                  </a:extLst>
                </p14:cNvPr>
                <p14:cNvContentPartPr/>
                <p14:nvPr/>
              </p14:nvContentPartPr>
              <p14:xfrm>
                <a:off x="3082158" y="3400443"/>
                <a:ext cx="75240" cy="4320"/>
              </p14:xfrm>
            </p:contentPart>
          </mc:Choice>
          <mc:Fallback xmlns="">
            <p:pic>
              <p:nvPicPr>
                <p:cNvPr id="28" name="Ink 27">
                  <a:extLst>
                    <a:ext uri="{FF2B5EF4-FFF2-40B4-BE49-F238E27FC236}">
                      <a16:creationId xmlns:a16="http://schemas.microsoft.com/office/drawing/2014/main" id="{0378A845-91E2-4643-9047-CB5293E595AE}"/>
                    </a:ext>
                  </a:extLst>
                </p:cNvPr>
                <p:cNvPicPr/>
                <p:nvPr/>
              </p:nvPicPr>
              <p:blipFill>
                <a:blip r:embed="rId38"/>
                <a:stretch>
                  <a:fillRect/>
                </a:stretch>
              </p:blipFill>
              <p:spPr>
                <a:xfrm>
                  <a:off x="3074598" y="3392883"/>
                  <a:ext cx="9036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9" name="Ink 28">
                  <a:extLst>
                    <a:ext uri="{FF2B5EF4-FFF2-40B4-BE49-F238E27FC236}">
                      <a16:creationId xmlns:a16="http://schemas.microsoft.com/office/drawing/2014/main" id="{05B66A5C-0B59-724A-AB2C-71DB8D716E4D}"/>
                    </a:ext>
                  </a:extLst>
                </p14:cNvPr>
                <p14:cNvContentPartPr/>
                <p14:nvPr/>
              </p14:nvContentPartPr>
              <p14:xfrm>
                <a:off x="3287718" y="3413043"/>
                <a:ext cx="57960" cy="8280"/>
              </p14:xfrm>
            </p:contentPart>
          </mc:Choice>
          <mc:Fallback xmlns="">
            <p:pic>
              <p:nvPicPr>
                <p:cNvPr id="29" name="Ink 28">
                  <a:extLst>
                    <a:ext uri="{FF2B5EF4-FFF2-40B4-BE49-F238E27FC236}">
                      <a16:creationId xmlns:a16="http://schemas.microsoft.com/office/drawing/2014/main" id="{05B66A5C-0B59-724A-AB2C-71DB8D716E4D}"/>
                    </a:ext>
                  </a:extLst>
                </p:cNvPr>
                <p:cNvPicPr/>
                <p:nvPr/>
              </p:nvPicPr>
              <p:blipFill>
                <a:blip r:embed="rId40"/>
                <a:stretch>
                  <a:fillRect/>
                </a:stretch>
              </p:blipFill>
              <p:spPr>
                <a:xfrm>
                  <a:off x="3280158" y="3405483"/>
                  <a:ext cx="7308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0" name="Ink 29">
                  <a:extLst>
                    <a:ext uri="{FF2B5EF4-FFF2-40B4-BE49-F238E27FC236}">
                      <a16:creationId xmlns:a16="http://schemas.microsoft.com/office/drawing/2014/main" id="{C45655B0-C6CF-1E48-B317-55B258F6B9A5}"/>
                    </a:ext>
                  </a:extLst>
                </p14:cNvPr>
                <p14:cNvContentPartPr/>
                <p14:nvPr/>
              </p14:nvContentPartPr>
              <p14:xfrm>
                <a:off x="3462318" y="3429243"/>
                <a:ext cx="54720" cy="2520"/>
              </p14:xfrm>
            </p:contentPart>
          </mc:Choice>
          <mc:Fallback xmlns="">
            <p:pic>
              <p:nvPicPr>
                <p:cNvPr id="30" name="Ink 29">
                  <a:extLst>
                    <a:ext uri="{FF2B5EF4-FFF2-40B4-BE49-F238E27FC236}">
                      <a16:creationId xmlns:a16="http://schemas.microsoft.com/office/drawing/2014/main" id="{C45655B0-C6CF-1E48-B317-55B258F6B9A5}"/>
                    </a:ext>
                  </a:extLst>
                </p:cNvPr>
                <p:cNvPicPr/>
                <p:nvPr/>
              </p:nvPicPr>
              <p:blipFill>
                <a:blip r:embed="rId42"/>
                <a:stretch>
                  <a:fillRect/>
                </a:stretch>
              </p:blipFill>
              <p:spPr>
                <a:xfrm>
                  <a:off x="3454758" y="3421683"/>
                  <a:ext cx="69840" cy="176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1" name="Ink 30">
                  <a:extLst>
                    <a:ext uri="{FF2B5EF4-FFF2-40B4-BE49-F238E27FC236}">
                      <a16:creationId xmlns:a16="http://schemas.microsoft.com/office/drawing/2014/main" id="{622C4D31-679A-8141-ACE1-A827B4EF2F8D}"/>
                    </a:ext>
                  </a:extLst>
                </p14:cNvPr>
                <p14:cNvContentPartPr/>
                <p14:nvPr/>
              </p14:nvContentPartPr>
              <p14:xfrm>
                <a:off x="3667878" y="3450843"/>
                <a:ext cx="57600" cy="11520"/>
              </p14:xfrm>
            </p:contentPart>
          </mc:Choice>
          <mc:Fallback xmlns="">
            <p:pic>
              <p:nvPicPr>
                <p:cNvPr id="31" name="Ink 30">
                  <a:extLst>
                    <a:ext uri="{FF2B5EF4-FFF2-40B4-BE49-F238E27FC236}">
                      <a16:creationId xmlns:a16="http://schemas.microsoft.com/office/drawing/2014/main" id="{622C4D31-679A-8141-ACE1-A827B4EF2F8D}"/>
                    </a:ext>
                  </a:extLst>
                </p:cNvPr>
                <p:cNvPicPr/>
                <p:nvPr/>
              </p:nvPicPr>
              <p:blipFill>
                <a:blip r:embed="rId44"/>
                <a:stretch>
                  <a:fillRect/>
                </a:stretch>
              </p:blipFill>
              <p:spPr>
                <a:xfrm>
                  <a:off x="3660318" y="3443283"/>
                  <a:ext cx="727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2" name="Ink 31">
                  <a:extLst>
                    <a:ext uri="{FF2B5EF4-FFF2-40B4-BE49-F238E27FC236}">
                      <a16:creationId xmlns:a16="http://schemas.microsoft.com/office/drawing/2014/main" id="{AF232F33-725C-8C40-B510-965E3372F559}"/>
                    </a:ext>
                  </a:extLst>
                </p14:cNvPr>
                <p14:cNvContentPartPr/>
                <p14:nvPr/>
              </p14:nvContentPartPr>
              <p14:xfrm>
                <a:off x="3852558" y="3455883"/>
                <a:ext cx="45360" cy="6840"/>
              </p14:xfrm>
            </p:contentPart>
          </mc:Choice>
          <mc:Fallback xmlns="">
            <p:pic>
              <p:nvPicPr>
                <p:cNvPr id="32" name="Ink 31">
                  <a:extLst>
                    <a:ext uri="{FF2B5EF4-FFF2-40B4-BE49-F238E27FC236}">
                      <a16:creationId xmlns:a16="http://schemas.microsoft.com/office/drawing/2014/main" id="{AF232F33-725C-8C40-B510-965E3372F559}"/>
                    </a:ext>
                  </a:extLst>
                </p:cNvPr>
                <p:cNvPicPr/>
                <p:nvPr/>
              </p:nvPicPr>
              <p:blipFill>
                <a:blip r:embed="rId46"/>
                <a:stretch>
                  <a:fillRect/>
                </a:stretch>
              </p:blipFill>
              <p:spPr>
                <a:xfrm>
                  <a:off x="3844998" y="3448323"/>
                  <a:ext cx="6012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3" name="Ink 32">
                  <a:extLst>
                    <a:ext uri="{FF2B5EF4-FFF2-40B4-BE49-F238E27FC236}">
                      <a16:creationId xmlns:a16="http://schemas.microsoft.com/office/drawing/2014/main" id="{ABBE70B7-7ACF-1E44-A476-CACF1BFCE307}"/>
                    </a:ext>
                  </a:extLst>
                </p14:cNvPr>
                <p14:cNvContentPartPr/>
                <p14:nvPr/>
              </p14:nvContentPartPr>
              <p14:xfrm>
                <a:off x="4048038" y="3445443"/>
                <a:ext cx="73440" cy="6840"/>
              </p14:xfrm>
            </p:contentPart>
          </mc:Choice>
          <mc:Fallback xmlns="">
            <p:pic>
              <p:nvPicPr>
                <p:cNvPr id="33" name="Ink 32">
                  <a:extLst>
                    <a:ext uri="{FF2B5EF4-FFF2-40B4-BE49-F238E27FC236}">
                      <a16:creationId xmlns:a16="http://schemas.microsoft.com/office/drawing/2014/main" id="{ABBE70B7-7ACF-1E44-A476-CACF1BFCE307}"/>
                    </a:ext>
                  </a:extLst>
                </p:cNvPr>
                <p:cNvPicPr/>
                <p:nvPr/>
              </p:nvPicPr>
              <p:blipFill>
                <a:blip r:embed="rId48"/>
                <a:stretch>
                  <a:fillRect/>
                </a:stretch>
              </p:blipFill>
              <p:spPr>
                <a:xfrm>
                  <a:off x="4040478" y="3437883"/>
                  <a:ext cx="885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4" name="Ink 33">
                  <a:extLst>
                    <a:ext uri="{FF2B5EF4-FFF2-40B4-BE49-F238E27FC236}">
                      <a16:creationId xmlns:a16="http://schemas.microsoft.com/office/drawing/2014/main" id="{B6027CD0-2D89-4745-959E-F46EE66C98D7}"/>
                    </a:ext>
                  </a:extLst>
                </p14:cNvPr>
                <p14:cNvContentPartPr/>
                <p14:nvPr/>
              </p14:nvContentPartPr>
              <p14:xfrm>
                <a:off x="4232718" y="3456243"/>
                <a:ext cx="81000" cy="6120"/>
              </p14:xfrm>
            </p:contentPart>
          </mc:Choice>
          <mc:Fallback xmlns="">
            <p:pic>
              <p:nvPicPr>
                <p:cNvPr id="34" name="Ink 33">
                  <a:extLst>
                    <a:ext uri="{FF2B5EF4-FFF2-40B4-BE49-F238E27FC236}">
                      <a16:creationId xmlns:a16="http://schemas.microsoft.com/office/drawing/2014/main" id="{B6027CD0-2D89-4745-959E-F46EE66C98D7}"/>
                    </a:ext>
                  </a:extLst>
                </p:cNvPr>
                <p:cNvPicPr/>
                <p:nvPr/>
              </p:nvPicPr>
              <p:blipFill>
                <a:blip r:embed="rId50"/>
                <a:stretch>
                  <a:fillRect/>
                </a:stretch>
              </p:blipFill>
              <p:spPr>
                <a:xfrm>
                  <a:off x="4225158" y="3448683"/>
                  <a:ext cx="96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5" name="Ink 34">
                  <a:extLst>
                    <a:ext uri="{FF2B5EF4-FFF2-40B4-BE49-F238E27FC236}">
                      <a16:creationId xmlns:a16="http://schemas.microsoft.com/office/drawing/2014/main" id="{C057A7FD-F867-084F-B2F4-D2C1E383F434}"/>
                    </a:ext>
                  </a:extLst>
                </p14:cNvPr>
                <p14:cNvContentPartPr/>
                <p14:nvPr/>
              </p14:nvContentPartPr>
              <p14:xfrm>
                <a:off x="4417758" y="3482883"/>
                <a:ext cx="82800" cy="14400"/>
              </p14:xfrm>
            </p:contentPart>
          </mc:Choice>
          <mc:Fallback xmlns="">
            <p:pic>
              <p:nvPicPr>
                <p:cNvPr id="35" name="Ink 34">
                  <a:extLst>
                    <a:ext uri="{FF2B5EF4-FFF2-40B4-BE49-F238E27FC236}">
                      <a16:creationId xmlns:a16="http://schemas.microsoft.com/office/drawing/2014/main" id="{C057A7FD-F867-084F-B2F4-D2C1E383F434}"/>
                    </a:ext>
                  </a:extLst>
                </p:cNvPr>
                <p:cNvPicPr/>
                <p:nvPr/>
              </p:nvPicPr>
              <p:blipFill>
                <a:blip r:embed="rId52"/>
                <a:stretch>
                  <a:fillRect/>
                </a:stretch>
              </p:blipFill>
              <p:spPr>
                <a:xfrm>
                  <a:off x="4410198" y="3475323"/>
                  <a:ext cx="9792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6" name="Ink 35">
                  <a:extLst>
                    <a:ext uri="{FF2B5EF4-FFF2-40B4-BE49-F238E27FC236}">
                      <a16:creationId xmlns:a16="http://schemas.microsoft.com/office/drawing/2014/main" id="{222042AE-EDBB-D841-8F4B-617AB226600C}"/>
                    </a:ext>
                  </a:extLst>
                </p14:cNvPr>
                <p14:cNvContentPartPr/>
                <p14:nvPr/>
              </p14:nvContentPartPr>
              <p14:xfrm>
                <a:off x="4571838" y="3504483"/>
                <a:ext cx="62280" cy="10080"/>
              </p14:xfrm>
            </p:contentPart>
          </mc:Choice>
          <mc:Fallback xmlns="">
            <p:pic>
              <p:nvPicPr>
                <p:cNvPr id="36" name="Ink 35">
                  <a:extLst>
                    <a:ext uri="{FF2B5EF4-FFF2-40B4-BE49-F238E27FC236}">
                      <a16:creationId xmlns:a16="http://schemas.microsoft.com/office/drawing/2014/main" id="{222042AE-EDBB-D841-8F4B-617AB226600C}"/>
                    </a:ext>
                  </a:extLst>
                </p:cNvPr>
                <p:cNvPicPr/>
                <p:nvPr/>
              </p:nvPicPr>
              <p:blipFill>
                <a:blip r:embed="rId54"/>
                <a:stretch>
                  <a:fillRect/>
                </a:stretch>
              </p:blipFill>
              <p:spPr>
                <a:xfrm>
                  <a:off x="4564278" y="3496923"/>
                  <a:ext cx="77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 name="Ink 37">
                  <a:extLst>
                    <a:ext uri="{FF2B5EF4-FFF2-40B4-BE49-F238E27FC236}">
                      <a16:creationId xmlns:a16="http://schemas.microsoft.com/office/drawing/2014/main" id="{02942725-C116-EC4B-AC62-D5BD4EE61E28}"/>
                    </a:ext>
                  </a:extLst>
                </p14:cNvPr>
                <p14:cNvContentPartPr/>
                <p14:nvPr/>
              </p14:nvContentPartPr>
              <p14:xfrm>
                <a:off x="6852798" y="5515083"/>
                <a:ext cx="175680" cy="26280"/>
              </p14:xfrm>
            </p:contentPart>
          </mc:Choice>
          <mc:Fallback xmlns="">
            <p:pic>
              <p:nvPicPr>
                <p:cNvPr id="38" name="Ink 37">
                  <a:extLst>
                    <a:ext uri="{FF2B5EF4-FFF2-40B4-BE49-F238E27FC236}">
                      <a16:creationId xmlns:a16="http://schemas.microsoft.com/office/drawing/2014/main" id="{02942725-C116-EC4B-AC62-D5BD4EE61E28}"/>
                    </a:ext>
                  </a:extLst>
                </p:cNvPr>
                <p:cNvPicPr/>
                <p:nvPr/>
              </p:nvPicPr>
              <p:blipFill>
                <a:blip r:embed="rId56"/>
                <a:stretch>
                  <a:fillRect/>
                </a:stretch>
              </p:blipFill>
              <p:spPr>
                <a:xfrm>
                  <a:off x="6845238" y="5507523"/>
                  <a:ext cx="190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9" name="Ink 38">
                  <a:extLst>
                    <a:ext uri="{FF2B5EF4-FFF2-40B4-BE49-F238E27FC236}">
                      <a16:creationId xmlns:a16="http://schemas.microsoft.com/office/drawing/2014/main" id="{DD62233E-FE02-444D-8C33-5D521390872F}"/>
                    </a:ext>
                  </a:extLst>
                </p14:cNvPr>
                <p14:cNvContentPartPr/>
                <p14:nvPr/>
              </p14:nvContentPartPr>
              <p14:xfrm>
                <a:off x="6862878" y="5578803"/>
                <a:ext cx="129960" cy="61200"/>
              </p14:xfrm>
            </p:contentPart>
          </mc:Choice>
          <mc:Fallback xmlns="">
            <p:pic>
              <p:nvPicPr>
                <p:cNvPr id="39" name="Ink 38">
                  <a:extLst>
                    <a:ext uri="{FF2B5EF4-FFF2-40B4-BE49-F238E27FC236}">
                      <a16:creationId xmlns:a16="http://schemas.microsoft.com/office/drawing/2014/main" id="{DD62233E-FE02-444D-8C33-5D521390872F}"/>
                    </a:ext>
                  </a:extLst>
                </p:cNvPr>
                <p:cNvPicPr/>
                <p:nvPr/>
              </p:nvPicPr>
              <p:blipFill>
                <a:blip r:embed="rId58"/>
                <a:stretch>
                  <a:fillRect/>
                </a:stretch>
              </p:blipFill>
              <p:spPr>
                <a:xfrm>
                  <a:off x="6855318" y="5571243"/>
                  <a:ext cx="14508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 name="Ink 39">
                  <a:extLst>
                    <a:ext uri="{FF2B5EF4-FFF2-40B4-BE49-F238E27FC236}">
                      <a16:creationId xmlns:a16="http://schemas.microsoft.com/office/drawing/2014/main" id="{50954F61-DBF5-E542-B169-51BA16A85870}"/>
                    </a:ext>
                  </a:extLst>
                </p14:cNvPr>
                <p14:cNvContentPartPr/>
                <p14:nvPr/>
              </p14:nvContentPartPr>
              <p14:xfrm>
                <a:off x="7149078" y="5537763"/>
                <a:ext cx="172800" cy="263520"/>
              </p14:xfrm>
            </p:contentPart>
          </mc:Choice>
          <mc:Fallback xmlns="">
            <p:pic>
              <p:nvPicPr>
                <p:cNvPr id="40" name="Ink 39">
                  <a:extLst>
                    <a:ext uri="{FF2B5EF4-FFF2-40B4-BE49-F238E27FC236}">
                      <a16:creationId xmlns:a16="http://schemas.microsoft.com/office/drawing/2014/main" id="{50954F61-DBF5-E542-B169-51BA16A85870}"/>
                    </a:ext>
                  </a:extLst>
                </p:cNvPr>
                <p:cNvPicPr/>
                <p:nvPr/>
              </p:nvPicPr>
              <p:blipFill>
                <a:blip r:embed="rId60"/>
                <a:stretch>
                  <a:fillRect/>
                </a:stretch>
              </p:blipFill>
              <p:spPr>
                <a:xfrm>
                  <a:off x="7141518" y="5530203"/>
                  <a:ext cx="1879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1" name="Ink 40">
                  <a:extLst>
                    <a:ext uri="{FF2B5EF4-FFF2-40B4-BE49-F238E27FC236}">
                      <a16:creationId xmlns:a16="http://schemas.microsoft.com/office/drawing/2014/main" id="{A460F265-0CCE-5D4A-898A-CD92CFD03C99}"/>
                    </a:ext>
                  </a:extLst>
                </p14:cNvPr>
                <p14:cNvContentPartPr/>
                <p14:nvPr/>
              </p14:nvContentPartPr>
              <p14:xfrm>
                <a:off x="7383798" y="5634963"/>
                <a:ext cx="99360" cy="68760"/>
              </p14:xfrm>
            </p:contentPart>
          </mc:Choice>
          <mc:Fallback xmlns="">
            <p:pic>
              <p:nvPicPr>
                <p:cNvPr id="41" name="Ink 40">
                  <a:extLst>
                    <a:ext uri="{FF2B5EF4-FFF2-40B4-BE49-F238E27FC236}">
                      <a16:creationId xmlns:a16="http://schemas.microsoft.com/office/drawing/2014/main" id="{A460F265-0CCE-5D4A-898A-CD92CFD03C99}"/>
                    </a:ext>
                  </a:extLst>
                </p:cNvPr>
                <p:cNvPicPr/>
                <p:nvPr/>
              </p:nvPicPr>
              <p:blipFill>
                <a:blip r:embed="rId62"/>
                <a:stretch>
                  <a:fillRect/>
                </a:stretch>
              </p:blipFill>
              <p:spPr>
                <a:xfrm>
                  <a:off x="7376238" y="5627403"/>
                  <a:ext cx="11448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2" name="Ink 41">
                  <a:extLst>
                    <a:ext uri="{FF2B5EF4-FFF2-40B4-BE49-F238E27FC236}">
                      <a16:creationId xmlns:a16="http://schemas.microsoft.com/office/drawing/2014/main" id="{D8E94850-B865-D64B-8D1F-259970B5FA8D}"/>
                    </a:ext>
                  </a:extLst>
                </p14:cNvPr>
                <p14:cNvContentPartPr/>
                <p14:nvPr/>
              </p14:nvContentPartPr>
              <p14:xfrm>
                <a:off x="7497558" y="5609403"/>
                <a:ext cx="156600" cy="259200"/>
              </p14:xfrm>
            </p:contentPart>
          </mc:Choice>
          <mc:Fallback xmlns="">
            <p:pic>
              <p:nvPicPr>
                <p:cNvPr id="42" name="Ink 41">
                  <a:extLst>
                    <a:ext uri="{FF2B5EF4-FFF2-40B4-BE49-F238E27FC236}">
                      <a16:creationId xmlns:a16="http://schemas.microsoft.com/office/drawing/2014/main" id="{D8E94850-B865-D64B-8D1F-259970B5FA8D}"/>
                    </a:ext>
                  </a:extLst>
                </p:cNvPr>
                <p:cNvPicPr/>
                <p:nvPr/>
              </p:nvPicPr>
              <p:blipFill>
                <a:blip r:embed="rId64"/>
                <a:stretch>
                  <a:fillRect/>
                </a:stretch>
              </p:blipFill>
              <p:spPr>
                <a:xfrm>
                  <a:off x="7489998" y="5601843"/>
                  <a:ext cx="171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3" name="Ink 42">
                  <a:extLst>
                    <a:ext uri="{FF2B5EF4-FFF2-40B4-BE49-F238E27FC236}">
                      <a16:creationId xmlns:a16="http://schemas.microsoft.com/office/drawing/2014/main" id="{B1BE70B6-87BD-E644-BD7A-86BAFA8BF9C0}"/>
                    </a:ext>
                  </a:extLst>
                </p14:cNvPr>
                <p14:cNvContentPartPr/>
                <p14:nvPr/>
              </p14:nvContentPartPr>
              <p14:xfrm>
                <a:off x="7678278" y="5681403"/>
                <a:ext cx="74520" cy="91800"/>
              </p14:xfrm>
            </p:contentPart>
          </mc:Choice>
          <mc:Fallback xmlns="">
            <p:pic>
              <p:nvPicPr>
                <p:cNvPr id="43" name="Ink 42">
                  <a:extLst>
                    <a:ext uri="{FF2B5EF4-FFF2-40B4-BE49-F238E27FC236}">
                      <a16:creationId xmlns:a16="http://schemas.microsoft.com/office/drawing/2014/main" id="{B1BE70B6-87BD-E644-BD7A-86BAFA8BF9C0}"/>
                    </a:ext>
                  </a:extLst>
                </p:cNvPr>
                <p:cNvPicPr/>
                <p:nvPr/>
              </p:nvPicPr>
              <p:blipFill>
                <a:blip r:embed="rId66"/>
                <a:stretch>
                  <a:fillRect/>
                </a:stretch>
              </p:blipFill>
              <p:spPr>
                <a:xfrm>
                  <a:off x="7670718" y="5673843"/>
                  <a:ext cx="896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Ink 43">
                  <a:extLst>
                    <a:ext uri="{FF2B5EF4-FFF2-40B4-BE49-F238E27FC236}">
                      <a16:creationId xmlns:a16="http://schemas.microsoft.com/office/drawing/2014/main" id="{3E5DEDF9-6AE8-3341-9E5D-98C8DCD23189}"/>
                    </a:ext>
                  </a:extLst>
                </p14:cNvPr>
                <p14:cNvContentPartPr/>
                <p14:nvPr/>
              </p14:nvContentPartPr>
              <p14:xfrm>
                <a:off x="7777278" y="5605803"/>
                <a:ext cx="320760" cy="300960"/>
              </p14:xfrm>
            </p:contentPart>
          </mc:Choice>
          <mc:Fallback xmlns="">
            <p:pic>
              <p:nvPicPr>
                <p:cNvPr id="44" name="Ink 43">
                  <a:extLst>
                    <a:ext uri="{FF2B5EF4-FFF2-40B4-BE49-F238E27FC236}">
                      <a16:creationId xmlns:a16="http://schemas.microsoft.com/office/drawing/2014/main" id="{3E5DEDF9-6AE8-3341-9E5D-98C8DCD23189}"/>
                    </a:ext>
                  </a:extLst>
                </p:cNvPr>
                <p:cNvPicPr/>
                <p:nvPr/>
              </p:nvPicPr>
              <p:blipFill>
                <a:blip r:embed="rId68"/>
                <a:stretch>
                  <a:fillRect/>
                </a:stretch>
              </p:blipFill>
              <p:spPr>
                <a:xfrm>
                  <a:off x="7769718" y="5598243"/>
                  <a:ext cx="3358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 name="Ink 44">
                  <a:extLst>
                    <a:ext uri="{FF2B5EF4-FFF2-40B4-BE49-F238E27FC236}">
                      <a16:creationId xmlns:a16="http://schemas.microsoft.com/office/drawing/2014/main" id="{1E23FC2E-1337-D040-874A-D18A5A0A8B2C}"/>
                    </a:ext>
                  </a:extLst>
                </p14:cNvPr>
                <p14:cNvContentPartPr/>
                <p14:nvPr/>
              </p14:nvContentPartPr>
              <p14:xfrm>
                <a:off x="8176158" y="5616963"/>
                <a:ext cx="40320" cy="235080"/>
              </p14:xfrm>
            </p:contentPart>
          </mc:Choice>
          <mc:Fallback xmlns="">
            <p:pic>
              <p:nvPicPr>
                <p:cNvPr id="45" name="Ink 44">
                  <a:extLst>
                    <a:ext uri="{FF2B5EF4-FFF2-40B4-BE49-F238E27FC236}">
                      <a16:creationId xmlns:a16="http://schemas.microsoft.com/office/drawing/2014/main" id="{1E23FC2E-1337-D040-874A-D18A5A0A8B2C}"/>
                    </a:ext>
                  </a:extLst>
                </p:cNvPr>
                <p:cNvPicPr/>
                <p:nvPr/>
              </p:nvPicPr>
              <p:blipFill>
                <a:blip r:embed="rId70"/>
                <a:stretch>
                  <a:fillRect/>
                </a:stretch>
              </p:blipFill>
              <p:spPr>
                <a:xfrm>
                  <a:off x="8168598" y="5609403"/>
                  <a:ext cx="554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6" name="Ink 45">
                  <a:extLst>
                    <a:ext uri="{FF2B5EF4-FFF2-40B4-BE49-F238E27FC236}">
                      <a16:creationId xmlns:a16="http://schemas.microsoft.com/office/drawing/2014/main" id="{EFEA77DA-CF77-1645-8318-71EB328D4CE9}"/>
                    </a:ext>
                  </a:extLst>
                </p14:cNvPr>
                <p14:cNvContentPartPr/>
                <p14:nvPr/>
              </p14:nvContentPartPr>
              <p14:xfrm>
                <a:off x="8105958" y="5778963"/>
                <a:ext cx="200520" cy="84600"/>
              </p14:xfrm>
            </p:contentPart>
          </mc:Choice>
          <mc:Fallback xmlns="">
            <p:pic>
              <p:nvPicPr>
                <p:cNvPr id="46" name="Ink 45">
                  <a:extLst>
                    <a:ext uri="{FF2B5EF4-FFF2-40B4-BE49-F238E27FC236}">
                      <a16:creationId xmlns:a16="http://schemas.microsoft.com/office/drawing/2014/main" id="{EFEA77DA-CF77-1645-8318-71EB328D4CE9}"/>
                    </a:ext>
                  </a:extLst>
                </p:cNvPr>
                <p:cNvPicPr/>
                <p:nvPr/>
              </p:nvPicPr>
              <p:blipFill>
                <a:blip r:embed="rId72"/>
                <a:stretch>
                  <a:fillRect/>
                </a:stretch>
              </p:blipFill>
              <p:spPr>
                <a:xfrm>
                  <a:off x="8098398" y="5771403"/>
                  <a:ext cx="2156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7" name="Ink 46">
                  <a:extLst>
                    <a:ext uri="{FF2B5EF4-FFF2-40B4-BE49-F238E27FC236}">
                      <a16:creationId xmlns:a16="http://schemas.microsoft.com/office/drawing/2014/main" id="{78DD9145-C4FE-154A-B28B-8FC5E9E4EA12}"/>
                    </a:ext>
                  </a:extLst>
                </p14:cNvPr>
                <p14:cNvContentPartPr/>
                <p14:nvPr/>
              </p14:nvContentPartPr>
              <p14:xfrm>
                <a:off x="8321958" y="5667363"/>
                <a:ext cx="33120" cy="45360"/>
              </p14:xfrm>
            </p:contentPart>
          </mc:Choice>
          <mc:Fallback xmlns="">
            <p:pic>
              <p:nvPicPr>
                <p:cNvPr id="47" name="Ink 46">
                  <a:extLst>
                    <a:ext uri="{FF2B5EF4-FFF2-40B4-BE49-F238E27FC236}">
                      <a16:creationId xmlns:a16="http://schemas.microsoft.com/office/drawing/2014/main" id="{78DD9145-C4FE-154A-B28B-8FC5E9E4EA12}"/>
                    </a:ext>
                  </a:extLst>
                </p:cNvPr>
                <p:cNvPicPr/>
                <p:nvPr/>
              </p:nvPicPr>
              <p:blipFill>
                <a:blip r:embed="rId74"/>
                <a:stretch>
                  <a:fillRect/>
                </a:stretch>
              </p:blipFill>
              <p:spPr>
                <a:xfrm>
                  <a:off x="8314398" y="5659803"/>
                  <a:ext cx="4824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8" name="Ink 47">
                  <a:extLst>
                    <a:ext uri="{FF2B5EF4-FFF2-40B4-BE49-F238E27FC236}">
                      <a16:creationId xmlns:a16="http://schemas.microsoft.com/office/drawing/2014/main" id="{7EAD0424-B199-1B44-8A00-2020E96B3B6E}"/>
                    </a:ext>
                  </a:extLst>
                </p14:cNvPr>
                <p14:cNvContentPartPr/>
                <p14:nvPr/>
              </p14:nvContentPartPr>
              <p14:xfrm>
                <a:off x="8366238" y="5683563"/>
                <a:ext cx="42480" cy="79920"/>
              </p14:xfrm>
            </p:contentPart>
          </mc:Choice>
          <mc:Fallback xmlns="">
            <p:pic>
              <p:nvPicPr>
                <p:cNvPr id="48" name="Ink 47">
                  <a:extLst>
                    <a:ext uri="{FF2B5EF4-FFF2-40B4-BE49-F238E27FC236}">
                      <a16:creationId xmlns:a16="http://schemas.microsoft.com/office/drawing/2014/main" id="{7EAD0424-B199-1B44-8A00-2020E96B3B6E}"/>
                    </a:ext>
                  </a:extLst>
                </p:cNvPr>
                <p:cNvPicPr/>
                <p:nvPr/>
              </p:nvPicPr>
              <p:blipFill>
                <a:blip r:embed="rId76"/>
                <a:stretch>
                  <a:fillRect/>
                </a:stretch>
              </p:blipFill>
              <p:spPr>
                <a:xfrm>
                  <a:off x="8359038" y="5676003"/>
                  <a:ext cx="576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9" name="Ink 48">
                  <a:extLst>
                    <a:ext uri="{FF2B5EF4-FFF2-40B4-BE49-F238E27FC236}">
                      <a16:creationId xmlns:a16="http://schemas.microsoft.com/office/drawing/2014/main" id="{ABDE7713-4651-F749-AD79-4F1F24BFDF4F}"/>
                    </a:ext>
                  </a:extLst>
                </p14:cNvPr>
                <p14:cNvContentPartPr/>
                <p14:nvPr/>
              </p14:nvContentPartPr>
              <p14:xfrm>
                <a:off x="7494318" y="5446323"/>
                <a:ext cx="1198800" cy="520200"/>
              </p14:xfrm>
            </p:contentPart>
          </mc:Choice>
          <mc:Fallback xmlns="">
            <p:pic>
              <p:nvPicPr>
                <p:cNvPr id="49" name="Ink 48">
                  <a:extLst>
                    <a:ext uri="{FF2B5EF4-FFF2-40B4-BE49-F238E27FC236}">
                      <a16:creationId xmlns:a16="http://schemas.microsoft.com/office/drawing/2014/main" id="{ABDE7713-4651-F749-AD79-4F1F24BFDF4F}"/>
                    </a:ext>
                  </a:extLst>
                </p:cNvPr>
                <p:cNvPicPr/>
                <p:nvPr/>
              </p:nvPicPr>
              <p:blipFill>
                <a:blip r:embed="rId78"/>
                <a:stretch>
                  <a:fillRect/>
                </a:stretch>
              </p:blipFill>
              <p:spPr>
                <a:xfrm>
                  <a:off x="7486758" y="5438763"/>
                  <a:ext cx="1213920" cy="535320"/>
                </a:xfrm>
                <a:prstGeom prst="rect">
                  <a:avLst/>
                </a:prstGeom>
              </p:spPr>
            </p:pic>
          </mc:Fallback>
        </mc:AlternateContent>
      </p:grpSp>
      <p:grpSp>
        <p:nvGrpSpPr>
          <p:cNvPr id="53" name="Group 52">
            <a:extLst>
              <a:ext uri="{FF2B5EF4-FFF2-40B4-BE49-F238E27FC236}">
                <a16:creationId xmlns:a16="http://schemas.microsoft.com/office/drawing/2014/main" id="{13D8F79B-628A-FF4A-AF70-D39134B56193}"/>
              </a:ext>
            </a:extLst>
          </p:cNvPr>
          <p:cNvGrpSpPr/>
          <p:nvPr/>
        </p:nvGrpSpPr>
        <p:grpSpPr>
          <a:xfrm>
            <a:off x="4284198" y="4196763"/>
            <a:ext cx="246240" cy="310680"/>
            <a:chOff x="4284198" y="4196763"/>
            <a:chExt cx="246240" cy="310680"/>
          </a:xfrm>
        </p:grpSpPr>
        <mc:AlternateContent xmlns:mc="http://schemas.openxmlformats.org/markup-compatibility/2006" xmlns:p14="http://schemas.microsoft.com/office/powerpoint/2010/main">
          <mc:Choice Requires="p14">
            <p:contentPart p14:bwMode="auto" r:id="rId79">
              <p14:nvContentPartPr>
                <p14:cNvPr id="51" name="Ink 50">
                  <a:extLst>
                    <a:ext uri="{FF2B5EF4-FFF2-40B4-BE49-F238E27FC236}">
                      <a16:creationId xmlns:a16="http://schemas.microsoft.com/office/drawing/2014/main" id="{401B0797-D461-EC4A-B81B-6996C6934E11}"/>
                    </a:ext>
                  </a:extLst>
                </p14:cNvPr>
                <p14:cNvContentPartPr/>
                <p14:nvPr/>
              </p14:nvContentPartPr>
              <p14:xfrm>
                <a:off x="4294278" y="4253283"/>
                <a:ext cx="14400" cy="254160"/>
              </p14:xfrm>
            </p:contentPart>
          </mc:Choice>
          <mc:Fallback xmlns="">
            <p:pic>
              <p:nvPicPr>
                <p:cNvPr id="51" name="Ink 50">
                  <a:extLst>
                    <a:ext uri="{FF2B5EF4-FFF2-40B4-BE49-F238E27FC236}">
                      <a16:creationId xmlns:a16="http://schemas.microsoft.com/office/drawing/2014/main" id="{401B0797-D461-EC4A-B81B-6996C6934E11}"/>
                    </a:ext>
                  </a:extLst>
                </p:cNvPr>
                <p:cNvPicPr/>
                <p:nvPr/>
              </p:nvPicPr>
              <p:blipFill>
                <a:blip r:embed="rId80"/>
                <a:stretch>
                  <a:fillRect/>
                </a:stretch>
              </p:blipFill>
              <p:spPr>
                <a:xfrm>
                  <a:off x="4286718" y="4245723"/>
                  <a:ext cx="295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2" name="Ink 51">
                  <a:extLst>
                    <a:ext uri="{FF2B5EF4-FFF2-40B4-BE49-F238E27FC236}">
                      <a16:creationId xmlns:a16="http://schemas.microsoft.com/office/drawing/2014/main" id="{CC590664-DBAC-8F4C-B087-30B68905D961}"/>
                    </a:ext>
                  </a:extLst>
                </p14:cNvPr>
                <p14:cNvContentPartPr/>
                <p14:nvPr/>
              </p14:nvContentPartPr>
              <p14:xfrm>
                <a:off x="4284198" y="4196763"/>
                <a:ext cx="246240" cy="170280"/>
              </p14:xfrm>
            </p:contentPart>
          </mc:Choice>
          <mc:Fallback xmlns="">
            <p:pic>
              <p:nvPicPr>
                <p:cNvPr id="52" name="Ink 51">
                  <a:extLst>
                    <a:ext uri="{FF2B5EF4-FFF2-40B4-BE49-F238E27FC236}">
                      <a16:creationId xmlns:a16="http://schemas.microsoft.com/office/drawing/2014/main" id="{CC590664-DBAC-8F4C-B087-30B68905D961}"/>
                    </a:ext>
                  </a:extLst>
                </p:cNvPr>
                <p:cNvPicPr/>
                <p:nvPr/>
              </p:nvPicPr>
              <p:blipFill>
                <a:blip r:embed="rId82"/>
                <a:stretch>
                  <a:fillRect/>
                </a:stretch>
              </p:blipFill>
              <p:spPr>
                <a:xfrm>
                  <a:off x="4276638" y="4189563"/>
                  <a:ext cx="261360" cy="185040"/>
                </a:xfrm>
                <a:prstGeom prst="rect">
                  <a:avLst/>
                </a:prstGeom>
              </p:spPr>
            </p:pic>
          </mc:Fallback>
        </mc:AlternateContent>
      </p:grpSp>
      <p:grpSp>
        <p:nvGrpSpPr>
          <p:cNvPr id="63" name="Group 62">
            <a:extLst>
              <a:ext uri="{FF2B5EF4-FFF2-40B4-BE49-F238E27FC236}">
                <a16:creationId xmlns:a16="http://schemas.microsoft.com/office/drawing/2014/main" id="{78953BDD-07C4-814C-B2CA-D5FA3592FCBD}"/>
              </a:ext>
            </a:extLst>
          </p:cNvPr>
          <p:cNvGrpSpPr/>
          <p:nvPr/>
        </p:nvGrpSpPr>
        <p:grpSpPr>
          <a:xfrm>
            <a:off x="4976838" y="4171203"/>
            <a:ext cx="1721160" cy="393480"/>
            <a:chOff x="4976838" y="4171203"/>
            <a:chExt cx="1721160" cy="393480"/>
          </a:xfrm>
        </p:grpSpPr>
        <mc:AlternateContent xmlns:mc="http://schemas.openxmlformats.org/markup-compatibility/2006" xmlns:p14="http://schemas.microsoft.com/office/powerpoint/2010/main">
          <mc:Choice Requires="p14">
            <p:contentPart p14:bwMode="auto" r:id="rId83">
              <p14:nvContentPartPr>
                <p14:cNvPr id="54" name="Ink 53">
                  <a:extLst>
                    <a:ext uri="{FF2B5EF4-FFF2-40B4-BE49-F238E27FC236}">
                      <a16:creationId xmlns:a16="http://schemas.microsoft.com/office/drawing/2014/main" id="{629EDFC1-2E53-CA4D-81DD-CBEA0EF3C68F}"/>
                    </a:ext>
                  </a:extLst>
                </p14:cNvPr>
                <p14:cNvContentPartPr/>
                <p14:nvPr/>
              </p14:nvContentPartPr>
              <p14:xfrm>
                <a:off x="4976838" y="4171203"/>
                <a:ext cx="255600" cy="393480"/>
              </p14:xfrm>
            </p:contentPart>
          </mc:Choice>
          <mc:Fallback xmlns="">
            <p:pic>
              <p:nvPicPr>
                <p:cNvPr id="54" name="Ink 53">
                  <a:extLst>
                    <a:ext uri="{FF2B5EF4-FFF2-40B4-BE49-F238E27FC236}">
                      <a16:creationId xmlns:a16="http://schemas.microsoft.com/office/drawing/2014/main" id="{629EDFC1-2E53-CA4D-81DD-CBEA0EF3C68F}"/>
                    </a:ext>
                  </a:extLst>
                </p:cNvPr>
                <p:cNvPicPr/>
                <p:nvPr/>
              </p:nvPicPr>
              <p:blipFill>
                <a:blip r:embed="rId84"/>
                <a:stretch>
                  <a:fillRect/>
                </a:stretch>
              </p:blipFill>
              <p:spPr>
                <a:xfrm>
                  <a:off x="4969278" y="4163643"/>
                  <a:ext cx="270720" cy="4086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5" name="Ink 54">
                  <a:extLst>
                    <a:ext uri="{FF2B5EF4-FFF2-40B4-BE49-F238E27FC236}">
                      <a16:creationId xmlns:a16="http://schemas.microsoft.com/office/drawing/2014/main" id="{F2CBCE28-7E55-9340-868D-42F245224C10}"/>
                    </a:ext>
                  </a:extLst>
                </p14:cNvPr>
                <p14:cNvContentPartPr/>
                <p14:nvPr/>
              </p14:nvContentPartPr>
              <p14:xfrm>
                <a:off x="5239638" y="4271283"/>
                <a:ext cx="201240" cy="201600"/>
              </p14:xfrm>
            </p:contentPart>
          </mc:Choice>
          <mc:Fallback xmlns="">
            <p:pic>
              <p:nvPicPr>
                <p:cNvPr id="55" name="Ink 54">
                  <a:extLst>
                    <a:ext uri="{FF2B5EF4-FFF2-40B4-BE49-F238E27FC236}">
                      <a16:creationId xmlns:a16="http://schemas.microsoft.com/office/drawing/2014/main" id="{F2CBCE28-7E55-9340-868D-42F245224C10}"/>
                    </a:ext>
                  </a:extLst>
                </p:cNvPr>
                <p:cNvPicPr/>
                <p:nvPr/>
              </p:nvPicPr>
              <p:blipFill>
                <a:blip r:embed="rId86"/>
                <a:stretch>
                  <a:fillRect/>
                </a:stretch>
              </p:blipFill>
              <p:spPr>
                <a:xfrm>
                  <a:off x="5232078" y="4263723"/>
                  <a:ext cx="21636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6" name="Ink 55">
                  <a:extLst>
                    <a:ext uri="{FF2B5EF4-FFF2-40B4-BE49-F238E27FC236}">
                      <a16:creationId xmlns:a16="http://schemas.microsoft.com/office/drawing/2014/main" id="{002792C4-95C6-FC48-95AB-1A8A4C5AD222}"/>
                    </a:ext>
                  </a:extLst>
                </p14:cNvPr>
                <p14:cNvContentPartPr/>
                <p14:nvPr/>
              </p14:nvContentPartPr>
              <p14:xfrm>
                <a:off x="5547798" y="4317363"/>
                <a:ext cx="151200" cy="150840"/>
              </p14:xfrm>
            </p:contentPart>
          </mc:Choice>
          <mc:Fallback xmlns="">
            <p:pic>
              <p:nvPicPr>
                <p:cNvPr id="56" name="Ink 55">
                  <a:extLst>
                    <a:ext uri="{FF2B5EF4-FFF2-40B4-BE49-F238E27FC236}">
                      <a16:creationId xmlns:a16="http://schemas.microsoft.com/office/drawing/2014/main" id="{002792C4-95C6-FC48-95AB-1A8A4C5AD222}"/>
                    </a:ext>
                  </a:extLst>
                </p:cNvPr>
                <p:cNvPicPr/>
                <p:nvPr/>
              </p:nvPicPr>
              <p:blipFill>
                <a:blip r:embed="rId88"/>
                <a:stretch>
                  <a:fillRect/>
                </a:stretch>
              </p:blipFill>
              <p:spPr>
                <a:xfrm>
                  <a:off x="5540238" y="4309803"/>
                  <a:ext cx="16632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7" name="Ink 56">
                  <a:extLst>
                    <a:ext uri="{FF2B5EF4-FFF2-40B4-BE49-F238E27FC236}">
                      <a16:creationId xmlns:a16="http://schemas.microsoft.com/office/drawing/2014/main" id="{1AC7CE15-6FD6-B34C-9EE0-019A7748AD0B}"/>
                    </a:ext>
                  </a:extLst>
                </p14:cNvPr>
                <p14:cNvContentPartPr/>
                <p14:nvPr/>
              </p14:nvContentPartPr>
              <p14:xfrm>
                <a:off x="5804838" y="4380363"/>
                <a:ext cx="125280" cy="116640"/>
              </p14:xfrm>
            </p:contentPart>
          </mc:Choice>
          <mc:Fallback xmlns="">
            <p:pic>
              <p:nvPicPr>
                <p:cNvPr id="57" name="Ink 56">
                  <a:extLst>
                    <a:ext uri="{FF2B5EF4-FFF2-40B4-BE49-F238E27FC236}">
                      <a16:creationId xmlns:a16="http://schemas.microsoft.com/office/drawing/2014/main" id="{1AC7CE15-6FD6-B34C-9EE0-019A7748AD0B}"/>
                    </a:ext>
                  </a:extLst>
                </p:cNvPr>
                <p:cNvPicPr/>
                <p:nvPr/>
              </p:nvPicPr>
              <p:blipFill>
                <a:blip r:embed="rId90"/>
                <a:stretch>
                  <a:fillRect/>
                </a:stretch>
              </p:blipFill>
              <p:spPr>
                <a:xfrm>
                  <a:off x="5797278" y="4372803"/>
                  <a:ext cx="1404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58" name="Ink 57">
                  <a:extLst>
                    <a:ext uri="{FF2B5EF4-FFF2-40B4-BE49-F238E27FC236}">
                      <a16:creationId xmlns:a16="http://schemas.microsoft.com/office/drawing/2014/main" id="{3BD85601-0541-9A4D-BA51-033D68098E5E}"/>
                    </a:ext>
                  </a:extLst>
                </p14:cNvPr>
                <p14:cNvContentPartPr/>
                <p14:nvPr/>
              </p14:nvContentPartPr>
              <p14:xfrm>
                <a:off x="6137118" y="4314843"/>
                <a:ext cx="11880" cy="150120"/>
              </p14:xfrm>
            </p:contentPart>
          </mc:Choice>
          <mc:Fallback xmlns="">
            <p:pic>
              <p:nvPicPr>
                <p:cNvPr id="58" name="Ink 57">
                  <a:extLst>
                    <a:ext uri="{FF2B5EF4-FFF2-40B4-BE49-F238E27FC236}">
                      <a16:creationId xmlns:a16="http://schemas.microsoft.com/office/drawing/2014/main" id="{3BD85601-0541-9A4D-BA51-033D68098E5E}"/>
                    </a:ext>
                  </a:extLst>
                </p:cNvPr>
                <p:cNvPicPr/>
                <p:nvPr/>
              </p:nvPicPr>
              <p:blipFill>
                <a:blip r:embed="rId92"/>
                <a:stretch>
                  <a:fillRect/>
                </a:stretch>
              </p:blipFill>
              <p:spPr>
                <a:xfrm>
                  <a:off x="6129558" y="4307283"/>
                  <a:ext cx="2700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59" name="Ink 58">
                  <a:extLst>
                    <a:ext uri="{FF2B5EF4-FFF2-40B4-BE49-F238E27FC236}">
                      <a16:creationId xmlns:a16="http://schemas.microsoft.com/office/drawing/2014/main" id="{DA16F968-6288-4643-98FE-F1B8F1BBA182}"/>
                    </a:ext>
                  </a:extLst>
                </p14:cNvPr>
                <p14:cNvContentPartPr/>
                <p14:nvPr/>
              </p14:nvContentPartPr>
              <p14:xfrm>
                <a:off x="6136398" y="4287483"/>
                <a:ext cx="185040" cy="205200"/>
              </p14:xfrm>
            </p:contentPart>
          </mc:Choice>
          <mc:Fallback xmlns="">
            <p:pic>
              <p:nvPicPr>
                <p:cNvPr id="59" name="Ink 58">
                  <a:extLst>
                    <a:ext uri="{FF2B5EF4-FFF2-40B4-BE49-F238E27FC236}">
                      <a16:creationId xmlns:a16="http://schemas.microsoft.com/office/drawing/2014/main" id="{DA16F968-6288-4643-98FE-F1B8F1BBA182}"/>
                    </a:ext>
                  </a:extLst>
                </p:cNvPr>
                <p:cNvPicPr/>
                <p:nvPr/>
              </p:nvPicPr>
              <p:blipFill>
                <a:blip r:embed="rId94"/>
                <a:stretch>
                  <a:fillRect/>
                </a:stretch>
              </p:blipFill>
              <p:spPr>
                <a:xfrm>
                  <a:off x="6128838" y="4279923"/>
                  <a:ext cx="2001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0" name="Ink 59">
                  <a:extLst>
                    <a:ext uri="{FF2B5EF4-FFF2-40B4-BE49-F238E27FC236}">
                      <a16:creationId xmlns:a16="http://schemas.microsoft.com/office/drawing/2014/main" id="{BA48EA1E-BEBD-9545-9F44-A14CB32AB515}"/>
                    </a:ext>
                  </a:extLst>
                </p14:cNvPr>
                <p14:cNvContentPartPr/>
                <p14:nvPr/>
              </p14:nvContentPartPr>
              <p14:xfrm>
                <a:off x="6415398" y="4397283"/>
                <a:ext cx="36720" cy="126000"/>
              </p14:xfrm>
            </p:contentPart>
          </mc:Choice>
          <mc:Fallback xmlns="">
            <p:pic>
              <p:nvPicPr>
                <p:cNvPr id="60" name="Ink 59">
                  <a:extLst>
                    <a:ext uri="{FF2B5EF4-FFF2-40B4-BE49-F238E27FC236}">
                      <a16:creationId xmlns:a16="http://schemas.microsoft.com/office/drawing/2014/main" id="{BA48EA1E-BEBD-9545-9F44-A14CB32AB515}"/>
                    </a:ext>
                  </a:extLst>
                </p:cNvPr>
                <p:cNvPicPr/>
                <p:nvPr/>
              </p:nvPicPr>
              <p:blipFill>
                <a:blip r:embed="rId96"/>
                <a:stretch>
                  <a:fillRect/>
                </a:stretch>
              </p:blipFill>
              <p:spPr>
                <a:xfrm>
                  <a:off x="6407838" y="4389723"/>
                  <a:ext cx="518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1" name="Ink 60">
                  <a:extLst>
                    <a:ext uri="{FF2B5EF4-FFF2-40B4-BE49-F238E27FC236}">
                      <a16:creationId xmlns:a16="http://schemas.microsoft.com/office/drawing/2014/main" id="{0C133F1D-24C2-B544-973B-10471F3C3EF6}"/>
                    </a:ext>
                  </a:extLst>
                </p14:cNvPr>
                <p14:cNvContentPartPr/>
                <p14:nvPr/>
              </p14:nvContentPartPr>
              <p14:xfrm>
                <a:off x="6523398" y="4376763"/>
                <a:ext cx="174600" cy="171720"/>
              </p14:xfrm>
            </p:contentPart>
          </mc:Choice>
          <mc:Fallback xmlns="">
            <p:pic>
              <p:nvPicPr>
                <p:cNvPr id="61" name="Ink 60">
                  <a:extLst>
                    <a:ext uri="{FF2B5EF4-FFF2-40B4-BE49-F238E27FC236}">
                      <a16:creationId xmlns:a16="http://schemas.microsoft.com/office/drawing/2014/main" id="{0C133F1D-24C2-B544-973B-10471F3C3EF6}"/>
                    </a:ext>
                  </a:extLst>
                </p:cNvPr>
                <p:cNvPicPr/>
                <p:nvPr/>
              </p:nvPicPr>
              <p:blipFill>
                <a:blip r:embed="rId98"/>
                <a:stretch>
                  <a:fillRect/>
                </a:stretch>
              </p:blipFill>
              <p:spPr>
                <a:xfrm>
                  <a:off x="6515838" y="4369203"/>
                  <a:ext cx="189720" cy="186840"/>
                </a:xfrm>
                <a:prstGeom prst="rect">
                  <a:avLst/>
                </a:prstGeom>
              </p:spPr>
            </p:pic>
          </mc:Fallback>
        </mc:AlternateContent>
      </p:grpSp>
      <p:grpSp>
        <p:nvGrpSpPr>
          <p:cNvPr id="67" name="Group 66">
            <a:extLst>
              <a:ext uri="{FF2B5EF4-FFF2-40B4-BE49-F238E27FC236}">
                <a16:creationId xmlns:a16="http://schemas.microsoft.com/office/drawing/2014/main" id="{BB16B68E-817A-0B4A-8D96-3C529970E4DA}"/>
              </a:ext>
            </a:extLst>
          </p:cNvPr>
          <p:cNvGrpSpPr/>
          <p:nvPr/>
        </p:nvGrpSpPr>
        <p:grpSpPr>
          <a:xfrm>
            <a:off x="7006878" y="4160763"/>
            <a:ext cx="770760" cy="633600"/>
            <a:chOff x="7006878" y="4160763"/>
            <a:chExt cx="770760" cy="633600"/>
          </a:xfrm>
        </p:grpSpPr>
        <mc:AlternateContent xmlns:mc="http://schemas.openxmlformats.org/markup-compatibility/2006" xmlns:p14="http://schemas.microsoft.com/office/powerpoint/2010/main">
          <mc:Choice Requires="p14">
            <p:contentPart p14:bwMode="auto" r:id="rId99">
              <p14:nvContentPartPr>
                <p14:cNvPr id="64" name="Ink 63">
                  <a:extLst>
                    <a:ext uri="{FF2B5EF4-FFF2-40B4-BE49-F238E27FC236}">
                      <a16:creationId xmlns:a16="http://schemas.microsoft.com/office/drawing/2014/main" id="{F787D129-B730-1B4B-AFB4-3D726DE1F700}"/>
                    </a:ext>
                  </a:extLst>
                </p14:cNvPr>
                <p14:cNvContentPartPr/>
                <p14:nvPr/>
              </p14:nvContentPartPr>
              <p14:xfrm>
                <a:off x="7006878" y="4314843"/>
                <a:ext cx="252360" cy="266040"/>
              </p14:xfrm>
            </p:contentPart>
          </mc:Choice>
          <mc:Fallback xmlns="">
            <p:pic>
              <p:nvPicPr>
                <p:cNvPr id="64" name="Ink 63">
                  <a:extLst>
                    <a:ext uri="{FF2B5EF4-FFF2-40B4-BE49-F238E27FC236}">
                      <a16:creationId xmlns:a16="http://schemas.microsoft.com/office/drawing/2014/main" id="{F787D129-B730-1B4B-AFB4-3D726DE1F700}"/>
                    </a:ext>
                  </a:extLst>
                </p:cNvPr>
                <p:cNvPicPr/>
                <p:nvPr/>
              </p:nvPicPr>
              <p:blipFill>
                <a:blip r:embed="rId100"/>
                <a:stretch>
                  <a:fillRect/>
                </a:stretch>
              </p:blipFill>
              <p:spPr>
                <a:xfrm>
                  <a:off x="6999318" y="4307283"/>
                  <a:ext cx="26748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5" name="Ink 64">
                  <a:extLst>
                    <a:ext uri="{FF2B5EF4-FFF2-40B4-BE49-F238E27FC236}">
                      <a16:creationId xmlns:a16="http://schemas.microsoft.com/office/drawing/2014/main" id="{43E6C434-C34C-3243-87A9-72739F6BF260}"/>
                    </a:ext>
                  </a:extLst>
                </p14:cNvPr>
                <p14:cNvContentPartPr/>
                <p14:nvPr/>
              </p14:nvContentPartPr>
              <p14:xfrm>
                <a:off x="7360038" y="4368483"/>
                <a:ext cx="169200" cy="226800"/>
              </p14:xfrm>
            </p:contentPart>
          </mc:Choice>
          <mc:Fallback xmlns="">
            <p:pic>
              <p:nvPicPr>
                <p:cNvPr id="65" name="Ink 64">
                  <a:extLst>
                    <a:ext uri="{FF2B5EF4-FFF2-40B4-BE49-F238E27FC236}">
                      <a16:creationId xmlns:a16="http://schemas.microsoft.com/office/drawing/2014/main" id="{43E6C434-C34C-3243-87A9-72739F6BF260}"/>
                    </a:ext>
                  </a:extLst>
                </p:cNvPr>
                <p:cNvPicPr/>
                <p:nvPr/>
              </p:nvPicPr>
              <p:blipFill>
                <a:blip r:embed="rId102"/>
                <a:stretch>
                  <a:fillRect/>
                </a:stretch>
              </p:blipFill>
              <p:spPr>
                <a:xfrm>
                  <a:off x="7352478" y="4360923"/>
                  <a:ext cx="18432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6" name="Ink 65">
                  <a:extLst>
                    <a:ext uri="{FF2B5EF4-FFF2-40B4-BE49-F238E27FC236}">
                      <a16:creationId xmlns:a16="http://schemas.microsoft.com/office/drawing/2014/main" id="{B377DF04-02F2-A64B-BEE2-21F9E9A3A112}"/>
                    </a:ext>
                  </a:extLst>
                </p14:cNvPr>
                <p14:cNvContentPartPr/>
                <p14:nvPr/>
              </p14:nvContentPartPr>
              <p14:xfrm>
                <a:off x="7465158" y="4160763"/>
                <a:ext cx="312480" cy="633600"/>
              </p14:xfrm>
            </p:contentPart>
          </mc:Choice>
          <mc:Fallback xmlns="">
            <p:pic>
              <p:nvPicPr>
                <p:cNvPr id="66" name="Ink 65">
                  <a:extLst>
                    <a:ext uri="{FF2B5EF4-FFF2-40B4-BE49-F238E27FC236}">
                      <a16:creationId xmlns:a16="http://schemas.microsoft.com/office/drawing/2014/main" id="{B377DF04-02F2-A64B-BEE2-21F9E9A3A112}"/>
                    </a:ext>
                  </a:extLst>
                </p:cNvPr>
                <p:cNvPicPr/>
                <p:nvPr/>
              </p:nvPicPr>
              <p:blipFill>
                <a:blip r:embed="rId104"/>
                <a:stretch>
                  <a:fillRect/>
                </a:stretch>
              </p:blipFill>
              <p:spPr>
                <a:xfrm>
                  <a:off x="7457598" y="4153203"/>
                  <a:ext cx="327600" cy="648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5">
            <p14:nvContentPartPr>
              <p14:cNvPr id="69" name="Ink 68">
                <a:extLst>
                  <a:ext uri="{FF2B5EF4-FFF2-40B4-BE49-F238E27FC236}">
                    <a16:creationId xmlns:a16="http://schemas.microsoft.com/office/drawing/2014/main" id="{4B6DD3EB-7E2A-BE48-92A2-09198BA3791F}"/>
                  </a:ext>
                </a:extLst>
              </p14:cNvPr>
              <p14:cNvContentPartPr/>
              <p14:nvPr/>
            </p14:nvContentPartPr>
            <p14:xfrm>
              <a:off x="2815038" y="3431403"/>
              <a:ext cx="1181160" cy="1675440"/>
            </p14:xfrm>
          </p:contentPart>
        </mc:Choice>
        <mc:Fallback xmlns="">
          <p:pic>
            <p:nvPicPr>
              <p:cNvPr id="69" name="Ink 68">
                <a:extLst>
                  <a:ext uri="{FF2B5EF4-FFF2-40B4-BE49-F238E27FC236}">
                    <a16:creationId xmlns:a16="http://schemas.microsoft.com/office/drawing/2014/main" id="{4B6DD3EB-7E2A-BE48-92A2-09198BA3791F}"/>
                  </a:ext>
                </a:extLst>
              </p:cNvPr>
              <p:cNvPicPr/>
              <p:nvPr/>
            </p:nvPicPr>
            <p:blipFill>
              <a:blip r:embed="rId106"/>
              <a:stretch>
                <a:fillRect/>
              </a:stretch>
            </p:blipFill>
            <p:spPr>
              <a:xfrm>
                <a:off x="2807478" y="3423843"/>
                <a:ext cx="1196280" cy="1690560"/>
              </a:xfrm>
              <a:prstGeom prst="rect">
                <a:avLst/>
              </a:prstGeom>
            </p:spPr>
          </p:pic>
        </mc:Fallback>
      </mc:AlternateContent>
      <p:grpSp>
        <p:nvGrpSpPr>
          <p:cNvPr id="78" name="Group 77">
            <a:extLst>
              <a:ext uri="{FF2B5EF4-FFF2-40B4-BE49-F238E27FC236}">
                <a16:creationId xmlns:a16="http://schemas.microsoft.com/office/drawing/2014/main" id="{A2D29882-B991-5347-A76B-0F5AD8A6923B}"/>
              </a:ext>
            </a:extLst>
          </p:cNvPr>
          <p:cNvGrpSpPr/>
          <p:nvPr/>
        </p:nvGrpSpPr>
        <p:grpSpPr>
          <a:xfrm>
            <a:off x="4503438" y="2301363"/>
            <a:ext cx="1065240" cy="368280"/>
            <a:chOff x="4503438" y="2301363"/>
            <a:chExt cx="1065240" cy="368280"/>
          </a:xfrm>
        </p:grpSpPr>
        <mc:AlternateContent xmlns:mc="http://schemas.openxmlformats.org/markup-compatibility/2006" xmlns:p14="http://schemas.microsoft.com/office/powerpoint/2010/main">
          <mc:Choice Requires="p14">
            <p:contentPart p14:bwMode="auto" r:id="rId107">
              <p14:nvContentPartPr>
                <p14:cNvPr id="70" name="Ink 69">
                  <a:extLst>
                    <a:ext uri="{FF2B5EF4-FFF2-40B4-BE49-F238E27FC236}">
                      <a16:creationId xmlns:a16="http://schemas.microsoft.com/office/drawing/2014/main" id="{2E0AF536-D74F-CE42-B392-18874D6F9825}"/>
                    </a:ext>
                  </a:extLst>
                </p14:cNvPr>
                <p14:cNvContentPartPr/>
                <p14:nvPr/>
              </p14:nvContentPartPr>
              <p14:xfrm>
                <a:off x="4531518" y="2383443"/>
                <a:ext cx="20880" cy="243360"/>
              </p14:xfrm>
            </p:contentPart>
          </mc:Choice>
          <mc:Fallback xmlns="">
            <p:pic>
              <p:nvPicPr>
                <p:cNvPr id="70" name="Ink 69">
                  <a:extLst>
                    <a:ext uri="{FF2B5EF4-FFF2-40B4-BE49-F238E27FC236}">
                      <a16:creationId xmlns:a16="http://schemas.microsoft.com/office/drawing/2014/main" id="{2E0AF536-D74F-CE42-B392-18874D6F9825}"/>
                    </a:ext>
                  </a:extLst>
                </p:cNvPr>
                <p:cNvPicPr/>
                <p:nvPr/>
              </p:nvPicPr>
              <p:blipFill>
                <a:blip r:embed="rId108"/>
                <a:stretch>
                  <a:fillRect/>
                </a:stretch>
              </p:blipFill>
              <p:spPr>
                <a:xfrm>
                  <a:off x="4523958" y="2375883"/>
                  <a:ext cx="3600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1" name="Ink 70">
                  <a:extLst>
                    <a:ext uri="{FF2B5EF4-FFF2-40B4-BE49-F238E27FC236}">
                      <a16:creationId xmlns:a16="http://schemas.microsoft.com/office/drawing/2014/main" id="{7EEAB540-B2B9-F349-89C2-A0256F0A5100}"/>
                    </a:ext>
                  </a:extLst>
                </p14:cNvPr>
                <p14:cNvContentPartPr/>
                <p14:nvPr/>
              </p14:nvContentPartPr>
              <p14:xfrm>
                <a:off x="4503438" y="2307843"/>
                <a:ext cx="236520" cy="336960"/>
              </p14:xfrm>
            </p:contentPart>
          </mc:Choice>
          <mc:Fallback xmlns="">
            <p:pic>
              <p:nvPicPr>
                <p:cNvPr id="71" name="Ink 70">
                  <a:extLst>
                    <a:ext uri="{FF2B5EF4-FFF2-40B4-BE49-F238E27FC236}">
                      <a16:creationId xmlns:a16="http://schemas.microsoft.com/office/drawing/2014/main" id="{7EEAB540-B2B9-F349-89C2-A0256F0A5100}"/>
                    </a:ext>
                  </a:extLst>
                </p:cNvPr>
                <p:cNvPicPr/>
                <p:nvPr/>
              </p:nvPicPr>
              <p:blipFill>
                <a:blip r:embed="rId110"/>
                <a:stretch>
                  <a:fillRect/>
                </a:stretch>
              </p:blipFill>
              <p:spPr>
                <a:xfrm>
                  <a:off x="4495878" y="2300283"/>
                  <a:ext cx="25164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2" name="Ink 71">
                  <a:extLst>
                    <a:ext uri="{FF2B5EF4-FFF2-40B4-BE49-F238E27FC236}">
                      <a16:creationId xmlns:a16="http://schemas.microsoft.com/office/drawing/2014/main" id="{F95D811A-ABA5-444A-9C42-1C03E9CC330C}"/>
                    </a:ext>
                  </a:extLst>
                </p14:cNvPr>
                <p14:cNvContentPartPr/>
                <p14:nvPr/>
              </p14:nvContentPartPr>
              <p14:xfrm>
                <a:off x="4840038" y="2331963"/>
                <a:ext cx="102240" cy="262800"/>
              </p14:xfrm>
            </p:contentPart>
          </mc:Choice>
          <mc:Fallback xmlns="">
            <p:pic>
              <p:nvPicPr>
                <p:cNvPr id="72" name="Ink 71">
                  <a:extLst>
                    <a:ext uri="{FF2B5EF4-FFF2-40B4-BE49-F238E27FC236}">
                      <a16:creationId xmlns:a16="http://schemas.microsoft.com/office/drawing/2014/main" id="{F95D811A-ABA5-444A-9C42-1C03E9CC330C}"/>
                    </a:ext>
                  </a:extLst>
                </p:cNvPr>
                <p:cNvPicPr/>
                <p:nvPr/>
              </p:nvPicPr>
              <p:blipFill>
                <a:blip r:embed="rId112"/>
                <a:stretch>
                  <a:fillRect/>
                </a:stretch>
              </p:blipFill>
              <p:spPr>
                <a:xfrm>
                  <a:off x="4832478" y="2324403"/>
                  <a:ext cx="11700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3" name="Ink 72">
                  <a:extLst>
                    <a:ext uri="{FF2B5EF4-FFF2-40B4-BE49-F238E27FC236}">
                      <a16:creationId xmlns:a16="http://schemas.microsoft.com/office/drawing/2014/main" id="{0233EB29-1252-5741-A1F8-68B81F1A030F}"/>
                    </a:ext>
                  </a:extLst>
                </p14:cNvPr>
                <p14:cNvContentPartPr/>
                <p14:nvPr/>
              </p14:nvContentPartPr>
              <p14:xfrm>
                <a:off x="4982598" y="2445003"/>
                <a:ext cx="62280" cy="152640"/>
              </p14:xfrm>
            </p:contentPart>
          </mc:Choice>
          <mc:Fallback xmlns="">
            <p:pic>
              <p:nvPicPr>
                <p:cNvPr id="73" name="Ink 72">
                  <a:extLst>
                    <a:ext uri="{FF2B5EF4-FFF2-40B4-BE49-F238E27FC236}">
                      <a16:creationId xmlns:a16="http://schemas.microsoft.com/office/drawing/2014/main" id="{0233EB29-1252-5741-A1F8-68B81F1A030F}"/>
                    </a:ext>
                  </a:extLst>
                </p:cNvPr>
                <p:cNvPicPr/>
                <p:nvPr/>
              </p:nvPicPr>
              <p:blipFill>
                <a:blip r:embed="rId114"/>
                <a:stretch>
                  <a:fillRect/>
                </a:stretch>
              </p:blipFill>
              <p:spPr>
                <a:xfrm>
                  <a:off x="4975038" y="2437443"/>
                  <a:ext cx="7740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4" name="Ink 73">
                  <a:extLst>
                    <a:ext uri="{FF2B5EF4-FFF2-40B4-BE49-F238E27FC236}">
                      <a16:creationId xmlns:a16="http://schemas.microsoft.com/office/drawing/2014/main" id="{A4EFE41C-C704-4648-9344-DF979ECD53CE}"/>
                    </a:ext>
                  </a:extLst>
                </p14:cNvPr>
                <p14:cNvContentPartPr/>
                <p14:nvPr/>
              </p14:nvContentPartPr>
              <p14:xfrm>
                <a:off x="4951998" y="2473083"/>
                <a:ext cx="135360" cy="81720"/>
              </p14:xfrm>
            </p:contentPart>
          </mc:Choice>
          <mc:Fallback xmlns="">
            <p:pic>
              <p:nvPicPr>
                <p:cNvPr id="74" name="Ink 73">
                  <a:extLst>
                    <a:ext uri="{FF2B5EF4-FFF2-40B4-BE49-F238E27FC236}">
                      <a16:creationId xmlns:a16="http://schemas.microsoft.com/office/drawing/2014/main" id="{A4EFE41C-C704-4648-9344-DF979ECD53CE}"/>
                    </a:ext>
                  </a:extLst>
                </p:cNvPr>
                <p:cNvPicPr/>
                <p:nvPr/>
              </p:nvPicPr>
              <p:blipFill>
                <a:blip r:embed="rId116"/>
                <a:stretch>
                  <a:fillRect/>
                </a:stretch>
              </p:blipFill>
              <p:spPr>
                <a:xfrm>
                  <a:off x="4944438" y="2465523"/>
                  <a:ext cx="15048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5" name="Ink 74">
                  <a:extLst>
                    <a:ext uri="{FF2B5EF4-FFF2-40B4-BE49-F238E27FC236}">
                      <a16:creationId xmlns:a16="http://schemas.microsoft.com/office/drawing/2014/main" id="{6AFAEF81-ED64-4A49-AF2C-A3ADDFF5308C}"/>
                    </a:ext>
                  </a:extLst>
                </p14:cNvPr>
                <p14:cNvContentPartPr/>
                <p14:nvPr/>
              </p14:nvContentPartPr>
              <p14:xfrm>
                <a:off x="5085558" y="2301363"/>
                <a:ext cx="154440" cy="368280"/>
              </p14:xfrm>
            </p:contentPart>
          </mc:Choice>
          <mc:Fallback xmlns="">
            <p:pic>
              <p:nvPicPr>
                <p:cNvPr id="75" name="Ink 74">
                  <a:extLst>
                    <a:ext uri="{FF2B5EF4-FFF2-40B4-BE49-F238E27FC236}">
                      <a16:creationId xmlns:a16="http://schemas.microsoft.com/office/drawing/2014/main" id="{6AFAEF81-ED64-4A49-AF2C-A3ADDFF5308C}"/>
                    </a:ext>
                  </a:extLst>
                </p:cNvPr>
                <p:cNvPicPr/>
                <p:nvPr/>
              </p:nvPicPr>
              <p:blipFill>
                <a:blip r:embed="rId118"/>
                <a:stretch>
                  <a:fillRect/>
                </a:stretch>
              </p:blipFill>
              <p:spPr>
                <a:xfrm>
                  <a:off x="5077998" y="2293803"/>
                  <a:ext cx="16956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6" name="Ink 75">
                  <a:extLst>
                    <a:ext uri="{FF2B5EF4-FFF2-40B4-BE49-F238E27FC236}">
                      <a16:creationId xmlns:a16="http://schemas.microsoft.com/office/drawing/2014/main" id="{3EC0CC63-F722-F84C-8A8F-7CB631D95E45}"/>
                    </a:ext>
                  </a:extLst>
                </p14:cNvPr>
                <p14:cNvContentPartPr/>
                <p14:nvPr/>
              </p14:nvContentPartPr>
              <p14:xfrm>
                <a:off x="5352678" y="2455443"/>
                <a:ext cx="196560" cy="28080"/>
              </p14:xfrm>
            </p:contentPart>
          </mc:Choice>
          <mc:Fallback xmlns="">
            <p:pic>
              <p:nvPicPr>
                <p:cNvPr id="76" name="Ink 75">
                  <a:extLst>
                    <a:ext uri="{FF2B5EF4-FFF2-40B4-BE49-F238E27FC236}">
                      <a16:creationId xmlns:a16="http://schemas.microsoft.com/office/drawing/2014/main" id="{3EC0CC63-F722-F84C-8A8F-7CB631D95E45}"/>
                    </a:ext>
                  </a:extLst>
                </p:cNvPr>
                <p:cNvPicPr/>
                <p:nvPr/>
              </p:nvPicPr>
              <p:blipFill>
                <a:blip r:embed="rId120"/>
                <a:stretch>
                  <a:fillRect/>
                </a:stretch>
              </p:blipFill>
              <p:spPr>
                <a:xfrm>
                  <a:off x="5345118" y="2447883"/>
                  <a:ext cx="21168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77" name="Ink 76">
                  <a:extLst>
                    <a:ext uri="{FF2B5EF4-FFF2-40B4-BE49-F238E27FC236}">
                      <a16:creationId xmlns:a16="http://schemas.microsoft.com/office/drawing/2014/main" id="{FB9DBA52-F767-C04F-999A-88AE5F078B5E}"/>
                    </a:ext>
                  </a:extLst>
                </p14:cNvPr>
                <p14:cNvContentPartPr/>
                <p14:nvPr/>
              </p14:nvContentPartPr>
              <p14:xfrm>
                <a:off x="5434758" y="2537523"/>
                <a:ext cx="133920" cy="9000"/>
              </p14:xfrm>
            </p:contentPart>
          </mc:Choice>
          <mc:Fallback xmlns="">
            <p:pic>
              <p:nvPicPr>
                <p:cNvPr id="77" name="Ink 76">
                  <a:extLst>
                    <a:ext uri="{FF2B5EF4-FFF2-40B4-BE49-F238E27FC236}">
                      <a16:creationId xmlns:a16="http://schemas.microsoft.com/office/drawing/2014/main" id="{FB9DBA52-F767-C04F-999A-88AE5F078B5E}"/>
                    </a:ext>
                  </a:extLst>
                </p:cNvPr>
                <p:cNvPicPr/>
                <p:nvPr/>
              </p:nvPicPr>
              <p:blipFill>
                <a:blip r:embed="rId122"/>
                <a:stretch>
                  <a:fillRect/>
                </a:stretch>
              </p:blipFill>
              <p:spPr>
                <a:xfrm>
                  <a:off x="5427198" y="2529963"/>
                  <a:ext cx="149040" cy="24120"/>
                </a:xfrm>
                <a:prstGeom prst="rect">
                  <a:avLst/>
                </a:prstGeom>
              </p:spPr>
            </p:pic>
          </mc:Fallback>
        </mc:AlternateContent>
      </p:grpSp>
      <p:grpSp>
        <p:nvGrpSpPr>
          <p:cNvPr id="82" name="Group 81">
            <a:extLst>
              <a:ext uri="{FF2B5EF4-FFF2-40B4-BE49-F238E27FC236}">
                <a16:creationId xmlns:a16="http://schemas.microsoft.com/office/drawing/2014/main" id="{DD124B22-651D-0042-98E0-37D023F17D34}"/>
              </a:ext>
            </a:extLst>
          </p:cNvPr>
          <p:cNvGrpSpPr/>
          <p:nvPr/>
        </p:nvGrpSpPr>
        <p:grpSpPr>
          <a:xfrm>
            <a:off x="5859918" y="2119203"/>
            <a:ext cx="622080" cy="1266120"/>
            <a:chOff x="5859918" y="2119203"/>
            <a:chExt cx="622080" cy="1266120"/>
          </a:xfrm>
        </p:grpSpPr>
        <mc:AlternateContent xmlns:mc="http://schemas.openxmlformats.org/markup-compatibility/2006" xmlns:p14="http://schemas.microsoft.com/office/powerpoint/2010/main">
          <mc:Choice Requires="p14">
            <p:contentPart p14:bwMode="auto" r:id="rId123">
              <p14:nvContentPartPr>
                <p14:cNvPr id="79" name="Ink 78">
                  <a:extLst>
                    <a:ext uri="{FF2B5EF4-FFF2-40B4-BE49-F238E27FC236}">
                      <a16:creationId xmlns:a16="http://schemas.microsoft.com/office/drawing/2014/main" id="{E19F1EB4-749B-C546-A01E-790A5DB94179}"/>
                    </a:ext>
                  </a:extLst>
                </p14:cNvPr>
                <p14:cNvContentPartPr/>
                <p14:nvPr/>
              </p14:nvContentPartPr>
              <p14:xfrm>
                <a:off x="5859918" y="2119203"/>
                <a:ext cx="256680" cy="1073880"/>
              </p14:xfrm>
            </p:contentPart>
          </mc:Choice>
          <mc:Fallback xmlns="">
            <p:pic>
              <p:nvPicPr>
                <p:cNvPr id="79" name="Ink 78">
                  <a:extLst>
                    <a:ext uri="{FF2B5EF4-FFF2-40B4-BE49-F238E27FC236}">
                      <a16:creationId xmlns:a16="http://schemas.microsoft.com/office/drawing/2014/main" id="{E19F1EB4-749B-C546-A01E-790A5DB94179}"/>
                    </a:ext>
                  </a:extLst>
                </p:cNvPr>
                <p:cNvPicPr/>
                <p:nvPr/>
              </p:nvPicPr>
              <p:blipFill>
                <a:blip r:embed="rId124"/>
                <a:stretch>
                  <a:fillRect/>
                </a:stretch>
              </p:blipFill>
              <p:spPr>
                <a:xfrm>
                  <a:off x="5852358" y="2111643"/>
                  <a:ext cx="271800" cy="10890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80" name="Ink 79">
                  <a:extLst>
                    <a:ext uri="{FF2B5EF4-FFF2-40B4-BE49-F238E27FC236}">
                      <a16:creationId xmlns:a16="http://schemas.microsoft.com/office/drawing/2014/main" id="{D158003B-3630-8D4A-9FEC-4981324E1AB3}"/>
                    </a:ext>
                  </a:extLst>
                </p14:cNvPr>
                <p14:cNvContentPartPr/>
                <p14:nvPr/>
              </p14:nvContentPartPr>
              <p14:xfrm>
                <a:off x="6127038" y="3052323"/>
                <a:ext cx="165960" cy="148680"/>
              </p14:xfrm>
            </p:contentPart>
          </mc:Choice>
          <mc:Fallback xmlns="">
            <p:pic>
              <p:nvPicPr>
                <p:cNvPr id="80" name="Ink 79">
                  <a:extLst>
                    <a:ext uri="{FF2B5EF4-FFF2-40B4-BE49-F238E27FC236}">
                      <a16:creationId xmlns:a16="http://schemas.microsoft.com/office/drawing/2014/main" id="{D158003B-3630-8D4A-9FEC-4981324E1AB3}"/>
                    </a:ext>
                  </a:extLst>
                </p:cNvPr>
                <p:cNvPicPr/>
                <p:nvPr/>
              </p:nvPicPr>
              <p:blipFill>
                <a:blip r:embed="rId126"/>
                <a:stretch>
                  <a:fillRect/>
                </a:stretch>
              </p:blipFill>
              <p:spPr>
                <a:xfrm>
                  <a:off x="6119478" y="3044763"/>
                  <a:ext cx="18108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81" name="Ink 80">
                  <a:extLst>
                    <a:ext uri="{FF2B5EF4-FFF2-40B4-BE49-F238E27FC236}">
                      <a16:creationId xmlns:a16="http://schemas.microsoft.com/office/drawing/2014/main" id="{955B713F-CAB4-8349-A0EB-E779DE88085B}"/>
                    </a:ext>
                  </a:extLst>
                </p14:cNvPr>
                <p14:cNvContentPartPr/>
                <p14:nvPr/>
              </p14:nvContentPartPr>
              <p14:xfrm>
                <a:off x="6350598" y="3277323"/>
                <a:ext cx="131400" cy="108000"/>
              </p14:xfrm>
            </p:contentPart>
          </mc:Choice>
          <mc:Fallback xmlns="">
            <p:pic>
              <p:nvPicPr>
                <p:cNvPr id="81" name="Ink 80">
                  <a:extLst>
                    <a:ext uri="{FF2B5EF4-FFF2-40B4-BE49-F238E27FC236}">
                      <a16:creationId xmlns:a16="http://schemas.microsoft.com/office/drawing/2014/main" id="{955B713F-CAB4-8349-A0EB-E779DE88085B}"/>
                    </a:ext>
                  </a:extLst>
                </p:cNvPr>
                <p:cNvPicPr/>
                <p:nvPr/>
              </p:nvPicPr>
              <p:blipFill>
                <a:blip r:embed="rId128"/>
                <a:stretch>
                  <a:fillRect/>
                </a:stretch>
              </p:blipFill>
              <p:spPr>
                <a:xfrm>
                  <a:off x="6343038" y="3269763"/>
                  <a:ext cx="146520" cy="123120"/>
                </a:xfrm>
                <a:prstGeom prst="rect">
                  <a:avLst/>
                </a:prstGeom>
              </p:spPr>
            </p:pic>
          </mc:Fallback>
        </mc:AlternateContent>
      </p:grpSp>
      <p:grpSp>
        <p:nvGrpSpPr>
          <p:cNvPr id="87" name="Group 86">
            <a:extLst>
              <a:ext uri="{FF2B5EF4-FFF2-40B4-BE49-F238E27FC236}">
                <a16:creationId xmlns:a16="http://schemas.microsoft.com/office/drawing/2014/main" id="{90746124-7724-5941-9150-9F29EF9CFC0A}"/>
              </a:ext>
            </a:extLst>
          </p:cNvPr>
          <p:cNvGrpSpPr/>
          <p:nvPr/>
        </p:nvGrpSpPr>
        <p:grpSpPr>
          <a:xfrm>
            <a:off x="6713118" y="3112803"/>
            <a:ext cx="307800" cy="174600"/>
            <a:chOff x="6713118" y="3112803"/>
            <a:chExt cx="307800" cy="174600"/>
          </a:xfrm>
        </p:grpSpPr>
        <mc:AlternateContent xmlns:mc="http://schemas.openxmlformats.org/markup-compatibility/2006" xmlns:p14="http://schemas.microsoft.com/office/powerpoint/2010/main">
          <mc:Choice Requires="p14">
            <p:contentPart p14:bwMode="auto" r:id="rId129">
              <p14:nvContentPartPr>
                <p14:cNvPr id="83" name="Ink 82">
                  <a:extLst>
                    <a:ext uri="{FF2B5EF4-FFF2-40B4-BE49-F238E27FC236}">
                      <a16:creationId xmlns:a16="http://schemas.microsoft.com/office/drawing/2014/main" id="{2E8B6D68-D074-D940-97AF-4A2373B90D3E}"/>
                    </a:ext>
                  </a:extLst>
                </p14:cNvPr>
                <p14:cNvContentPartPr/>
                <p14:nvPr/>
              </p14:nvContentPartPr>
              <p14:xfrm>
                <a:off x="6713118" y="3112803"/>
                <a:ext cx="26640" cy="174600"/>
              </p14:xfrm>
            </p:contentPart>
          </mc:Choice>
          <mc:Fallback xmlns="">
            <p:pic>
              <p:nvPicPr>
                <p:cNvPr id="83" name="Ink 82">
                  <a:extLst>
                    <a:ext uri="{FF2B5EF4-FFF2-40B4-BE49-F238E27FC236}">
                      <a16:creationId xmlns:a16="http://schemas.microsoft.com/office/drawing/2014/main" id="{2E8B6D68-D074-D940-97AF-4A2373B90D3E}"/>
                    </a:ext>
                  </a:extLst>
                </p:cNvPr>
                <p:cNvPicPr/>
                <p:nvPr/>
              </p:nvPicPr>
              <p:blipFill>
                <a:blip r:embed="rId130"/>
                <a:stretch>
                  <a:fillRect/>
                </a:stretch>
              </p:blipFill>
              <p:spPr>
                <a:xfrm>
                  <a:off x="6705918" y="3105243"/>
                  <a:ext cx="4176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4" name="Ink 83">
                  <a:extLst>
                    <a:ext uri="{FF2B5EF4-FFF2-40B4-BE49-F238E27FC236}">
                      <a16:creationId xmlns:a16="http://schemas.microsoft.com/office/drawing/2014/main" id="{2188621E-EE41-9248-871E-887E72493E7F}"/>
                    </a:ext>
                  </a:extLst>
                </p14:cNvPr>
                <p14:cNvContentPartPr/>
                <p14:nvPr/>
              </p14:nvContentPartPr>
              <p14:xfrm>
                <a:off x="6852798" y="3153843"/>
                <a:ext cx="8280" cy="119160"/>
              </p14:xfrm>
            </p:contentPart>
          </mc:Choice>
          <mc:Fallback xmlns="">
            <p:pic>
              <p:nvPicPr>
                <p:cNvPr id="84" name="Ink 83">
                  <a:extLst>
                    <a:ext uri="{FF2B5EF4-FFF2-40B4-BE49-F238E27FC236}">
                      <a16:creationId xmlns:a16="http://schemas.microsoft.com/office/drawing/2014/main" id="{2188621E-EE41-9248-871E-887E72493E7F}"/>
                    </a:ext>
                  </a:extLst>
                </p:cNvPr>
                <p:cNvPicPr/>
                <p:nvPr/>
              </p:nvPicPr>
              <p:blipFill>
                <a:blip r:embed="rId132"/>
                <a:stretch>
                  <a:fillRect/>
                </a:stretch>
              </p:blipFill>
              <p:spPr>
                <a:xfrm>
                  <a:off x="6845238" y="3146283"/>
                  <a:ext cx="2340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5" name="Ink 84">
                  <a:extLst>
                    <a:ext uri="{FF2B5EF4-FFF2-40B4-BE49-F238E27FC236}">
                      <a16:creationId xmlns:a16="http://schemas.microsoft.com/office/drawing/2014/main" id="{BCE884CE-1B7B-9645-B61E-7EBBCD11D395}"/>
                    </a:ext>
                  </a:extLst>
                </p14:cNvPr>
                <p14:cNvContentPartPr/>
                <p14:nvPr/>
              </p14:nvContentPartPr>
              <p14:xfrm>
                <a:off x="6862878" y="3117483"/>
                <a:ext cx="158040" cy="26640"/>
              </p14:xfrm>
            </p:contentPart>
          </mc:Choice>
          <mc:Fallback xmlns="">
            <p:pic>
              <p:nvPicPr>
                <p:cNvPr id="85" name="Ink 84">
                  <a:extLst>
                    <a:ext uri="{FF2B5EF4-FFF2-40B4-BE49-F238E27FC236}">
                      <a16:creationId xmlns:a16="http://schemas.microsoft.com/office/drawing/2014/main" id="{BCE884CE-1B7B-9645-B61E-7EBBCD11D395}"/>
                    </a:ext>
                  </a:extLst>
                </p:cNvPr>
                <p:cNvPicPr/>
                <p:nvPr/>
              </p:nvPicPr>
              <p:blipFill>
                <a:blip r:embed="rId134"/>
                <a:stretch>
                  <a:fillRect/>
                </a:stretch>
              </p:blipFill>
              <p:spPr>
                <a:xfrm>
                  <a:off x="6855318" y="3109923"/>
                  <a:ext cx="17316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86" name="Ink 85">
                  <a:extLst>
                    <a:ext uri="{FF2B5EF4-FFF2-40B4-BE49-F238E27FC236}">
                      <a16:creationId xmlns:a16="http://schemas.microsoft.com/office/drawing/2014/main" id="{361D51D1-51D4-214F-9DD4-DA7C19057FB6}"/>
                    </a:ext>
                  </a:extLst>
                </p14:cNvPr>
                <p14:cNvContentPartPr/>
                <p14:nvPr/>
              </p14:nvContentPartPr>
              <p14:xfrm>
                <a:off x="6893838" y="3195243"/>
                <a:ext cx="125640" cy="5400"/>
              </p14:xfrm>
            </p:contentPart>
          </mc:Choice>
          <mc:Fallback xmlns="">
            <p:pic>
              <p:nvPicPr>
                <p:cNvPr id="86" name="Ink 85">
                  <a:extLst>
                    <a:ext uri="{FF2B5EF4-FFF2-40B4-BE49-F238E27FC236}">
                      <a16:creationId xmlns:a16="http://schemas.microsoft.com/office/drawing/2014/main" id="{361D51D1-51D4-214F-9DD4-DA7C19057FB6}"/>
                    </a:ext>
                  </a:extLst>
                </p:cNvPr>
                <p:cNvPicPr/>
                <p:nvPr/>
              </p:nvPicPr>
              <p:blipFill>
                <a:blip r:embed="rId136"/>
                <a:stretch>
                  <a:fillRect/>
                </a:stretch>
              </p:blipFill>
              <p:spPr>
                <a:xfrm>
                  <a:off x="6886278" y="3187683"/>
                  <a:ext cx="140760" cy="20520"/>
                </a:xfrm>
                <a:prstGeom prst="rect">
                  <a:avLst/>
                </a:prstGeom>
              </p:spPr>
            </p:pic>
          </mc:Fallback>
        </mc:AlternateContent>
      </p:grpSp>
      <p:grpSp>
        <p:nvGrpSpPr>
          <p:cNvPr id="92" name="Group 91">
            <a:extLst>
              <a:ext uri="{FF2B5EF4-FFF2-40B4-BE49-F238E27FC236}">
                <a16:creationId xmlns:a16="http://schemas.microsoft.com/office/drawing/2014/main" id="{7395B504-C38B-654C-BBA4-5EEFA1832E6F}"/>
              </a:ext>
            </a:extLst>
          </p:cNvPr>
          <p:cNvGrpSpPr/>
          <p:nvPr/>
        </p:nvGrpSpPr>
        <p:grpSpPr>
          <a:xfrm>
            <a:off x="7263198" y="3112803"/>
            <a:ext cx="834840" cy="318240"/>
            <a:chOff x="7263198" y="3112803"/>
            <a:chExt cx="834840" cy="318240"/>
          </a:xfrm>
        </p:grpSpPr>
        <mc:AlternateContent xmlns:mc="http://schemas.openxmlformats.org/markup-compatibility/2006" xmlns:p14="http://schemas.microsoft.com/office/powerpoint/2010/main">
          <mc:Choice Requires="p14">
            <p:contentPart p14:bwMode="auto" r:id="rId137">
              <p14:nvContentPartPr>
                <p14:cNvPr id="88" name="Ink 87">
                  <a:extLst>
                    <a:ext uri="{FF2B5EF4-FFF2-40B4-BE49-F238E27FC236}">
                      <a16:creationId xmlns:a16="http://schemas.microsoft.com/office/drawing/2014/main" id="{0F8B6CC5-8171-C741-A668-E2BF4F7B58E7}"/>
                    </a:ext>
                  </a:extLst>
                </p14:cNvPr>
                <p14:cNvContentPartPr/>
                <p14:nvPr/>
              </p14:nvContentPartPr>
              <p14:xfrm>
                <a:off x="7263198" y="3143763"/>
                <a:ext cx="134280" cy="146160"/>
              </p14:xfrm>
            </p:contentPart>
          </mc:Choice>
          <mc:Fallback xmlns="">
            <p:pic>
              <p:nvPicPr>
                <p:cNvPr id="88" name="Ink 87">
                  <a:extLst>
                    <a:ext uri="{FF2B5EF4-FFF2-40B4-BE49-F238E27FC236}">
                      <a16:creationId xmlns:a16="http://schemas.microsoft.com/office/drawing/2014/main" id="{0F8B6CC5-8171-C741-A668-E2BF4F7B58E7}"/>
                    </a:ext>
                  </a:extLst>
                </p:cNvPr>
                <p:cNvPicPr/>
                <p:nvPr/>
              </p:nvPicPr>
              <p:blipFill>
                <a:blip r:embed="rId138"/>
                <a:stretch>
                  <a:fillRect/>
                </a:stretch>
              </p:blipFill>
              <p:spPr>
                <a:xfrm>
                  <a:off x="7255638" y="3136203"/>
                  <a:ext cx="14940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89" name="Ink 88">
                  <a:extLst>
                    <a:ext uri="{FF2B5EF4-FFF2-40B4-BE49-F238E27FC236}">
                      <a16:creationId xmlns:a16="http://schemas.microsoft.com/office/drawing/2014/main" id="{F96D4D23-BB27-1844-9278-65531989281B}"/>
                    </a:ext>
                  </a:extLst>
                </p14:cNvPr>
                <p14:cNvContentPartPr/>
                <p14:nvPr/>
              </p14:nvContentPartPr>
              <p14:xfrm>
                <a:off x="7263558" y="3112803"/>
                <a:ext cx="169920" cy="204480"/>
              </p14:xfrm>
            </p:contentPart>
          </mc:Choice>
          <mc:Fallback xmlns="">
            <p:pic>
              <p:nvPicPr>
                <p:cNvPr id="89" name="Ink 88">
                  <a:extLst>
                    <a:ext uri="{FF2B5EF4-FFF2-40B4-BE49-F238E27FC236}">
                      <a16:creationId xmlns:a16="http://schemas.microsoft.com/office/drawing/2014/main" id="{F96D4D23-BB27-1844-9278-65531989281B}"/>
                    </a:ext>
                  </a:extLst>
                </p:cNvPr>
                <p:cNvPicPr/>
                <p:nvPr/>
              </p:nvPicPr>
              <p:blipFill>
                <a:blip r:embed="rId140"/>
                <a:stretch>
                  <a:fillRect/>
                </a:stretch>
              </p:blipFill>
              <p:spPr>
                <a:xfrm>
                  <a:off x="7255998" y="3105243"/>
                  <a:ext cx="18504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0" name="Ink 89">
                  <a:extLst>
                    <a:ext uri="{FF2B5EF4-FFF2-40B4-BE49-F238E27FC236}">
                      <a16:creationId xmlns:a16="http://schemas.microsoft.com/office/drawing/2014/main" id="{74CA8B7A-E600-BF40-B38E-CA74FB3DF6D0}"/>
                    </a:ext>
                  </a:extLst>
                </p14:cNvPr>
                <p14:cNvContentPartPr/>
                <p14:nvPr/>
              </p14:nvContentPartPr>
              <p14:xfrm>
                <a:off x="7582158" y="3205323"/>
                <a:ext cx="142920" cy="151200"/>
              </p14:xfrm>
            </p:contentPart>
          </mc:Choice>
          <mc:Fallback xmlns="">
            <p:pic>
              <p:nvPicPr>
                <p:cNvPr id="90" name="Ink 89">
                  <a:extLst>
                    <a:ext uri="{FF2B5EF4-FFF2-40B4-BE49-F238E27FC236}">
                      <a16:creationId xmlns:a16="http://schemas.microsoft.com/office/drawing/2014/main" id="{74CA8B7A-E600-BF40-B38E-CA74FB3DF6D0}"/>
                    </a:ext>
                  </a:extLst>
                </p:cNvPr>
                <p:cNvPicPr/>
                <p:nvPr/>
              </p:nvPicPr>
              <p:blipFill>
                <a:blip r:embed="rId142"/>
                <a:stretch>
                  <a:fillRect/>
                </a:stretch>
              </p:blipFill>
              <p:spPr>
                <a:xfrm>
                  <a:off x="7574598" y="3197763"/>
                  <a:ext cx="15768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1" name="Ink 90">
                  <a:extLst>
                    <a:ext uri="{FF2B5EF4-FFF2-40B4-BE49-F238E27FC236}">
                      <a16:creationId xmlns:a16="http://schemas.microsoft.com/office/drawing/2014/main" id="{95A3C2CA-2817-A043-8637-12899AB1E3A9}"/>
                    </a:ext>
                  </a:extLst>
                </p14:cNvPr>
                <p14:cNvContentPartPr/>
                <p14:nvPr/>
              </p14:nvContentPartPr>
              <p14:xfrm>
                <a:off x="7888158" y="3113523"/>
                <a:ext cx="209880" cy="317520"/>
              </p14:xfrm>
            </p:contentPart>
          </mc:Choice>
          <mc:Fallback xmlns="">
            <p:pic>
              <p:nvPicPr>
                <p:cNvPr id="91" name="Ink 90">
                  <a:extLst>
                    <a:ext uri="{FF2B5EF4-FFF2-40B4-BE49-F238E27FC236}">
                      <a16:creationId xmlns:a16="http://schemas.microsoft.com/office/drawing/2014/main" id="{95A3C2CA-2817-A043-8637-12899AB1E3A9}"/>
                    </a:ext>
                  </a:extLst>
                </p:cNvPr>
                <p:cNvPicPr/>
                <p:nvPr/>
              </p:nvPicPr>
              <p:blipFill>
                <a:blip r:embed="rId144"/>
                <a:stretch>
                  <a:fillRect/>
                </a:stretch>
              </p:blipFill>
              <p:spPr>
                <a:xfrm>
                  <a:off x="7880598" y="3105963"/>
                  <a:ext cx="225000" cy="332640"/>
                </a:xfrm>
                <a:prstGeom prst="rect">
                  <a:avLst/>
                </a:prstGeom>
              </p:spPr>
            </p:pic>
          </mc:Fallback>
        </mc:AlternateContent>
      </p:grpSp>
      <p:grpSp>
        <p:nvGrpSpPr>
          <p:cNvPr id="95" name="Group 94">
            <a:extLst>
              <a:ext uri="{FF2B5EF4-FFF2-40B4-BE49-F238E27FC236}">
                <a16:creationId xmlns:a16="http://schemas.microsoft.com/office/drawing/2014/main" id="{CC8B9CED-7564-864B-B61A-2CE6F142E716}"/>
              </a:ext>
            </a:extLst>
          </p:cNvPr>
          <p:cNvGrpSpPr/>
          <p:nvPr/>
        </p:nvGrpSpPr>
        <p:grpSpPr>
          <a:xfrm>
            <a:off x="6184998" y="2213163"/>
            <a:ext cx="359640" cy="261720"/>
            <a:chOff x="6184998" y="2213163"/>
            <a:chExt cx="359640" cy="261720"/>
          </a:xfrm>
        </p:grpSpPr>
        <mc:AlternateContent xmlns:mc="http://schemas.openxmlformats.org/markup-compatibility/2006" xmlns:p14="http://schemas.microsoft.com/office/powerpoint/2010/main">
          <mc:Choice Requires="p14">
            <p:contentPart p14:bwMode="auto" r:id="rId145">
              <p14:nvContentPartPr>
                <p14:cNvPr id="93" name="Ink 92">
                  <a:extLst>
                    <a:ext uri="{FF2B5EF4-FFF2-40B4-BE49-F238E27FC236}">
                      <a16:creationId xmlns:a16="http://schemas.microsoft.com/office/drawing/2014/main" id="{4F63D32D-8195-8647-8801-99FF5BA9C752}"/>
                    </a:ext>
                  </a:extLst>
                </p14:cNvPr>
                <p14:cNvContentPartPr/>
                <p14:nvPr/>
              </p14:nvContentPartPr>
              <p14:xfrm>
                <a:off x="6184998" y="2213163"/>
                <a:ext cx="210240" cy="261720"/>
              </p14:xfrm>
            </p:contentPart>
          </mc:Choice>
          <mc:Fallback xmlns="">
            <p:pic>
              <p:nvPicPr>
                <p:cNvPr id="93" name="Ink 92">
                  <a:extLst>
                    <a:ext uri="{FF2B5EF4-FFF2-40B4-BE49-F238E27FC236}">
                      <a16:creationId xmlns:a16="http://schemas.microsoft.com/office/drawing/2014/main" id="{4F63D32D-8195-8647-8801-99FF5BA9C752}"/>
                    </a:ext>
                  </a:extLst>
                </p:cNvPr>
                <p:cNvPicPr/>
                <p:nvPr/>
              </p:nvPicPr>
              <p:blipFill>
                <a:blip r:embed="rId146"/>
                <a:stretch>
                  <a:fillRect/>
                </a:stretch>
              </p:blipFill>
              <p:spPr>
                <a:xfrm>
                  <a:off x="6177438" y="2205603"/>
                  <a:ext cx="22536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94" name="Ink 93">
                  <a:extLst>
                    <a:ext uri="{FF2B5EF4-FFF2-40B4-BE49-F238E27FC236}">
                      <a16:creationId xmlns:a16="http://schemas.microsoft.com/office/drawing/2014/main" id="{E180F041-D80E-8C4C-B09C-7EFB16679542}"/>
                    </a:ext>
                  </a:extLst>
                </p14:cNvPr>
                <p14:cNvContentPartPr/>
                <p14:nvPr/>
              </p14:nvContentPartPr>
              <p14:xfrm>
                <a:off x="6460398" y="2394963"/>
                <a:ext cx="84240" cy="63720"/>
              </p14:xfrm>
            </p:contentPart>
          </mc:Choice>
          <mc:Fallback xmlns="">
            <p:pic>
              <p:nvPicPr>
                <p:cNvPr id="94" name="Ink 93">
                  <a:extLst>
                    <a:ext uri="{FF2B5EF4-FFF2-40B4-BE49-F238E27FC236}">
                      <a16:creationId xmlns:a16="http://schemas.microsoft.com/office/drawing/2014/main" id="{E180F041-D80E-8C4C-B09C-7EFB16679542}"/>
                    </a:ext>
                  </a:extLst>
                </p:cNvPr>
                <p:cNvPicPr/>
                <p:nvPr/>
              </p:nvPicPr>
              <p:blipFill>
                <a:blip r:embed="rId148"/>
                <a:stretch>
                  <a:fillRect/>
                </a:stretch>
              </p:blipFill>
              <p:spPr>
                <a:xfrm>
                  <a:off x="6452838" y="2387403"/>
                  <a:ext cx="99360" cy="78480"/>
                </a:xfrm>
                <a:prstGeom prst="rect">
                  <a:avLst/>
                </a:prstGeom>
              </p:spPr>
            </p:pic>
          </mc:Fallback>
        </mc:AlternateContent>
      </p:grpSp>
      <p:grpSp>
        <p:nvGrpSpPr>
          <p:cNvPr id="107" name="Group 106">
            <a:extLst>
              <a:ext uri="{FF2B5EF4-FFF2-40B4-BE49-F238E27FC236}">
                <a16:creationId xmlns:a16="http://schemas.microsoft.com/office/drawing/2014/main" id="{E78BB436-FDB5-7A4E-A6D7-B012B2740736}"/>
              </a:ext>
            </a:extLst>
          </p:cNvPr>
          <p:cNvGrpSpPr/>
          <p:nvPr/>
        </p:nvGrpSpPr>
        <p:grpSpPr>
          <a:xfrm>
            <a:off x="6612678" y="2166723"/>
            <a:ext cx="1268640" cy="597960"/>
            <a:chOff x="6612678" y="2166723"/>
            <a:chExt cx="1268640" cy="597960"/>
          </a:xfrm>
        </p:grpSpPr>
        <mc:AlternateContent xmlns:mc="http://schemas.openxmlformats.org/markup-compatibility/2006" xmlns:p14="http://schemas.microsoft.com/office/powerpoint/2010/main">
          <mc:Choice Requires="p14">
            <p:contentPart p14:bwMode="auto" r:id="rId149">
              <p14:nvContentPartPr>
                <p14:cNvPr id="96" name="Ink 95">
                  <a:extLst>
                    <a:ext uri="{FF2B5EF4-FFF2-40B4-BE49-F238E27FC236}">
                      <a16:creationId xmlns:a16="http://schemas.microsoft.com/office/drawing/2014/main" id="{DD40DD50-1632-5C41-AABB-9BD2632ED89D}"/>
                    </a:ext>
                  </a:extLst>
                </p14:cNvPr>
                <p14:cNvContentPartPr/>
                <p14:nvPr/>
              </p14:nvContentPartPr>
              <p14:xfrm>
                <a:off x="6612678" y="2166723"/>
                <a:ext cx="109080" cy="375480"/>
              </p14:xfrm>
            </p:contentPart>
          </mc:Choice>
          <mc:Fallback xmlns="">
            <p:pic>
              <p:nvPicPr>
                <p:cNvPr id="96" name="Ink 95">
                  <a:extLst>
                    <a:ext uri="{FF2B5EF4-FFF2-40B4-BE49-F238E27FC236}">
                      <a16:creationId xmlns:a16="http://schemas.microsoft.com/office/drawing/2014/main" id="{DD40DD50-1632-5C41-AABB-9BD2632ED89D}"/>
                    </a:ext>
                  </a:extLst>
                </p:cNvPr>
                <p:cNvPicPr/>
                <p:nvPr/>
              </p:nvPicPr>
              <p:blipFill>
                <a:blip r:embed="rId150"/>
                <a:stretch>
                  <a:fillRect/>
                </a:stretch>
              </p:blipFill>
              <p:spPr>
                <a:xfrm>
                  <a:off x="6605118" y="2159163"/>
                  <a:ext cx="124200" cy="39060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97" name="Ink 96">
                  <a:extLst>
                    <a:ext uri="{FF2B5EF4-FFF2-40B4-BE49-F238E27FC236}">
                      <a16:creationId xmlns:a16="http://schemas.microsoft.com/office/drawing/2014/main" id="{19C05D4E-F2D0-1E40-A9F4-9A2F7877B4DD}"/>
                    </a:ext>
                  </a:extLst>
                </p14:cNvPr>
                <p14:cNvContentPartPr/>
                <p14:nvPr/>
              </p14:nvContentPartPr>
              <p14:xfrm>
                <a:off x="6795918" y="2290923"/>
                <a:ext cx="15840" cy="182880"/>
              </p14:xfrm>
            </p:contentPart>
          </mc:Choice>
          <mc:Fallback xmlns="">
            <p:pic>
              <p:nvPicPr>
                <p:cNvPr id="97" name="Ink 96">
                  <a:extLst>
                    <a:ext uri="{FF2B5EF4-FFF2-40B4-BE49-F238E27FC236}">
                      <a16:creationId xmlns:a16="http://schemas.microsoft.com/office/drawing/2014/main" id="{19C05D4E-F2D0-1E40-A9F4-9A2F7877B4DD}"/>
                    </a:ext>
                  </a:extLst>
                </p:cNvPr>
                <p:cNvPicPr/>
                <p:nvPr/>
              </p:nvPicPr>
              <p:blipFill>
                <a:blip r:embed="rId152"/>
                <a:stretch>
                  <a:fillRect/>
                </a:stretch>
              </p:blipFill>
              <p:spPr>
                <a:xfrm>
                  <a:off x="6788358" y="2283363"/>
                  <a:ext cx="3096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98" name="Ink 97">
                  <a:extLst>
                    <a:ext uri="{FF2B5EF4-FFF2-40B4-BE49-F238E27FC236}">
                      <a16:creationId xmlns:a16="http://schemas.microsoft.com/office/drawing/2014/main" id="{CE889EE5-1BFA-3944-99D6-DE982EC86B96}"/>
                    </a:ext>
                  </a:extLst>
                </p14:cNvPr>
                <p14:cNvContentPartPr/>
                <p14:nvPr/>
              </p14:nvContentPartPr>
              <p14:xfrm>
                <a:off x="6975918" y="2356803"/>
                <a:ext cx="221040" cy="23040"/>
              </p14:xfrm>
            </p:contentPart>
          </mc:Choice>
          <mc:Fallback xmlns="">
            <p:pic>
              <p:nvPicPr>
                <p:cNvPr id="98" name="Ink 97">
                  <a:extLst>
                    <a:ext uri="{FF2B5EF4-FFF2-40B4-BE49-F238E27FC236}">
                      <a16:creationId xmlns:a16="http://schemas.microsoft.com/office/drawing/2014/main" id="{CE889EE5-1BFA-3944-99D6-DE982EC86B96}"/>
                    </a:ext>
                  </a:extLst>
                </p:cNvPr>
                <p:cNvPicPr/>
                <p:nvPr/>
              </p:nvPicPr>
              <p:blipFill>
                <a:blip r:embed="rId154"/>
                <a:stretch>
                  <a:fillRect/>
                </a:stretch>
              </p:blipFill>
              <p:spPr>
                <a:xfrm>
                  <a:off x="6968358" y="2349243"/>
                  <a:ext cx="23616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00" name="Ink 99">
                  <a:extLst>
                    <a:ext uri="{FF2B5EF4-FFF2-40B4-BE49-F238E27FC236}">
                      <a16:creationId xmlns:a16="http://schemas.microsoft.com/office/drawing/2014/main" id="{341F9A24-FCC3-8545-83DC-8FB5C0BC23E3}"/>
                    </a:ext>
                  </a:extLst>
                </p14:cNvPr>
                <p14:cNvContentPartPr/>
                <p14:nvPr/>
              </p14:nvContentPartPr>
              <p14:xfrm>
                <a:off x="7375158" y="2167803"/>
                <a:ext cx="155880" cy="129600"/>
              </p14:xfrm>
            </p:contentPart>
          </mc:Choice>
          <mc:Fallback xmlns="">
            <p:pic>
              <p:nvPicPr>
                <p:cNvPr id="100" name="Ink 99">
                  <a:extLst>
                    <a:ext uri="{FF2B5EF4-FFF2-40B4-BE49-F238E27FC236}">
                      <a16:creationId xmlns:a16="http://schemas.microsoft.com/office/drawing/2014/main" id="{341F9A24-FCC3-8545-83DC-8FB5C0BC23E3}"/>
                    </a:ext>
                  </a:extLst>
                </p:cNvPr>
                <p:cNvPicPr/>
                <p:nvPr/>
              </p:nvPicPr>
              <p:blipFill>
                <a:blip r:embed="rId156"/>
                <a:stretch>
                  <a:fillRect/>
                </a:stretch>
              </p:blipFill>
              <p:spPr>
                <a:xfrm>
                  <a:off x="7367598" y="2160243"/>
                  <a:ext cx="17100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01" name="Ink 100">
                  <a:extLst>
                    <a:ext uri="{FF2B5EF4-FFF2-40B4-BE49-F238E27FC236}">
                      <a16:creationId xmlns:a16="http://schemas.microsoft.com/office/drawing/2014/main" id="{15BE3F0B-4922-0C43-B6A4-FFF1FB36E321}"/>
                    </a:ext>
                  </a:extLst>
                </p14:cNvPr>
                <p14:cNvContentPartPr/>
                <p14:nvPr/>
              </p14:nvContentPartPr>
              <p14:xfrm>
                <a:off x="7356078" y="2177883"/>
                <a:ext cx="214200" cy="135360"/>
              </p14:xfrm>
            </p:contentPart>
          </mc:Choice>
          <mc:Fallback xmlns="">
            <p:pic>
              <p:nvPicPr>
                <p:cNvPr id="101" name="Ink 100">
                  <a:extLst>
                    <a:ext uri="{FF2B5EF4-FFF2-40B4-BE49-F238E27FC236}">
                      <a16:creationId xmlns:a16="http://schemas.microsoft.com/office/drawing/2014/main" id="{15BE3F0B-4922-0C43-B6A4-FFF1FB36E321}"/>
                    </a:ext>
                  </a:extLst>
                </p:cNvPr>
                <p:cNvPicPr/>
                <p:nvPr/>
              </p:nvPicPr>
              <p:blipFill>
                <a:blip r:embed="rId158"/>
                <a:stretch>
                  <a:fillRect/>
                </a:stretch>
              </p:blipFill>
              <p:spPr>
                <a:xfrm>
                  <a:off x="7348518" y="2170323"/>
                  <a:ext cx="22932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02" name="Ink 101">
                  <a:extLst>
                    <a:ext uri="{FF2B5EF4-FFF2-40B4-BE49-F238E27FC236}">
                      <a16:creationId xmlns:a16="http://schemas.microsoft.com/office/drawing/2014/main" id="{9C92976E-9ADF-6C4F-BD8A-40292D39EC26}"/>
                    </a:ext>
                  </a:extLst>
                </p14:cNvPr>
                <p14:cNvContentPartPr/>
                <p14:nvPr/>
              </p14:nvContentPartPr>
              <p14:xfrm>
                <a:off x="7325478" y="2414403"/>
                <a:ext cx="275040" cy="42480"/>
              </p14:xfrm>
            </p:contentPart>
          </mc:Choice>
          <mc:Fallback xmlns="">
            <p:pic>
              <p:nvPicPr>
                <p:cNvPr id="102" name="Ink 101">
                  <a:extLst>
                    <a:ext uri="{FF2B5EF4-FFF2-40B4-BE49-F238E27FC236}">
                      <a16:creationId xmlns:a16="http://schemas.microsoft.com/office/drawing/2014/main" id="{9C92976E-9ADF-6C4F-BD8A-40292D39EC26}"/>
                    </a:ext>
                  </a:extLst>
                </p:cNvPr>
                <p:cNvPicPr/>
                <p:nvPr/>
              </p:nvPicPr>
              <p:blipFill>
                <a:blip r:embed="rId160"/>
                <a:stretch>
                  <a:fillRect/>
                </a:stretch>
              </p:blipFill>
              <p:spPr>
                <a:xfrm>
                  <a:off x="7317918" y="2406843"/>
                  <a:ext cx="28980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03" name="Ink 102">
                  <a:extLst>
                    <a:ext uri="{FF2B5EF4-FFF2-40B4-BE49-F238E27FC236}">
                      <a16:creationId xmlns:a16="http://schemas.microsoft.com/office/drawing/2014/main" id="{FA35D521-1AC6-A244-8C45-23B245151550}"/>
                    </a:ext>
                  </a:extLst>
                </p14:cNvPr>
                <p14:cNvContentPartPr/>
                <p14:nvPr/>
              </p14:nvContentPartPr>
              <p14:xfrm>
                <a:off x="7417638" y="2547963"/>
                <a:ext cx="29880" cy="185400"/>
              </p14:xfrm>
            </p:contentPart>
          </mc:Choice>
          <mc:Fallback xmlns="">
            <p:pic>
              <p:nvPicPr>
                <p:cNvPr id="103" name="Ink 102">
                  <a:extLst>
                    <a:ext uri="{FF2B5EF4-FFF2-40B4-BE49-F238E27FC236}">
                      <a16:creationId xmlns:a16="http://schemas.microsoft.com/office/drawing/2014/main" id="{FA35D521-1AC6-A244-8C45-23B245151550}"/>
                    </a:ext>
                  </a:extLst>
                </p:cNvPr>
                <p:cNvPicPr/>
                <p:nvPr/>
              </p:nvPicPr>
              <p:blipFill>
                <a:blip r:embed="rId162"/>
                <a:stretch>
                  <a:fillRect/>
                </a:stretch>
              </p:blipFill>
              <p:spPr>
                <a:xfrm>
                  <a:off x="7410438" y="2540403"/>
                  <a:ext cx="4500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04" name="Ink 103">
                  <a:extLst>
                    <a:ext uri="{FF2B5EF4-FFF2-40B4-BE49-F238E27FC236}">
                      <a16:creationId xmlns:a16="http://schemas.microsoft.com/office/drawing/2014/main" id="{F0D6A1DC-0F67-4442-81A6-60F88D8EDFFD}"/>
                    </a:ext>
                  </a:extLst>
                </p14:cNvPr>
                <p14:cNvContentPartPr/>
                <p14:nvPr/>
              </p14:nvContentPartPr>
              <p14:xfrm>
                <a:off x="7448598" y="2516283"/>
                <a:ext cx="164160" cy="126000"/>
              </p14:xfrm>
            </p:contentPart>
          </mc:Choice>
          <mc:Fallback xmlns="">
            <p:pic>
              <p:nvPicPr>
                <p:cNvPr id="104" name="Ink 103">
                  <a:extLst>
                    <a:ext uri="{FF2B5EF4-FFF2-40B4-BE49-F238E27FC236}">
                      <a16:creationId xmlns:a16="http://schemas.microsoft.com/office/drawing/2014/main" id="{F0D6A1DC-0F67-4442-81A6-60F88D8EDFFD}"/>
                    </a:ext>
                  </a:extLst>
                </p:cNvPr>
                <p:cNvPicPr/>
                <p:nvPr/>
              </p:nvPicPr>
              <p:blipFill>
                <a:blip r:embed="rId164"/>
                <a:stretch>
                  <a:fillRect/>
                </a:stretch>
              </p:blipFill>
              <p:spPr>
                <a:xfrm>
                  <a:off x="7441038" y="2508723"/>
                  <a:ext cx="1792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06" name="Ink 105">
                  <a:extLst>
                    <a:ext uri="{FF2B5EF4-FFF2-40B4-BE49-F238E27FC236}">
                      <a16:creationId xmlns:a16="http://schemas.microsoft.com/office/drawing/2014/main" id="{A5FD53D3-45CF-7944-830E-AA04E61DEA59}"/>
                    </a:ext>
                  </a:extLst>
                </p14:cNvPr>
                <p14:cNvContentPartPr/>
                <p14:nvPr/>
              </p14:nvContentPartPr>
              <p14:xfrm>
                <a:off x="7726158" y="2198403"/>
                <a:ext cx="155160" cy="566280"/>
              </p14:xfrm>
            </p:contentPart>
          </mc:Choice>
          <mc:Fallback xmlns="">
            <p:pic>
              <p:nvPicPr>
                <p:cNvPr id="106" name="Ink 105">
                  <a:extLst>
                    <a:ext uri="{FF2B5EF4-FFF2-40B4-BE49-F238E27FC236}">
                      <a16:creationId xmlns:a16="http://schemas.microsoft.com/office/drawing/2014/main" id="{A5FD53D3-45CF-7944-830E-AA04E61DEA59}"/>
                    </a:ext>
                  </a:extLst>
                </p:cNvPr>
                <p:cNvPicPr/>
                <p:nvPr/>
              </p:nvPicPr>
              <p:blipFill>
                <a:blip r:embed="rId166"/>
                <a:stretch>
                  <a:fillRect/>
                </a:stretch>
              </p:blipFill>
              <p:spPr>
                <a:xfrm>
                  <a:off x="7718598" y="2190843"/>
                  <a:ext cx="169920" cy="581400"/>
                </a:xfrm>
                <a:prstGeom prst="rect">
                  <a:avLst/>
                </a:prstGeom>
              </p:spPr>
            </p:pic>
          </mc:Fallback>
        </mc:AlternateContent>
      </p:grpSp>
    </p:spTree>
    <p:extLst>
      <p:ext uri="{BB962C8B-B14F-4D97-AF65-F5344CB8AC3E}">
        <p14:creationId xmlns:p14="http://schemas.microsoft.com/office/powerpoint/2010/main" val="873716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562B-0B83-EA4F-8708-A6D3C17C700F}"/>
              </a:ext>
            </a:extLst>
          </p:cNvPr>
          <p:cNvSpPr>
            <a:spLocks noGrp="1"/>
          </p:cNvSpPr>
          <p:nvPr>
            <p:ph type="title"/>
          </p:nvPr>
        </p:nvSpPr>
        <p:spPr/>
        <p:txBody>
          <a:bodyPr/>
          <a:lstStyle/>
          <a:p>
            <a:r>
              <a:rPr lang="en-US" dirty="0"/>
              <a:t>Improving the model: step 1</a:t>
            </a:r>
          </a:p>
        </p:txBody>
      </p:sp>
      <p:grpSp>
        <p:nvGrpSpPr>
          <p:cNvPr id="17" name="Group 16">
            <a:extLst>
              <a:ext uri="{FF2B5EF4-FFF2-40B4-BE49-F238E27FC236}">
                <a16:creationId xmlns:a16="http://schemas.microsoft.com/office/drawing/2014/main" id="{5EF5539B-0C62-1246-96F4-7A8273CF25D1}"/>
              </a:ext>
            </a:extLst>
          </p:cNvPr>
          <p:cNvGrpSpPr/>
          <p:nvPr/>
        </p:nvGrpSpPr>
        <p:grpSpPr>
          <a:xfrm>
            <a:off x="1145766" y="2422314"/>
            <a:ext cx="885240" cy="604440"/>
            <a:chOff x="1145766" y="2422314"/>
            <a:chExt cx="885240" cy="60444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A1C1F00-89A8-CC4D-B27A-DEFF45610D74}"/>
                    </a:ext>
                  </a:extLst>
                </p14:cNvPr>
                <p14:cNvContentPartPr/>
                <p14:nvPr/>
              </p14:nvContentPartPr>
              <p14:xfrm>
                <a:off x="1180686" y="2598714"/>
                <a:ext cx="240120" cy="428040"/>
              </p14:xfrm>
            </p:contentPart>
          </mc:Choice>
          <mc:Fallback xmlns="">
            <p:pic>
              <p:nvPicPr>
                <p:cNvPr id="4" name="Ink 3">
                  <a:extLst>
                    <a:ext uri="{FF2B5EF4-FFF2-40B4-BE49-F238E27FC236}">
                      <a16:creationId xmlns:a16="http://schemas.microsoft.com/office/drawing/2014/main" id="{EA1C1F00-89A8-CC4D-B27A-DEFF45610D74}"/>
                    </a:ext>
                  </a:extLst>
                </p:cNvPr>
                <p:cNvPicPr/>
                <p:nvPr/>
              </p:nvPicPr>
              <p:blipFill>
                <a:blip r:embed="rId4"/>
                <a:stretch>
                  <a:fillRect/>
                </a:stretch>
              </p:blipFill>
              <p:spPr>
                <a:xfrm>
                  <a:off x="1173126" y="2591154"/>
                  <a:ext cx="255240" cy="443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794E1B4A-59B9-EE48-9761-DA57643EC8D0}"/>
                    </a:ext>
                  </a:extLst>
                </p14:cNvPr>
                <p14:cNvContentPartPr/>
                <p14:nvPr/>
              </p14:nvContentPartPr>
              <p14:xfrm>
                <a:off x="1145766" y="2635794"/>
                <a:ext cx="347760" cy="287280"/>
              </p14:xfrm>
            </p:contentPart>
          </mc:Choice>
          <mc:Fallback xmlns="">
            <p:pic>
              <p:nvPicPr>
                <p:cNvPr id="5" name="Ink 4">
                  <a:extLst>
                    <a:ext uri="{FF2B5EF4-FFF2-40B4-BE49-F238E27FC236}">
                      <a16:creationId xmlns:a16="http://schemas.microsoft.com/office/drawing/2014/main" id="{794E1B4A-59B9-EE48-9761-DA57643EC8D0}"/>
                    </a:ext>
                  </a:extLst>
                </p:cNvPr>
                <p:cNvPicPr/>
                <p:nvPr/>
              </p:nvPicPr>
              <p:blipFill>
                <a:blip r:embed="rId6"/>
                <a:stretch>
                  <a:fillRect/>
                </a:stretch>
              </p:blipFill>
              <p:spPr>
                <a:xfrm>
                  <a:off x="1138206" y="2628234"/>
                  <a:ext cx="36288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33EE848A-3CCD-9944-95AA-26EE8BD37C7C}"/>
                    </a:ext>
                  </a:extLst>
                </p14:cNvPr>
                <p14:cNvContentPartPr/>
                <p14:nvPr/>
              </p14:nvContentPartPr>
              <p14:xfrm>
                <a:off x="1523766" y="2422314"/>
                <a:ext cx="56160" cy="126000"/>
              </p14:xfrm>
            </p:contentPart>
          </mc:Choice>
          <mc:Fallback xmlns="">
            <p:pic>
              <p:nvPicPr>
                <p:cNvPr id="8" name="Ink 7">
                  <a:extLst>
                    <a:ext uri="{FF2B5EF4-FFF2-40B4-BE49-F238E27FC236}">
                      <a16:creationId xmlns:a16="http://schemas.microsoft.com/office/drawing/2014/main" id="{33EE848A-3CCD-9944-95AA-26EE8BD37C7C}"/>
                    </a:ext>
                  </a:extLst>
                </p:cNvPr>
                <p:cNvPicPr/>
                <p:nvPr/>
              </p:nvPicPr>
              <p:blipFill>
                <a:blip r:embed="rId8"/>
                <a:stretch>
                  <a:fillRect/>
                </a:stretch>
              </p:blipFill>
              <p:spPr>
                <a:xfrm>
                  <a:off x="1516206" y="2414754"/>
                  <a:ext cx="712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49BDC6D-AE1D-5149-86E0-A0521BE9A899}"/>
                    </a:ext>
                  </a:extLst>
                </p14:cNvPr>
                <p14:cNvContentPartPr/>
                <p14:nvPr/>
              </p14:nvContentPartPr>
              <p14:xfrm>
                <a:off x="1764606" y="2755314"/>
                <a:ext cx="172080" cy="13680"/>
              </p14:xfrm>
            </p:contentPart>
          </mc:Choice>
          <mc:Fallback xmlns="">
            <p:pic>
              <p:nvPicPr>
                <p:cNvPr id="9" name="Ink 8">
                  <a:extLst>
                    <a:ext uri="{FF2B5EF4-FFF2-40B4-BE49-F238E27FC236}">
                      <a16:creationId xmlns:a16="http://schemas.microsoft.com/office/drawing/2014/main" id="{F49BDC6D-AE1D-5149-86E0-A0521BE9A899}"/>
                    </a:ext>
                  </a:extLst>
                </p:cNvPr>
                <p:cNvPicPr/>
                <p:nvPr/>
              </p:nvPicPr>
              <p:blipFill>
                <a:blip r:embed="rId10"/>
                <a:stretch>
                  <a:fillRect/>
                </a:stretch>
              </p:blipFill>
              <p:spPr>
                <a:xfrm>
                  <a:off x="1757046" y="2747754"/>
                  <a:ext cx="1872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AECDB12-9E28-7A41-B70D-D941C5EF5B50}"/>
                    </a:ext>
                  </a:extLst>
                </p14:cNvPr>
                <p14:cNvContentPartPr/>
                <p14:nvPr/>
              </p14:nvContentPartPr>
              <p14:xfrm>
                <a:off x="1796646" y="2880954"/>
                <a:ext cx="234360" cy="8640"/>
              </p14:xfrm>
            </p:contentPart>
          </mc:Choice>
          <mc:Fallback xmlns="">
            <p:pic>
              <p:nvPicPr>
                <p:cNvPr id="10" name="Ink 9">
                  <a:extLst>
                    <a:ext uri="{FF2B5EF4-FFF2-40B4-BE49-F238E27FC236}">
                      <a16:creationId xmlns:a16="http://schemas.microsoft.com/office/drawing/2014/main" id="{BAECDB12-9E28-7A41-B70D-D941C5EF5B50}"/>
                    </a:ext>
                  </a:extLst>
                </p:cNvPr>
                <p:cNvPicPr/>
                <p:nvPr/>
              </p:nvPicPr>
              <p:blipFill>
                <a:blip r:embed="rId12"/>
                <a:stretch>
                  <a:fillRect/>
                </a:stretch>
              </p:blipFill>
              <p:spPr>
                <a:xfrm>
                  <a:off x="1789086" y="2873394"/>
                  <a:ext cx="249480" cy="23760"/>
                </a:xfrm>
                <a:prstGeom prst="rect">
                  <a:avLst/>
                </a:prstGeom>
              </p:spPr>
            </p:pic>
          </mc:Fallback>
        </mc:AlternateContent>
      </p:grpSp>
      <p:grpSp>
        <p:nvGrpSpPr>
          <p:cNvPr id="20" name="Group 19">
            <a:extLst>
              <a:ext uri="{FF2B5EF4-FFF2-40B4-BE49-F238E27FC236}">
                <a16:creationId xmlns:a16="http://schemas.microsoft.com/office/drawing/2014/main" id="{04EFC601-E85F-554F-9FDC-242DA931A746}"/>
              </a:ext>
            </a:extLst>
          </p:cNvPr>
          <p:cNvGrpSpPr/>
          <p:nvPr/>
        </p:nvGrpSpPr>
        <p:grpSpPr>
          <a:xfrm>
            <a:off x="2438166" y="2536434"/>
            <a:ext cx="883080" cy="443520"/>
            <a:chOff x="2438166" y="2536434"/>
            <a:chExt cx="883080" cy="44352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CE0B93FF-20F1-134B-A16E-64A702BF4DCC}"/>
                    </a:ext>
                  </a:extLst>
                </p14:cNvPr>
                <p14:cNvContentPartPr/>
                <p14:nvPr/>
              </p14:nvContentPartPr>
              <p14:xfrm>
                <a:off x="2438166" y="2582514"/>
                <a:ext cx="59400" cy="340920"/>
              </p14:xfrm>
            </p:contentPart>
          </mc:Choice>
          <mc:Fallback xmlns="">
            <p:pic>
              <p:nvPicPr>
                <p:cNvPr id="11" name="Ink 10">
                  <a:extLst>
                    <a:ext uri="{FF2B5EF4-FFF2-40B4-BE49-F238E27FC236}">
                      <a16:creationId xmlns:a16="http://schemas.microsoft.com/office/drawing/2014/main" id="{CE0B93FF-20F1-134B-A16E-64A702BF4DCC}"/>
                    </a:ext>
                  </a:extLst>
                </p:cNvPr>
                <p:cNvPicPr/>
                <p:nvPr/>
              </p:nvPicPr>
              <p:blipFill>
                <a:blip r:embed="rId14"/>
                <a:stretch>
                  <a:fillRect/>
                </a:stretch>
              </p:blipFill>
              <p:spPr>
                <a:xfrm>
                  <a:off x="2430606" y="2574954"/>
                  <a:ext cx="7452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A0303406-8C67-D741-A7AA-641B1E136DF8}"/>
                    </a:ext>
                  </a:extLst>
                </p14:cNvPr>
                <p14:cNvContentPartPr/>
                <p14:nvPr/>
              </p14:nvContentPartPr>
              <p14:xfrm>
                <a:off x="2438166" y="2536434"/>
                <a:ext cx="250920" cy="443520"/>
              </p14:xfrm>
            </p:contentPart>
          </mc:Choice>
          <mc:Fallback xmlns="">
            <p:pic>
              <p:nvPicPr>
                <p:cNvPr id="12" name="Ink 11">
                  <a:extLst>
                    <a:ext uri="{FF2B5EF4-FFF2-40B4-BE49-F238E27FC236}">
                      <a16:creationId xmlns:a16="http://schemas.microsoft.com/office/drawing/2014/main" id="{A0303406-8C67-D741-A7AA-641B1E136DF8}"/>
                    </a:ext>
                  </a:extLst>
                </p:cNvPr>
                <p:cNvPicPr/>
                <p:nvPr/>
              </p:nvPicPr>
              <p:blipFill>
                <a:blip r:embed="rId16"/>
                <a:stretch>
                  <a:fillRect/>
                </a:stretch>
              </p:blipFill>
              <p:spPr>
                <a:xfrm>
                  <a:off x="2430595" y="2528868"/>
                  <a:ext cx="266062" cy="45865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68A1D902-E740-D742-8ECC-7FC9E4BD1507}"/>
                    </a:ext>
                  </a:extLst>
                </p14:cNvPr>
                <p14:cNvContentPartPr/>
                <p14:nvPr/>
              </p14:nvContentPartPr>
              <p14:xfrm>
                <a:off x="3018846" y="2614554"/>
                <a:ext cx="187560" cy="247680"/>
              </p14:xfrm>
            </p:contentPart>
          </mc:Choice>
          <mc:Fallback xmlns="">
            <p:pic>
              <p:nvPicPr>
                <p:cNvPr id="18" name="Ink 17">
                  <a:extLst>
                    <a:ext uri="{FF2B5EF4-FFF2-40B4-BE49-F238E27FC236}">
                      <a16:creationId xmlns:a16="http://schemas.microsoft.com/office/drawing/2014/main" id="{68A1D902-E740-D742-8ECC-7FC9E4BD1507}"/>
                    </a:ext>
                  </a:extLst>
                </p:cNvPr>
                <p:cNvPicPr/>
                <p:nvPr/>
              </p:nvPicPr>
              <p:blipFill>
                <a:blip r:embed="rId18"/>
                <a:stretch>
                  <a:fillRect/>
                </a:stretch>
              </p:blipFill>
              <p:spPr>
                <a:xfrm>
                  <a:off x="3011286" y="2606994"/>
                  <a:ext cx="20268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0830513C-4391-0C41-912E-BE6407D6F054}"/>
                    </a:ext>
                  </a:extLst>
                </p14:cNvPr>
                <p14:cNvContentPartPr/>
                <p14:nvPr/>
              </p14:nvContentPartPr>
              <p14:xfrm>
                <a:off x="2977086" y="2662434"/>
                <a:ext cx="344160" cy="192600"/>
              </p14:xfrm>
            </p:contentPart>
          </mc:Choice>
          <mc:Fallback xmlns="">
            <p:pic>
              <p:nvPicPr>
                <p:cNvPr id="19" name="Ink 18">
                  <a:extLst>
                    <a:ext uri="{FF2B5EF4-FFF2-40B4-BE49-F238E27FC236}">
                      <a16:creationId xmlns:a16="http://schemas.microsoft.com/office/drawing/2014/main" id="{0830513C-4391-0C41-912E-BE6407D6F054}"/>
                    </a:ext>
                  </a:extLst>
                </p:cNvPr>
                <p:cNvPicPr/>
                <p:nvPr/>
              </p:nvPicPr>
              <p:blipFill>
                <a:blip r:embed="rId20"/>
                <a:stretch>
                  <a:fillRect/>
                </a:stretch>
              </p:blipFill>
              <p:spPr>
                <a:xfrm>
                  <a:off x="2969526" y="2654860"/>
                  <a:ext cx="359280" cy="20774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25" name="Ink 24">
                <a:extLst>
                  <a:ext uri="{FF2B5EF4-FFF2-40B4-BE49-F238E27FC236}">
                    <a16:creationId xmlns:a16="http://schemas.microsoft.com/office/drawing/2014/main" id="{2480B868-9393-B845-92AD-AA1CA7860C43}"/>
                  </a:ext>
                </a:extLst>
              </p14:cNvPr>
              <p14:cNvContentPartPr/>
              <p14:nvPr/>
            </p14:nvContentPartPr>
            <p14:xfrm>
              <a:off x="6802035" y="1786194"/>
              <a:ext cx="765360" cy="509760"/>
            </p14:xfrm>
          </p:contentPart>
        </mc:Choice>
        <mc:Fallback xmlns="">
          <p:pic>
            <p:nvPicPr>
              <p:cNvPr id="25" name="Ink 24">
                <a:extLst>
                  <a:ext uri="{FF2B5EF4-FFF2-40B4-BE49-F238E27FC236}">
                    <a16:creationId xmlns:a16="http://schemas.microsoft.com/office/drawing/2014/main" id="{2480B868-9393-B845-92AD-AA1CA7860C43}"/>
                  </a:ext>
                </a:extLst>
              </p:cNvPr>
              <p:cNvPicPr/>
              <p:nvPr/>
            </p:nvPicPr>
            <p:blipFill>
              <a:blip r:embed="rId22"/>
              <a:stretch>
                <a:fillRect/>
              </a:stretch>
            </p:blipFill>
            <p:spPr>
              <a:xfrm>
                <a:off x="6794471" y="1778639"/>
                <a:ext cx="780487" cy="524869"/>
              </a:xfrm>
              <a:prstGeom prst="rect">
                <a:avLst/>
              </a:prstGeom>
            </p:spPr>
          </p:pic>
        </mc:Fallback>
      </mc:AlternateContent>
      <p:grpSp>
        <p:nvGrpSpPr>
          <p:cNvPr id="30" name="Group 29">
            <a:extLst>
              <a:ext uri="{FF2B5EF4-FFF2-40B4-BE49-F238E27FC236}">
                <a16:creationId xmlns:a16="http://schemas.microsoft.com/office/drawing/2014/main" id="{7710CBF1-D9D2-C346-B176-CA93105172E9}"/>
              </a:ext>
            </a:extLst>
          </p:cNvPr>
          <p:cNvGrpSpPr/>
          <p:nvPr/>
        </p:nvGrpSpPr>
        <p:grpSpPr>
          <a:xfrm>
            <a:off x="4312686" y="1724634"/>
            <a:ext cx="3666909" cy="1732680"/>
            <a:chOff x="4312686" y="1724634"/>
            <a:chExt cx="3666909" cy="1732680"/>
          </a:xfrm>
        </p:grpSpPr>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808E316B-8821-0042-8739-5FBD1B300A27}"/>
                    </a:ext>
                  </a:extLst>
                </p14:cNvPr>
                <p14:cNvContentPartPr/>
                <p14:nvPr/>
              </p14:nvContentPartPr>
              <p14:xfrm>
                <a:off x="4312686" y="2802114"/>
                <a:ext cx="369360" cy="32400"/>
              </p14:xfrm>
            </p:contentPart>
          </mc:Choice>
          <mc:Fallback xmlns="">
            <p:pic>
              <p:nvPicPr>
                <p:cNvPr id="21" name="Ink 20">
                  <a:extLst>
                    <a:ext uri="{FF2B5EF4-FFF2-40B4-BE49-F238E27FC236}">
                      <a16:creationId xmlns:a16="http://schemas.microsoft.com/office/drawing/2014/main" id="{808E316B-8821-0042-8739-5FBD1B300A27}"/>
                    </a:ext>
                  </a:extLst>
                </p:cNvPr>
                <p:cNvPicPr/>
                <p:nvPr/>
              </p:nvPicPr>
              <p:blipFill>
                <a:blip r:embed="rId24"/>
                <a:stretch>
                  <a:fillRect/>
                </a:stretch>
              </p:blipFill>
              <p:spPr>
                <a:xfrm>
                  <a:off x="4305126" y="2794469"/>
                  <a:ext cx="384480" cy="4769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B38E8C80-C451-574F-8AD2-F0E33E50B1AF}"/>
                    </a:ext>
                  </a:extLst>
                </p14:cNvPr>
                <p14:cNvContentPartPr/>
                <p14:nvPr/>
              </p14:nvContentPartPr>
              <p14:xfrm>
                <a:off x="4576566" y="2732274"/>
                <a:ext cx="190440" cy="205560"/>
              </p14:xfrm>
            </p:contentPart>
          </mc:Choice>
          <mc:Fallback xmlns="">
            <p:pic>
              <p:nvPicPr>
                <p:cNvPr id="22" name="Ink 21">
                  <a:extLst>
                    <a:ext uri="{FF2B5EF4-FFF2-40B4-BE49-F238E27FC236}">
                      <a16:creationId xmlns:a16="http://schemas.microsoft.com/office/drawing/2014/main" id="{B38E8C80-C451-574F-8AD2-F0E33E50B1AF}"/>
                    </a:ext>
                  </a:extLst>
                </p:cNvPr>
                <p:cNvPicPr/>
                <p:nvPr/>
              </p:nvPicPr>
              <p:blipFill>
                <a:blip r:embed="rId26"/>
                <a:stretch>
                  <a:fillRect/>
                </a:stretch>
              </p:blipFill>
              <p:spPr>
                <a:xfrm>
                  <a:off x="4569006" y="2724714"/>
                  <a:ext cx="20556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C7DDEF83-00E2-BC48-AB22-282190645B0D}"/>
                    </a:ext>
                  </a:extLst>
                </p14:cNvPr>
                <p14:cNvContentPartPr/>
                <p14:nvPr/>
              </p14:nvContentPartPr>
              <p14:xfrm>
                <a:off x="5530515" y="2066634"/>
                <a:ext cx="1352520" cy="948960"/>
              </p14:xfrm>
            </p:contentPart>
          </mc:Choice>
          <mc:Fallback xmlns="">
            <p:pic>
              <p:nvPicPr>
                <p:cNvPr id="23" name="Ink 22">
                  <a:extLst>
                    <a:ext uri="{FF2B5EF4-FFF2-40B4-BE49-F238E27FC236}">
                      <a16:creationId xmlns:a16="http://schemas.microsoft.com/office/drawing/2014/main" id="{C7DDEF83-00E2-BC48-AB22-282190645B0D}"/>
                    </a:ext>
                  </a:extLst>
                </p:cNvPr>
                <p:cNvPicPr/>
                <p:nvPr/>
              </p:nvPicPr>
              <p:blipFill>
                <a:blip r:embed="rId28"/>
                <a:stretch>
                  <a:fillRect/>
                </a:stretch>
              </p:blipFill>
              <p:spPr>
                <a:xfrm>
                  <a:off x="5522955" y="2059074"/>
                  <a:ext cx="1367640" cy="964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8A3795F7-2692-C047-A30C-A70B70DED071}"/>
                    </a:ext>
                  </a:extLst>
                </p14:cNvPr>
                <p14:cNvContentPartPr/>
                <p14:nvPr/>
              </p14:nvContentPartPr>
              <p14:xfrm>
                <a:off x="5473275" y="1724634"/>
                <a:ext cx="74160" cy="1459080"/>
              </p14:xfrm>
            </p:contentPart>
          </mc:Choice>
          <mc:Fallback xmlns="">
            <p:pic>
              <p:nvPicPr>
                <p:cNvPr id="26" name="Ink 25">
                  <a:extLst>
                    <a:ext uri="{FF2B5EF4-FFF2-40B4-BE49-F238E27FC236}">
                      <a16:creationId xmlns:a16="http://schemas.microsoft.com/office/drawing/2014/main" id="{8A3795F7-2692-C047-A30C-A70B70DED071}"/>
                    </a:ext>
                  </a:extLst>
                </p:cNvPr>
                <p:cNvPicPr/>
                <p:nvPr/>
              </p:nvPicPr>
              <p:blipFill>
                <a:blip r:embed="rId30"/>
                <a:stretch>
                  <a:fillRect/>
                </a:stretch>
              </p:blipFill>
              <p:spPr>
                <a:xfrm>
                  <a:off x="5465678" y="1717074"/>
                  <a:ext cx="89354" cy="14742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Ink 26">
                  <a:extLst>
                    <a:ext uri="{FF2B5EF4-FFF2-40B4-BE49-F238E27FC236}">
                      <a16:creationId xmlns:a16="http://schemas.microsoft.com/office/drawing/2014/main" id="{FB0F1592-9F9A-6146-8551-6EF87072C3B4}"/>
                    </a:ext>
                  </a:extLst>
                </p14:cNvPr>
                <p14:cNvContentPartPr/>
                <p14:nvPr/>
              </p14:nvContentPartPr>
              <p14:xfrm>
                <a:off x="5486595" y="3022434"/>
                <a:ext cx="2493000" cy="230040"/>
              </p14:xfrm>
            </p:contentPart>
          </mc:Choice>
          <mc:Fallback xmlns="">
            <p:pic>
              <p:nvPicPr>
                <p:cNvPr id="27" name="Ink 26">
                  <a:extLst>
                    <a:ext uri="{FF2B5EF4-FFF2-40B4-BE49-F238E27FC236}">
                      <a16:creationId xmlns:a16="http://schemas.microsoft.com/office/drawing/2014/main" id="{FB0F1592-9F9A-6146-8551-6EF87072C3B4}"/>
                    </a:ext>
                  </a:extLst>
                </p:cNvPr>
                <p:cNvPicPr/>
                <p:nvPr/>
              </p:nvPicPr>
              <p:blipFill>
                <a:blip r:embed="rId32"/>
                <a:stretch>
                  <a:fillRect/>
                </a:stretch>
              </p:blipFill>
              <p:spPr>
                <a:xfrm>
                  <a:off x="5479034" y="3014886"/>
                  <a:ext cx="2508122" cy="24513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FDC504BA-AD5F-F840-AD6E-8656E3677AFC}"/>
                    </a:ext>
                  </a:extLst>
                </p14:cNvPr>
                <p14:cNvContentPartPr/>
                <p14:nvPr/>
              </p14:nvContentPartPr>
              <p14:xfrm>
                <a:off x="7707126" y="3127914"/>
                <a:ext cx="177480" cy="329400"/>
              </p14:xfrm>
            </p:contentPart>
          </mc:Choice>
          <mc:Fallback xmlns="">
            <p:pic>
              <p:nvPicPr>
                <p:cNvPr id="28" name="Ink 27">
                  <a:extLst>
                    <a:ext uri="{FF2B5EF4-FFF2-40B4-BE49-F238E27FC236}">
                      <a16:creationId xmlns:a16="http://schemas.microsoft.com/office/drawing/2014/main" id="{FDC504BA-AD5F-F840-AD6E-8656E3677AFC}"/>
                    </a:ext>
                  </a:extLst>
                </p:cNvPr>
                <p:cNvPicPr/>
                <p:nvPr/>
              </p:nvPicPr>
              <p:blipFill>
                <a:blip r:embed="rId34"/>
                <a:stretch>
                  <a:fillRect/>
                </a:stretch>
              </p:blipFill>
              <p:spPr>
                <a:xfrm>
                  <a:off x="7699551" y="3120346"/>
                  <a:ext cx="192631" cy="34453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Ink 28">
                  <a:extLst>
                    <a:ext uri="{FF2B5EF4-FFF2-40B4-BE49-F238E27FC236}">
                      <a16:creationId xmlns:a16="http://schemas.microsoft.com/office/drawing/2014/main" id="{5B56C199-E7E0-9841-8CA3-499CC8FBD339}"/>
                    </a:ext>
                  </a:extLst>
                </p14:cNvPr>
                <p14:cNvContentPartPr/>
                <p14:nvPr/>
              </p14:nvContentPartPr>
              <p14:xfrm>
                <a:off x="7635846" y="3307914"/>
                <a:ext cx="243720" cy="28800"/>
              </p14:xfrm>
            </p:contentPart>
          </mc:Choice>
          <mc:Fallback xmlns="">
            <p:pic>
              <p:nvPicPr>
                <p:cNvPr id="29" name="Ink 28">
                  <a:extLst>
                    <a:ext uri="{FF2B5EF4-FFF2-40B4-BE49-F238E27FC236}">
                      <a16:creationId xmlns:a16="http://schemas.microsoft.com/office/drawing/2014/main" id="{5B56C199-E7E0-9841-8CA3-499CC8FBD339}"/>
                    </a:ext>
                  </a:extLst>
                </p:cNvPr>
                <p:cNvPicPr/>
                <p:nvPr/>
              </p:nvPicPr>
              <p:blipFill>
                <a:blip r:embed="rId36"/>
                <a:stretch>
                  <a:fillRect/>
                </a:stretch>
              </p:blipFill>
              <p:spPr>
                <a:xfrm>
                  <a:off x="7628297" y="3300354"/>
                  <a:ext cx="258818" cy="43920"/>
                </a:xfrm>
                <a:prstGeom prst="rect">
                  <a:avLst/>
                </a:prstGeom>
              </p:spPr>
            </p:pic>
          </mc:Fallback>
        </mc:AlternateContent>
      </p:grpSp>
      <p:grpSp>
        <p:nvGrpSpPr>
          <p:cNvPr id="36" name="Group 35">
            <a:extLst>
              <a:ext uri="{FF2B5EF4-FFF2-40B4-BE49-F238E27FC236}">
                <a16:creationId xmlns:a16="http://schemas.microsoft.com/office/drawing/2014/main" id="{8A7AAAC5-7E0F-D547-A376-C07176C6B32E}"/>
              </a:ext>
            </a:extLst>
          </p:cNvPr>
          <p:cNvGrpSpPr/>
          <p:nvPr/>
        </p:nvGrpSpPr>
        <p:grpSpPr>
          <a:xfrm>
            <a:off x="5101395" y="1293354"/>
            <a:ext cx="2572920" cy="490320"/>
            <a:chOff x="5101395" y="1293354"/>
            <a:chExt cx="2572920" cy="490320"/>
          </a:xfrm>
        </p:grpSpPr>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415BF3C5-3262-C647-996E-5FF52CF8A745}"/>
                    </a:ext>
                  </a:extLst>
                </p14:cNvPr>
                <p14:cNvContentPartPr/>
                <p14:nvPr/>
              </p14:nvContentPartPr>
              <p14:xfrm>
                <a:off x="5380035" y="1491354"/>
                <a:ext cx="303840" cy="292320"/>
              </p14:xfrm>
            </p:contentPart>
          </mc:Choice>
          <mc:Fallback xmlns="">
            <p:pic>
              <p:nvPicPr>
                <p:cNvPr id="31" name="Ink 30">
                  <a:extLst>
                    <a:ext uri="{FF2B5EF4-FFF2-40B4-BE49-F238E27FC236}">
                      <a16:creationId xmlns:a16="http://schemas.microsoft.com/office/drawing/2014/main" id="{415BF3C5-3262-C647-996E-5FF52CF8A745}"/>
                    </a:ext>
                  </a:extLst>
                </p:cNvPr>
                <p:cNvPicPr/>
                <p:nvPr/>
              </p:nvPicPr>
              <p:blipFill>
                <a:blip r:embed="rId38"/>
                <a:stretch>
                  <a:fillRect/>
                </a:stretch>
              </p:blipFill>
              <p:spPr>
                <a:xfrm>
                  <a:off x="5372475" y="1483794"/>
                  <a:ext cx="31896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ADB4C760-CA8C-AF44-837F-2EA6EDFAB209}"/>
                    </a:ext>
                  </a:extLst>
                </p14:cNvPr>
                <p14:cNvContentPartPr/>
                <p14:nvPr/>
              </p14:nvContentPartPr>
              <p14:xfrm>
                <a:off x="5101395" y="1314954"/>
                <a:ext cx="42480" cy="254160"/>
              </p14:xfrm>
            </p:contentPart>
          </mc:Choice>
          <mc:Fallback xmlns="">
            <p:pic>
              <p:nvPicPr>
                <p:cNvPr id="32" name="Ink 31">
                  <a:extLst>
                    <a:ext uri="{FF2B5EF4-FFF2-40B4-BE49-F238E27FC236}">
                      <a16:creationId xmlns:a16="http://schemas.microsoft.com/office/drawing/2014/main" id="{ADB4C760-CA8C-AF44-837F-2EA6EDFAB209}"/>
                    </a:ext>
                  </a:extLst>
                </p:cNvPr>
                <p:cNvPicPr/>
                <p:nvPr/>
              </p:nvPicPr>
              <p:blipFill>
                <a:blip r:embed="rId40"/>
                <a:stretch>
                  <a:fillRect/>
                </a:stretch>
              </p:blipFill>
              <p:spPr>
                <a:xfrm>
                  <a:off x="5093835" y="1307394"/>
                  <a:ext cx="576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3" name="Ink 32">
                  <a:extLst>
                    <a:ext uri="{FF2B5EF4-FFF2-40B4-BE49-F238E27FC236}">
                      <a16:creationId xmlns:a16="http://schemas.microsoft.com/office/drawing/2014/main" id="{5056A971-AB08-B84E-8DDB-70212BD0CD5E}"/>
                    </a:ext>
                  </a:extLst>
                </p14:cNvPr>
                <p14:cNvContentPartPr/>
                <p14:nvPr/>
              </p14:nvContentPartPr>
              <p14:xfrm>
                <a:off x="5115075" y="1293354"/>
                <a:ext cx="260640" cy="141480"/>
              </p14:xfrm>
            </p:contentPart>
          </mc:Choice>
          <mc:Fallback xmlns="">
            <p:pic>
              <p:nvPicPr>
                <p:cNvPr id="33" name="Ink 32">
                  <a:extLst>
                    <a:ext uri="{FF2B5EF4-FFF2-40B4-BE49-F238E27FC236}">
                      <a16:creationId xmlns:a16="http://schemas.microsoft.com/office/drawing/2014/main" id="{5056A971-AB08-B84E-8DDB-70212BD0CD5E}"/>
                    </a:ext>
                  </a:extLst>
                </p:cNvPr>
                <p:cNvPicPr/>
                <p:nvPr/>
              </p:nvPicPr>
              <p:blipFill>
                <a:blip r:embed="rId42"/>
                <a:stretch>
                  <a:fillRect/>
                </a:stretch>
              </p:blipFill>
              <p:spPr>
                <a:xfrm>
                  <a:off x="5107515" y="1285794"/>
                  <a:ext cx="2757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1421B0DC-4303-244A-9246-51D4A471CCE0}"/>
                    </a:ext>
                  </a:extLst>
                </p14:cNvPr>
                <p14:cNvContentPartPr/>
                <p14:nvPr/>
              </p14:nvContentPartPr>
              <p14:xfrm>
                <a:off x="5630955" y="1472994"/>
                <a:ext cx="2043360" cy="51480"/>
              </p14:xfrm>
            </p:contentPart>
          </mc:Choice>
          <mc:Fallback xmlns="">
            <p:pic>
              <p:nvPicPr>
                <p:cNvPr id="35" name="Ink 34">
                  <a:extLst>
                    <a:ext uri="{FF2B5EF4-FFF2-40B4-BE49-F238E27FC236}">
                      <a16:creationId xmlns:a16="http://schemas.microsoft.com/office/drawing/2014/main" id="{1421B0DC-4303-244A-9246-51D4A471CCE0}"/>
                    </a:ext>
                  </a:extLst>
                </p:cNvPr>
                <p:cNvPicPr/>
                <p:nvPr/>
              </p:nvPicPr>
              <p:blipFill>
                <a:blip r:embed="rId44"/>
                <a:stretch>
                  <a:fillRect/>
                </a:stretch>
              </p:blipFill>
              <p:spPr>
                <a:xfrm>
                  <a:off x="5623396" y="1465381"/>
                  <a:ext cx="2058477" cy="66706"/>
                </a:xfrm>
                <a:prstGeom prst="rect">
                  <a:avLst/>
                </a:prstGeom>
              </p:spPr>
            </p:pic>
          </mc:Fallback>
        </mc:AlternateContent>
      </p:grpSp>
      <p:grpSp>
        <p:nvGrpSpPr>
          <p:cNvPr id="46" name="Group 45">
            <a:extLst>
              <a:ext uri="{FF2B5EF4-FFF2-40B4-BE49-F238E27FC236}">
                <a16:creationId xmlns:a16="http://schemas.microsoft.com/office/drawing/2014/main" id="{A50FE016-2092-C84F-81FE-07D9EE84DC0C}"/>
              </a:ext>
            </a:extLst>
          </p:cNvPr>
          <p:cNvGrpSpPr/>
          <p:nvPr/>
        </p:nvGrpSpPr>
        <p:grpSpPr>
          <a:xfrm>
            <a:off x="416766" y="1670634"/>
            <a:ext cx="887040" cy="413280"/>
            <a:chOff x="416766" y="1670634"/>
            <a:chExt cx="887040" cy="413280"/>
          </a:xfrm>
        </p:grpSpPr>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EC2C8BD4-BC8E-D144-B775-01CE849D3FF5}"/>
                    </a:ext>
                  </a:extLst>
                </p14:cNvPr>
                <p14:cNvContentPartPr/>
                <p14:nvPr/>
              </p14:nvContentPartPr>
              <p14:xfrm>
                <a:off x="609366" y="1676394"/>
                <a:ext cx="16920" cy="228960"/>
              </p14:xfrm>
            </p:contentPart>
          </mc:Choice>
          <mc:Fallback xmlns="">
            <p:pic>
              <p:nvPicPr>
                <p:cNvPr id="37" name="Ink 36">
                  <a:extLst>
                    <a:ext uri="{FF2B5EF4-FFF2-40B4-BE49-F238E27FC236}">
                      <a16:creationId xmlns:a16="http://schemas.microsoft.com/office/drawing/2014/main" id="{EC2C8BD4-BC8E-D144-B775-01CE849D3FF5}"/>
                    </a:ext>
                  </a:extLst>
                </p:cNvPr>
                <p:cNvPicPr/>
                <p:nvPr/>
              </p:nvPicPr>
              <p:blipFill>
                <a:blip r:embed="rId46"/>
                <a:stretch>
                  <a:fillRect/>
                </a:stretch>
              </p:blipFill>
              <p:spPr>
                <a:xfrm>
                  <a:off x="593886" y="1660938"/>
                  <a:ext cx="47520" cy="25951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DA3E5DF2-4B4F-1D40-9E92-1E8F15DED60E}"/>
                    </a:ext>
                  </a:extLst>
                </p14:cNvPr>
                <p14:cNvContentPartPr/>
                <p14:nvPr/>
              </p14:nvContentPartPr>
              <p14:xfrm>
                <a:off x="416766" y="1691874"/>
                <a:ext cx="316440" cy="56880"/>
              </p14:xfrm>
            </p:contentPart>
          </mc:Choice>
          <mc:Fallback xmlns="">
            <p:pic>
              <p:nvPicPr>
                <p:cNvPr id="38" name="Ink 37">
                  <a:extLst>
                    <a:ext uri="{FF2B5EF4-FFF2-40B4-BE49-F238E27FC236}">
                      <a16:creationId xmlns:a16="http://schemas.microsoft.com/office/drawing/2014/main" id="{DA3E5DF2-4B4F-1D40-9E92-1E8F15DED60E}"/>
                    </a:ext>
                  </a:extLst>
                </p:cNvPr>
                <p:cNvPicPr/>
                <p:nvPr/>
              </p:nvPicPr>
              <p:blipFill>
                <a:blip r:embed="rId48"/>
                <a:stretch>
                  <a:fillRect/>
                </a:stretch>
              </p:blipFill>
              <p:spPr>
                <a:xfrm>
                  <a:off x="401286" y="1676295"/>
                  <a:ext cx="347040" cy="87675"/>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BEB1DEAA-48E9-2149-AE8A-A7FC1F39EA8A}"/>
                    </a:ext>
                  </a:extLst>
                </p14:cNvPr>
                <p14:cNvContentPartPr/>
                <p14:nvPr/>
              </p14:nvContentPartPr>
              <p14:xfrm>
                <a:off x="774246" y="1670634"/>
                <a:ext cx="58320" cy="234720"/>
              </p14:xfrm>
            </p:contentPart>
          </mc:Choice>
          <mc:Fallback xmlns="">
            <p:pic>
              <p:nvPicPr>
                <p:cNvPr id="39" name="Ink 38">
                  <a:extLst>
                    <a:ext uri="{FF2B5EF4-FFF2-40B4-BE49-F238E27FC236}">
                      <a16:creationId xmlns:a16="http://schemas.microsoft.com/office/drawing/2014/main" id="{BEB1DEAA-48E9-2149-AE8A-A7FC1F39EA8A}"/>
                    </a:ext>
                  </a:extLst>
                </p:cNvPr>
                <p:cNvPicPr/>
                <p:nvPr/>
              </p:nvPicPr>
              <p:blipFill>
                <a:blip r:embed="rId50"/>
                <a:stretch>
                  <a:fillRect/>
                </a:stretch>
              </p:blipFill>
              <p:spPr>
                <a:xfrm>
                  <a:off x="758766" y="1655130"/>
                  <a:ext cx="88920" cy="26536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16B96B37-D9FD-F943-940A-B63B65BE39AE}"/>
                    </a:ext>
                  </a:extLst>
                </p14:cNvPr>
                <p14:cNvContentPartPr/>
                <p14:nvPr/>
              </p14:nvContentPartPr>
              <p14:xfrm>
                <a:off x="753726" y="1695474"/>
                <a:ext cx="313920" cy="179640"/>
              </p14:xfrm>
            </p:contentPart>
          </mc:Choice>
          <mc:Fallback xmlns="">
            <p:pic>
              <p:nvPicPr>
                <p:cNvPr id="40" name="Ink 39">
                  <a:extLst>
                    <a:ext uri="{FF2B5EF4-FFF2-40B4-BE49-F238E27FC236}">
                      <a16:creationId xmlns:a16="http://schemas.microsoft.com/office/drawing/2014/main" id="{16B96B37-D9FD-F943-940A-B63B65BE39AE}"/>
                    </a:ext>
                  </a:extLst>
                </p:cNvPr>
                <p:cNvPicPr/>
                <p:nvPr/>
              </p:nvPicPr>
              <p:blipFill>
                <a:blip r:embed="rId52"/>
                <a:stretch>
                  <a:fillRect/>
                </a:stretch>
              </p:blipFill>
              <p:spPr>
                <a:xfrm>
                  <a:off x="738246" y="1679963"/>
                  <a:ext cx="344520" cy="210301"/>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0381EB5B-4B98-9F41-B087-C6A9DBE2B936}"/>
                    </a:ext>
                  </a:extLst>
                </p14:cNvPr>
                <p14:cNvContentPartPr/>
                <p14:nvPr/>
              </p14:nvContentPartPr>
              <p14:xfrm>
                <a:off x="1100766" y="1701234"/>
                <a:ext cx="203040" cy="151200"/>
              </p14:xfrm>
            </p:contentPart>
          </mc:Choice>
          <mc:Fallback xmlns="">
            <p:pic>
              <p:nvPicPr>
                <p:cNvPr id="41" name="Ink 40">
                  <a:extLst>
                    <a:ext uri="{FF2B5EF4-FFF2-40B4-BE49-F238E27FC236}">
                      <a16:creationId xmlns:a16="http://schemas.microsoft.com/office/drawing/2014/main" id="{0381EB5B-4B98-9F41-B087-C6A9DBE2B936}"/>
                    </a:ext>
                  </a:extLst>
                </p:cNvPr>
                <p:cNvPicPr/>
                <p:nvPr/>
              </p:nvPicPr>
              <p:blipFill>
                <a:blip r:embed="rId54"/>
                <a:stretch>
                  <a:fillRect/>
                </a:stretch>
              </p:blipFill>
              <p:spPr>
                <a:xfrm>
                  <a:off x="1085286" y="1685754"/>
                  <a:ext cx="2336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50A5CBBA-9C9C-4A4B-8D51-2EB5412565C1}"/>
                    </a:ext>
                  </a:extLst>
                </p14:cNvPr>
                <p14:cNvContentPartPr/>
                <p14:nvPr/>
              </p14:nvContentPartPr>
              <p14:xfrm>
                <a:off x="1218846" y="1812474"/>
                <a:ext cx="54360" cy="271440"/>
              </p14:xfrm>
            </p:contentPart>
          </mc:Choice>
          <mc:Fallback xmlns="">
            <p:pic>
              <p:nvPicPr>
                <p:cNvPr id="42" name="Ink 41">
                  <a:extLst>
                    <a:ext uri="{FF2B5EF4-FFF2-40B4-BE49-F238E27FC236}">
                      <a16:creationId xmlns:a16="http://schemas.microsoft.com/office/drawing/2014/main" id="{50A5CBBA-9C9C-4A4B-8D51-2EB5412565C1}"/>
                    </a:ext>
                  </a:extLst>
                </p:cNvPr>
                <p:cNvPicPr/>
                <p:nvPr/>
              </p:nvPicPr>
              <p:blipFill>
                <a:blip r:embed="rId56"/>
                <a:stretch>
                  <a:fillRect/>
                </a:stretch>
              </p:blipFill>
              <p:spPr>
                <a:xfrm>
                  <a:off x="1203366" y="1796994"/>
                  <a:ext cx="84960" cy="302040"/>
                </a:xfrm>
                <a:prstGeom prst="rect">
                  <a:avLst/>
                </a:prstGeom>
              </p:spPr>
            </p:pic>
          </mc:Fallback>
        </mc:AlternateContent>
      </p:grpSp>
      <p:grpSp>
        <p:nvGrpSpPr>
          <p:cNvPr id="56" name="Group 55">
            <a:extLst>
              <a:ext uri="{FF2B5EF4-FFF2-40B4-BE49-F238E27FC236}">
                <a16:creationId xmlns:a16="http://schemas.microsoft.com/office/drawing/2014/main" id="{C4807599-16F8-4546-A2E5-C732AB682757}"/>
              </a:ext>
            </a:extLst>
          </p:cNvPr>
          <p:cNvGrpSpPr/>
          <p:nvPr/>
        </p:nvGrpSpPr>
        <p:grpSpPr>
          <a:xfrm>
            <a:off x="1623846" y="1625994"/>
            <a:ext cx="2135880" cy="396000"/>
            <a:chOff x="1623846" y="1625994"/>
            <a:chExt cx="2135880" cy="396000"/>
          </a:xfrm>
        </p:grpSpPr>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2330312C-6A74-D94C-A06C-F37E555A7673}"/>
                    </a:ext>
                  </a:extLst>
                </p14:cNvPr>
                <p14:cNvContentPartPr/>
                <p14:nvPr/>
              </p14:nvContentPartPr>
              <p14:xfrm>
                <a:off x="1623846" y="1625994"/>
                <a:ext cx="241200" cy="361800"/>
              </p14:xfrm>
            </p:contentPart>
          </mc:Choice>
          <mc:Fallback xmlns="">
            <p:pic>
              <p:nvPicPr>
                <p:cNvPr id="43" name="Ink 42">
                  <a:extLst>
                    <a:ext uri="{FF2B5EF4-FFF2-40B4-BE49-F238E27FC236}">
                      <a16:creationId xmlns:a16="http://schemas.microsoft.com/office/drawing/2014/main" id="{2330312C-6A74-D94C-A06C-F37E555A7673}"/>
                    </a:ext>
                  </a:extLst>
                </p:cNvPr>
                <p:cNvPicPr/>
                <p:nvPr/>
              </p:nvPicPr>
              <p:blipFill>
                <a:blip r:embed="rId58"/>
                <a:stretch>
                  <a:fillRect/>
                </a:stretch>
              </p:blipFill>
              <p:spPr>
                <a:xfrm>
                  <a:off x="1608366" y="1610499"/>
                  <a:ext cx="271800" cy="39243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A050A841-54F6-0E4B-9E45-56E83C34BEB7}"/>
                    </a:ext>
                  </a:extLst>
                </p14:cNvPr>
                <p14:cNvContentPartPr/>
                <p14:nvPr/>
              </p14:nvContentPartPr>
              <p14:xfrm>
                <a:off x="1941006" y="1890234"/>
                <a:ext cx="178920" cy="131760"/>
              </p14:xfrm>
            </p:contentPart>
          </mc:Choice>
          <mc:Fallback xmlns="">
            <p:pic>
              <p:nvPicPr>
                <p:cNvPr id="44" name="Ink 43">
                  <a:extLst>
                    <a:ext uri="{FF2B5EF4-FFF2-40B4-BE49-F238E27FC236}">
                      <a16:creationId xmlns:a16="http://schemas.microsoft.com/office/drawing/2014/main" id="{A050A841-54F6-0E4B-9E45-56E83C34BEB7}"/>
                    </a:ext>
                  </a:extLst>
                </p:cNvPr>
                <p:cNvPicPr/>
                <p:nvPr/>
              </p:nvPicPr>
              <p:blipFill>
                <a:blip r:embed="rId60"/>
                <a:stretch>
                  <a:fillRect/>
                </a:stretch>
              </p:blipFill>
              <p:spPr>
                <a:xfrm>
                  <a:off x="1925526" y="1874796"/>
                  <a:ext cx="209520" cy="162277"/>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7" name="Ink 46">
                  <a:extLst>
                    <a:ext uri="{FF2B5EF4-FFF2-40B4-BE49-F238E27FC236}">
                      <a16:creationId xmlns:a16="http://schemas.microsoft.com/office/drawing/2014/main" id="{0D99D4BC-A847-664F-A1B2-DB0ADBB2BC50}"/>
                    </a:ext>
                  </a:extLst>
                </p14:cNvPr>
                <p14:cNvContentPartPr/>
                <p14:nvPr/>
              </p14:nvContentPartPr>
              <p14:xfrm>
                <a:off x="2378406" y="1764594"/>
                <a:ext cx="334800" cy="31320"/>
              </p14:xfrm>
            </p:contentPart>
          </mc:Choice>
          <mc:Fallback xmlns="">
            <p:pic>
              <p:nvPicPr>
                <p:cNvPr id="47" name="Ink 46">
                  <a:extLst>
                    <a:ext uri="{FF2B5EF4-FFF2-40B4-BE49-F238E27FC236}">
                      <a16:creationId xmlns:a16="http://schemas.microsoft.com/office/drawing/2014/main" id="{0D99D4BC-A847-664F-A1B2-DB0ADBB2BC50}"/>
                    </a:ext>
                  </a:extLst>
                </p:cNvPr>
                <p:cNvPicPr/>
                <p:nvPr/>
              </p:nvPicPr>
              <p:blipFill>
                <a:blip r:embed="rId62"/>
                <a:stretch>
                  <a:fillRect/>
                </a:stretch>
              </p:blipFill>
              <p:spPr>
                <a:xfrm>
                  <a:off x="2362926" y="1749114"/>
                  <a:ext cx="3654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8" name="Ink 47">
                  <a:extLst>
                    <a:ext uri="{FF2B5EF4-FFF2-40B4-BE49-F238E27FC236}">
                      <a16:creationId xmlns:a16="http://schemas.microsoft.com/office/drawing/2014/main" id="{0068B9F1-D38E-7F4C-9089-C3983ECA93B7}"/>
                    </a:ext>
                  </a:extLst>
                </p14:cNvPr>
                <p14:cNvContentPartPr/>
                <p14:nvPr/>
              </p14:nvContentPartPr>
              <p14:xfrm>
                <a:off x="2438166" y="1870434"/>
                <a:ext cx="245880" cy="54720"/>
              </p14:xfrm>
            </p:contentPart>
          </mc:Choice>
          <mc:Fallback xmlns="">
            <p:pic>
              <p:nvPicPr>
                <p:cNvPr id="48" name="Ink 47">
                  <a:extLst>
                    <a:ext uri="{FF2B5EF4-FFF2-40B4-BE49-F238E27FC236}">
                      <a16:creationId xmlns:a16="http://schemas.microsoft.com/office/drawing/2014/main" id="{0068B9F1-D38E-7F4C-9089-C3983ECA93B7}"/>
                    </a:ext>
                  </a:extLst>
                </p:cNvPr>
                <p:cNvPicPr/>
                <p:nvPr/>
              </p:nvPicPr>
              <p:blipFill>
                <a:blip r:embed="rId64"/>
                <a:stretch>
                  <a:fillRect/>
                </a:stretch>
              </p:blipFill>
              <p:spPr>
                <a:xfrm>
                  <a:off x="2422663" y="1855055"/>
                  <a:ext cx="276525" cy="851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9" name="Ink 48">
                  <a:extLst>
                    <a:ext uri="{FF2B5EF4-FFF2-40B4-BE49-F238E27FC236}">
                      <a16:creationId xmlns:a16="http://schemas.microsoft.com/office/drawing/2014/main" id="{4299B403-685E-EB41-8946-56C77B485D62}"/>
                    </a:ext>
                  </a:extLst>
                </p14:cNvPr>
                <p14:cNvContentPartPr/>
                <p14:nvPr/>
              </p14:nvContentPartPr>
              <p14:xfrm>
                <a:off x="2537886" y="1668114"/>
                <a:ext cx="125640" cy="340200"/>
              </p14:xfrm>
            </p:contentPart>
          </mc:Choice>
          <mc:Fallback xmlns="">
            <p:pic>
              <p:nvPicPr>
                <p:cNvPr id="49" name="Ink 48">
                  <a:extLst>
                    <a:ext uri="{FF2B5EF4-FFF2-40B4-BE49-F238E27FC236}">
                      <a16:creationId xmlns:a16="http://schemas.microsoft.com/office/drawing/2014/main" id="{4299B403-685E-EB41-8946-56C77B485D62}"/>
                    </a:ext>
                  </a:extLst>
                </p:cNvPr>
                <p:cNvPicPr/>
                <p:nvPr/>
              </p:nvPicPr>
              <p:blipFill>
                <a:blip r:embed="rId66"/>
                <a:stretch>
                  <a:fillRect/>
                </a:stretch>
              </p:blipFill>
              <p:spPr>
                <a:xfrm>
                  <a:off x="2522362" y="1652618"/>
                  <a:ext cx="156328" cy="370832"/>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0" name="Ink 49">
                  <a:extLst>
                    <a:ext uri="{FF2B5EF4-FFF2-40B4-BE49-F238E27FC236}">
                      <a16:creationId xmlns:a16="http://schemas.microsoft.com/office/drawing/2014/main" id="{5FF3E647-0373-6140-B9DA-1A82805A9BFF}"/>
                    </a:ext>
                  </a:extLst>
                </p14:cNvPr>
                <p14:cNvContentPartPr/>
                <p14:nvPr/>
              </p14:nvContentPartPr>
              <p14:xfrm>
                <a:off x="2935326" y="1764594"/>
                <a:ext cx="256320" cy="178560"/>
              </p14:xfrm>
            </p:contentPart>
          </mc:Choice>
          <mc:Fallback xmlns="">
            <p:pic>
              <p:nvPicPr>
                <p:cNvPr id="50" name="Ink 49">
                  <a:extLst>
                    <a:ext uri="{FF2B5EF4-FFF2-40B4-BE49-F238E27FC236}">
                      <a16:creationId xmlns:a16="http://schemas.microsoft.com/office/drawing/2014/main" id="{5FF3E647-0373-6140-B9DA-1A82805A9BFF}"/>
                    </a:ext>
                  </a:extLst>
                </p:cNvPr>
                <p:cNvPicPr/>
                <p:nvPr/>
              </p:nvPicPr>
              <p:blipFill>
                <a:blip r:embed="rId68"/>
                <a:stretch>
                  <a:fillRect/>
                </a:stretch>
              </p:blipFill>
              <p:spPr>
                <a:xfrm>
                  <a:off x="2919846" y="1749114"/>
                  <a:ext cx="28692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1" name="Ink 50">
                  <a:extLst>
                    <a:ext uri="{FF2B5EF4-FFF2-40B4-BE49-F238E27FC236}">
                      <a16:creationId xmlns:a16="http://schemas.microsoft.com/office/drawing/2014/main" id="{1D3BB5DB-5128-7A49-9BD8-51C695E12523}"/>
                    </a:ext>
                  </a:extLst>
                </p14:cNvPr>
                <p14:cNvContentPartPr/>
                <p14:nvPr/>
              </p14:nvContentPartPr>
              <p14:xfrm>
                <a:off x="3247806" y="1781154"/>
                <a:ext cx="202320" cy="155520"/>
              </p14:xfrm>
            </p:contentPart>
          </mc:Choice>
          <mc:Fallback xmlns="">
            <p:pic>
              <p:nvPicPr>
                <p:cNvPr id="51" name="Ink 50">
                  <a:extLst>
                    <a:ext uri="{FF2B5EF4-FFF2-40B4-BE49-F238E27FC236}">
                      <a16:creationId xmlns:a16="http://schemas.microsoft.com/office/drawing/2014/main" id="{1D3BB5DB-5128-7A49-9BD8-51C695E12523}"/>
                    </a:ext>
                  </a:extLst>
                </p:cNvPr>
                <p:cNvPicPr/>
                <p:nvPr/>
              </p:nvPicPr>
              <p:blipFill>
                <a:blip r:embed="rId70"/>
                <a:stretch>
                  <a:fillRect/>
                </a:stretch>
              </p:blipFill>
              <p:spPr>
                <a:xfrm>
                  <a:off x="3232326" y="1765638"/>
                  <a:ext cx="232920" cy="186191"/>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2" name="Ink 51">
                  <a:extLst>
                    <a:ext uri="{FF2B5EF4-FFF2-40B4-BE49-F238E27FC236}">
                      <a16:creationId xmlns:a16="http://schemas.microsoft.com/office/drawing/2014/main" id="{AED5F5D6-23BC-0F43-B46E-518BFE373BF7}"/>
                    </a:ext>
                  </a:extLst>
                </p14:cNvPr>
                <p14:cNvContentPartPr/>
                <p14:nvPr/>
              </p14:nvContentPartPr>
              <p14:xfrm>
                <a:off x="3513126" y="1796634"/>
                <a:ext cx="76680" cy="164880"/>
              </p14:xfrm>
            </p:contentPart>
          </mc:Choice>
          <mc:Fallback xmlns="">
            <p:pic>
              <p:nvPicPr>
                <p:cNvPr id="52" name="Ink 51">
                  <a:extLst>
                    <a:ext uri="{FF2B5EF4-FFF2-40B4-BE49-F238E27FC236}">
                      <a16:creationId xmlns:a16="http://schemas.microsoft.com/office/drawing/2014/main" id="{AED5F5D6-23BC-0F43-B46E-518BFE373BF7}"/>
                    </a:ext>
                  </a:extLst>
                </p:cNvPr>
                <p:cNvPicPr/>
                <p:nvPr/>
              </p:nvPicPr>
              <p:blipFill>
                <a:blip r:embed="rId72"/>
                <a:stretch>
                  <a:fillRect/>
                </a:stretch>
              </p:blipFill>
              <p:spPr>
                <a:xfrm>
                  <a:off x="3497718" y="1781154"/>
                  <a:ext cx="107137"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3" name="Ink 52">
                  <a:extLst>
                    <a:ext uri="{FF2B5EF4-FFF2-40B4-BE49-F238E27FC236}">
                      <a16:creationId xmlns:a16="http://schemas.microsoft.com/office/drawing/2014/main" id="{78C0F34F-5FDC-E742-B425-47A19700D721}"/>
                    </a:ext>
                  </a:extLst>
                </p14:cNvPr>
                <p14:cNvContentPartPr/>
                <p14:nvPr/>
              </p14:nvContentPartPr>
              <p14:xfrm>
                <a:off x="3646686" y="1715994"/>
                <a:ext cx="54360" cy="241200"/>
              </p14:xfrm>
            </p:contentPart>
          </mc:Choice>
          <mc:Fallback xmlns="">
            <p:pic>
              <p:nvPicPr>
                <p:cNvPr id="53" name="Ink 52">
                  <a:extLst>
                    <a:ext uri="{FF2B5EF4-FFF2-40B4-BE49-F238E27FC236}">
                      <a16:creationId xmlns:a16="http://schemas.microsoft.com/office/drawing/2014/main" id="{78C0F34F-5FDC-E742-B425-47A19700D721}"/>
                    </a:ext>
                  </a:extLst>
                </p:cNvPr>
                <p:cNvPicPr/>
                <p:nvPr/>
              </p:nvPicPr>
              <p:blipFill>
                <a:blip r:embed="rId74"/>
                <a:stretch>
                  <a:fillRect/>
                </a:stretch>
              </p:blipFill>
              <p:spPr>
                <a:xfrm>
                  <a:off x="3631206" y="1700514"/>
                  <a:ext cx="8496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4" name="Ink 53">
                  <a:extLst>
                    <a:ext uri="{FF2B5EF4-FFF2-40B4-BE49-F238E27FC236}">
                      <a16:creationId xmlns:a16="http://schemas.microsoft.com/office/drawing/2014/main" id="{F465F790-C618-4B44-9BE3-EAB3B1306787}"/>
                    </a:ext>
                  </a:extLst>
                </p14:cNvPr>
                <p14:cNvContentPartPr/>
                <p14:nvPr/>
              </p14:nvContentPartPr>
              <p14:xfrm>
                <a:off x="3637326" y="1876554"/>
                <a:ext cx="4320" cy="6120"/>
              </p14:xfrm>
            </p:contentPart>
          </mc:Choice>
          <mc:Fallback xmlns="">
            <p:pic>
              <p:nvPicPr>
                <p:cNvPr id="54" name="Ink 53">
                  <a:extLst>
                    <a:ext uri="{FF2B5EF4-FFF2-40B4-BE49-F238E27FC236}">
                      <a16:creationId xmlns:a16="http://schemas.microsoft.com/office/drawing/2014/main" id="{F465F790-C618-4B44-9BE3-EAB3B1306787}"/>
                    </a:ext>
                  </a:extLst>
                </p:cNvPr>
                <p:cNvPicPr/>
                <p:nvPr/>
              </p:nvPicPr>
              <p:blipFill>
                <a:blip r:embed="rId76"/>
                <a:stretch>
                  <a:fillRect/>
                </a:stretch>
              </p:blipFill>
              <p:spPr>
                <a:xfrm>
                  <a:off x="3623037" y="1861074"/>
                  <a:ext cx="32566"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5" name="Ink 54">
                  <a:extLst>
                    <a:ext uri="{FF2B5EF4-FFF2-40B4-BE49-F238E27FC236}">
                      <a16:creationId xmlns:a16="http://schemas.microsoft.com/office/drawing/2014/main" id="{7BD5A45F-4C1C-5D47-BEDA-1482D3200302}"/>
                    </a:ext>
                  </a:extLst>
                </p14:cNvPr>
                <p14:cNvContentPartPr/>
                <p14:nvPr/>
              </p14:nvContentPartPr>
              <p14:xfrm>
                <a:off x="3593406" y="1812474"/>
                <a:ext cx="166320" cy="11880"/>
              </p14:xfrm>
            </p:contentPart>
          </mc:Choice>
          <mc:Fallback xmlns="">
            <p:pic>
              <p:nvPicPr>
                <p:cNvPr id="55" name="Ink 54">
                  <a:extLst>
                    <a:ext uri="{FF2B5EF4-FFF2-40B4-BE49-F238E27FC236}">
                      <a16:creationId xmlns:a16="http://schemas.microsoft.com/office/drawing/2014/main" id="{7BD5A45F-4C1C-5D47-BEDA-1482D3200302}"/>
                    </a:ext>
                  </a:extLst>
                </p:cNvPr>
                <p:cNvPicPr/>
                <p:nvPr/>
              </p:nvPicPr>
              <p:blipFill>
                <a:blip r:embed="rId78"/>
                <a:stretch>
                  <a:fillRect/>
                </a:stretch>
              </p:blipFill>
              <p:spPr>
                <a:xfrm>
                  <a:off x="3577926" y="1796994"/>
                  <a:ext cx="196920" cy="42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9">
            <p14:nvContentPartPr>
              <p14:cNvPr id="67" name="Ink 66">
                <a:extLst>
                  <a:ext uri="{FF2B5EF4-FFF2-40B4-BE49-F238E27FC236}">
                    <a16:creationId xmlns:a16="http://schemas.microsoft.com/office/drawing/2014/main" id="{B252CD2F-684C-0945-AC6E-51C89AC83A35}"/>
                  </a:ext>
                </a:extLst>
              </p14:cNvPr>
              <p14:cNvContentPartPr/>
              <p14:nvPr/>
            </p14:nvContentPartPr>
            <p14:xfrm>
              <a:off x="3298566" y="3545154"/>
              <a:ext cx="104760" cy="104040"/>
            </p14:xfrm>
          </p:contentPart>
        </mc:Choice>
        <mc:Fallback xmlns="">
          <p:pic>
            <p:nvPicPr>
              <p:cNvPr id="67" name="Ink 66">
                <a:extLst>
                  <a:ext uri="{FF2B5EF4-FFF2-40B4-BE49-F238E27FC236}">
                    <a16:creationId xmlns:a16="http://schemas.microsoft.com/office/drawing/2014/main" id="{B252CD2F-684C-0945-AC6E-51C89AC83A35}"/>
                  </a:ext>
                </a:extLst>
              </p:cNvPr>
              <p:cNvPicPr/>
              <p:nvPr/>
            </p:nvPicPr>
            <p:blipFill>
              <a:blip r:embed="rId80"/>
              <a:stretch>
                <a:fillRect/>
              </a:stretch>
            </p:blipFill>
            <p:spPr>
              <a:xfrm>
                <a:off x="3283086" y="3529727"/>
                <a:ext cx="135360" cy="134534"/>
              </a:xfrm>
              <a:prstGeom prst="rect">
                <a:avLst/>
              </a:prstGeom>
            </p:spPr>
          </p:pic>
        </mc:Fallback>
      </mc:AlternateContent>
      <p:grpSp>
        <p:nvGrpSpPr>
          <p:cNvPr id="85" name="Group 84">
            <a:extLst>
              <a:ext uri="{FF2B5EF4-FFF2-40B4-BE49-F238E27FC236}">
                <a16:creationId xmlns:a16="http://schemas.microsoft.com/office/drawing/2014/main" id="{A838BDE7-76CA-C042-883C-455AEC603AAE}"/>
              </a:ext>
            </a:extLst>
          </p:cNvPr>
          <p:cNvGrpSpPr/>
          <p:nvPr/>
        </p:nvGrpSpPr>
        <p:grpSpPr>
          <a:xfrm>
            <a:off x="335766" y="3673314"/>
            <a:ext cx="1004760" cy="328680"/>
            <a:chOff x="335766" y="3673314"/>
            <a:chExt cx="1004760" cy="328680"/>
          </a:xfrm>
        </p:grpSpPr>
        <mc:AlternateContent xmlns:mc="http://schemas.openxmlformats.org/markup-compatibility/2006" xmlns:p14="http://schemas.microsoft.com/office/powerpoint/2010/main">
          <mc:Choice Requires="p14">
            <p:contentPart p14:bwMode="auto" r:id="rId81">
              <p14:nvContentPartPr>
                <p14:cNvPr id="69" name="Ink 68">
                  <a:extLst>
                    <a:ext uri="{FF2B5EF4-FFF2-40B4-BE49-F238E27FC236}">
                      <a16:creationId xmlns:a16="http://schemas.microsoft.com/office/drawing/2014/main" id="{892594F0-FACA-EC43-96DC-C7F765C4F42C}"/>
                    </a:ext>
                  </a:extLst>
                </p14:cNvPr>
                <p14:cNvContentPartPr/>
                <p14:nvPr/>
              </p14:nvContentPartPr>
              <p14:xfrm>
                <a:off x="335766" y="3673314"/>
                <a:ext cx="289440" cy="255600"/>
              </p14:xfrm>
            </p:contentPart>
          </mc:Choice>
          <mc:Fallback xmlns="">
            <p:pic>
              <p:nvPicPr>
                <p:cNvPr id="69" name="Ink 68">
                  <a:extLst>
                    <a:ext uri="{FF2B5EF4-FFF2-40B4-BE49-F238E27FC236}">
                      <a16:creationId xmlns:a16="http://schemas.microsoft.com/office/drawing/2014/main" id="{892594F0-FACA-EC43-96DC-C7F765C4F42C}"/>
                    </a:ext>
                  </a:extLst>
                </p:cNvPr>
                <p:cNvPicPr/>
                <p:nvPr/>
              </p:nvPicPr>
              <p:blipFill>
                <a:blip r:embed="rId82"/>
                <a:stretch>
                  <a:fillRect/>
                </a:stretch>
              </p:blipFill>
              <p:spPr>
                <a:xfrm>
                  <a:off x="320267" y="3657834"/>
                  <a:ext cx="320078"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0" name="Ink 69">
                  <a:extLst>
                    <a:ext uri="{FF2B5EF4-FFF2-40B4-BE49-F238E27FC236}">
                      <a16:creationId xmlns:a16="http://schemas.microsoft.com/office/drawing/2014/main" id="{D450ACE2-96D8-5241-9C25-45D3D1FD7119}"/>
                    </a:ext>
                  </a:extLst>
                </p14:cNvPr>
                <p14:cNvContentPartPr/>
                <p14:nvPr/>
              </p14:nvContentPartPr>
              <p14:xfrm>
                <a:off x="721686" y="3769794"/>
                <a:ext cx="143640" cy="174960"/>
              </p14:xfrm>
            </p:contentPart>
          </mc:Choice>
          <mc:Fallback xmlns="">
            <p:pic>
              <p:nvPicPr>
                <p:cNvPr id="70" name="Ink 69">
                  <a:extLst>
                    <a:ext uri="{FF2B5EF4-FFF2-40B4-BE49-F238E27FC236}">
                      <a16:creationId xmlns:a16="http://schemas.microsoft.com/office/drawing/2014/main" id="{D450ACE2-96D8-5241-9C25-45D3D1FD7119}"/>
                    </a:ext>
                  </a:extLst>
                </p:cNvPr>
                <p:cNvPicPr/>
                <p:nvPr/>
              </p:nvPicPr>
              <p:blipFill>
                <a:blip r:embed="rId84"/>
                <a:stretch>
                  <a:fillRect/>
                </a:stretch>
              </p:blipFill>
              <p:spPr>
                <a:xfrm>
                  <a:off x="706167" y="3754314"/>
                  <a:ext cx="174317"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1" name="Ink 70">
                  <a:extLst>
                    <a:ext uri="{FF2B5EF4-FFF2-40B4-BE49-F238E27FC236}">
                      <a16:creationId xmlns:a16="http://schemas.microsoft.com/office/drawing/2014/main" id="{15D9628F-BD7F-A641-91F2-55B42E283208}"/>
                    </a:ext>
                  </a:extLst>
                </p14:cNvPr>
                <p14:cNvContentPartPr/>
                <p14:nvPr/>
              </p14:nvContentPartPr>
              <p14:xfrm>
                <a:off x="718086" y="3872754"/>
                <a:ext cx="161280" cy="57600"/>
              </p14:xfrm>
            </p:contentPart>
          </mc:Choice>
          <mc:Fallback xmlns="">
            <p:pic>
              <p:nvPicPr>
                <p:cNvPr id="71" name="Ink 70">
                  <a:extLst>
                    <a:ext uri="{FF2B5EF4-FFF2-40B4-BE49-F238E27FC236}">
                      <a16:creationId xmlns:a16="http://schemas.microsoft.com/office/drawing/2014/main" id="{15D9628F-BD7F-A641-91F2-55B42E283208}"/>
                    </a:ext>
                  </a:extLst>
                </p:cNvPr>
                <p:cNvPicPr/>
                <p:nvPr/>
              </p:nvPicPr>
              <p:blipFill>
                <a:blip r:embed="rId86"/>
                <a:stretch>
                  <a:fillRect/>
                </a:stretch>
              </p:blipFill>
              <p:spPr>
                <a:xfrm>
                  <a:off x="702606" y="3857274"/>
                  <a:ext cx="19188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2" name="Ink 71">
                  <a:extLst>
                    <a:ext uri="{FF2B5EF4-FFF2-40B4-BE49-F238E27FC236}">
                      <a16:creationId xmlns:a16="http://schemas.microsoft.com/office/drawing/2014/main" id="{25F2D548-4D16-C240-B5D3-42E23CC6EBA1}"/>
                    </a:ext>
                  </a:extLst>
                </p14:cNvPr>
                <p14:cNvContentPartPr/>
                <p14:nvPr/>
              </p14:nvContentPartPr>
              <p14:xfrm>
                <a:off x="866046" y="3721554"/>
                <a:ext cx="179280" cy="214200"/>
              </p14:xfrm>
            </p:contentPart>
          </mc:Choice>
          <mc:Fallback xmlns="">
            <p:pic>
              <p:nvPicPr>
                <p:cNvPr id="72" name="Ink 71">
                  <a:extLst>
                    <a:ext uri="{FF2B5EF4-FFF2-40B4-BE49-F238E27FC236}">
                      <a16:creationId xmlns:a16="http://schemas.microsoft.com/office/drawing/2014/main" id="{25F2D548-4D16-C240-B5D3-42E23CC6EBA1}"/>
                    </a:ext>
                  </a:extLst>
                </p:cNvPr>
                <p:cNvPicPr/>
                <p:nvPr/>
              </p:nvPicPr>
              <p:blipFill>
                <a:blip r:embed="rId88"/>
                <a:stretch>
                  <a:fillRect/>
                </a:stretch>
              </p:blipFill>
              <p:spPr>
                <a:xfrm>
                  <a:off x="850535" y="3706048"/>
                  <a:ext cx="209942" cy="244852"/>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3" name="Ink 72">
                  <a:extLst>
                    <a:ext uri="{FF2B5EF4-FFF2-40B4-BE49-F238E27FC236}">
                      <a16:creationId xmlns:a16="http://schemas.microsoft.com/office/drawing/2014/main" id="{7748DD4F-64E1-E44A-BAA9-E5D125F3CAC7}"/>
                    </a:ext>
                  </a:extLst>
                </p14:cNvPr>
                <p14:cNvContentPartPr/>
                <p14:nvPr/>
              </p14:nvContentPartPr>
              <p14:xfrm>
                <a:off x="994206" y="3789954"/>
                <a:ext cx="346320" cy="212040"/>
              </p14:xfrm>
            </p:contentPart>
          </mc:Choice>
          <mc:Fallback xmlns="">
            <p:pic>
              <p:nvPicPr>
                <p:cNvPr id="73" name="Ink 72">
                  <a:extLst>
                    <a:ext uri="{FF2B5EF4-FFF2-40B4-BE49-F238E27FC236}">
                      <a16:creationId xmlns:a16="http://schemas.microsoft.com/office/drawing/2014/main" id="{7748DD4F-64E1-E44A-BAA9-E5D125F3CAC7}"/>
                    </a:ext>
                  </a:extLst>
                </p:cNvPr>
                <p:cNvPicPr/>
                <p:nvPr/>
              </p:nvPicPr>
              <p:blipFill>
                <a:blip r:embed="rId90"/>
                <a:stretch>
                  <a:fillRect/>
                </a:stretch>
              </p:blipFill>
              <p:spPr>
                <a:xfrm>
                  <a:off x="978726" y="3774500"/>
                  <a:ext cx="376920" cy="242588"/>
                </a:xfrm>
                <a:prstGeom prst="rect">
                  <a:avLst/>
                </a:prstGeom>
              </p:spPr>
            </p:pic>
          </mc:Fallback>
        </mc:AlternateContent>
      </p:grpSp>
      <p:grpSp>
        <p:nvGrpSpPr>
          <p:cNvPr id="84" name="Group 83">
            <a:extLst>
              <a:ext uri="{FF2B5EF4-FFF2-40B4-BE49-F238E27FC236}">
                <a16:creationId xmlns:a16="http://schemas.microsoft.com/office/drawing/2014/main" id="{6C05D06A-DEC7-4E49-90C6-C835866ADF71}"/>
              </a:ext>
            </a:extLst>
          </p:cNvPr>
          <p:cNvGrpSpPr/>
          <p:nvPr/>
        </p:nvGrpSpPr>
        <p:grpSpPr>
          <a:xfrm>
            <a:off x="400206" y="4309074"/>
            <a:ext cx="2000520" cy="480240"/>
            <a:chOff x="400206" y="4309074"/>
            <a:chExt cx="2000520" cy="480240"/>
          </a:xfrm>
        </p:grpSpPr>
        <mc:AlternateContent xmlns:mc="http://schemas.openxmlformats.org/markup-compatibility/2006" xmlns:p14="http://schemas.microsoft.com/office/powerpoint/2010/main">
          <mc:Choice Requires="p14">
            <p:contentPart p14:bwMode="auto" r:id="rId91">
              <p14:nvContentPartPr>
                <p14:cNvPr id="74" name="Ink 73">
                  <a:extLst>
                    <a:ext uri="{FF2B5EF4-FFF2-40B4-BE49-F238E27FC236}">
                      <a16:creationId xmlns:a16="http://schemas.microsoft.com/office/drawing/2014/main" id="{EBF78897-0E20-274E-9182-3F137459450D}"/>
                    </a:ext>
                  </a:extLst>
                </p14:cNvPr>
                <p14:cNvContentPartPr/>
                <p14:nvPr/>
              </p14:nvContentPartPr>
              <p14:xfrm>
                <a:off x="400206" y="4309074"/>
                <a:ext cx="251280" cy="359640"/>
              </p14:xfrm>
            </p:contentPart>
          </mc:Choice>
          <mc:Fallback xmlns="">
            <p:pic>
              <p:nvPicPr>
                <p:cNvPr id="74" name="Ink 73">
                  <a:extLst>
                    <a:ext uri="{FF2B5EF4-FFF2-40B4-BE49-F238E27FC236}">
                      <a16:creationId xmlns:a16="http://schemas.microsoft.com/office/drawing/2014/main" id="{EBF78897-0E20-274E-9182-3F137459450D}"/>
                    </a:ext>
                  </a:extLst>
                </p:cNvPr>
                <p:cNvPicPr/>
                <p:nvPr/>
              </p:nvPicPr>
              <p:blipFill>
                <a:blip r:embed="rId92"/>
                <a:stretch>
                  <a:fillRect/>
                </a:stretch>
              </p:blipFill>
              <p:spPr>
                <a:xfrm>
                  <a:off x="384726" y="4293594"/>
                  <a:ext cx="28188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75" name="Ink 74">
                  <a:extLst>
                    <a:ext uri="{FF2B5EF4-FFF2-40B4-BE49-F238E27FC236}">
                      <a16:creationId xmlns:a16="http://schemas.microsoft.com/office/drawing/2014/main" id="{56D7820A-5019-3040-AF5A-9B590382BB03}"/>
                    </a:ext>
                  </a:extLst>
                </p14:cNvPr>
                <p14:cNvContentPartPr/>
                <p14:nvPr/>
              </p14:nvContentPartPr>
              <p14:xfrm>
                <a:off x="737886" y="4603914"/>
                <a:ext cx="45000" cy="54360"/>
              </p14:xfrm>
            </p:contentPart>
          </mc:Choice>
          <mc:Fallback xmlns="">
            <p:pic>
              <p:nvPicPr>
                <p:cNvPr id="75" name="Ink 74">
                  <a:extLst>
                    <a:ext uri="{FF2B5EF4-FFF2-40B4-BE49-F238E27FC236}">
                      <a16:creationId xmlns:a16="http://schemas.microsoft.com/office/drawing/2014/main" id="{56D7820A-5019-3040-AF5A-9B590382BB03}"/>
                    </a:ext>
                  </a:extLst>
                </p:cNvPr>
                <p:cNvPicPr/>
                <p:nvPr/>
              </p:nvPicPr>
              <p:blipFill>
                <a:blip r:embed="rId94"/>
                <a:stretch>
                  <a:fillRect/>
                </a:stretch>
              </p:blipFill>
              <p:spPr>
                <a:xfrm>
                  <a:off x="722406" y="4588434"/>
                  <a:ext cx="7560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76" name="Ink 75">
                  <a:extLst>
                    <a:ext uri="{FF2B5EF4-FFF2-40B4-BE49-F238E27FC236}">
                      <a16:creationId xmlns:a16="http://schemas.microsoft.com/office/drawing/2014/main" id="{AB541C9B-2C8C-324C-8F42-175F981D4768}"/>
                    </a:ext>
                  </a:extLst>
                </p14:cNvPr>
                <p14:cNvContentPartPr/>
                <p14:nvPr/>
              </p14:nvContentPartPr>
              <p14:xfrm>
                <a:off x="898086" y="4475394"/>
                <a:ext cx="183240" cy="16920"/>
              </p14:xfrm>
            </p:contentPart>
          </mc:Choice>
          <mc:Fallback xmlns="">
            <p:pic>
              <p:nvPicPr>
                <p:cNvPr id="76" name="Ink 75">
                  <a:extLst>
                    <a:ext uri="{FF2B5EF4-FFF2-40B4-BE49-F238E27FC236}">
                      <a16:creationId xmlns:a16="http://schemas.microsoft.com/office/drawing/2014/main" id="{AB541C9B-2C8C-324C-8F42-175F981D4768}"/>
                    </a:ext>
                  </a:extLst>
                </p:cNvPr>
                <p:cNvPicPr/>
                <p:nvPr/>
              </p:nvPicPr>
              <p:blipFill>
                <a:blip r:embed="rId96"/>
                <a:stretch>
                  <a:fillRect/>
                </a:stretch>
              </p:blipFill>
              <p:spPr>
                <a:xfrm>
                  <a:off x="882606" y="4459914"/>
                  <a:ext cx="21384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77" name="Ink 76">
                  <a:extLst>
                    <a:ext uri="{FF2B5EF4-FFF2-40B4-BE49-F238E27FC236}">
                      <a16:creationId xmlns:a16="http://schemas.microsoft.com/office/drawing/2014/main" id="{D82172C5-AA90-D348-A8FB-4F48EE2AA267}"/>
                    </a:ext>
                  </a:extLst>
                </p14:cNvPr>
                <p14:cNvContentPartPr/>
                <p14:nvPr/>
              </p14:nvContentPartPr>
              <p14:xfrm>
                <a:off x="962526" y="4579074"/>
                <a:ext cx="163800" cy="9000"/>
              </p14:xfrm>
            </p:contentPart>
          </mc:Choice>
          <mc:Fallback xmlns="">
            <p:pic>
              <p:nvPicPr>
                <p:cNvPr id="77" name="Ink 76">
                  <a:extLst>
                    <a:ext uri="{FF2B5EF4-FFF2-40B4-BE49-F238E27FC236}">
                      <a16:creationId xmlns:a16="http://schemas.microsoft.com/office/drawing/2014/main" id="{D82172C5-AA90-D348-A8FB-4F48EE2AA267}"/>
                    </a:ext>
                  </a:extLst>
                </p:cNvPr>
                <p:cNvPicPr/>
                <p:nvPr/>
              </p:nvPicPr>
              <p:blipFill>
                <a:blip r:embed="rId98"/>
                <a:stretch>
                  <a:fillRect/>
                </a:stretch>
              </p:blipFill>
              <p:spPr>
                <a:xfrm>
                  <a:off x="947046" y="4563594"/>
                  <a:ext cx="19440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78" name="Ink 77">
                  <a:extLst>
                    <a:ext uri="{FF2B5EF4-FFF2-40B4-BE49-F238E27FC236}">
                      <a16:creationId xmlns:a16="http://schemas.microsoft.com/office/drawing/2014/main" id="{04A9C4DA-C0F6-C44B-985B-BFF96724ABC4}"/>
                    </a:ext>
                  </a:extLst>
                </p14:cNvPr>
                <p14:cNvContentPartPr/>
                <p14:nvPr/>
              </p14:nvContentPartPr>
              <p14:xfrm>
                <a:off x="1267086" y="4334994"/>
                <a:ext cx="303840" cy="274680"/>
              </p14:xfrm>
            </p:contentPart>
          </mc:Choice>
          <mc:Fallback xmlns="">
            <p:pic>
              <p:nvPicPr>
                <p:cNvPr id="78" name="Ink 77">
                  <a:extLst>
                    <a:ext uri="{FF2B5EF4-FFF2-40B4-BE49-F238E27FC236}">
                      <a16:creationId xmlns:a16="http://schemas.microsoft.com/office/drawing/2014/main" id="{04A9C4DA-C0F6-C44B-985B-BFF96724ABC4}"/>
                    </a:ext>
                  </a:extLst>
                </p:cNvPr>
                <p:cNvPicPr/>
                <p:nvPr/>
              </p:nvPicPr>
              <p:blipFill>
                <a:blip r:embed="rId100"/>
                <a:stretch>
                  <a:fillRect/>
                </a:stretch>
              </p:blipFill>
              <p:spPr>
                <a:xfrm>
                  <a:off x="1251624" y="4319514"/>
                  <a:ext cx="334404"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79" name="Ink 78">
                  <a:extLst>
                    <a:ext uri="{FF2B5EF4-FFF2-40B4-BE49-F238E27FC236}">
                      <a16:creationId xmlns:a16="http://schemas.microsoft.com/office/drawing/2014/main" id="{98DEC01E-6496-3444-9FE9-532F1C49D547}"/>
                    </a:ext>
                  </a:extLst>
                </p14:cNvPr>
                <p14:cNvContentPartPr/>
                <p14:nvPr/>
              </p14:nvContentPartPr>
              <p14:xfrm>
                <a:off x="1645806" y="4540194"/>
                <a:ext cx="111960" cy="86040"/>
              </p14:xfrm>
            </p:contentPart>
          </mc:Choice>
          <mc:Fallback xmlns="">
            <p:pic>
              <p:nvPicPr>
                <p:cNvPr id="79" name="Ink 78">
                  <a:extLst>
                    <a:ext uri="{FF2B5EF4-FFF2-40B4-BE49-F238E27FC236}">
                      <a16:creationId xmlns:a16="http://schemas.microsoft.com/office/drawing/2014/main" id="{98DEC01E-6496-3444-9FE9-532F1C49D547}"/>
                    </a:ext>
                  </a:extLst>
                </p:cNvPr>
                <p:cNvPicPr/>
                <p:nvPr/>
              </p:nvPicPr>
              <p:blipFill>
                <a:blip r:embed="rId102"/>
                <a:stretch>
                  <a:fillRect/>
                </a:stretch>
              </p:blipFill>
              <p:spPr>
                <a:xfrm>
                  <a:off x="1630276" y="4524714"/>
                  <a:ext cx="142659"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80" name="Ink 79">
                  <a:extLst>
                    <a:ext uri="{FF2B5EF4-FFF2-40B4-BE49-F238E27FC236}">
                      <a16:creationId xmlns:a16="http://schemas.microsoft.com/office/drawing/2014/main" id="{B3B03A61-0CD5-3749-8ACB-86A2D3B3545D}"/>
                    </a:ext>
                  </a:extLst>
                </p14:cNvPr>
                <p14:cNvContentPartPr/>
                <p14:nvPr/>
              </p14:nvContentPartPr>
              <p14:xfrm>
                <a:off x="1834446" y="4357314"/>
                <a:ext cx="295560" cy="272520"/>
              </p14:xfrm>
            </p:contentPart>
          </mc:Choice>
          <mc:Fallback xmlns="">
            <p:pic>
              <p:nvPicPr>
                <p:cNvPr id="80" name="Ink 79">
                  <a:extLst>
                    <a:ext uri="{FF2B5EF4-FFF2-40B4-BE49-F238E27FC236}">
                      <a16:creationId xmlns:a16="http://schemas.microsoft.com/office/drawing/2014/main" id="{B3B03A61-0CD5-3749-8ACB-86A2D3B3545D}"/>
                    </a:ext>
                  </a:extLst>
                </p:cNvPr>
                <p:cNvPicPr/>
                <p:nvPr/>
              </p:nvPicPr>
              <p:blipFill>
                <a:blip r:embed="rId104"/>
                <a:stretch>
                  <a:fillRect/>
                </a:stretch>
              </p:blipFill>
              <p:spPr>
                <a:xfrm>
                  <a:off x="1818985" y="4341834"/>
                  <a:ext cx="326123"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81" name="Ink 80">
                  <a:extLst>
                    <a:ext uri="{FF2B5EF4-FFF2-40B4-BE49-F238E27FC236}">
                      <a16:creationId xmlns:a16="http://schemas.microsoft.com/office/drawing/2014/main" id="{74BD65AF-1C67-6D4E-BDE1-40A53D6632E5}"/>
                    </a:ext>
                  </a:extLst>
                </p14:cNvPr>
                <p14:cNvContentPartPr/>
                <p14:nvPr/>
              </p14:nvContentPartPr>
              <p14:xfrm>
                <a:off x="2135406" y="4395474"/>
                <a:ext cx="78480" cy="224640"/>
              </p14:xfrm>
            </p:contentPart>
          </mc:Choice>
          <mc:Fallback xmlns="">
            <p:pic>
              <p:nvPicPr>
                <p:cNvPr id="81" name="Ink 80">
                  <a:extLst>
                    <a:ext uri="{FF2B5EF4-FFF2-40B4-BE49-F238E27FC236}">
                      <a16:creationId xmlns:a16="http://schemas.microsoft.com/office/drawing/2014/main" id="{74BD65AF-1C67-6D4E-BDE1-40A53D6632E5}"/>
                    </a:ext>
                  </a:extLst>
                </p:cNvPr>
                <p:cNvPicPr/>
                <p:nvPr/>
              </p:nvPicPr>
              <p:blipFill>
                <a:blip r:embed="rId106"/>
                <a:stretch>
                  <a:fillRect/>
                </a:stretch>
              </p:blipFill>
              <p:spPr>
                <a:xfrm>
                  <a:off x="2119997" y="4379994"/>
                  <a:ext cx="10894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2" name="Ink 81">
                  <a:extLst>
                    <a:ext uri="{FF2B5EF4-FFF2-40B4-BE49-F238E27FC236}">
                      <a16:creationId xmlns:a16="http://schemas.microsoft.com/office/drawing/2014/main" id="{646F84A9-212A-3241-A4DE-BF90ECD85D57}"/>
                    </a:ext>
                  </a:extLst>
                </p14:cNvPr>
                <p14:cNvContentPartPr/>
                <p14:nvPr/>
              </p14:nvContentPartPr>
              <p14:xfrm>
                <a:off x="2069166" y="4507434"/>
                <a:ext cx="221760" cy="57240"/>
              </p14:xfrm>
            </p:contentPart>
          </mc:Choice>
          <mc:Fallback xmlns="">
            <p:pic>
              <p:nvPicPr>
                <p:cNvPr id="82" name="Ink 81">
                  <a:extLst>
                    <a:ext uri="{FF2B5EF4-FFF2-40B4-BE49-F238E27FC236}">
                      <a16:creationId xmlns:a16="http://schemas.microsoft.com/office/drawing/2014/main" id="{646F84A9-212A-3241-A4DE-BF90ECD85D57}"/>
                    </a:ext>
                  </a:extLst>
                </p:cNvPr>
                <p:cNvPicPr/>
                <p:nvPr/>
              </p:nvPicPr>
              <p:blipFill>
                <a:blip r:embed="rId108"/>
                <a:stretch>
                  <a:fillRect/>
                </a:stretch>
              </p:blipFill>
              <p:spPr>
                <a:xfrm>
                  <a:off x="2053661" y="4491856"/>
                  <a:ext cx="252410" cy="88034"/>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83" name="Ink 82">
                  <a:extLst>
                    <a:ext uri="{FF2B5EF4-FFF2-40B4-BE49-F238E27FC236}">
                      <a16:creationId xmlns:a16="http://schemas.microsoft.com/office/drawing/2014/main" id="{04BAF530-37FA-9E4D-B7DD-FB68AA2B60CD}"/>
                    </a:ext>
                  </a:extLst>
                </p14:cNvPr>
                <p14:cNvContentPartPr/>
                <p14:nvPr/>
              </p14:nvContentPartPr>
              <p14:xfrm>
                <a:off x="2213526" y="4331034"/>
                <a:ext cx="187200" cy="458280"/>
              </p14:xfrm>
            </p:contentPart>
          </mc:Choice>
          <mc:Fallback xmlns="">
            <p:pic>
              <p:nvPicPr>
                <p:cNvPr id="83" name="Ink 82">
                  <a:extLst>
                    <a:ext uri="{FF2B5EF4-FFF2-40B4-BE49-F238E27FC236}">
                      <a16:creationId xmlns:a16="http://schemas.microsoft.com/office/drawing/2014/main" id="{04BAF530-37FA-9E4D-B7DD-FB68AA2B60CD}"/>
                    </a:ext>
                  </a:extLst>
                </p:cNvPr>
                <p:cNvPicPr/>
                <p:nvPr/>
              </p:nvPicPr>
              <p:blipFill>
                <a:blip r:embed="rId110"/>
                <a:stretch>
                  <a:fillRect/>
                </a:stretch>
              </p:blipFill>
              <p:spPr>
                <a:xfrm>
                  <a:off x="2198046" y="4315542"/>
                  <a:ext cx="217800" cy="48890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1">
            <p14:nvContentPartPr>
              <p14:cNvPr id="97" name="Ink 96">
                <a:extLst>
                  <a:ext uri="{FF2B5EF4-FFF2-40B4-BE49-F238E27FC236}">
                    <a16:creationId xmlns:a16="http://schemas.microsoft.com/office/drawing/2014/main" id="{847CD4B1-75AD-0840-B62B-569534410572}"/>
                  </a:ext>
                </a:extLst>
              </p14:cNvPr>
              <p14:cNvContentPartPr/>
              <p14:nvPr/>
            </p14:nvContentPartPr>
            <p14:xfrm>
              <a:off x="5117286" y="4373514"/>
              <a:ext cx="69480" cy="127440"/>
            </p14:xfrm>
          </p:contentPart>
        </mc:Choice>
        <mc:Fallback xmlns="">
          <p:pic>
            <p:nvPicPr>
              <p:cNvPr id="97" name="Ink 96">
                <a:extLst>
                  <a:ext uri="{FF2B5EF4-FFF2-40B4-BE49-F238E27FC236}">
                    <a16:creationId xmlns:a16="http://schemas.microsoft.com/office/drawing/2014/main" id="{847CD4B1-75AD-0840-B62B-569534410572}"/>
                  </a:ext>
                </a:extLst>
              </p:cNvPr>
              <p:cNvPicPr/>
              <p:nvPr/>
            </p:nvPicPr>
            <p:blipFill>
              <a:blip r:embed="rId112"/>
              <a:stretch>
                <a:fillRect/>
              </a:stretch>
            </p:blipFill>
            <p:spPr>
              <a:xfrm>
                <a:off x="5101806" y="4358078"/>
                <a:ext cx="100080" cy="157954"/>
              </a:xfrm>
              <a:prstGeom prst="rect">
                <a:avLst/>
              </a:prstGeom>
            </p:spPr>
          </p:pic>
        </mc:Fallback>
      </mc:AlternateContent>
      <p:grpSp>
        <p:nvGrpSpPr>
          <p:cNvPr id="108" name="Group 107">
            <a:extLst>
              <a:ext uri="{FF2B5EF4-FFF2-40B4-BE49-F238E27FC236}">
                <a16:creationId xmlns:a16="http://schemas.microsoft.com/office/drawing/2014/main" id="{115F484E-124D-0B4F-8DEE-7099FD2CB5E9}"/>
              </a:ext>
            </a:extLst>
          </p:cNvPr>
          <p:cNvGrpSpPr/>
          <p:nvPr/>
        </p:nvGrpSpPr>
        <p:grpSpPr>
          <a:xfrm>
            <a:off x="3024246" y="3293154"/>
            <a:ext cx="2852280" cy="2262240"/>
            <a:chOff x="3024246" y="3293154"/>
            <a:chExt cx="2852280" cy="2262240"/>
          </a:xfrm>
        </p:grpSpPr>
        <mc:AlternateContent xmlns:mc="http://schemas.openxmlformats.org/markup-compatibility/2006" xmlns:p14="http://schemas.microsoft.com/office/powerpoint/2010/main">
          <mc:Choice Requires="p14">
            <p:contentPart p14:bwMode="auto" r:id="rId113">
              <p14:nvContentPartPr>
                <p14:cNvPr id="62" name="Ink 61">
                  <a:extLst>
                    <a:ext uri="{FF2B5EF4-FFF2-40B4-BE49-F238E27FC236}">
                      <a16:creationId xmlns:a16="http://schemas.microsoft.com/office/drawing/2014/main" id="{2C85BD4F-C202-C04E-9EC2-1C87CF149509}"/>
                    </a:ext>
                  </a:extLst>
                </p14:cNvPr>
                <p14:cNvContentPartPr/>
                <p14:nvPr/>
              </p14:nvContentPartPr>
              <p14:xfrm>
                <a:off x="3048006" y="3352554"/>
                <a:ext cx="30240" cy="258840"/>
              </p14:xfrm>
            </p:contentPart>
          </mc:Choice>
          <mc:Fallback xmlns="">
            <p:pic>
              <p:nvPicPr>
                <p:cNvPr id="62" name="Ink 61">
                  <a:extLst>
                    <a:ext uri="{FF2B5EF4-FFF2-40B4-BE49-F238E27FC236}">
                      <a16:creationId xmlns:a16="http://schemas.microsoft.com/office/drawing/2014/main" id="{2C85BD4F-C202-C04E-9EC2-1C87CF149509}"/>
                    </a:ext>
                  </a:extLst>
                </p:cNvPr>
                <p:cNvPicPr/>
                <p:nvPr/>
              </p:nvPicPr>
              <p:blipFill>
                <a:blip r:embed="rId114"/>
                <a:stretch>
                  <a:fillRect/>
                </a:stretch>
              </p:blipFill>
              <p:spPr>
                <a:xfrm>
                  <a:off x="3032526" y="3337052"/>
                  <a:ext cx="60840" cy="289483"/>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63" name="Ink 62">
                  <a:extLst>
                    <a:ext uri="{FF2B5EF4-FFF2-40B4-BE49-F238E27FC236}">
                      <a16:creationId xmlns:a16="http://schemas.microsoft.com/office/drawing/2014/main" id="{F3F9683F-642E-3640-BA8F-62AED5FABBB4}"/>
                    </a:ext>
                  </a:extLst>
                </p14:cNvPr>
                <p14:cNvContentPartPr/>
                <p14:nvPr/>
              </p14:nvContentPartPr>
              <p14:xfrm>
                <a:off x="3024246" y="3293154"/>
                <a:ext cx="213120" cy="308160"/>
              </p14:xfrm>
            </p:contentPart>
          </mc:Choice>
          <mc:Fallback xmlns="">
            <p:pic>
              <p:nvPicPr>
                <p:cNvPr id="63" name="Ink 62">
                  <a:extLst>
                    <a:ext uri="{FF2B5EF4-FFF2-40B4-BE49-F238E27FC236}">
                      <a16:creationId xmlns:a16="http://schemas.microsoft.com/office/drawing/2014/main" id="{F3F9683F-642E-3640-BA8F-62AED5FABBB4}"/>
                    </a:ext>
                  </a:extLst>
                </p:cNvPr>
                <p:cNvPicPr/>
                <p:nvPr/>
              </p:nvPicPr>
              <p:blipFill>
                <a:blip r:embed="rId116"/>
                <a:stretch>
                  <a:fillRect/>
                </a:stretch>
              </p:blipFill>
              <p:spPr>
                <a:xfrm>
                  <a:off x="3008766" y="3277674"/>
                  <a:ext cx="243720" cy="3387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65" name="Ink 64">
                  <a:extLst>
                    <a:ext uri="{FF2B5EF4-FFF2-40B4-BE49-F238E27FC236}">
                      <a16:creationId xmlns:a16="http://schemas.microsoft.com/office/drawing/2014/main" id="{B841FD12-0063-FB4D-A256-0FF42C8F78E4}"/>
                    </a:ext>
                  </a:extLst>
                </p14:cNvPr>
                <p14:cNvContentPartPr/>
                <p14:nvPr/>
              </p14:nvContentPartPr>
              <p14:xfrm>
                <a:off x="3488646" y="3391794"/>
                <a:ext cx="178920" cy="148320"/>
              </p14:xfrm>
            </p:contentPart>
          </mc:Choice>
          <mc:Fallback xmlns="">
            <p:pic>
              <p:nvPicPr>
                <p:cNvPr id="65" name="Ink 64">
                  <a:extLst>
                    <a:ext uri="{FF2B5EF4-FFF2-40B4-BE49-F238E27FC236}">
                      <a16:creationId xmlns:a16="http://schemas.microsoft.com/office/drawing/2014/main" id="{B841FD12-0063-FB4D-A256-0FF42C8F78E4}"/>
                    </a:ext>
                  </a:extLst>
                </p:cNvPr>
                <p:cNvPicPr/>
                <p:nvPr/>
              </p:nvPicPr>
              <p:blipFill>
                <a:blip r:embed="rId118"/>
                <a:stretch>
                  <a:fillRect/>
                </a:stretch>
              </p:blipFill>
              <p:spPr>
                <a:xfrm>
                  <a:off x="3473166" y="3376314"/>
                  <a:ext cx="20952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57" name="Ink 56">
                  <a:extLst>
                    <a:ext uri="{FF2B5EF4-FFF2-40B4-BE49-F238E27FC236}">
                      <a16:creationId xmlns:a16="http://schemas.microsoft.com/office/drawing/2014/main" id="{474E2196-DCED-104B-9BE4-CCBED219088B}"/>
                    </a:ext>
                  </a:extLst>
                </p14:cNvPr>
                <p14:cNvContentPartPr/>
                <p14:nvPr/>
              </p14:nvContentPartPr>
              <p14:xfrm>
                <a:off x="3589086" y="3368754"/>
                <a:ext cx="120960" cy="1170000"/>
              </p14:xfrm>
            </p:contentPart>
          </mc:Choice>
          <mc:Fallback xmlns="">
            <p:pic>
              <p:nvPicPr>
                <p:cNvPr id="57" name="Ink 56">
                  <a:extLst>
                    <a:ext uri="{FF2B5EF4-FFF2-40B4-BE49-F238E27FC236}">
                      <a16:creationId xmlns:a16="http://schemas.microsoft.com/office/drawing/2014/main" id="{474E2196-DCED-104B-9BE4-CCBED219088B}"/>
                    </a:ext>
                  </a:extLst>
                </p:cNvPr>
                <p:cNvPicPr/>
                <p:nvPr/>
              </p:nvPicPr>
              <p:blipFill>
                <a:blip r:embed="rId120"/>
                <a:stretch>
                  <a:fillRect/>
                </a:stretch>
              </p:blipFill>
              <p:spPr>
                <a:xfrm>
                  <a:off x="3573560" y="3353274"/>
                  <a:ext cx="151651" cy="12006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58" name="Ink 57">
                  <a:extLst>
                    <a:ext uri="{FF2B5EF4-FFF2-40B4-BE49-F238E27FC236}">
                      <a16:creationId xmlns:a16="http://schemas.microsoft.com/office/drawing/2014/main" id="{52D60BE7-D2D5-AC42-AEA3-AEF6C51CA382}"/>
                    </a:ext>
                  </a:extLst>
                </p14:cNvPr>
                <p14:cNvContentPartPr/>
                <p14:nvPr/>
              </p14:nvContentPartPr>
              <p14:xfrm>
                <a:off x="3705726" y="4328874"/>
                <a:ext cx="1991880" cy="198720"/>
              </p14:xfrm>
            </p:contentPart>
          </mc:Choice>
          <mc:Fallback xmlns="">
            <p:pic>
              <p:nvPicPr>
                <p:cNvPr id="58" name="Ink 57">
                  <a:extLst>
                    <a:ext uri="{FF2B5EF4-FFF2-40B4-BE49-F238E27FC236}">
                      <a16:creationId xmlns:a16="http://schemas.microsoft.com/office/drawing/2014/main" id="{52D60BE7-D2D5-AC42-AEA3-AEF6C51CA382}"/>
                    </a:ext>
                  </a:extLst>
                </p:cNvPr>
                <p:cNvPicPr/>
                <p:nvPr/>
              </p:nvPicPr>
              <p:blipFill>
                <a:blip r:embed="rId122"/>
                <a:stretch>
                  <a:fillRect/>
                </a:stretch>
              </p:blipFill>
              <p:spPr>
                <a:xfrm>
                  <a:off x="3690246" y="4313394"/>
                  <a:ext cx="202248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59" name="Ink 58">
                  <a:extLst>
                    <a:ext uri="{FF2B5EF4-FFF2-40B4-BE49-F238E27FC236}">
                      <a16:creationId xmlns:a16="http://schemas.microsoft.com/office/drawing/2014/main" id="{E4A15CED-7056-FD46-8560-17153C2077BC}"/>
                    </a:ext>
                  </a:extLst>
                </p14:cNvPr>
                <p14:cNvContentPartPr/>
                <p14:nvPr/>
              </p14:nvContentPartPr>
              <p14:xfrm>
                <a:off x="5694726" y="4603914"/>
                <a:ext cx="159120" cy="314280"/>
              </p14:xfrm>
            </p:contentPart>
          </mc:Choice>
          <mc:Fallback xmlns="">
            <p:pic>
              <p:nvPicPr>
                <p:cNvPr id="59" name="Ink 58">
                  <a:extLst>
                    <a:ext uri="{FF2B5EF4-FFF2-40B4-BE49-F238E27FC236}">
                      <a16:creationId xmlns:a16="http://schemas.microsoft.com/office/drawing/2014/main" id="{E4A15CED-7056-FD46-8560-17153C2077BC}"/>
                    </a:ext>
                  </a:extLst>
                </p:cNvPr>
                <p:cNvPicPr/>
                <p:nvPr/>
              </p:nvPicPr>
              <p:blipFill>
                <a:blip r:embed="rId124"/>
                <a:stretch>
                  <a:fillRect/>
                </a:stretch>
              </p:blipFill>
              <p:spPr>
                <a:xfrm>
                  <a:off x="5679246" y="4588452"/>
                  <a:ext cx="189720" cy="344845"/>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60" name="Ink 59">
                  <a:extLst>
                    <a:ext uri="{FF2B5EF4-FFF2-40B4-BE49-F238E27FC236}">
                      <a16:creationId xmlns:a16="http://schemas.microsoft.com/office/drawing/2014/main" id="{2A46D66C-69C7-F34E-ACFE-EAA076B39BEB}"/>
                    </a:ext>
                  </a:extLst>
                </p14:cNvPr>
                <p14:cNvContentPartPr/>
                <p14:nvPr/>
              </p14:nvContentPartPr>
              <p14:xfrm>
                <a:off x="5658006" y="4712274"/>
                <a:ext cx="218520" cy="133200"/>
              </p14:xfrm>
            </p:contentPart>
          </mc:Choice>
          <mc:Fallback xmlns="">
            <p:pic>
              <p:nvPicPr>
                <p:cNvPr id="60" name="Ink 59">
                  <a:extLst>
                    <a:ext uri="{FF2B5EF4-FFF2-40B4-BE49-F238E27FC236}">
                      <a16:creationId xmlns:a16="http://schemas.microsoft.com/office/drawing/2014/main" id="{2A46D66C-69C7-F34E-ACFE-EAA076B39BEB}"/>
                    </a:ext>
                  </a:extLst>
                </p:cNvPr>
                <p:cNvPicPr/>
                <p:nvPr/>
              </p:nvPicPr>
              <p:blipFill>
                <a:blip r:embed="rId126"/>
                <a:stretch>
                  <a:fillRect/>
                </a:stretch>
              </p:blipFill>
              <p:spPr>
                <a:xfrm>
                  <a:off x="5642526" y="4696794"/>
                  <a:ext cx="2491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90" name="Ink 89">
                  <a:extLst>
                    <a:ext uri="{FF2B5EF4-FFF2-40B4-BE49-F238E27FC236}">
                      <a16:creationId xmlns:a16="http://schemas.microsoft.com/office/drawing/2014/main" id="{7C7568EB-C60A-194E-8C84-073326A196EA}"/>
                    </a:ext>
                  </a:extLst>
                </p14:cNvPr>
                <p14:cNvContentPartPr/>
                <p14:nvPr/>
              </p14:nvContentPartPr>
              <p14:xfrm>
                <a:off x="3976806" y="4640994"/>
                <a:ext cx="171000" cy="380520"/>
              </p14:xfrm>
            </p:contentPart>
          </mc:Choice>
          <mc:Fallback xmlns="">
            <p:pic>
              <p:nvPicPr>
                <p:cNvPr id="90" name="Ink 89">
                  <a:extLst>
                    <a:ext uri="{FF2B5EF4-FFF2-40B4-BE49-F238E27FC236}">
                      <a16:creationId xmlns:a16="http://schemas.microsoft.com/office/drawing/2014/main" id="{7C7568EB-C60A-194E-8C84-073326A196EA}"/>
                    </a:ext>
                  </a:extLst>
                </p:cNvPr>
                <p:cNvPicPr/>
                <p:nvPr/>
              </p:nvPicPr>
              <p:blipFill>
                <a:blip r:embed="rId128"/>
                <a:stretch>
                  <a:fillRect/>
                </a:stretch>
              </p:blipFill>
              <p:spPr>
                <a:xfrm>
                  <a:off x="3961326" y="4625514"/>
                  <a:ext cx="201600" cy="4111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86" name="Ink 85">
                  <a:extLst>
                    <a:ext uri="{FF2B5EF4-FFF2-40B4-BE49-F238E27FC236}">
                      <a16:creationId xmlns:a16="http://schemas.microsoft.com/office/drawing/2014/main" id="{86FD9975-CE86-7943-BA3A-A48327EBDACB}"/>
                    </a:ext>
                  </a:extLst>
                </p14:cNvPr>
                <p14:cNvContentPartPr/>
                <p14:nvPr/>
              </p14:nvContentPartPr>
              <p14:xfrm>
                <a:off x="3577206" y="3623274"/>
                <a:ext cx="92520" cy="86760"/>
              </p14:xfrm>
            </p:contentPart>
          </mc:Choice>
          <mc:Fallback xmlns="">
            <p:pic>
              <p:nvPicPr>
                <p:cNvPr id="86" name="Ink 85">
                  <a:extLst>
                    <a:ext uri="{FF2B5EF4-FFF2-40B4-BE49-F238E27FC236}">
                      <a16:creationId xmlns:a16="http://schemas.microsoft.com/office/drawing/2014/main" id="{86FD9975-CE86-7943-BA3A-A48327EBDACB}"/>
                    </a:ext>
                  </a:extLst>
                </p:cNvPr>
                <p:cNvPicPr/>
                <p:nvPr/>
              </p:nvPicPr>
              <p:blipFill>
                <a:blip r:embed="rId130"/>
                <a:stretch>
                  <a:fillRect/>
                </a:stretch>
              </p:blipFill>
              <p:spPr>
                <a:xfrm>
                  <a:off x="3561726" y="3607794"/>
                  <a:ext cx="12312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7" name="Ink 86">
                  <a:extLst>
                    <a:ext uri="{FF2B5EF4-FFF2-40B4-BE49-F238E27FC236}">
                      <a16:creationId xmlns:a16="http://schemas.microsoft.com/office/drawing/2014/main" id="{03E0D6C6-A433-DF4E-A4F3-7FE34768F77D}"/>
                    </a:ext>
                  </a:extLst>
                </p14:cNvPr>
                <p14:cNvContentPartPr/>
                <p14:nvPr/>
              </p14:nvContentPartPr>
              <p14:xfrm>
                <a:off x="3830286" y="3650274"/>
                <a:ext cx="36000" cy="7560"/>
              </p14:xfrm>
            </p:contentPart>
          </mc:Choice>
          <mc:Fallback xmlns="">
            <p:pic>
              <p:nvPicPr>
                <p:cNvPr id="87" name="Ink 86">
                  <a:extLst>
                    <a:ext uri="{FF2B5EF4-FFF2-40B4-BE49-F238E27FC236}">
                      <a16:creationId xmlns:a16="http://schemas.microsoft.com/office/drawing/2014/main" id="{03E0D6C6-A433-DF4E-A4F3-7FE34768F77D}"/>
                    </a:ext>
                  </a:extLst>
                </p:cNvPr>
                <p:cNvPicPr/>
                <p:nvPr/>
              </p:nvPicPr>
              <p:blipFill>
                <a:blip r:embed="rId132"/>
                <a:stretch>
                  <a:fillRect/>
                </a:stretch>
              </p:blipFill>
              <p:spPr>
                <a:xfrm>
                  <a:off x="3814806" y="3634020"/>
                  <a:ext cx="66600" cy="3969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8" name="Ink 87">
                  <a:extLst>
                    <a:ext uri="{FF2B5EF4-FFF2-40B4-BE49-F238E27FC236}">
                      <a16:creationId xmlns:a16="http://schemas.microsoft.com/office/drawing/2014/main" id="{A4492D5A-61FE-FF40-BDF8-9603F53E227F}"/>
                    </a:ext>
                  </a:extLst>
                </p14:cNvPr>
                <p14:cNvContentPartPr/>
                <p14:nvPr/>
              </p14:nvContentPartPr>
              <p14:xfrm>
                <a:off x="3830286" y="3571794"/>
                <a:ext cx="81720" cy="145440"/>
              </p14:xfrm>
            </p:contentPart>
          </mc:Choice>
          <mc:Fallback xmlns="">
            <p:pic>
              <p:nvPicPr>
                <p:cNvPr id="88" name="Ink 87">
                  <a:extLst>
                    <a:ext uri="{FF2B5EF4-FFF2-40B4-BE49-F238E27FC236}">
                      <a16:creationId xmlns:a16="http://schemas.microsoft.com/office/drawing/2014/main" id="{A4492D5A-61FE-FF40-BDF8-9603F53E227F}"/>
                    </a:ext>
                  </a:extLst>
                </p:cNvPr>
                <p:cNvPicPr/>
                <p:nvPr/>
              </p:nvPicPr>
              <p:blipFill>
                <a:blip r:embed="rId134"/>
                <a:stretch>
                  <a:fillRect/>
                </a:stretch>
              </p:blipFill>
              <p:spPr>
                <a:xfrm>
                  <a:off x="3814806" y="3556314"/>
                  <a:ext cx="1123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2" name="Ink 91">
                  <a:extLst>
                    <a:ext uri="{FF2B5EF4-FFF2-40B4-BE49-F238E27FC236}">
                      <a16:creationId xmlns:a16="http://schemas.microsoft.com/office/drawing/2014/main" id="{89ED4B13-EB45-CF48-960C-86E5B4BBE74E}"/>
                    </a:ext>
                  </a:extLst>
                </p14:cNvPr>
                <p14:cNvContentPartPr/>
                <p14:nvPr/>
              </p14:nvContentPartPr>
              <p14:xfrm>
                <a:off x="3635526" y="3663594"/>
                <a:ext cx="272880" cy="25920"/>
              </p14:xfrm>
            </p:contentPart>
          </mc:Choice>
          <mc:Fallback xmlns="">
            <p:pic>
              <p:nvPicPr>
                <p:cNvPr id="92" name="Ink 91">
                  <a:extLst>
                    <a:ext uri="{FF2B5EF4-FFF2-40B4-BE49-F238E27FC236}">
                      <a16:creationId xmlns:a16="http://schemas.microsoft.com/office/drawing/2014/main" id="{89ED4B13-EB45-CF48-960C-86E5B4BBE74E}"/>
                    </a:ext>
                  </a:extLst>
                </p:cNvPr>
                <p:cNvPicPr/>
                <p:nvPr/>
              </p:nvPicPr>
              <p:blipFill>
                <a:blip r:embed="rId136"/>
                <a:stretch>
                  <a:fillRect/>
                </a:stretch>
              </p:blipFill>
              <p:spPr>
                <a:xfrm>
                  <a:off x="3620066" y="3648114"/>
                  <a:ext cx="30344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4" name="Ink 93">
                  <a:extLst>
                    <a:ext uri="{FF2B5EF4-FFF2-40B4-BE49-F238E27FC236}">
                      <a16:creationId xmlns:a16="http://schemas.microsoft.com/office/drawing/2014/main" id="{1A8F9636-C648-574A-86EF-0FC0EA14F199}"/>
                    </a:ext>
                  </a:extLst>
                </p14:cNvPr>
                <p14:cNvContentPartPr/>
                <p14:nvPr/>
              </p14:nvContentPartPr>
              <p14:xfrm>
                <a:off x="3970326" y="4491234"/>
                <a:ext cx="39240" cy="39960"/>
              </p14:xfrm>
            </p:contentPart>
          </mc:Choice>
          <mc:Fallback xmlns="">
            <p:pic>
              <p:nvPicPr>
                <p:cNvPr id="94" name="Ink 93">
                  <a:extLst>
                    <a:ext uri="{FF2B5EF4-FFF2-40B4-BE49-F238E27FC236}">
                      <a16:creationId xmlns:a16="http://schemas.microsoft.com/office/drawing/2014/main" id="{1A8F9636-C648-574A-86EF-0FC0EA14F199}"/>
                    </a:ext>
                  </a:extLst>
                </p:cNvPr>
                <p:cNvPicPr/>
                <p:nvPr/>
              </p:nvPicPr>
              <p:blipFill>
                <a:blip r:embed="rId138"/>
                <a:stretch>
                  <a:fillRect/>
                </a:stretch>
              </p:blipFill>
              <p:spPr>
                <a:xfrm>
                  <a:off x="3954846" y="4475754"/>
                  <a:ext cx="6984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5" name="Ink 94">
                  <a:extLst>
                    <a:ext uri="{FF2B5EF4-FFF2-40B4-BE49-F238E27FC236}">
                      <a16:creationId xmlns:a16="http://schemas.microsoft.com/office/drawing/2014/main" id="{5915F3DF-89DF-354F-96C0-93A8E4A77EFD}"/>
                    </a:ext>
                  </a:extLst>
                </p14:cNvPr>
                <p14:cNvContentPartPr/>
                <p14:nvPr/>
              </p14:nvContentPartPr>
              <p14:xfrm>
                <a:off x="3943326" y="4490154"/>
                <a:ext cx="38160" cy="44640"/>
              </p14:xfrm>
            </p:contentPart>
          </mc:Choice>
          <mc:Fallback xmlns="">
            <p:pic>
              <p:nvPicPr>
                <p:cNvPr id="95" name="Ink 94">
                  <a:extLst>
                    <a:ext uri="{FF2B5EF4-FFF2-40B4-BE49-F238E27FC236}">
                      <a16:creationId xmlns:a16="http://schemas.microsoft.com/office/drawing/2014/main" id="{5915F3DF-89DF-354F-96C0-93A8E4A77EFD}"/>
                    </a:ext>
                  </a:extLst>
                </p:cNvPr>
                <p:cNvPicPr/>
                <p:nvPr/>
              </p:nvPicPr>
              <p:blipFill>
                <a:blip r:embed="rId140"/>
                <a:stretch>
                  <a:fillRect/>
                </a:stretch>
              </p:blipFill>
              <p:spPr>
                <a:xfrm>
                  <a:off x="3927846" y="4474674"/>
                  <a:ext cx="6876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8" name="Ink 97">
                  <a:extLst>
                    <a:ext uri="{FF2B5EF4-FFF2-40B4-BE49-F238E27FC236}">
                      <a16:creationId xmlns:a16="http://schemas.microsoft.com/office/drawing/2014/main" id="{71A236FD-7F8C-3942-AC9C-CF9F8AEF3977}"/>
                    </a:ext>
                  </a:extLst>
                </p14:cNvPr>
                <p14:cNvContentPartPr/>
                <p14:nvPr/>
              </p14:nvContentPartPr>
              <p14:xfrm>
                <a:off x="5178486" y="4662234"/>
                <a:ext cx="66960" cy="490680"/>
              </p14:xfrm>
            </p:contentPart>
          </mc:Choice>
          <mc:Fallback xmlns="">
            <p:pic>
              <p:nvPicPr>
                <p:cNvPr id="98" name="Ink 97">
                  <a:extLst>
                    <a:ext uri="{FF2B5EF4-FFF2-40B4-BE49-F238E27FC236}">
                      <a16:creationId xmlns:a16="http://schemas.microsoft.com/office/drawing/2014/main" id="{71A236FD-7F8C-3942-AC9C-CF9F8AEF3977}"/>
                    </a:ext>
                  </a:extLst>
                </p:cNvPr>
                <p:cNvPicPr/>
                <p:nvPr/>
              </p:nvPicPr>
              <p:blipFill>
                <a:blip r:embed="rId142"/>
                <a:stretch>
                  <a:fillRect/>
                </a:stretch>
              </p:blipFill>
              <p:spPr>
                <a:xfrm>
                  <a:off x="5163089" y="4646754"/>
                  <a:ext cx="97396" cy="5212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9" name="Ink 98">
                  <a:extLst>
                    <a:ext uri="{FF2B5EF4-FFF2-40B4-BE49-F238E27FC236}">
                      <a16:creationId xmlns:a16="http://schemas.microsoft.com/office/drawing/2014/main" id="{562D9284-2613-BB42-9BCD-CD168B764E4D}"/>
                    </a:ext>
                  </a:extLst>
                </p14:cNvPr>
                <p14:cNvContentPartPr/>
                <p14:nvPr/>
              </p14:nvContentPartPr>
              <p14:xfrm>
                <a:off x="5101086" y="4622994"/>
                <a:ext cx="178200" cy="146160"/>
              </p14:xfrm>
            </p:contentPart>
          </mc:Choice>
          <mc:Fallback xmlns="">
            <p:pic>
              <p:nvPicPr>
                <p:cNvPr id="99" name="Ink 98">
                  <a:extLst>
                    <a:ext uri="{FF2B5EF4-FFF2-40B4-BE49-F238E27FC236}">
                      <a16:creationId xmlns:a16="http://schemas.microsoft.com/office/drawing/2014/main" id="{562D9284-2613-BB42-9BCD-CD168B764E4D}"/>
                    </a:ext>
                  </a:extLst>
                </p:cNvPr>
                <p:cNvPicPr/>
                <p:nvPr/>
              </p:nvPicPr>
              <p:blipFill>
                <a:blip r:embed="rId144"/>
                <a:stretch>
                  <a:fillRect/>
                </a:stretch>
              </p:blipFill>
              <p:spPr>
                <a:xfrm>
                  <a:off x="5085606" y="4607514"/>
                  <a:ext cx="2088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0" name="Ink 99">
                  <a:extLst>
                    <a:ext uri="{FF2B5EF4-FFF2-40B4-BE49-F238E27FC236}">
                      <a16:creationId xmlns:a16="http://schemas.microsoft.com/office/drawing/2014/main" id="{A636420A-39C2-7148-8968-0619F83EDE59}"/>
                    </a:ext>
                  </a:extLst>
                </p14:cNvPr>
                <p14:cNvContentPartPr/>
                <p14:nvPr/>
              </p14:nvContentPartPr>
              <p14:xfrm>
                <a:off x="5412126" y="5197554"/>
                <a:ext cx="126000" cy="357840"/>
              </p14:xfrm>
            </p:contentPart>
          </mc:Choice>
          <mc:Fallback xmlns="">
            <p:pic>
              <p:nvPicPr>
                <p:cNvPr id="100" name="Ink 99">
                  <a:extLst>
                    <a:ext uri="{FF2B5EF4-FFF2-40B4-BE49-F238E27FC236}">
                      <a16:creationId xmlns:a16="http://schemas.microsoft.com/office/drawing/2014/main" id="{A636420A-39C2-7148-8968-0619F83EDE59}"/>
                    </a:ext>
                  </a:extLst>
                </p:cNvPr>
                <p:cNvPicPr/>
                <p:nvPr/>
              </p:nvPicPr>
              <p:blipFill>
                <a:blip r:embed="rId146"/>
                <a:stretch>
                  <a:fillRect/>
                </a:stretch>
              </p:blipFill>
              <p:spPr>
                <a:xfrm>
                  <a:off x="5396646" y="5182074"/>
                  <a:ext cx="156600" cy="38844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1" name="Ink 100">
                  <a:extLst>
                    <a:ext uri="{FF2B5EF4-FFF2-40B4-BE49-F238E27FC236}">
                      <a16:creationId xmlns:a16="http://schemas.microsoft.com/office/drawing/2014/main" id="{1328FA6D-B9A6-2D45-B2B6-09C2076B5866}"/>
                    </a:ext>
                  </a:extLst>
                </p14:cNvPr>
                <p14:cNvContentPartPr/>
                <p14:nvPr/>
              </p14:nvContentPartPr>
              <p14:xfrm>
                <a:off x="5390166" y="5159394"/>
                <a:ext cx="360720" cy="270360"/>
              </p14:xfrm>
            </p:contentPart>
          </mc:Choice>
          <mc:Fallback xmlns="">
            <p:pic>
              <p:nvPicPr>
                <p:cNvPr id="101" name="Ink 100">
                  <a:extLst>
                    <a:ext uri="{FF2B5EF4-FFF2-40B4-BE49-F238E27FC236}">
                      <a16:creationId xmlns:a16="http://schemas.microsoft.com/office/drawing/2014/main" id="{1328FA6D-B9A6-2D45-B2B6-09C2076B5866}"/>
                    </a:ext>
                  </a:extLst>
                </p:cNvPr>
                <p:cNvPicPr/>
                <p:nvPr/>
              </p:nvPicPr>
              <p:blipFill>
                <a:blip r:embed="rId148"/>
                <a:stretch>
                  <a:fillRect/>
                </a:stretch>
              </p:blipFill>
              <p:spPr>
                <a:xfrm>
                  <a:off x="5374686" y="5143914"/>
                  <a:ext cx="39132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3" name="Ink 102">
                  <a:extLst>
                    <a:ext uri="{FF2B5EF4-FFF2-40B4-BE49-F238E27FC236}">
                      <a16:creationId xmlns:a16="http://schemas.microsoft.com/office/drawing/2014/main" id="{F90C654E-D5B2-6341-AB48-96243F572E43}"/>
                    </a:ext>
                  </a:extLst>
                </p14:cNvPr>
                <p14:cNvContentPartPr/>
                <p14:nvPr/>
              </p14:nvContentPartPr>
              <p14:xfrm>
                <a:off x="3609966" y="4469274"/>
                <a:ext cx="89280" cy="70560"/>
              </p14:xfrm>
            </p:contentPart>
          </mc:Choice>
          <mc:Fallback xmlns="">
            <p:pic>
              <p:nvPicPr>
                <p:cNvPr id="103" name="Ink 102">
                  <a:extLst>
                    <a:ext uri="{FF2B5EF4-FFF2-40B4-BE49-F238E27FC236}">
                      <a16:creationId xmlns:a16="http://schemas.microsoft.com/office/drawing/2014/main" id="{F90C654E-D5B2-6341-AB48-96243F572E43}"/>
                    </a:ext>
                  </a:extLst>
                </p:cNvPr>
                <p:cNvPicPr/>
                <p:nvPr/>
              </p:nvPicPr>
              <p:blipFill>
                <a:blip r:embed="rId150"/>
                <a:stretch>
                  <a:fillRect/>
                </a:stretch>
              </p:blipFill>
              <p:spPr>
                <a:xfrm>
                  <a:off x="3594486" y="4453794"/>
                  <a:ext cx="11988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05" name="Ink 104">
                  <a:extLst>
                    <a:ext uri="{FF2B5EF4-FFF2-40B4-BE49-F238E27FC236}">
                      <a16:creationId xmlns:a16="http://schemas.microsoft.com/office/drawing/2014/main" id="{2662A930-35D6-B14C-B36F-42D4DA7E04B7}"/>
                    </a:ext>
                  </a:extLst>
                </p14:cNvPr>
                <p14:cNvContentPartPr/>
                <p14:nvPr/>
              </p14:nvContentPartPr>
              <p14:xfrm>
                <a:off x="3257886" y="4399074"/>
                <a:ext cx="268200" cy="177840"/>
              </p14:xfrm>
            </p:contentPart>
          </mc:Choice>
          <mc:Fallback xmlns="">
            <p:pic>
              <p:nvPicPr>
                <p:cNvPr id="105" name="Ink 104">
                  <a:extLst>
                    <a:ext uri="{FF2B5EF4-FFF2-40B4-BE49-F238E27FC236}">
                      <a16:creationId xmlns:a16="http://schemas.microsoft.com/office/drawing/2014/main" id="{2662A930-35D6-B14C-B36F-42D4DA7E04B7}"/>
                    </a:ext>
                  </a:extLst>
                </p:cNvPr>
                <p:cNvPicPr/>
                <p:nvPr/>
              </p:nvPicPr>
              <p:blipFill>
                <a:blip r:embed="rId152"/>
                <a:stretch>
                  <a:fillRect/>
                </a:stretch>
              </p:blipFill>
              <p:spPr>
                <a:xfrm>
                  <a:off x="3242406" y="4383594"/>
                  <a:ext cx="2988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07" name="Ink 106">
                  <a:extLst>
                    <a:ext uri="{FF2B5EF4-FFF2-40B4-BE49-F238E27FC236}">
                      <a16:creationId xmlns:a16="http://schemas.microsoft.com/office/drawing/2014/main" id="{DDD54450-E8C3-524A-A264-CB1D95882894}"/>
                    </a:ext>
                  </a:extLst>
                </p14:cNvPr>
                <p14:cNvContentPartPr/>
                <p14:nvPr/>
              </p14:nvContentPartPr>
              <p14:xfrm>
                <a:off x="3900846" y="3663594"/>
                <a:ext cx="1266480" cy="749160"/>
              </p14:xfrm>
            </p:contentPart>
          </mc:Choice>
          <mc:Fallback xmlns="">
            <p:pic>
              <p:nvPicPr>
                <p:cNvPr id="107" name="Ink 106">
                  <a:extLst>
                    <a:ext uri="{FF2B5EF4-FFF2-40B4-BE49-F238E27FC236}">
                      <a16:creationId xmlns:a16="http://schemas.microsoft.com/office/drawing/2014/main" id="{DDD54450-E8C3-524A-A264-CB1D95882894}"/>
                    </a:ext>
                  </a:extLst>
                </p:cNvPr>
                <p:cNvPicPr/>
                <p:nvPr/>
              </p:nvPicPr>
              <p:blipFill>
                <a:blip r:embed="rId154"/>
                <a:stretch>
                  <a:fillRect/>
                </a:stretch>
              </p:blipFill>
              <p:spPr>
                <a:xfrm>
                  <a:off x="3885366" y="3648114"/>
                  <a:ext cx="1297080" cy="779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5">
            <p14:nvContentPartPr>
              <p14:cNvPr id="109" name="Ink 108">
                <a:extLst>
                  <a:ext uri="{FF2B5EF4-FFF2-40B4-BE49-F238E27FC236}">
                    <a16:creationId xmlns:a16="http://schemas.microsoft.com/office/drawing/2014/main" id="{86595288-7BDE-0146-B61E-ECB9F03D4541}"/>
                  </a:ext>
                </a:extLst>
              </p14:cNvPr>
              <p14:cNvContentPartPr/>
              <p14:nvPr/>
            </p14:nvContentPartPr>
            <p14:xfrm>
              <a:off x="5073726" y="4382874"/>
              <a:ext cx="167400" cy="93600"/>
            </p14:xfrm>
          </p:contentPart>
        </mc:Choice>
        <mc:Fallback xmlns="">
          <p:pic>
            <p:nvPicPr>
              <p:cNvPr id="109" name="Ink 108">
                <a:extLst>
                  <a:ext uri="{FF2B5EF4-FFF2-40B4-BE49-F238E27FC236}">
                    <a16:creationId xmlns:a16="http://schemas.microsoft.com/office/drawing/2014/main" id="{86595288-7BDE-0146-B61E-ECB9F03D4541}"/>
                  </a:ext>
                </a:extLst>
              </p:cNvPr>
              <p:cNvPicPr/>
              <p:nvPr/>
            </p:nvPicPr>
            <p:blipFill>
              <a:blip r:embed="rId156"/>
              <a:stretch>
                <a:fillRect/>
              </a:stretch>
            </p:blipFill>
            <p:spPr>
              <a:xfrm>
                <a:off x="5058246" y="4367394"/>
                <a:ext cx="198000" cy="124200"/>
              </a:xfrm>
              <a:prstGeom prst="rect">
                <a:avLst/>
              </a:prstGeom>
            </p:spPr>
          </p:pic>
        </mc:Fallback>
      </mc:AlternateContent>
      <p:grpSp>
        <p:nvGrpSpPr>
          <p:cNvPr id="115" name="Group 114">
            <a:extLst>
              <a:ext uri="{FF2B5EF4-FFF2-40B4-BE49-F238E27FC236}">
                <a16:creationId xmlns:a16="http://schemas.microsoft.com/office/drawing/2014/main" id="{8EC3F7B2-8C99-844E-9230-F309A841F6A8}"/>
              </a:ext>
            </a:extLst>
          </p:cNvPr>
          <p:cNvGrpSpPr/>
          <p:nvPr/>
        </p:nvGrpSpPr>
        <p:grpSpPr>
          <a:xfrm>
            <a:off x="4684206" y="3416634"/>
            <a:ext cx="693720" cy="408960"/>
            <a:chOff x="4684206" y="3416634"/>
            <a:chExt cx="693720" cy="408960"/>
          </a:xfrm>
        </p:grpSpPr>
        <mc:AlternateContent xmlns:mc="http://schemas.openxmlformats.org/markup-compatibility/2006" xmlns:p14="http://schemas.microsoft.com/office/powerpoint/2010/main">
          <mc:Choice Requires="p14">
            <p:contentPart p14:bwMode="auto" r:id="rId157">
              <p14:nvContentPartPr>
                <p14:cNvPr id="110" name="Ink 109">
                  <a:extLst>
                    <a:ext uri="{FF2B5EF4-FFF2-40B4-BE49-F238E27FC236}">
                      <a16:creationId xmlns:a16="http://schemas.microsoft.com/office/drawing/2014/main" id="{DDFEE2DB-15C9-DF40-ABD0-E003C8954371}"/>
                    </a:ext>
                  </a:extLst>
                </p14:cNvPr>
                <p14:cNvContentPartPr/>
                <p14:nvPr/>
              </p14:nvContentPartPr>
              <p14:xfrm>
                <a:off x="4732086" y="3513114"/>
                <a:ext cx="26280" cy="267840"/>
              </p14:xfrm>
            </p:contentPart>
          </mc:Choice>
          <mc:Fallback xmlns="">
            <p:pic>
              <p:nvPicPr>
                <p:cNvPr id="110" name="Ink 109">
                  <a:extLst>
                    <a:ext uri="{FF2B5EF4-FFF2-40B4-BE49-F238E27FC236}">
                      <a16:creationId xmlns:a16="http://schemas.microsoft.com/office/drawing/2014/main" id="{DDFEE2DB-15C9-DF40-ABD0-E003C8954371}"/>
                    </a:ext>
                  </a:extLst>
                </p:cNvPr>
                <p:cNvPicPr/>
                <p:nvPr/>
              </p:nvPicPr>
              <p:blipFill>
                <a:blip r:embed="rId158"/>
                <a:stretch>
                  <a:fillRect/>
                </a:stretch>
              </p:blipFill>
              <p:spPr>
                <a:xfrm>
                  <a:off x="4716606" y="3497655"/>
                  <a:ext cx="56880" cy="298399"/>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11" name="Ink 110">
                  <a:extLst>
                    <a:ext uri="{FF2B5EF4-FFF2-40B4-BE49-F238E27FC236}">
                      <a16:creationId xmlns:a16="http://schemas.microsoft.com/office/drawing/2014/main" id="{AEBA9E3E-F993-3748-ABDE-E3F4712EB243}"/>
                    </a:ext>
                  </a:extLst>
                </p14:cNvPr>
                <p14:cNvContentPartPr/>
                <p14:nvPr/>
              </p14:nvContentPartPr>
              <p14:xfrm>
                <a:off x="4684206" y="3416994"/>
                <a:ext cx="255960" cy="385200"/>
              </p14:xfrm>
            </p:contentPart>
          </mc:Choice>
          <mc:Fallback xmlns="">
            <p:pic>
              <p:nvPicPr>
                <p:cNvPr id="111" name="Ink 110">
                  <a:extLst>
                    <a:ext uri="{FF2B5EF4-FFF2-40B4-BE49-F238E27FC236}">
                      <a16:creationId xmlns:a16="http://schemas.microsoft.com/office/drawing/2014/main" id="{AEBA9E3E-F993-3748-ABDE-E3F4712EB243}"/>
                    </a:ext>
                  </a:extLst>
                </p:cNvPr>
                <p:cNvPicPr/>
                <p:nvPr/>
              </p:nvPicPr>
              <p:blipFill>
                <a:blip r:embed="rId160"/>
                <a:stretch>
                  <a:fillRect/>
                </a:stretch>
              </p:blipFill>
              <p:spPr>
                <a:xfrm>
                  <a:off x="4668726" y="3401514"/>
                  <a:ext cx="286560" cy="4158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2" name="Ink 111">
                  <a:extLst>
                    <a:ext uri="{FF2B5EF4-FFF2-40B4-BE49-F238E27FC236}">
                      <a16:creationId xmlns:a16="http://schemas.microsoft.com/office/drawing/2014/main" id="{C76CAB15-03D2-0640-B181-883D3073D973}"/>
                    </a:ext>
                  </a:extLst>
                </p14:cNvPr>
                <p14:cNvContentPartPr/>
                <p14:nvPr/>
              </p14:nvContentPartPr>
              <p14:xfrm>
                <a:off x="5042406" y="3739194"/>
                <a:ext cx="106920" cy="86400"/>
              </p14:xfrm>
            </p:contentPart>
          </mc:Choice>
          <mc:Fallback xmlns="">
            <p:pic>
              <p:nvPicPr>
                <p:cNvPr id="112" name="Ink 111">
                  <a:extLst>
                    <a:ext uri="{FF2B5EF4-FFF2-40B4-BE49-F238E27FC236}">
                      <a16:creationId xmlns:a16="http://schemas.microsoft.com/office/drawing/2014/main" id="{C76CAB15-03D2-0640-B181-883D3073D973}"/>
                    </a:ext>
                  </a:extLst>
                </p:cNvPr>
                <p:cNvPicPr/>
                <p:nvPr/>
              </p:nvPicPr>
              <p:blipFill>
                <a:blip r:embed="rId162"/>
                <a:stretch>
                  <a:fillRect/>
                </a:stretch>
              </p:blipFill>
              <p:spPr>
                <a:xfrm>
                  <a:off x="5026874" y="3723714"/>
                  <a:ext cx="137623"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14" name="Ink 113">
                  <a:extLst>
                    <a:ext uri="{FF2B5EF4-FFF2-40B4-BE49-F238E27FC236}">
                      <a16:creationId xmlns:a16="http://schemas.microsoft.com/office/drawing/2014/main" id="{C3FF8CB4-5009-1C47-B189-2779DC71916B}"/>
                    </a:ext>
                  </a:extLst>
                </p14:cNvPr>
                <p14:cNvContentPartPr/>
                <p14:nvPr/>
              </p14:nvContentPartPr>
              <p14:xfrm>
                <a:off x="5242926" y="3416634"/>
                <a:ext cx="135000" cy="367200"/>
              </p14:xfrm>
            </p:contentPart>
          </mc:Choice>
          <mc:Fallback xmlns="">
            <p:pic>
              <p:nvPicPr>
                <p:cNvPr id="114" name="Ink 113">
                  <a:extLst>
                    <a:ext uri="{FF2B5EF4-FFF2-40B4-BE49-F238E27FC236}">
                      <a16:creationId xmlns:a16="http://schemas.microsoft.com/office/drawing/2014/main" id="{C3FF8CB4-5009-1C47-B189-2779DC71916B}"/>
                    </a:ext>
                  </a:extLst>
                </p:cNvPr>
                <p:cNvPicPr/>
                <p:nvPr/>
              </p:nvPicPr>
              <p:blipFill>
                <a:blip r:embed="rId164"/>
                <a:stretch>
                  <a:fillRect/>
                </a:stretch>
              </p:blipFill>
              <p:spPr>
                <a:xfrm>
                  <a:off x="5227405" y="3401154"/>
                  <a:ext cx="165682" cy="397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5">
            <p14:nvContentPartPr>
              <p14:cNvPr id="116" name="Ink 115">
                <a:extLst>
                  <a:ext uri="{FF2B5EF4-FFF2-40B4-BE49-F238E27FC236}">
                    <a16:creationId xmlns:a16="http://schemas.microsoft.com/office/drawing/2014/main" id="{25569530-E35F-394A-9822-3106D5F362E3}"/>
                  </a:ext>
                </a:extLst>
              </p14:cNvPr>
              <p14:cNvContentPartPr/>
              <p14:nvPr/>
            </p14:nvContentPartPr>
            <p14:xfrm>
              <a:off x="6587166" y="3409434"/>
              <a:ext cx="134280" cy="444600"/>
            </p14:xfrm>
          </p:contentPart>
        </mc:Choice>
        <mc:Fallback xmlns="">
          <p:pic>
            <p:nvPicPr>
              <p:cNvPr id="116" name="Ink 115">
                <a:extLst>
                  <a:ext uri="{FF2B5EF4-FFF2-40B4-BE49-F238E27FC236}">
                    <a16:creationId xmlns:a16="http://schemas.microsoft.com/office/drawing/2014/main" id="{25569530-E35F-394A-9822-3106D5F362E3}"/>
                  </a:ext>
                </a:extLst>
              </p:cNvPr>
              <p:cNvPicPr/>
              <p:nvPr/>
            </p:nvPicPr>
            <p:blipFill>
              <a:blip r:embed="rId166"/>
              <a:stretch>
                <a:fillRect/>
              </a:stretch>
            </p:blipFill>
            <p:spPr>
              <a:xfrm>
                <a:off x="6571686" y="3393954"/>
                <a:ext cx="164880" cy="475200"/>
              </a:xfrm>
              <a:prstGeom prst="rect">
                <a:avLst/>
              </a:prstGeom>
            </p:spPr>
          </p:pic>
        </mc:Fallback>
      </mc:AlternateContent>
      <p:grpSp>
        <p:nvGrpSpPr>
          <p:cNvPr id="119" name="Group 118">
            <a:extLst>
              <a:ext uri="{FF2B5EF4-FFF2-40B4-BE49-F238E27FC236}">
                <a16:creationId xmlns:a16="http://schemas.microsoft.com/office/drawing/2014/main" id="{03A353E2-C59F-3D48-AD0A-D18CEF87C03F}"/>
              </a:ext>
            </a:extLst>
          </p:cNvPr>
          <p:cNvGrpSpPr/>
          <p:nvPr/>
        </p:nvGrpSpPr>
        <p:grpSpPr>
          <a:xfrm>
            <a:off x="5598606" y="3464874"/>
            <a:ext cx="390240" cy="329760"/>
            <a:chOff x="5598606" y="3464874"/>
            <a:chExt cx="390240" cy="329760"/>
          </a:xfrm>
        </p:grpSpPr>
        <mc:AlternateContent xmlns:mc="http://schemas.openxmlformats.org/markup-compatibility/2006" xmlns:p14="http://schemas.microsoft.com/office/powerpoint/2010/main">
          <mc:Choice Requires="p14">
            <p:contentPart p14:bwMode="auto" r:id="rId167">
              <p14:nvContentPartPr>
                <p14:cNvPr id="117" name="Ink 116">
                  <a:extLst>
                    <a:ext uri="{FF2B5EF4-FFF2-40B4-BE49-F238E27FC236}">
                      <a16:creationId xmlns:a16="http://schemas.microsoft.com/office/drawing/2014/main" id="{252752C4-FAB2-BF49-B1BF-44E4FCABC7FA}"/>
                    </a:ext>
                  </a:extLst>
                </p14:cNvPr>
                <p14:cNvContentPartPr/>
                <p14:nvPr/>
              </p14:nvContentPartPr>
              <p14:xfrm>
                <a:off x="5598606" y="3464874"/>
                <a:ext cx="47160" cy="329760"/>
              </p14:xfrm>
            </p:contentPart>
          </mc:Choice>
          <mc:Fallback xmlns="">
            <p:pic>
              <p:nvPicPr>
                <p:cNvPr id="117" name="Ink 116">
                  <a:extLst>
                    <a:ext uri="{FF2B5EF4-FFF2-40B4-BE49-F238E27FC236}">
                      <a16:creationId xmlns:a16="http://schemas.microsoft.com/office/drawing/2014/main" id="{252752C4-FAB2-BF49-B1BF-44E4FCABC7FA}"/>
                    </a:ext>
                  </a:extLst>
                </p:cNvPr>
                <p:cNvPicPr/>
                <p:nvPr/>
              </p:nvPicPr>
              <p:blipFill>
                <a:blip r:embed="rId168"/>
                <a:stretch>
                  <a:fillRect/>
                </a:stretch>
              </p:blipFill>
              <p:spPr>
                <a:xfrm>
                  <a:off x="5583126" y="3449377"/>
                  <a:ext cx="77760" cy="360393"/>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18" name="Ink 117">
                  <a:extLst>
                    <a:ext uri="{FF2B5EF4-FFF2-40B4-BE49-F238E27FC236}">
                      <a16:creationId xmlns:a16="http://schemas.microsoft.com/office/drawing/2014/main" id="{1EF194C1-F5A7-4C4F-861D-4343F3557C72}"/>
                    </a:ext>
                  </a:extLst>
                </p14:cNvPr>
                <p14:cNvContentPartPr/>
                <p14:nvPr/>
              </p14:nvContentPartPr>
              <p14:xfrm>
                <a:off x="5775006" y="3609234"/>
                <a:ext cx="213840" cy="20160"/>
              </p14:xfrm>
            </p:contentPart>
          </mc:Choice>
          <mc:Fallback xmlns="">
            <p:pic>
              <p:nvPicPr>
                <p:cNvPr id="118" name="Ink 117">
                  <a:extLst>
                    <a:ext uri="{FF2B5EF4-FFF2-40B4-BE49-F238E27FC236}">
                      <a16:creationId xmlns:a16="http://schemas.microsoft.com/office/drawing/2014/main" id="{1EF194C1-F5A7-4C4F-861D-4343F3557C72}"/>
                    </a:ext>
                  </a:extLst>
                </p:cNvPr>
                <p:cNvPicPr/>
                <p:nvPr/>
              </p:nvPicPr>
              <p:blipFill>
                <a:blip r:embed="rId170"/>
                <a:stretch>
                  <a:fillRect/>
                </a:stretch>
              </p:blipFill>
              <p:spPr>
                <a:xfrm>
                  <a:off x="5759526" y="3593473"/>
                  <a:ext cx="244440" cy="51316"/>
                </a:xfrm>
                <a:prstGeom prst="rect">
                  <a:avLst/>
                </a:prstGeom>
              </p:spPr>
            </p:pic>
          </mc:Fallback>
        </mc:AlternateContent>
      </p:grpSp>
      <p:grpSp>
        <p:nvGrpSpPr>
          <p:cNvPr id="132" name="Group 131">
            <a:extLst>
              <a:ext uri="{FF2B5EF4-FFF2-40B4-BE49-F238E27FC236}">
                <a16:creationId xmlns:a16="http://schemas.microsoft.com/office/drawing/2014/main" id="{E6AC31F8-0047-824C-9122-2E70FBC5E6F8}"/>
              </a:ext>
            </a:extLst>
          </p:cNvPr>
          <p:cNvGrpSpPr/>
          <p:nvPr/>
        </p:nvGrpSpPr>
        <p:grpSpPr>
          <a:xfrm>
            <a:off x="5967606" y="5180634"/>
            <a:ext cx="1461600" cy="352800"/>
            <a:chOff x="5967606" y="5180634"/>
            <a:chExt cx="1461600" cy="352800"/>
          </a:xfrm>
        </p:grpSpPr>
        <mc:AlternateContent xmlns:mc="http://schemas.openxmlformats.org/markup-compatibility/2006" xmlns:p14="http://schemas.microsoft.com/office/powerpoint/2010/main">
          <mc:Choice Requires="p14">
            <p:contentPart p14:bwMode="auto" r:id="rId171">
              <p14:nvContentPartPr>
                <p14:cNvPr id="126" name="Ink 125">
                  <a:extLst>
                    <a:ext uri="{FF2B5EF4-FFF2-40B4-BE49-F238E27FC236}">
                      <a16:creationId xmlns:a16="http://schemas.microsoft.com/office/drawing/2014/main" id="{084997CF-F25C-8547-9949-92087B73AAA4}"/>
                    </a:ext>
                  </a:extLst>
                </p14:cNvPr>
                <p14:cNvContentPartPr/>
                <p14:nvPr/>
              </p14:nvContentPartPr>
              <p14:xfrm>
                <a:off x="5967606" y="5232474"/>
                <a:ext cx="287640" cy="91080"/>
              </p14:xfrm>
            </p:contentPart>
          </mc:Choice>
          <mc:Fallback xmlns="">
            <p:pic>
              <p:nvPicPr>
                <p:cNvPr id="126" name="Ink 125">
                  <a:extLst>
                    <a:ext uri="{FF2B5EF4-FFF2-40B4-BE49-F238E27FC236}">
                      <a16:creationId xmlns:a16="http://schemas.microsoft.com/office/drawing/2014/main" id="{084997CF-F25C-8547-9949-92087B73AAA4}"/>
                    </a:ext>
                  </a:extLst>
                </p:cNvPr>
                <p:cNvPicPr/>
                <p:nvPr/>
              </p:nvPicPr>
              <p:blipFill>
                <a:blip r:embed="rId172"/>
                <a:stretch>
                  <a:fillRect/>
                </a:stretch>
              </p:blipFill>
              <p:spPr>
                <a:xfrm>
                  <a:off x="5952126" y="5216933"/>
                  <a:ext cx="318240" cy="121801"/>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27" name="Ink 126">
                  <a:extLst>
                    <a:ext uri="{FF2B5EF4-FFF2-40B4-BE49-F238E27FC236}">
                      <a16:creationId xmlns:a16="http://schemas.microsoft.com/office/drawing/2014/main" id="{FC4C379A-9B67-D248-94EB-BDE9A7BFDAAF}"/>
                    </a:ext>
                  </a:extLst>
                </p14:cNvPr>
                <p14:cNvContentPartPr/>
                <p14:nvPr/>
              </p14:nvContentPartPr>
              <p14:xfrm>
                <a:off x="6126006" y="5404914"/>
                <a:ext cx="254520" cy="81720"/>
              </p14:xfrm>
            </p:contentPart>
          </mc:Choice>
          <mc:Fallback xmlns="">
            <p:pic>
              <p:nvPicPr>
                <p:cNvPr id="127" name="Ink 126">
                  <a:extLst>
                    <a:ext uri="{FF2B5EF4-FFF2-40B4-BE49-F238E27FC236}">
                      <a16:creationId xmlns:a16="http://schemas.microsoft.com/office/drawing/2014/main" id="{FC4C379A-9B67-D248-94EB-BDE9A7BFDAAF}"/>
                    </a:ext>
                  </a:extLst>
                </p:cNvPr>
                <p:cNvPicPr/>
                <p:nvPr/>
              </p:nvPicPr>
              <p:blipFill>
                <a:blip r:embed="rId174"/>
                <a:stretch>
                  <a:fillRect/>
                </a:stretch>
              </p:blipFill>
              <p:spPr>
                <a:xfrm>
                  <a:off x="6110526" y="5389434"/>
                  <a:ext cx="28512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28" name="Ink 127">
                  <a:extLst>
                    <a:ext uri="{FF2B5EF4-FFF2-40B4-BE49-F238E27FC236}">
                      <a16:creationId xmlns:a16="http://schemas.microsoft.com/office/drawing/2014/main" id="{2BFCCD34-7D0A-7343-B5F6-CA055E69DA78}"/>
                    </a:ext>
                  </a:extLst>
                </p14:cNvPr>
                <p14:cNvContentPartPr/>
                <p14:nvPr/>
              </p14:nvContentPartPr>
              <p14:xfrm>
                <a:off x="6619566" y="5180634"/>
                <a:ext cx="198360" cy="352800"/>
              </p14:xfrm>
            </p:contentPart>
          </mc:Choice>
          <mc:Fallback xmlns="">
            <p:pic>
              <p:nvPicPr>
                <p:cNvPr id="128" name="Ink 127">
                  <a:extLst>
                    <a:ext uri="{FF2B5EF4-FFF2-40B4-BE49-F238E27FC236}">
                      <a16:creationId xmlns:a16="http://schemas.microsoft.com/office/drawing/2014/main" id="{2BFCCD34-7D0A-7343-B5F6-CA055E69DA78}"/>
                    </a:ext>
                  </a:extLst>
                </p:cNvPr>
                <p:cNvPicPr/>
                <p:nvPr/>
              </p:nvPicPr>
              <p:blipFill>
                <a:blip r:embed="rId176"/>
                <a:stretch>
                  <a:fillRect/>
                </a:stretch>
              </p:blipFill>
              <p:spPr>
                <a:xfrm>
                  <a:off x="6604086" y="5165154"/>
                  <a:ext cx="22896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9" name="Ink 128">
                  <a:extLst>
                    <a:ext uri="{FF2B5EF4-FFF2-40B4-BE49-F238E27FC236}">
                      <a16:creationId xmlns:a16="http://schemas.microsoft.com/office/drawing/2014/main" id="{48A72FF6-AAD4-2349-A176-7FE397B6744E}"/>
                    </a:ext>
                  </a:extLst>
                </p14:cNvPr>
                <p14:cNvContentPartPr/>
                <p14:nvPr/>
              </p14:nvContentPartPr>
              <p14:xfrm>
                <a:off x="6929526" y="5353074"/>
                <a:ext cx="16920" cy="15120"/>
              </p14:xfrm>
            </p:contentPart>
          </mc:Choice>
          <mc:Fallback xmlns="">
            <p:pic>
              <p:nvPicPr>
                <p:cNvPr id="129" name="Ink 128">
                  <a:extLst>
                    <a:ext uri="{FF2B5EF4-FFF2-40B4-BE49-F238E27FC236}">
                      <a16:creationId xmlns:a16="http://schemas.microsoft.com/office/drawing/2014/main" id="{48A72FF6-AAD4-2349-A176-7FE397B6744E}"/>
                    </a:ext>
                  </a:extLst>
                </p:cNvPr>
                <p:cNvPicPr/>
                <p:nvPr/>
              </p:nvPicPr>
              <p:blipFill>
                <a:blip r:embed="rId178"/>
                <a:stretch>
                  <a:fillRect/>
                </a:stretch>
              </p:blipFill>
              <p:spPr>
                <a:xfrm>
                  <a:off x="6913709" y="5337594"/>
                  <a:ext cx="48185"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30" name="Ink 129">
                  <a:extLst>
                    <a:ext uri="{FF2B5EF4-FFF2-40B4-BE49-F238E27FC236}">
                      <a16:creationId xmlns:a16="http://schemas.microsoft.com/office/drawing/2014/main" id="{1D52F299-1236-9C43-A72E-930B11B72223}"/>
                    </a:ext>
                  </a:extLst>
                </p14:cNvPr>
                <p14:cNvContentPartPr/>
                <p14:nvPr/>
              </p14:nvContentPartPr>
              <p14:xfrm>
                <a:off x="7076766" y="5213394"/>
                <a:ext cx="46080" cy="308520"/>
              </p14:xfrm>
            </p:contentPart>
          </mc:Choice>
          <mc:Fallback xmlns="">
            <p:pic>
              <p:nvPicPr>
                <p:cNvPr id="130" name="Ink 129">
                  <a:extLst>
                    <a:ext uri="{FF2B5EF4-FFF2-40B4-BE49-F238E27FC236}">
                      <a16:creationId xmlns:a16="http://schemas.microsoft.com/office/drawing/2014/main" id="{1D52F299-1236-9C43-A72E-930B11B72223}"/>
                    </a:ext>
                  </a:extLst>
                </p:cNvPr>
                <p:cNvPicPr/>
                <p:nvPr/>
              </p:nvPicPr>
              <p:blipFill>
                <a:blip r:embed="rId180"/>
                <a:stretch>
                  <a:fillRect/>
                </a:stretch>
              </p:blipFill>
              <p:spPr>
                <a:xfrm>
                  <a:off x="7061286" y="5197914"/>
                  <a:ext cx="76680"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31" name="Ink 130">
                  <a:extLst>
                    <a:ext uri="{FF2B5EF4-FFF2-40B4-BE49-F238E27FC236}">
                      <a16:creationId xmlns:a16="http://schemas.microsoft.com/office/drawing/2014/main" id="{1B77596B-3288-C942-A2CA-D9996D978275}"/>
                    </a:ext>
                  </a:extLst>
                </p14:cNvPr>
                <p14:cNvContentPartPr/>
                <p14:nvPr/>
              </p14:nvContentPartPr>
              <p14:xfrm>
                <a:off x="7209966" y="5188554"/>
                <a:ext cx="219240" cy="264600"/>
              </p14:xfrm>
            </p:contentPart>
          </mc:Choice>
          <mc:Fallback xmlns="">
            <p:pic>
              <p:nvPicPr>
                <p:cNvPr id="131" name="Ink 130">
                  <a:extLst>
                    <a:ext uri="{FF2B5EF4-FFF2-40B4-BE49-F238E27FC236}">
                      <a16:creationId xmlns:a16="http://schemas.microsoft.com/office/drawing/2014/main" id="{1B77596B-3288-C942-A2CA-D9996D978275}"/>
                    </a:ext>
                  </a:extLst>
                </p:cNvPr>
                <p:cNvPicPr/>
                <p:nvPr/>
              </p:nvPicPr>
              <p:blipFill>
                <a:blip r:embed="rId182"/>
                <a:stretch>
                  <a:fillRect/>
                </a:stretch>
              </p:blipFill>
              <p:spPr>
                <a:xfrm>
                  <a:off x="7194486" y="5173074"/>
                  <a:ext cx="249840" cy="295200"/>
                </a:xfrm>
                <a:prstGeom prst="rect">
                  <a:avLst/>
                </a:prstGeom>
              </p:spPr>
            </p:pic>
          </mc:Fallback>
        </mc:AlternateContent>
      </p:grpSp>
      <p:grpSp>
        <p:nvGrpSpPr>
          <p:cNvPr id="135" name="Group 134">
            <a:extLst>
              <a:ext uri="{FF2B5EF4-FFF2-40B4-BE49-F238E27FC236}">
                <a16:creationId xmlns:a16="http://schemas.microsoft.com/office/drawing/2014/main" id="{4EE601D3-44AC-4F44-8B2E-972FBBFCA44B}"/>
              </a:ext>
            </a:extLst>
          </p:cNvPr>
          <p:cNvGrpSpPr/>
          <p:nvPr/>
        </p:nvGrpSpPr>
        <p:grpSpPr>
          <a:xfrm>
            <a:off x="7458006" y="4805874"/>
            <a:ext cx="194040" cy="353160"/>
            <a:chOff x="7458006" y="4805874"/>
            <a:chExt cx="194040" cy="353160"/>
          </a:xfrm>
        </p:grpSpPr>
        <mc:AlternateContent xmlns:mc="http://schemas.openxmlformats.org/markup-compatibility/2006" xmlns:p14="http://schemas.microsoft.com/office/powerpoint/2010/main">
          <mc:Choice Requires="p14">
            <p:contentPart p14:bwMode="auto" r:id="rId183">
              <p14:nvContentPartPr>
                <p14:cNvPr id="133" name="Ink 132">
                  <a:extLst>
                    <a:ext uri="{FF2B5EF4-FFF2-40B4-BE49-F238E27FC236}">
                      <a16:creationId xmlns:a16="http://schemas.microsoft.com/office/drawing/2014/main" id="{FAD7428E-B98E-1543-9638-7635B82447BC}"/>
                    </a:ext>
                  </a:extLst>
                </p14:cNvPr>
                <p14:cNvContentPartPr/>
                <p14:nvPr/>
              </p14:nvContentPartPr>
              <p14:xfrm>
                <a:off x="7475286" y="4864914"/>
                <a:ext cx="116280" cy="19080"/>
              </p14:xfrm>
            </p:contentPart>
          </mc:Choice>
          <mc:Fallback xmlns="">
            <p:pic>
              <p:nvPicPr>
                <p:cNvPr id="133" name="Ink 132">
                  <a:extLst>
                    <a:ext uri="{FF2B5EF4-FFF2-40B4-BE49-F238E27FC236}">
                      <a16:creationId xmlns:a16="http://schemas.microsoft.com/office/drawing/2014/main" id="{FAD7428E-B98E-1543-9638-7635B82447BC}"/>
                    </a:ext>
                  </a:extLst>
                </p:cNvPr>
                <p:cNvPicPr/>
                <p:nvPr/>
              </p:nvPicPr>
              <p:blipFill>
                <a:blip r:embed="rId184"/>
                <a:stretch>
                  <a:fillRect/>
                </a:stretch>
              </p:blipFill>
              <p:spPr>
                <a:xfrm>
                  <a:off x="7459758" y="4849434"/>
                  <a:ext cx="146975"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34" name="Ink 133">
                  <a:extLst>
                    <a:ext uri="{FF2B5EF4-FFF2-40B4-BE49-F238E27FC236}">
                      <a16:creationId xmlns:a16="http://schemas.microsoft.com/office/drawing/2014/main" id="{B0754D4C-9B1D-A445-A5AB-A7ED6A77E54E}"/>
                    </a:ext>
                  </a:extLst>
                </p14:cNvPr>
                <p14:cNvContentPartPr/>
                <p14:nvPr/>
              </p14:nvContentPartPr>
              <p14:xfrm>
                <a:off x="7458006" y="4805874"/>
                <a:ext cx="194040" cy="353160"/>
              </p14:xfrm>
            </p:contentPart>
          </mc:Choice>
          <mc:Fallback xmlns="">
            <p:pic>
              <p:nvPicPr>
                <p:cNvPr id="134" name="Ink 133">
                  <a:extLst>
                    <a:ext uri="{FF2B5EF4-FFF2-40B4-BE49-F238E27FC236}">
                      <a16:creationId xmlns:a16="http://schemas.microsoft.com/office/drawing/2014/main" id="{B0754D4C-9B1D-A445-A5AB-A7ED6A77E54E}"/>
                    </a:ext>
                  </a:extLst>
                </p:cNvPr>
                <p:cNvPicPr/>
                <p:nvPr/>
              </p:nvPicPr>
              <p:blipFill>
                <a:blip r:embed="rId186"/>
                <a:stretch>
                  <a:fillRect/>
                </a:stretch>
              </p:blipFill>
              <p:spPr>
                <a:xfrm>
                  <a:off x="7442526" y="4790394"/>
                  <a:ext cx="224640" cy="383760"/>
                </a:xfrm>
                <a:prstGeom prst="rect">
                  <a:avLst/>
                </a:prstGeom>
              </p:spPr>
            </p:pic>
          </mc:Fallback>
        </mc:AlternateContent>
      </p:grpSp>
      <p:grpSp>
        <p:nvGrpSpPr>
          <p:cNvPr id="142" name="Group 141">
            <a:extLst>
              <a:ext uri="{FF2B5EF4-FFF2-40B4-BE49-F238E27FC236}">
                <a16:creationId xmlns:a16="http://schemas.microsoft.com/office/drawing/2014/main" id="{802AE555-6F97-BC44-80EC-34C351FF0A2A}"/>
              </a:ext>
            </a:extLst>
          </p:cNvPr>
          <p:cNvGrpSpPr/>
          <p:nvPr/>
        </p:nvGrpSpPr>
        <p:grpSpPr>
          <a:xfrm>
            <a:off x="6198006" y="3344994"/>
            <a:ext cx="418320" cy="692280"/>
            <a:chOff x="6198006" y="3344994"/>
            <a:chExt cx="418320" cy="692280"/>
          </a:xfrm>
        </p:grpSpPr>
        <mc:AlternateContent xmlns:mc="http://schemas.openxmlformats.org/markup-compatibility/2006" xmlns:p14="http://schemas.microsoft.com/office/powerpoint/2010/main">
          <mc:Choice Requires="p14">
            <p:contentPart p14:bwMode="auto" r:id="rId187">
              <p14:nvContentPartPr>
                <p14:cNvPr id="120" name="Ink 119">
                  <a:extLst>
                    <a:ext uri="{FF2B5EF4-FFF2-40B4-BE49-F238E27FC236}">
                      <a16:creationId xmlns:a16="http://schemas.microsoft.com/office/drawing/2014/main" id="{668EF9FA-F00E-614F-9A6B-E7BE155628C6}"/>
                    </a:ext>
                  </a:extLst>
                </p14:cNvPr>
                <p14:cNvContentPartPr/>
                <p14:nvPr/>
              </p14:nvContentPartPr>
              <p14:xfrm>
                <a:off x="6298086" y="3368754"/>
                <a:ext cx="129240" cy="154440"/>
              </p14:xfrm>
            </p:contentPart>
          </mc:Choice>
          <mc:Fallback xmlns="">
            <p:pic>
              <p:nvPicPr>
                <p:cNvPr id="120" name="Ink 119">
                  <a:extLst>
                    <a:ext uri="{FF2B5EF4-FFF2-40B4-BE49-F238E27FC236}">
                      <a16:creationId xmlns:a16="http://schemas.microsoft.com/office/drawing/2014/main" id="{668EF9FA-F00E-614F-9A6B-E7BE155628C6}"/>
                    </a:ext>
                  </a:extLst>
                </p:cNvPr>
                <p:cNvPicPr/>
                <p:nvPr/>
              </p:nvPicPr>
              <p:blipFill>
                <a:blip r:embed="rId188"/>
                <a:stretch>
                  <a:fillRect/>
                </a:stretch>
              </p:blipFill>
              <p:spPr>
                <a:xfrm>
                  <a:off x="6282606" y="3353274"/>
                  <a:ext cx="15984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21" name="Ink 120">
                  <a:extLst>
                    <a:ext uri="{FF2B5EF4-FFF2-40B4-BE49-F238E27FC236}">
                      <a16:creationId xmlns:a16="http://schemas.microsoft.com/office/drawing/2014/main" id="{A6481A55-6704-8040-9A86-75ED091023FE}"/>
                    </a:ext>
                  </a:extLst>
                </p14:cNvPr>
                <p14:cNvContentPartPr/>
                <p14:nvPr/>
              </p14:nvContentPartPr>
              <p14:xfrm>
                <a:off x="6266046" y="3373074"/>
                <a:ext cx="199440" cy="169920"/>
              </p14:xfrm>
            </p:contentPart>
          </mc:Choice>
          <mc:Fallback xmlns="">
            <p:pic>
              <p:nvPicPr>
                <p:cNvPr id="121" name="Ink 120">
                  <a:extLst>
                    <a:ext uri="{FF2B5EF4-FFF2-40B4-BE49-F238E27FC236}">
                      <a16:creationId xmlns:a16="http://schemas.microsoft.com/office/drawing/2014/main" id="{A6481A55-6704-8040-9A86-75ED091023FE}"/>
                    </a:ext>
                  </a:extLst>
                </p:cNvPr>
                <p:cNvPicPr/>
                <p:nvPr/>
              </p:nvPicPr>
              <p:blipFill>
                <a:blip r:embed="rId190"/>
                <a:stretch>
                  <a:fillRect/>
                </a:stretch>
              </p:blipFill>
              <p:spPr>
                <a:xfrm>
                  <a:off x="6250566" y="3357561"/>
                  <a:ext cx="230040" cy="200585"/>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22" name="Ink 121">
                  <a:extLst>
                    <a:ext uri="{FF2B5EF4-FFF2-40B4-BE49-F238E27FC236}">
                      <a16:creationId xmlns:a16="http://schemas.microsoft.com/office/drawing/2014/main" id="{F0F3F3B2-3B4D-5F45-A5DC-B6DB92A23E8A}"/>
                    </a:ext>
                  </a:extLst>
                </p14:cNvPr>
                <p14:cNvContentPartPr/>
                <p14:nvPr/>
              </p14:nvContentPartPr>
              <p14:xfrm>
                <a:off x="6290886" y="3648114"/>
                <a:ext cx="263520" cy="25560"/>
              </p14:xfrm>
            </p:contentPart>
          </mc:Choice>
          <mc:Fallback xmlns="">
            <p:pic>
              <p:nvPicPr>
                <p:cNvPr id="122" name="Ink 121">
                  <a:extLst>
                    <a:ext uri="{FF2B5EF4-FFF2-40B4-BE49-F238E27FC236}">
                      <a16:creationId xmlns:a16="http://schemas.microsoft.com/office/drawing/2014/main" id="{F0F3F3B2-3B4D-5F45-A5DC-B6DB92A23E8A}"/>
                    </a:ext>
                  </a:extLst>
                </p:cNvPr>
                <p:cNvPicPr/>
                <p:nvPr/>
              </p:nvPicPr>
              <p:blipFill>
                <a:blip r:embed="rId192"/>
                <a:stretch>
                  <a:fillRect/>
                </a:stretch>
              </p:blipFill>
              <p:spPr>
                <a:xfrm>
                  <a:off x="6275406" y="3632634"/>
                  <a:ext cx="29412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23" name="Ink 122">
                  <a:extLst>
                    <a:ext uri="{FF2B5EF4-FFF2-40B4-BE49-F238E27FC236}">
                      <a16:creationId xmlns:a16="http://schemas.microsoft.com/office/drawing/2014/main" id="{07B61EB3-2D74-8C47-9A60-ABF3A811B533}"/>
                    </a:ext>
                  </a:extLst>
                </p14:cNvPr>
                <p14:cNvContentPartPr/>
                <p14:nvPr/>
              </p14:nvContentPartPr>
              <p14:xfrm>
                <a:off x="6352446" y="3817674"/>
                <a:ext cx="18720" cy="219600"/>
              </p14:xfrm>
            </p:contentPart>
          </mc:Choice>
          <mc:Fallback xmlns="">
            <p:pic>
              <p:nvPicPr>
                <p:cNvPr id="123" name="Ink 122">
                  <a:extLst>
                    <a:ext uri="{FF2B5EF4-FFF2-40B4-BE49-F238E27FC236}">
                      <a16:creationId xmlns:a16="http://schemas.microsoft.com/office/drawing/2014/main" id="{07B61EB3-2D74-8C47-9A60-ABF3A811B533}"/>
                    </a:ext>
                  </a:extLst>
                </p:cNvPr>
                <p:cNvPicPr/>
                <p:nvPr/>
              </p:nvPicPr>
              <p:blipFill>
                <a:blip r:embed="rId194"/>
                <a:stretch>
                  <a:fillRect/>
                </a:stretch>
              </p:blipFill>
              <p:spPr>
                <a:xfrm>
                  <a:off x="6336966" y="3802194"/>
                  <a:ext cx="4932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24" name="Ink 123">
                  <a:extLst>
                    <a:ext uri="{FF2B5EF4-FFF2-40B4-BE49-F238E27FC236}">
                      <a16:creationId xmlns:a16="http://schemas.microsoft.com/office/drawing/2014/main" id="{CEC6DDCF-61F6-C744-B48E-30A4424F1910}"/>
                    </a:ext>
                  </a:extLst>
                </p14:cNvPr>
                <p14:cNvContentPartPr/>
                <p14:nvPr/>
              </p14:nvContentPartPr>
              <p14:xfrm>
                <a:off x="6368646" y="3753594"/>
                <a:ext cx="201240" cy="172800"/>
              </p14:xfrm>
            </p:contentPart>
          </mc:Choice>
          <mc:Fallback xmlns="">
            <p:pic>
              <p:nvPicPr>
                <p:cNvPr id="124" name="Ink 123">
                  <a:extLst>
                    <a:ext uri="{FF2B5EF4-FFF2-40B4-BE49-F238E27FC236}">
                      <a16:creationId xmlns:a16="http://schemas.microsoft.com/office/drawing/2014/main" id="{CEC6DDCF-61F6-C744-B48E-30A4424F1910}"/>
                    </a:ext>
                  </a:extLst>
                </p:cNvPr>
                <p:cNvPicPr/>
                <p:nvPr/>
              </p:nvPicPr>
              <p:blipFill>
                <a:blip r:embed="rId196"/>
                <a:stretch>
                  <a:fillRect/>
                </a:stretch>
              </p:blipFill>
              <p:spPr>
                <a:xfrm>
                  <a:off x="6353166" y="3738114"/>
                  <a:ext cx="23184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36" name="Ink 135">
                  <a:extLst>
                    <a:ext uri="{FF2B5EF4-FFF2-40B4-BE49-F238E27FC236}">
                      <a16:creationId xmlns:a16="http://schemas.microsoft.com/office/drawing/2014/main" id="{0B870A01-ADE5-9540-B309-43F3E9CD984A}"/>
                    </a:ext>
                  </a:extLst>
                </p14:cNvPr>
                <p14:cNvContentPartPr/>
                <p14:nvPr/>
              </p14:nvContentPartPr>
              <p14:xfrm>
                <a:off x="6450366" y="3476034"/>
                <a:ext cx="14760" cy="5400"/>
              </p14:xfrm>
            </p:contentPart>
          </mc:Choice>
          <mc:Fallback xmlns="">
            <p:pic>
              <p:nvPicPr>
                <p:cNvPr id="136" name="Ink 135">
                  <a:extLst>
                    <a:ext uri="{FF2B5EF4-FFF2-40B4-BE49-F238E27FC236}">
                      <a16:creationId xmlns:a16="http://schemas.microsoft.com/office/drawing/2014/main" id="{0B870A01-ADE5-9540-B309-43F3E9CD984A}"/>
                    </a:ext>
                  </a:extLst>
                </p:cNvPr>
                <p:cNvPicPr/>
                <p:nvPr/>
              </p:nvPicPr>
              <p:blipFill>
                <a:blip r:embed="rId198"/>
                <a:stretch>
                  <a:fillRect/>
                </a:stretch>
              </p:blipFill>
              <p:spPr>
                <a:xfrm>
                  <a:off x="6434886" y="3460554"/>
                  <a:ext cx="453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37" name="Ink 136">
                  <a:extLst>
                    <a:ext uri="{FF2B5EF4-FFF2-40B4-BE49-F238E27FC236}">
                      <a16:creationId xmlns:a16="http://schemas.microsoft.com/office/drawing/2014/main" id="{D2EF3FFF-D678-C34E-8195-DEBED85D4163}"/>
                    </a:ext>
                  </a:extLst>
                </p14:cNvPr>
                <p14:cNvContentPartPr/>
                <p14:nvPr/>
              </p14:nvContentPartPr>
              <p14:xfrm>
                <a:off x="6449286" y="3476034"/>
                <a:ext cx="50400" cy="3240"/>
              </p14:xfrm>
            </p:contentPart>
          </mc:Choice>
          <mc:Fallback xmlns="">
            <p:pic>
              <p:nvPicPr>
                <p:cNvPr id="137" name="Ink 136">
                  <a:extLst>
                    <a:ext uri="{FF2B5EF4-FFF2-40B4-BE49-F238E27FC236}">
                      <a16:creationId xmlns:a16="http://schemas.microsoft.com/office/drawing/2014/main" id="{D2EF3FFF-D678-C34E-8195-DEBED85D4163}"/>
                    </a:ext>
                  </a:extLst>
                </p:cNvPr>
                <p:cNvPicPr/>
                <p:nvPr/>
              </p:nvPicPr>
              <p:blipFill>
                <a:blip r:embed="rId200"/>
                <a:stretch>
                  <a:fillRect/>
                </a:stretch>
              </p:blipFill>
              <p:spPr>
                <a:xfrm>
                  <a:off x="6433806" y="3460554"/>
                  <a:ext cx="8100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38" name="Ink 137">
                  <a:extLst>
                    <a:ext uri="{FF2B5EF4-FFF2-40B4-BE49-F238E27FC236}">
                      <a16:creationId xmlns:a16="http://schemas.microsoft.com/office/drawing/2014/main" id="{5A749212-AD38-3143-A01A-D362C9536866}"/>
                    </a:ext>
                  </a:extLst>
                </p14:cNvPr>
                <p14:cNvContentPartPr/>
                <p14:nvPr/>
              </p14:nvContentPartPr>
              <p14:xfrm>
                <a:off x="6555846" y="3437874"/>
                <a:ext cx="5400" cy="107280"/>
              </p14:xfrm>
            </p:contentPart>
          </mc:Choice>
          <mc:Fallback xmlns="">
            <p:pic>
              <p:nvPicPr>
                <p:cNvPr id="138" name="Ink 137">
                  <a:extLst>
                    <a:ext uri="{FF2B5EF4-FFF2-40B4-BE49-F238E27FC236}">
                      <a16:creationId xmlns:a16="http://schemas.microsoft.com/office/drawing/2014/main" id="{5A749212-AD38-3143-A01A-D362C9536866}"/>
                    </a:ext>
                  </a:extLst>
                </p:cNvPr>
                <p:cNvPicPr/>
                <p:nvPr/>
              </p:nvPicPr>
              <p:blipFill>
                <a:blip r:embed="rId202"/>
                <a:stretch>
                  <a:fillRect/>
                </a:stretch>
              </p:blipFill>
              <p:spPr>
                <a:xfrm>
                  <a:off x="6541333" y="3422394"/>
                  <a:ext cx="34088"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39" name="Ink 138">
                  <a:extLst>
                    <a:ext uri="{FF2B5EF4-FFF2-40B4-BE49-F238E27FC236}">
                      <a16:creationId xmlns:a16="http://schemas.microsoft.com/office/drawing/2014/main" id="{90E9EAB5-5850-4745-86ED-463021B6DB35}"/>
                    </a:ext>
                  </a:extLst>
                </p14:cNvPr>
                <p14:cNvContentPartPr/>
                <p14:nvPr/>
              </p14:nvContentPartPr>
              <p14:xfrm>
                <a:off x="6198006" y="3344994"/>
                <a:ext cx="158400" cy="245520"/>
              </p14:xfrm>
            </p:contentPart>
          </mc:Choice>
          <mc:Fallback xmlns="">
            <p:pic>
              <p:nvPicPr>
                <p:cNvPr id="139" name="Ink 138">
                  <a:extLst>
                    <a:ext uri="{FF2B5EF4-FFF2-40B4-BE49-F238E27FC236}">
                      <a16:creationId xmlns:a16="http://schemas.microsoft.com/office/drawing/2014/main" id="{90E9EAB5-5850-4745-86ED-463021B6DB35}"/>
                    </a:ext>
                  </a:extLst>
                </p:cNvPr>
                <p:cNvPicPr/>
                <p:nvPr/>
              </p:nvPicPr>
              <p:blipFill>
                <a:blip r:embed="rId204"/>
                <a:stretch>
                  <a:fillRect/>
                </a:stretch>
              </p:blipFill>
              <p:spPr>
                <a:xfrm>
                  <a:off x="6182491" y="3329514"/>
                  <a:ext cx="18907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40" name="Ink 139">
                  <a:extLst>
                    <a:ext uri="{FF2B5EF4-FFF2-40B4-BE49-F238E27FC236}">
                      <a16:creationId xmlns:a16="http://schemas.microsoft.com/office/drawing/2014/main" id="{D529FB0B-12A8-9F46-8565-517968DABA6F}"/>
                    </a:ext>
                  </a:extLst>
                </p14:cNvPr>
                <p14:cNvContentPartPr/>
                <p14:nvPr/>
              </p14:nvContentPartPr>
              <p14:xfrm>
                <a:off x="6504726" y="3380994"/>
                <a:ext cx="14040" cy="19800"/>
              </p14:xfrm>
            </p:contentPart>
          </mc:Choice>
          <mc:Fallback xmlns="">
            <p:pic>
              <p:nvPicPr>
                <p:cNvPr id="140" name="Ink 139">
                  <a:extLst>
                    <a:ext uri="{FF2B5EF4-FFF2-40B4-BE49-F238E27FC236}">
                      <a16:creationId xmlns:a16="http://schemas.microsoft.com/office/drawing/2014/main" id="{D529FB0B-12A8-9F46-8565-517968DABA6F}"/>
                    </a:ext>
                  </a:extLst>
                </p:cNvPr>
                <p:cNvPicPr/>
                <p:nvPr/>
              </p:nvPicPr>
              <p:blipFill>
                <a:blip r:embed="rId206"/>
                <a:stretch>
                  <a:fillRect/>
                </a:stretch>
              </p:blipFill>
              <p:spPr>
                <a:xfrm>
                  <a:off x="6489246" y="3365514"/>
                  <a:ext cx="4464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41" name="Ink 140">
                  <a:extLst>
                    <a:ext uri="{FF2B5EF4-FFF2-40B4-BE49-F238E27FC236}">
                      <a16:creationId xmlns:a16="http://schemas.microsoft.com/office/drawing/2014/main" id="{3E30D255-8EF3-E54C-81AB-621FA08F3113}"/>
                    </a:ext>
                  </a:extLst>
                </p14:cNvPr>
                <p14:cNvContentPartPr/>
                <p14:nvPr/>
              </p14:nvContentPartPr>
              <p14:xfrm>
                <a:off x="6496806" y="3368754"/>
                <a:ext cx="119520" cy="209880"/>
              </p14:xfrm>
            </p:contentPart>
          </mc:Choice>
          <mc:Fallback xmlns="">
            <p:pic>
              <p:nvPicPr>
                <p:cNvPr id="141" name="Ink 140">
                  <a:extLst>
                    <a:ext uri="{FF2B5EF4-FFF2-40B4-BE49-F238E27FC236}">
                      <a16:creationId xmlns:a16="http://schemas.microsoft.com/office/drawing/2014/main" id="{3E30D255-8EF3-E54C-81AB-621FA08F3113}"/>
                    </a:ext>
                  </a:extLst>
                </p:cNvPr>
                <p:cNvPicPr/>
                <p:nvPr/>
              </p:nvPicPr>
              <p:blipFill>
                <a:blip r:embed="rId208"/>
                <a:stretch>
                  <a:fillRect/>
                </a:stretch>
              </p:blipFill>
              <p:spPr>
                <a:xfrm>
                  <a:off x="6481326" y="3353274"/>
                  <a:ext cx="150120" cy="240480"/>
                </a:xfrm>
                <a:prstGeom prst="rect">
                  <a:avLst/>
                </a:prstGeom>
              </p:spPr>
            </p:pic>
          </mc:Fallback>
        </mc:AlternateContent>
      </p:grpSp>
      <p:grpSp>
        <p:nvGrpSpPr>
          <p:cNvPr id="181" name="Group 180">
            <a:extLst>
              <a:ext uri="{FF2B5EF4-FFF2-40B4-BE49-F238E27FC236}">
                <a16:creationId xmlns:a16="http://schemas.microsoft.com/office/drawing/2014/main" id="{A20EB028-BBDB-674D-A6B6-1BD71C0E7766}"/>
              </a:ext>
            </a:extLst>
          </p:cNvPr>
          <p:cNvGrpSpPr/>
          <p:nvPr/>
        </p:nvGrpSpPr>
        <p:grpSpPr>
          <a:xfrm>
            <a:off x="5908926" y="1174194"/>
            <a:ext cx="2549160" cy="339480"/>
            <a:chOff x="5908926" y="1174194"/>
            <a:chExt cx="2549160" cy="339480"/>
          </a:xfrm>
        </p:grpSpPr>
        <mc:AlternateContent xmlns:mc="http://schemas.openxmlformats.org/markup-compatibility/2006" xmlns:p14="http://schemas.microsoft.com/office/powerpoint/2010/main">
          <mc:Choice Requires="p14">
            <p:contentPart p14:bwMode="auto" r:id="rId209">
              <p14:nvContentPartPr>
                <p14:cNvPr id="165" name="Ink 164">
                  <a:extLst>
                    <a:ext uri="{FF2B5EF4-FFF2-40B4-BE49-F238E27FC236}">
                      <a16:creationId xmlns:a16="http://schemas.microsoft.com/office/drawing/2014/main" id="{58D73B0D-6AAE-2B4A-8AAF-359F936D569E}"/>
                    </a:ext>
                  </a:extLst>
                </p14:cNvPr>
                <p14:cNvContentPartPr/>
                <p14:nvPr/>
              </p14:nvContentPartPr>
              <p14:xfrm>
                <a:off x="5908926" y="1256274"/>
                <a:ext cx="23040" cy="238320"/>
              </p14:xfrm>
            </p:contentPart>
          </mc:Choice>
          <mc:Fallback xmlns="">
            <p:pic>
              <p:nvPicPr>
                <p:cNvPr id="165" name="Ink 164">
                  <a:extLst>
                    <a:ext uri="{FF2B5EF4-FFF2-40B4-BE49-F238E27FC236}">
                      <a16:creationId xmlns:a16="http://schemas.microsoft.com/office/drawing/2014/main" id="{58D73B0D-6AAE-2B4A-8AAF-359F936D569E}"/>
                    </a:ext>
                  </a:extLst>
                </p:cNvPr>
                <p:cNvPicPr/>
                <p:nvPr/>
              </p:nvPicPr>
              <p:blipFill>
                <a:blip r:embed="rId210"/>
                <a:stretch>
                  <a:fillRect/>
                </a:stretch>
              </p:blipFill>
              <p:spPr>
                <a:xfrm>
                  <a:off x="5901366" y="1248725"/>
                  <a:ext cx="38160" cy="253417"/>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66" name="Ink 165">
                  <a:extLst>
                    <a:ext uri="{FF2B5EF4-FFF2-40B4-BE49-F238E27FC236}">
                      <a16:creationId xmlns:a16="http://schemas.microsoft.com/office/drawing/2014/main" id="{5EC0A088-B182-A647-AACD-F158445D1399}"/>
                    </a:ext>
                  </a:extLst>
                </p14:cNvPr>
                <p14:cNvContentPartPr/>
                <p14:nvPr/>
              </p14:nvContentPartPr>
              <p14:xfrm>
                <a:off x="5917206" y="1205874"/>
                <a:ext cx="140400" cy="120240"/>
              </p14:xfrm>
            </p:contentPart>
          </mc:Choice>
          <mc:Fallback xmlns="">
            <p:pic>
              <p:nvPicPr>
                <p:cNvPr id="166" name="Ink 165">
                  <a:extLst>
                    <a:ext uri="{FF2B5EF4-FFF2-40B4-BE49-F238E27FC236}">
                      <a16:creationId xmlns:a16="http://schemas.microsoft.com/office/drawing/2014/main" id="{5EC0A088-B182-A647-AACD-F158445D1399}"/>
                    </a:ext>
                  </a:extLst>
                </p:cNvPr>
                <p:cNvPicPr/>
                <p:nvPr/>
              </p:nvPicPr>
              <p:blipFill>
                <a:blip r:embed="rId212"/>
                <a:stretch>
                  <a:fillRect/>
                </a:stretch>
              </p:blipFill>
              <p:spPr>
                <a:xfrm>
                  <a:off x="5909646" y="1198291"/>
                  <a:ext cx="155520" cy="135405"/>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67" name="Ink 166">
                  <a:extLst>
                    <a:ext uri="{FF2B5EF4-FFF2-40B4-BE49-F238E27FC236}">
                      <a16:creationId xmlns:a16="http://schemas.microsoft.com/office/drawing/2014/main" id="{9EEEBA21-F8E9-654B-B008-AD552D1AD075}"/>
                    </a:ext>
                  </a:extLst>
                </p14:cNvPr>
                <p14:cNvContentPartPr/>
                <p14:nvPr/>
              </p14:nvContentPartPr>
              <p14:xfrm>
                <a:off x="6117726" y="1261314"/>
                <a:ext cx="122760" cy="123120"/>
              </p14:xfrm>
            </p:contentPart>
          </mc:Choice>
          <mc:Fallback xmlns="">
            <p:pic>
              <p:nvPicPr>
                <p:cNvPr id="167" name="Ink 166">
                  <a:extLst>
                    <a:ext uri="{FF2B5EF4-FFF2-40B4-BE49-F238E27FC236}">
                      <a16:creationId xmlns:a16="http://schemas.microsoft.com/office/drawing/2014/main" id="{9EEEBA21-F8E9-654B-B008-AD552D1AD075}"/>
                    </a:ext>
                  </a:extLst>
                </p:cNvPr>
                <p:cNvPicPr/>
                <p:nvPr/>
              </p:nvPicPr>
              <p:blipFill>
                <a:blip r:embed="rId214"/>
                <a:stretch>
                  <a:fillRect/>
                </a:stretch>
              </p:blipFill>
              <p:spPr>
                <a:xfrm>
                  <a:off x="6110166" y="1253754"/>
                  <a:ext cx="1378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68" name="Ink 167">
                  <a:extLst>
                    <a:ext uri="{FF2B5EF4-FFF2-40B4-BE49-F238E27FC236}">
                      <a16:creationId xmlns:a16="http://schemas.microsoft.com/office/drawing/2014/main" id="{632E5052-A7A4-AA4E-8F2E-874C4FF3710C}"/>
                    </a:ext>
                  </a:extLst>
                </p14:cNvPr>
                <p14:cNvContentPartPr/>
                <p14:nvPr/>
              </p14:nvContentPartPr>
              <p14:xfrm>
                <a:off x="6315726" y="1232874"/>
                <a:ext cx="166320" cy="203760"/>
              </p14:xfrm>
            </p:contentPart>
          </mc:Choice>
          <mc:Fallback xmlns="">
            <p:pic>
              <p:nvPicPr>
                <p:cNvPr id="168" name="Ink 167">
                  <a:extLst>
                    <a:ext uri="{FF2B5EF4-FFF2-40B4-BE49-F238E27FC236}">
                      <a16:creationId xmlns:a16="http://schemas.microsoft.com/office/drawing/2014/main" id="{632E5052-A7A4-AA4E-8F2E-874C4FF3710C}"/>
                    </a:ext>
                  </a:extLst>
                </p:cNvPr>
                <p:cNvPicPr/>
                <p:nvPr/>
              </p:nvPicPr>
              <p:blipFill>
                <a:blip r:embed="rId216"/>
                <a:stretch>
                  <a:fillRect/>
                </a:stretch>
              </p:blipFill>
              <p:spPr>
                <a:xfrm>
                  <a:off x="6308150" y="1225314"/>
                  <a:ext cx="181473"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69" name="Ink 168">
                  <a:extLst>
                    <a:ext uri="{FF2B5EF4-FFF2-40B4-BE49-F238E27FC236}">
                      <a16:creationId xmlns:a16="http://schemas.microsoft.com/office/drawing/2014/main" id="{699333B2-C129-5F4D-9E63-41AB3A592D50}"/>
                    </a:ext>
                  </a:extLst>
                </p14:cNvPr>
                <p14:cNvContentPartPr/>
                <p14:nvPr/>
              </p14:nvContentPartPr>
              <p14:xfrm>
                <a:off x="6513006" y="1251234"/>
                <a:ext cx="123120" cy="148680"/>
              </p14:xfrm>
            </p:contentPart>
          </mc:Choice>
          <mc:Fallback xmlns="">
            <p:pic>
              <p:nvPicPr>
                <p:cNvPr id="169" name="Ink 168">
                  <a:extLst>
                    <a:ext uri="{FF2B5EF4-FFF2-40B4-BE49-F238E27FC236}">
                      <a16:creationId xmlns:a16="http://schemas.microsoft.com/office/drawing/2014/main" id="{699333B2-C129-5F4D-9E63-41AB3A592D50}"/>
                    </a:ext>
                  </a:extLst>
                </p:cNvPr>
                <p:cNvPicPr/>
                <p:nvPr/>
              </p:nvPicPr>
              <p:blipFill>
                <a:blip r:embed="rId218"/>
                <a:stretch>
                  <a:fillRect/>
                </a:stretch>
              </p:blipFill>
              <p:spPr>
                <a:xfrm>
                  <a:off x="6505446" y="1243674"/>
                  <a:ext cx="13824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70" name="Ink 169">
                  <a:extLst>
                    <a:ext uri="{FF2B5EF4-FFF2-40B4-BE49-F238E27FC236}">
                      <a16:creationId xmlns:a16="http://schemas.microsoft.com/office/drawing/2014/main" id="{9AFF06C8-1953-ED47-A0F0-1CD6D9526465}"/>
                    </a:ext>
                  </a:extLst>
                </p14:cNvPr>
                <p14:cNvContentPartPr/>
                <p14:nvPr/>
              </p14:nvContentPartPr>
              <p14:xfrm>
                <a:off x="6689406" y="1174194"/>
                <a:ext cx="281160" cy="232200"/>
              </p14:xfrm>
            </p:contentPart>
          </mc:Choice>
          <mc:Fallback xmlns="">
            <p:pic>
              <p:nvPicPr>
                <p:cNvPr id="170" name="Ink 169">
                  <a:extLst>
                    <a:ext uri="{FF2B5EF4-FFF2-40B4-BE49-F238E27FC236}">
                      <a16:creationId xmlns:a16="http://schemas.microsoft.com/office/drawing/2014/main" id="{9AFF06C8-1953-ED47-A0F0-1CD6D9526465}"/>
                    </a:ext>
                  </a:extLst>
                </p:cNvPr>
                <p:cNvPicPr/>
                <p:nvPr/>
              </p:nvPicPr>
              <p:blipFill>
                <a:blip r:embed="rId220"/>
                <a:stretch>
                  <a:fillRect/>
                </a:stretch>
              </p:blipFill>
              <p:spPr>
                <a:xfrm>
                  <a:off x="6681846" y="1166634"/>
                  <a:ext cx="29628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71" name="Ink 170">
                  <a:extLst>
                    <a:ext uri="{FF2B5EF4-FFF2-40B4-BE49-F238E27FC236}">
                      <a16:creationId xmlns:a16="http://schemas.microsoft.com/office/drawing/2014/main" id="{06577555-9804-554B-8959-7719B0C653AF}"/>
                    </a:ext>
                  </a:extLst>
                </p14:cNvPr>
                <p14:cNvContentPartPr/>
                <p14:nvPr/>
              </p14:nvContentPartPr>
              <p14:xfrm>
                <a:off x="7019886" y="1219194"/>
                <a:ext cx="167400" cy="230040"/>
              </p14:xfrm>
            </p:contentPart>
          </mc:Choice>
          <mc:Fallback xmlns="">
            <p:pic>
              <p:nvPicPr>
                <p:cNvPr id="171" name="Ink 170">
                  <a:extLst>
                    <a:ext uri="{FF2B5EF4-FFF2-40B4-BE49-F238E27FC236}">
                      <a16:creationId xmlns:a16="http://schemas.microsoft.com/office/drawing/2014/main" id="{06577555-9804-554B-8959-7719B0C653AF}"/>
                    </a:ext>
                  </a:extLst>
                </p:cNvPr>
                <p:cNvPicPr/>
                <p:nvPr/>
              </p:nvPicPr>
              <p:blipFill>
                <a:blip r:embed="rId222"/>
                <a:stretch>
                  <a:fillRect/>
                </a:stretch>
              </p:blipFill>
              <p:spPr>
                <a:xfrm>
                  <a:off x="7012342" y="1211634"/>
                  <a:ext cx="182488"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72" name="Ink 171">
                  <a:extLst>
                    <a:ext uri="{FF2B5EF4-FFF2-40B4-BE49-F238E27FC236}">
                      <a16:creationId xmlns:a16="http://schemas.microsoft.com/office/drawing/2014/main" id="{0E081DF6-64F1-304C-B481-60B7A10D6A72}"/>
                    </a:ext>
                  </a:extLst>
                </p14:cNvPr>
                <p14:cNvContentPartPr/>
                <p14:nvPr/>
              </p14:nvContentPartPr>
              <p14:xfrm>
                <a:off x="7153806" y="1267074"/>
                <a:ext cx="2520" cy="7200"/>
              </p14:xfrm>
            </p:contentPart>
          </mc:Choice>
          <mc:Fallback xmlns="">
            <p:pic>
              <p:nvPicPr>
                <p:cNvPr id="172" name="Ink 171">
                  <a:extLst>
                    <a:ext uri="{FF2B5EF4-FFF2-40B4-BE49-F238E27FC236}">
                      <a16:creationId xmlns:a16="http://schemas.microsoft.com/office/drawing/2014/main" id="{0E081DF6-64F1-304C-B481-60B7A10D6A72}"/>
                    </a:ext>
                  </a:extLst>
                </p:cNvPr>
                <p:cNvPicPr/>
                <p:nvPr/>
              </p:nvPicPr>
              <p:blipFill>
                <a:blip r:embed="rId224"/>
                <a:stretch>
                  <a:fillRect/>
                </a:stretch>
              </p:blipFill>
              <p:spPr>
                <a:xfrm>
                  <a:off x="7146246" y="1259514"/>
                  <a:ext cx="176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73" name="Ink 172">
                  <a:extLst>
                    <a:ext uri="{FF2B5EF4-FFF2-40B4-BE49-F238E27FC236}">
                      <a16:creationId xmlns:a16="http://schemas.microsoft.com/office/drawing/2014/main" id="{C694AB22-597D-AD49-BF6D-8158541DA73A}"/>
                    </a:ext>
                  </a:extLst>
                </p14:cNvPr>
                <p14:cNvContentPartPr/>
                <p14:nvPr/>
              </p14:nvContentPartPr>
              <p14:xfrm>
                <a:off x="7218606" y="1322154"/>
                <a:ext cx="127080" cy="104760"/>
              </p14:xfrm>
            </p:contentPart>
          </mc:Choice>
          <mc:Fallback xmlns="">
            <p:pic>
              <p:nvPicPr>
                <p:cNvPr id="173" name="Ink 172">
                  <a:extLst>
                    <a:ext uri="{FF2B5EF4-FFF2-40B4-BE49-F238E27FC236}">
                      <a16:creationId xmlns:a16="http://schemas.microsoft.com/office/drawing/2014/main" id="{C694AB22-597D-AD49-BF6D-8158541DA73A}"/>
                    </a:ext>
                  </a:extLst>
                </p:cNvPr>
                <p:cNvPicPr/>
                <p:nvPr/>
              </p:nvPicPr>
              <p:blipFill>
                <a:blip r:embed="rId226"/>
                <a:stretch>
                  <a:fillRect/>
                </a:stretch>
              </p:blipFill>
              <p:spPr>
                <a:xfrm>
                  <a:off x="7211046" y="1314594"/>
                  <a:ext cx="14220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74" name="Ink 173">
                  <a:extLst>
                    <a:ext uri="{FF2B5EF4-FFF2-40B4-BE49-F238E27FC236}">
                      <a16:creationId xmlns:a16="http://schemas.microsoft.com/office/drawing/2014/main" id="{92694A00-76CF-CB41-88B1-EE424A1822B5}"/>
                    </a:ext>
                  </a:extLst>
                </p14:cNvPr>
                <p14:cNvContentPartPr/>
                <p14:nvPr/>
              </p14:nvContentPartPr>
              <p14:xfrm>
                <a:off x="7379166" y="1299114"/>
                <a:ext cx="141840" cy="146520"/>
              </p14:xfrm>
            </p:contentPart>
          </mc:Choice>
          <mc:Fallback xmlns="">
            <p:pic>
              <p:nvPicPr>
                <p:cNvPr id="174" name="Ink 173">
                  <a:extLst>
                    <a:ext uri="{FF2B5EF4-FFF2-40B4-BE49-F238E27FC236}">
                      <a16:creationId xmlns:a16="http://schemas.microsoft.com/office/drawing/2014/main" id="{92694A00-76CF-CB41-88B1-EE424A1822B5}"/>
                    </a:ext>
                  </a:extLst>
                </p:cNvPr>
                <p:cNvPicPr/>
                <p:nvPr/>
              </p:nvPicPr>
              <p:blipFill>
                <a:blip r:embed="rId228"/>
                <a:stretch>
                  <a:fillRect/>
                </a:stretch>
              </p:blipFill>
              <p:spPr>
                <a:xfrm>
                  <a:off x="7371606" y="1291554"/>
                  <a:ext cx="1569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75" name="Ink 174">
                  <a:extLst>
                    <a:ext uri="{FF2B5EF4-FFF2-40B4-BE49-F238E27FC236}">
                      <a16:creationId xmlns:a16="http://schemas.microsoft.com/office/drawing/2014/main" id="{B4B5329A-24C8-1E43-9970-728CEA90A134}"/>
                    </a:ext>
                  </a:extLst>
                </p14:cNvPr>
                <p14:cNvContentPartPr/>
                <p14:nvPr/>
              </p14:nvContentPartPr>
              <p14:xfrm>
                <a:off x="7705686" y="1313514"/>
                <a:ext cx="184680" cy="173160"/>
              </p14:xfrm>
            </p:contentPart>
          </mc:Choice>
          <mc:Fallback xmlns="">
            <p:pic>
              <p:nvPicPr>
                <p:cNvPr id="175" name="Ink 174">
                  <a:extLst>
                    <a:ext uri="{FF2B5EF4-FFF2-40B4-BE49-F238E27FC236}">
                      <a16:creationId xmlns:a16="http://schemas.microsoft.com/office/drawing/2014/main" id="{B4B5329A-24C8-1E43-9970-728CEA90A134}"/>
                    </a:ext>
                  </a:extLst>
                </p:cNvPr>
                <p:cNvPicPr/>
                <p:nvPr/>
              </p:nvPicPr>
              <p:blipFill>
                <a:blip r:embed="rId230"/>
                <a:stretch>
                  <a:fillRect/>
                </a:stretch>
              </p:blipFill>
              <p:spPr>
                <a:xfrm>
                  <a:off x="7698126" y="1305954"/>
                  <a:ext cx="1998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76" name="Ink 175">
                  <a:extLst>
                    <a:ext uri="{FF2B5EF4-FFF2-40B4-BE49-F238E27FC236}">
                      <a16:creationId xmlns:a16="http://schemas.microsoft.com/office/drawing/2014/main" id="{82F6EEC3-DAD3-264D-9C2B-08340FBC51A6}"/>
                    </a:ext>
                  </a:extLst>
                </p14:cNvPr>
                <p14:cNvContentPartPr/>
                <p14:nvPr/>
              </p14:nvContentPartPr>
              <p14:xfrm>
                <a:off x="7956606" y="1363554"/>
                <a:ext cx="40320" cy="129240"/>
              </p14:xfrm>
            </p:contentPart>
          </mc:Choice>
          <mc:Fallback xmlns="">
            <p:pic>
              <p:nvPicPr>
                <p:cNvPr id="176" name="Ink 175">
                  <a:extLst>
                    <a:ext uri="{FF2B5EF4-FFF2-40B4-BE49-F238E27FC236}">
                      <a16:creationId xmlns:a16="http://schemas.microsoft.com/office/drawing/2014/main" id="{82F6EEC3-DAD3-264D-9C2B-08340FBC51A6}"/>
                    </a:ext>
                  </a:extLst>
                </p:cNvPr>
                <p:cNvPicPr/>
                <p:nvPr/>
              </p:nvPicPr>
              <p:blipFill>
                <a:blip r:embed="rId232"/>
                <a:stretch>
                  <a:fillRect/>
                </a:stretch>
              </p:blipFill>
              <p:spPr>
                <a:xfrm>
                  <a:off x="7949046" y="1355994"/>
                  <a:ext cx="554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77" name="Ink 176">
                  <a:extLst>
                    <a:ext uri="{FF2B5EF4-FFF2-40B4-BE49-F238E27FC236}">
                      <a16:creationId xmlns:a16="http://schemas.microsoft.com/office/drawing/2014/main" id="{C182724E-027F-ED46-9F3C-FFBC2540857B}"/>
                    </a:ext>
                  </a:extLst>
                </p14:cNvPr>
                <p14:cNvContentPartPr/>
                <p14:nvPr/>
              </p14:nvContentPartPr>
              <p14:xfrm>
                <a:off x="7908366" y="1298754"/>
                <a:ext cx="43920" cy="16920"/>
              </p14:xfrm>
            </p:contentPart>
          </mc:Choice>
          <mc:Fallback xmlns="">
            <p:pic>
              <p:nvPicPr>
                <p:cNvPr id="177" name="Ink 176">
                  <a:extLst>
                    <a:ext uri="{FF2B5EF4-FFF2-40B4-BE49-F238E27FC236}">
                      <a16:creationId xmlns:a16="http://schemas.microsoft.com/office/drawing/2014/main" id="{C182724E-027F-ED46-9F3C-FFBC2540857B}"/>
                    </a:ext>
                  </a:extLst>
                </p:cNvPr>
                <p:cNvPicPr/>
                <p:nvPr/>
              </p:nvPicPr>
              <p:blipFill>
                <a:blip r:embed="rId234"/>
                <a:stretch>
                  <a:fillRect/>
                </a:stretch>
              </p:blipFill>
              <p:spPr>
                <a:xfrm>
                  <a:off x="7900806" y="1291030"/>
                  <a:ext cx="59040" cy="32369"/>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78" name="Ink 177">
                  <a:extLst>
                    <a:ext uri="{FF2B5EF4-FFF2-40B4-BE49-F238E27FC236}">
                      <a16:creationId xmlns:a16="http://schemas.microsoft.com/office/drawing/2014/main" id="{0701E814-D254-B44D-BCAB-4BF338A05843}"/>
                    </a:ext>
                  </a:extLst>
                </p14:cNvPr>
                <p14:cNvContentPartPr/>
                <p14:nvPr/>
              </p14:nvContentPartPr>
              <p14:xfrm>
                <a:off x="8021046" y="1299114"/>
                <a:ext cx="176760" cy="199080"/>
              </p14:xfrm>
            </p:contentPart>
          </mc:Choice>
          <mc:Fallback xmlns="">
            <p:pic>
              <p:nvPicPr>
                <p:cNvPr id="178" name="Ink 177">
                  <a:extLst>
                    <a:ext uri="{FF2B5EF4-FFF2-40B4-BE49-F238E27FC236}">
                      <a16:creationId xmlns:a16="http://schemas.microsoft.com/office/drawing/2014/main" id="{0701E814-D254-B44D-BCAB-4BF338A05843}"/>
                    </a:ext>
                  </a:extLst>
                </p:cNvPr>
                <p:cNvPicPr/>
                <p:nvPr/>
              </p:nvPicPr>
              <p:blipFill>
                <a:blip r:embed="rId236"/>
                <a:stretch>
                  <a:fillRect/>
                </a:stretch>
              </p:blipFill>
              <p:spPr>
                <a:xfrm>
                  <a:off x="8013486" y="1291554"/>
                  <a:ext cx="19188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79" name="Ink 178">
                  <a:extLst>
                    <a:ext uri="{FF2B5EF4-FFF2-40B4-BE49-F238E27FC236}">
                      <a16:creationId xmlns:a16="http://schemas.microsoft.com/office/drawing/2014/main" id="{6BE18BC7-6465-B74F-B5CA-02F3E1069FA2}"/>
                    </a:ext>
                  </a:extLst>
                </p14:cNvPr>
                <p14:cNvContentPartPr/>
                <p14:nvPr/>
              </p14:nvContentPartPr>
              <p14:xfrm>
                <a:off x="8053086" y="1407114"/>
                <a:ext cx="106920" cy="6120"/>
              </p14:xfrm>
            </p:contentPart>
          </mc:Choice>
          <mc:Fallback xmlns="">
            <p:pic>
              <p:nvPicPr>
                <p:cNvPr id="179" name="Ink 178">
                  <a:extLst>
                    <a:ext uri="{FF2B5EF4-FFF2-40B4-BE49-F238E27FC236}">
                      <a16:creationId xmlns:a16="http://schemas.microsoft.com/office/drawing/2014/main" id="{6BE18BC7-6465-B74F-B5CA-02F3E1069FA2}"/>
                    </a:ext>
                  </a:extLst>
                </p:cNvPr>
                <p:cNvPicPr/>
                <p:nvPr/>
              </p:nvPicPr>
              <p:blipFill>
                <a:blip r:embed="rId238"/>
                <a:stretch>
                  <a:fillRect/>
                </a:stretch>
              </p:blipFill>
              <p:spPr>
                <a:xfrm>
                  <a:off x="8045551" y="1399554"/>
                  <a:ext cx="121989"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80" name="Ink 179">
                  <a:extLst>
                    <a:ext uri="{FF2B5EF4-FFF2-40B4-BE49-F238E27FC236}">
                      <a16:creationId xmlns:a16="http://schemas.microsoft.com/office/drawing/2014/main" id="{393FC88F-89F1-2741-A5D3-7834348EDA6D}"/>
                    </a:ext>
                  </a:extLst>
                </p14:cNvPr>
                <p14:cNvContentPartPr/>
                <p14:nvPr/>
              </p14:nvContentPartPr>
              <p14:xfrm>
                <a:off x="8213286" y="1323594"/>
                <a:ext cx="244800" cy="190080"/>
              </p14:xfrm>
            </p:contentPart>
          </mc:Choice>
          <mc:Fallback xmlns="">
            <p:pic>
              <p:nvPicPr>
                <p:cNvPr id="180" name="Ink 179">
                  <a:extLst>
                    <a:ext uri="{FF2B5EF4-FFF2-40B4-BE49-F238E27FC236}">
                      <a16:creationId xmlns:a16="http://schemas.microsoft.com/office/drawing/2014/main" id="{393FC88F-89F1-2741-A5D3-7834348EDA6D}"/>
                    </a:ext>
                  </a:extLst>
                </p:cNvPr>
                <p:cNvPicPr/>
                <p:nvPr/>
              </p:nvPicPr>
              <p:blipFill>
                <a:blip r:embed="rId240"/>
                <a:stretch>
                  <a:fillRect/>
                </a:stretch>
              </p:blipFill>
              <p:spPr>
                <a:xfrm>
                  <a:off x="8205726" y="1316034"/>
                  <a:ext cx="259920" cy="205200"/>
                </a:xfrm>
                <a:prstGeom prst="rect">
                  <a:avLst/>
                </a:prstGeom>
              </p:spPr>
            </p:pic>
          </mc:Fallback>
        </mc:AlternateContent>
      </p:grpSp>
      <p:grpSp>
        <p:nvGrpSpPr>
          <p:cNvPr id="190" name="Group 189">
            <a:extLst>
              <a:ext uri="{FF2B5EF4-FFF2-40B4-BE49-F238E27FC236}">
                <a16:creationId xmlns:a16="http://schemas.microsoft.com/office/drawing/2014/main" id="{667EC748-01C8-374F-B01F-B39E82E95632}"/>
              </a:ext>
            </a:extLst>
          </p:cNvPr>
          <p:cNvGrpSpPr/>
          <p:nvPr/>
        </p:nvGrpSpPr>
        <p:grpSpPr>
          <a:xfrm>
            <a:off x="7712526" y="2092914"/>
            <a:ext cx="1013040" cy="597240"/>
            <a:chOff x="7712526" y="2092914"/>
            <a:chExt cx="1013040" cy="597240"/>
          </a:xfrm>
        </p:grpSpPr>
        <mc:AlternateContent xmlns:mc="http://schemas.openxmlformats.org/markup-compatibility/2006" xmlns:p14="http://schemas.microsoft.com/office/powerpoint/2010/main">
          <mc:Choice Requires="p14">
            <p:contentPart p14:bwMode="auto" r:id="rId241">
              <p14:nvContentPartPr>
                <p14:cNvPr id="182" name="Ink 181">
                  <a:extLst>
                    <a:ext uri="{FF2B5EF4-FFF2-40B4-BE49-F238E27FC236}">
                      <a16:creationId xmlns:a16="http://schemas.microsoft.com/office/drawing/2014/main" id="{24FDF252-0A10-B54C-BF3E-8DAD5E889204}"/>
                    </a:ext>
                  </a:extLst>
                </p14:cNvPr>
                <p14:cNvContentPartPr/>
                <p14:nvPr/>
              </p14:nvContentPartPr>
              <p14:xfrm>
                <a:off x="7712526" y="2149434"/>
                <a:ext cx="177480" cy="218160"/>
              </p14:xfrm>
            </p:contentPart>
          </mc:Choice>
          <mc:Fallback xmlns="">
            <p:pic>
              <p:nvPicPr>
                <p:cNvPr id="182" name="Ink 181">
                  <a:extLst>
                    <a:ext uri="{FF2B5EF4-FFF2-40B4-BE49-F238E27FC236}">
                      <a16:creationId xmlns:a16="http://schemas.microsoft.com/office/drawing/2014/main" id="{24FDF252-0A10-B54C-BF3E-8DAD5E889204}"/>
                    </a:ext>
                  </a:extLst>
                </p:cNvPr>
                <p:cNvPicPr/>
                <p:nvPr/>
              </p:nvPicPr>
              <p:blipFill>
                <a:blip r:embed="rId242"/>
                <a:stretch>
                  <a:fillRect/>
                </a:stretch>
              </p:blipFill>
              <p:spPr>
                <a:xfrm>
                  <a:off x="7704966" y="2141874"/>
                  <a:ext cx="19260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83" name="Ink 182">
                  <a:extLst>
                    <a:ext uri="{FF2B5EF4-FFF2-40B4-BE49-F238E27FC236}">
                      <a16:creationId xmlns:a16="http://schemas.microsoft.com/office/drawing/2014/main" id="{52BAAF4B-5031-9B44-B409-BA5B53C83F1C}"/>
                    </a:ext>
                  </a:extLst>
                </p14:cNvPr>
                <p14:cNvContentPartPr/>
                <p14:nvPr/>
              </p14:nvContentPartPr>
              <p14:xfrm>
                <a:off x="7714686" y="2212794"/>
                <a:ext cx="176040" cy="196560"/>
              </p14:xfrm>
            </p:contentPart>
          </mc:Choice>
          <mc:Fallback xmlns="">
            <p:pic>
              <p:nvPicPr>
                <p:cNvPr id="183" name="Ink 182">
                  <a:extLst>
                    <a:ext uri="{FF2B5EF4-FFF2-40B4-BE49-F238E27FC236}">
                      <a16:creationId xmlns:a16="http://schemas.microsoft.com/office/drawing/2014/main" id="{52BAAF4B-5031-9B44-B409-BA5B53C83F1C}"/>
                    </a:ext>
                  </a:extLst>
                </p:cNvPr>
                <p:cNvPicPr/>
                <p:nvPr/>
              </p:nvPicPr>
              <p:blipFill>
                <a:blip r:embed="rId244"/>
                <a:stretch>
                  <a:fillRect/>
                </a:stretch>
              </p:blipFill>
              <p:spPr>
                <a:xfrm>
                  <a:off x="7707126" y="2205234"/>
                  <a:ext cx="19116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84" name="Ink 183">
                  <a:extLst>
                    <a:ext uri="{FF2B5EF4-FFF2-40B4-BE49-F238E27FC236}">
                      <a16:creationId xmlns:a16="http://schemas.microsoft.com/office/drawing/2014/main" id="{EECA561F-BCC8-D34E-B956-2681CAC74AE1}"/>
                    </a:ext>
                  </a:extLst>
                </p14:cNvPr>
                <p14:cNvContentPartPr/>
                <p14:nvPr/>
              </p14:nvContentPartPr>
              <p14:xfrm>
                <a:off x="8049126" y="2181474"/>
                <a:ext cx="222120" cy="212400"/>
              </p14:xfrm>
            </p:contentPart>
          </mc:Choice>
          <mc:Fallback xmlns="">
            <p:pic>
              <p:nvPicPr>
                <p:cNvPr id="184" name="Ink 183">
                  <a:extLst>
                    <a:ext uri="{FF2B5EF4-FFF2-40B4-BE49-F238E27FC236}">
                      <a16:creationId xmlns:a16="http://schemas.microsoft.com/office/drawing/2014/main" id="{EECA561F-BCC8-D34E-B956-2681CAC74AE1}"/>
                    </a:ext>
                  </a:extLst>
                </p:cNvPr>
                <p:cNvPicPr/>
                <p:nvPr/>
              </p:nvPicPr>
              <p:blipFill>
                <a:blip r:embed="rId246"/>
                <a:stretch>
                  <a:fillRect/>
                </a:stretch>
              </p:blipFill>
              <p:spPr>
                <a:xfrm>
                  <a:off x="8041566" y="2173914"/>
                  <a:ext cx="2372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85" name="Ink 184">
                  <a:extLst>
                    <a:ext uri="{FF2B5EF4-FFF2-40B4-BE49-F238E27FC236}">
                      <a16:creationId xmlns:a16="http://schemas.microsoft.com/office/drawing/2014/main" id="{E583F932-427C-A748-AC99-CFC277CF5CDF}"/>
                    </a:ext>
                  </a:extLst>
                </p14:cNvPr>
                <p14:cNvContentPartPr/>
                <p14:nvPr/>
              </p14:nvContentPartPr>
              <p14:xfrm>
                <a:off x="8422086" y="2133594"/>
                <a:ext cx="89640" cy="264600"/>
              </p14:xfrm>
            </p:contentPart>
          </mc:Choice>
          <mc:Fallback xmlns="">
            <p:pic>
              <p:nvPicPr>
                <p:cNvPr id="185" name="Ink 184">
                  <a:extLst>
                    <a:ext uri="{FF2B5EF4-FFF2-40B4-BE49-F238E27FC236}">
                      <a16:creationId xmlns:a16="http://schemas.microsoft.com/office/drawing/2014/main" id="{E583F932-427C-A748-AC99-CFC277CF5CDF}"/>
                    </a:ext>
                  </a:extLst>
                </p:cNvPr>
                <p:cNvPicPr/>
                <p:nvPr/>
              </p:nvPicPr>
              <p:blipFill>
                <a:blip r:embed="rId248"/>
                <a:stretch>
                  <a:fillRect/>
                </a:stretch>
              </p:blipFill>
              <p:spPr>
                <a:xfrm>
                  <a:off x="8414526" y="2126034"/>
                  <a:ext cx="10476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86" name="Ink 185">
                  <a:extLst>
                    <a:ext uri="{FF2B5EF4-FFF2-40B4-BE49-F238E27FC236}">
                      <a16:creationId xmlns:a16="http://schemas.microsoft.com/office/drawing/2014/main" id="{082820F9-7EDB-834C-8C3E-8371D9BDD044}"/>
                    </a:ext>
                  </a:extLst>
                </p14:cNvPr>
                <p14:cNvContentPartPr/>
                <p14:nvPr/>
              </p14:nvContentPartPr>
              <p14:xfrm>
                <a:off x="8523966" y="2092914"/>
                <a:ext cx="201600" cy="164880"/>
              </p14:xfrm>
            </p:contentPart>
          </mc:Choice>
          <mc:Fallback xmlns="">
            <p:pic>
              <p:nvPicPr>
                <p:cNvPr id="186" name="Ink 185">
                  <a:extLst>
                    <a:ext uri="{FF2B5EF4-FFF2-40B4-BE49-F238E27FC236}">
                      <a16:creationId xmlns:a16="http://schemas.microsoft.com/office/drawing/2014/main" id="{082820F9-7EDB-834C-8C3E-8371D9BDD044}"/>
                    </a:ext>
                  </a:extLst>
                </p:cNvPr>
                <p:cNvPicPr/>
                <p:nvPr/>
              </p:nvPicPr>
              <p:blipFill>
                <a:blip r:embed="rId250"/>
                <a:stretch>
                  <a:fillRect/>
                </a:stretch>
              </p:blipFill>
              <p:spPr>
                <a:xfrm>
                  <a:off x="8516406" y="2085337"/>
                  <a:ext cx="216720"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87" name="Ink 186">
                  <a:extLst>
                    <a:ext uri="{FF2B5EF4-FFF2-40B4-BE49-F238E27FC236}">
                      <a16:creationId xmlns:a16="http://schemas.microsoft.com/office/drawing/2014/main" id="{0DC7FE72-75F6-D54F-B5B8-85F9D00C6578}"/>
                    </a:ext>
                  </a:extLst>
                </p14:cNvPr>
                <p14:cNvContentPartPr/>
                <p14:nvPr/>
              </p14:nvContentPartPr>
              <p14:xfrm>
                <a:off x="7892526" y="2470194"/>
                <a:ext cx="674280" cy="23400"/>
              </p14:xfrm>
            </p:contentPart>
          </mc:Choice>
          <mc:Fallback xmlns="">
            <p:pic>
              <p:nvPicPr>
                <p:cNvPr id="187" name="Ink 186">
                  <a:extLst>
                    <a:ext uri="{FF2B5EF4-FFF2-40B4-BE49-F238E27FC236}">
                      <a16:creationId xmlns:a16="http://schemas.microsoft.com/office/drawing/2014/main" id="{0DC7FE72-75F6-D54F-B5B8-85F9D00C6578}"/>
                    </a:ext>
                  </a:extLst>
                </p:cNvPr>
                <p:cNvPicPr/>
                <p:nvPr/>
              </p:nvPicPr>
              <p:blipFill>
                <a:blip r:embed="rId252"/>
                <a:stretch>
                  <a:fillRect/>
                </a:stretch>
              </p:blipFill>
              <p:spPr>
                <a:xfrm>
                  <a:off x="7884966" y="2462634"/>
                  <a:ext cx="6894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88" name="Ink 187">
                  <a:extLst>
                    <a:ext uri="{FF2B5EF4-FFF2-40B4-BE49-F238E27FC236}">
                      <a16:creationId xmlns:a16="http://schemas.microsoft.com/office/drawing/2014/main" id="{4404C442-774F-2940-8E1C-8B1643362634}"/>
                    </a:ext>
                  </a:extLst>
                </p14:cNvPr>
                <p14:cNvContentPartPr/>
                <p14:nvPr/>
              </p14:nvContentPartPr>
              <p14:xfrm>
                <a:off x="7888566" y="2563434"/>
                <a:ext cx="647280" cy="35280"/>
              </p14:xfrm>
            </p:contentPart>
          </mc:Choice>
          <mc:Fallback xmlns="">
            <p:pic>
              <p:nvPicPr>
                <p:cNvPr id="188" name="Ink 187">
                  <a:extLst>
                    <a:ext uri="{FF2B5EF4-FFF2-40B4-BE49-F238E27FC236}">
                      <a16:creationId xmlns:a16="http://schemas.microsoft.com/office/drawing/2014/main" id="{4404C442-774F-2940-8E1C-8B1643362634}"/>
                    </a:ext>
                  </a:extLst>
                </p:cNvPr>
                <p:cNvPicPr/>
                <p:nvPr/>
              </p:nvPicPr>
              <p:blipFill>
                <a:blip r:embed="rId254"/>
                <a:stretch>
                  <a:fillRect/>
                </a:stretch>
              </p:blipFill>
              <p:spPr>
                <a:xfrm>
                  <a:off x="7881006" y="2555874"/>
                  <a:ext cx="66240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89" name="Ink 188">
                  <a:extLst>
                    <a:ext uri="{FF2B5EF4-FFF2-40B4-BE49-F238E27FC236}">
                      <a16:creationId xmlns:a16="http://schemas.microsoft.com/office/drawing/2014/main" id="{A1AE8190-CF02-6543-A1AD-21AAC61C79B4}"/>
                    </a:ext>
                  </a:extLst>
                </p14:cNvPr>
                <p14:cNvContentPartPr/>
                <p14:nvPr/>
              </p14:nvContentPartPr>
              <p14:xfrm>
                <a:off x="7940766" y="2630754"/>
                <a:ext cx="691920" cy="59400"/>
              </p14:xfrm>
            </p:contentPart>
          </mc:Choice>
          <mc:Fallback xmlns="">
            <p:pic>
              <p:nvPicPr>
                <p:cNvPr id="189" name="Ink 188">
                  <a:extLst>
                    <a:ext uri="{FF2B5EF4-FFF2-40B4-BE49-F238E27FC236}">
                      <a16:creationId xmlns:a16="http://schemas.microsoft.com/office/drawing/2014/main" id="{A1AE8190-CF02-6543-A1AD-21AAC61C79B4}"/>
                    </a:ext>
                  </a:extLst>
                </p:cNvPr>
                <p:cNvPicPr/>
                <p:nvPr/>
              </p:nvPicPr>
              <p:blipFill>
                <a:blip r:embed="rId256"/>
                <a:stretch>
                  <a:fillRect/>
                </a:stretch>
              </p:blipFill>
              <p:spPr>
                <a:xfrm>
                  <a:off x="7933206" y="2623194"/>
                  <a:ext cx="707040" cy="74520"/>
                </a:xfrm>
                <a:prstGeom prst="rect">
                  <a:avLst/>
                </a:prstGeom>
              </p:spPr>
            </p:pic>
          </mc:Fallback>
        </mc:AlternateContent>
      </p:grpSp>
    </p:spTree>
    <p:extLst>
      <p:ext uri="{BB962C8B-B14F-4D97-AF65-F5344CB8AC3E}">
        <p14:creationId xmlns:p14="http://schemas.microsoft.com/office/powerpoint/2010/main" val="2215501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562B-0B83-EA4F-8708-A6D3C17C700F}"/>
              </a:ext>
            </a:extLst>
          </p:cNvPr>
          <p:cNvSpPr>
            <a:spLocks noGrp="1"/>
          </p:cNvSpPr>
          <p:nvPr>
            <p:ph type="title"/>
          </p:nvPr>
        </p:nvSpPr>
        <p:spPr/>
        <p:txBody>
          <a:bodyPr/>
          <a:lstStyle/>
          <a:p>
            <a:r>
              <a:rPr lang="en-US" dirty="0"/>
              <a:t>Improving the model: step 2</a:t>
            </a:r>
          </a:p>
        </p:txBody>
      </p:sp>
      <p:grpSp>
        <p:nvGrpSpPr>
          <p:cNvPr id="17" name="Group 16">
            <a:extLst>
              <a:ext uri="{FF2B5EF4-FFF2-40B4-BE49-F238E27FC236}">
                <a16:creationId xmlns:a16="http://schemas.microsoft.com/office/drawing/2014/main" id="{5EF5539B-0C62-1246-96F4-7A8273CF25D1}"/>
              </a:ext>
            </a:extLst>
          </p:cNvPr>
          <p:cNvGrpSpPr/>
          <p:nvPr/>
        </p:nvGrpSpPr>
        <p:grpSpPr>
          <a:xfrm>
            <a:off x="1145766" y="2422314"/>
            <a:ext cx="885240" cy="604440"/>
            <a:chOff x="1145766" y="2422314"/>
            <a:chExt cx="885240" cy="60444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A1C1F00-89A8-CC4D-B27A-DEFF45610D74}"/>
                    </a:ext>
                  </a:extLst>
                </p14:cNvPr>
                <p14:cNvContentPartPr/>
                <p14:nvPr/>
              </p14:nvContentPartPr>
              <p14:xfrm>
                <a:off x="1180686" y="2598714"/>
                <a:ext cx="240120" cy="428040"/>
              </p14:xfrm>
            </p:contentPart>
          </mc:Choice>
          <mc:Fallback xmlns="">
            <p:pic>
              <p:nvPicPr>
                <p:cNvPr id="4" name="Ink 3">
                  <a:extLst>
                    <a:ext uri="{FF2B5EF4-FFF2-40B4-BE49-F238E27FC236}">
                      <a16:creationId xmlns:a16="http://schemas.microsoft.com/office/drawing/2014/main" id="{EA1C1F00-89A8-CC4D-B27A-DEFF45610D74}"/>
                    </a:ext>
                  </a:extLst>
                </p:cNvPr>
                <p:cNvPicPr/>
                <p:nvPr/>
              </p:nvPicPr>
              <p:blipFill>
                <a:blip r:embed="rId4"/>
                <a:stretch>
                  <a:fillRect/>
                </a:stretch>
              </p:blipFill>
              <p:spPr>
                <a:xfrm>
                  <a:off x="1173126" y="2591154"/>
                  <a:ext cx="255240" cy="443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794E1B4A-59B9-EE48-9761-DA57643EC8D0}"/>
                    </a:ext>
                  </a:extLst>
                </p14:cNvPr>
                <p14:cNvContentPartPr/>
                <p14:nvPr/>
              </p14:nvContentPartPr>
              <p14:xfrm>
                <a:off x="1145766" y="2635794"/>
                <a:ext cx="347760" cy="287280"/>
              </p14:xfrm>
            </p:contentPart>
          </mc:Choice>
          <mc:Fallback xmlns="">
            <p:pic>
              <p:nvPicPr>
                <p:cNvPr id="5" name="Ink 4">
                  <a:extLst>
                    <a:ext uri="{FF2B5EF4-FFF2-40B4-BE49-F238E27FC236}">
                      <a16:creationId xmlns:a16="http://schemas.microsoft.com/office/drawing/2014/main" id="{794E1B4A-59B9-EE48-9761-DA57643EC8D0}"/>
                    </a:ext>
                  </a:extLst>
                </p:cNvPr>
                <p:cNvPicPr/>
                <p:nvPr/>
              </p:nvPicPr>
              <p:blipFill>
                <a:blip r:embed="rId6"/>
                <a:stretch>
                  <a:fillRect/>
                </a:stretch>
              </p:blipFill>
              <p:spPr>
                <a:xfrm>
                  <a:off x="1138206" y="2628234"/>
                  <a:ext cx="36288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33EE848A-3CCD-9944-95AA-26EE8BD37C7C}"/>
                    </a:ext>
                  </a:extLst>
                </p14:cNvPr>
                <p14:cNvContentPartPr/>
                <p14:nvPr/>
              </p14:nvContentPartPr>
              <p14:xfrm>
                <a:off x="1523766" y="2422314"/>
                <a:ext cx="56160" cy="126000"/>
              </p14:xfrm>
            </p:contentPart>
          </mc:Choice>
          <mc:Fallback xmlns="">
            <p:pic>
              <p:nvPicPr>
                <p:cNvPr id="8" name="Ink 7">
                  <a:extLst>
                    <a:ext uri="{FF2B5EF4-FFF2-40B4-BE49-F238E27FC236}">
                      <a16:creationId xmlns:a16="http://schemas.microsoft.com/office/drawing/2014/main" id="{33EE848A-3CCD-9944-95AA-26EE8BD37C7C}"/>
                    </a:ext>
                  </a:extLst>
                </p:cNvPr>
                <p:cNvPicPr/>
                <p:nvPr/>
              </p:nvPicPr>
              <p:blipFill>
                <a:blip r:embed="rId8"/>
                <a:stretch>
                  <a:fillRect/>
                </a:stretch>
              </p:blipFill>
              <p:spPr>
                <a:xfrm>
                  <a:off x="1516206" y="2414754"/>
                  <a:ext cx="712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49BDC6D-AE1D-5149-86E0-A0521BE9A899}"/>
                    </a:ext>
                  </a:extLst>
                </p14:cNvPr>
                <p14:cNvContentPartPr/>
                <p14:nvPr/>
              </p14:nvContentPartPr>
              <p14:xfrm>
                <a:off x="1764606" y="2755314"/>
                <a:ext cx="172080" cy="13680"/>
              </p14:xfrm>
            </p:contentPart>
          </mc:Choice>
          <mc:Fallback xmlns="">
            <p:pic>
              <p:nvPicPr>
                <p:cNvPr id="9" name="Ink 8">
                  <a:extLst>
                    <a:ext uri="{FF2B5EF4-FFF2-40B4-BE49-F238E27FC236}">
                      <a16:creationId xmlns:a16="http://schemas.microsoft.com/office/drawing/2014/main" id="{F49BDC6D-AE1D-5149-86E0-A0521BE9A899}"/>
                    </a:ext>
                  </a:extLst>
                </p:cNvPr>
                <p:cNvPicPr/>
                <p:nvPr/>
              </p:nvPicPr>
              <p:blipFill>
                <a:blip r:embed="rId10"/>
                <a:stretch>
                  <a:fillRect/>
                </a:stretch>
              </p:blipFill>
              <p:spPr>
                <a:xfrm>
                  <a:off x="1757046" y="2747754"/>
                  <a:ext cx="1872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AECDB12-9E28-7A41-B70D-D941C5EF5B50}"/>
                    </a:ext>
                  </a:extLst>
                </p14:cNvPr>
                <p14:cNvContentPartPr/>
                <p14:nvPr/>
              </p14:nvContentPartPr>
              <p14:xfrm>
                <a:off x="1796646" y="2880954"/>
                <a:ext cx="234360" cy="8640"/>
              </p14:xfrm>
            </p:contentPart>
          </mc:Choice>
          <mc:Fallback xmlns="">
            <p:pic>
              <p:nvPicPr>
                <p:cNvPr id="10" name="Ink 9">
                  <a:extLst>
                    <a:ext uri="{FF2B5EF4-FFF2-40B4-BE49-F238E27FC236}">
                      <a16:creationId xmlns:a16="http://schemas.microsoft.com/office/drawing/2014/main" id="{BAECDB12-9E28-7A41-B70D-D941C5EF5B50}"/>
                    </a:ext>
                  </a:extLst>
                </p:cNvPr>
                <p:cNvPicPr/>
                <p:nvPr/>
              </p:nvPicPr>
              <p:blipFill>
                <a:blip r:embed="rId12"/>
                <a:stretch>
                  <a:fillRect/>
                </a:stretch>
              </p:blipFill>
              <p:spPr>
                <a:xfrm>
                  <a:off x="1789086" y="2873394"/>
                  <a:ext cx="249480" cy="23760"/>
                </a:xfrm>
                <a:prstGeom prst="rect">
                  <a:avLst/>
                </a:prstGeom>
              </p:spPr>
            </p:pic>
          </mc:Fallback>
        </mc:AlternateContent>
      </p:grpSp>
      <p:grpSp>
        <p:nvGrpSpPr>
          <p:cNvPr id="20" name="Group 19">
            <a:extLst>
              <a:ext uri="{FF2B5EF4-FFF2-40B4-BE49-F238E27FC236}">
                <a16:creationId xmlns:a16="http://schemas.microsoft.com/office/drawing/2014/main" id="{04EFC601-E85F-554F-9FDC-242DA931A746}"/>
              </a:ext>
            </a:extLst>
          </p:cNvPr>
          <p:cNvGrpSpPr/>
          <p:nvPr/>
        </p:nvGrpSpPr>
        <p:grpSpPr>
          <a:xfrm>
            <a:off x="2438166" y="2536434"/>
            <a:ext cx="883080" cy="443520"/>
            <a:chOff x="2438166" y="2536434"/>
            <a:chExt cx="883080" cy="44352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CE0B93FF-20F1-134B-A16E-64A702BF4DCC}"/>
                    </a:ext>
                  </a:extLst>
                </p14:cNvPr>
                <p14:cNvContentPartPr/>
                <p14:nvPr/>
              </p14:nvContentPartPr>
              <p14:xfrm>
                <a:off x="2438166" y="2582514"/>
                <a:ext cx="59400" cy="340920"/>
              </p14:xfrm>
            </p:contentPart>
          </mc:Choice>
          <mc:Fallback xmlns="">
            <p:pic>
              <p:nvPicPr>
                <p:cNvPr id="11" name="Ink 10">
                  <a:extLst>
                    <a:ext uri="{FF2B5EF4-FFF2-40B4-BE49-F238E27FC236}">
                      <a16:creationId xmlns:a16="http://schemas.microsoft.com/office/drawing/2014/main" id="{CE0B93FF-20F1-134B-A16E-64A702BF4DCC}"/>
                    </a:ext>
                  </a:extLst>
                </p:cNvPr>
                <p:cNvPicPr/>
                <p:nvPr/>
              </p:nvPicPr>
              <p:blipFill>
                <a:blip r:embed="rId14"/>
                <a:stretch>
                  <a:fillRect/>
                </a:stretch>
              </p:blipFill>
              <p:spPr>
                <a:xfrm>
                  <a:off x="2430606" y="2574954"/>
                  <a:ext cx="7452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A0303406-8C67-D741-A7AA-641B1E136DF8}"/>
                    </a:ext>
                  </a:extLst>
                </p14:cNvPr>
                <p14:cNvContentPartPr/>
                <p14:nvPr/>
              </p14:nvContentPartPr>
              <p14:xfrm>
                <a:off x="2438166" y="2536434"/>
                <a:ext cx="250920" cy="443520"/>
              </p14:xfrm>
            </p:contentPart>
          </mc:Choice>
          <mc:Fallback xmlns="">
            <p:pic>
              <p:nvPicPr>
                <p:cNvPr id="12" name="Ink 11">
                  <a:extLst>
                    <a:ext uri="{FF2B5EF4-FFF2-40B4-BE49-F238E27FC236}">
                      <a16:creationId xmlns:a16="http://schemas.microsoft.com/office/drawing/2014/main" id="{A0303406-8C67-D741-A7AA-641B1E136DF8}"/>
                    </a:ext>
                  </a:extLst>
                </p:cNvPr>
                <p:cNvPicPr/>
                <p:nvPr/>
              </p:nvPicPr>
              <p:blipFill>
                <a:blip r:embed="rId16"/>
                <a:stretch>
                  <a:fillRect/>
                </a:stretch>
              </p:blipFill>
              <p:spPr>
                <a:xfrm>
                  <a:off x="2430595" y="2528868"/>
                  <a:ext cx="266062" cy="45865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68A1D902-E740-D742-8ECC-7FC9E4BD1507}"/>
                    </a:ext>
                  </a:extLst>
                </p14:cNvPr>
                <p14:cNvContentPartPr/>
                <p14:nvPr/>
              </p14:nvContentPartPr>
              <p14:xfrm>
                <a:off x="3018846" y="2614554"/>
                <a:ext cx="187560" cy="247680"/>
              </p14:xfrm>
            </p:contentPart>
          </mc:Choice>
          <mc:Fallback xmlns="">
            <p:pic>
              <p:nvPicPr>
                <p:cNvPr id="18" name="Ink 17">
                  <a:extLst>
                    <a:ext uri="{FF2B5EF4-FFF2-40B4-BE49-F238E27FC236}">
                      <a16:creationId xmlns:a16="http://schemas.microsoft.com/office/drawing/2014/main" id="{68A1D902-E740-D742-8ECC-7FC9E4BD1507}"/>
                    </a:ext>
                  </a:extLst>
                </p:cNvPr>
                <p:cNvPicPr/>
                <p:nvPr/>
              </p:nvPicPr>
              <p:blipFill>
                <a:blip r:embed="rId18"/>
                <a:stretch>
                  <a:fillRect/>
                </a:stretch>
              </p:blipFill>
              <p:spPr>
                <a:xfrm>
                  <a:off x="3011286" y="2606994"/>
                  <a:ext cx="20268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0830513C-4391-0C41-912E-BE6407D6F054}"/>
                    </a:ext>
                  </a:extLst>
                </p14:cNvPr>
                <p14:cNvContentPartPr/>
                <p14:nvPr/>
              </p14:nvContentPartPr>
              <p14:xfrm>
                <a:off x="2977086" y="2662434"/>
                <a:ext cx="344160" cy="192600"/>
              </p14:xfrm>
            </p:contentPart>
          </mc:Choice>
          <mc:Fallback xmlns="">
            <p:pic>
              <p:nvPicPr>
                <p:cNvPr id="19" name="Ink 18">
                  <a:extLst>
                    <a:ext uri="{FF2B5EF4-FFF2-40B4-BE49-F238E27FC236}">
                      <a16:creationId xmlns:a16="http://schemas.microsoft.com/office/drawing/2014/main" id="{0830513C-4391-0C41-912E-BE6407D6F054}"/>
                    </a:ext>
                  </a:extLst>
                </p:cNvPr>
                <p:cNvPicPr/>
                <p:nvPr/>
              </p:nvPicPr>
              <p:blipFill>
                <a:blip r:embed="rId20"/>
                <a:stretch>
                  <a:fillRect/>
                </a:stretch>
              </p:blipFill>
              <p:spPr>
                <a:xfrm>
                  <a:off x="2969526" y="2654860"/>
                  <a:ext cx="359280" cy="20774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25" name="Ink 24">
                <a:extLst>
                  <a:ext uri="{FF2B5EF4-FFF2-40B4-BE49-F238E27FC236}">
                    <a16:creationId xmlns:a16="http://schemas.microsoft.com/office/drawing/2014/main" id="{2480B868-9393-B845-92AD-AA1CA7860C43}"/>
                  </a:ext>
                </a:extLst>
              </p14:cNvPr>
              <p14:cNvContentPartPr/>
              <p14:nvPr/>
            </p14:nvContentPartPr>
            <p14:xfrm>
              <a:off x="6802035" y="1786194"/>
              <a:ext cx="765360" cy="509760"/>
            </p14:xfrm>
          </p:contentPart>
        </mc:Choice>
        <mc:Fallback xmlns="">
          <p:pic>
            <p:nvPicPr>
              <p:cNvPr id="25" name="Ink 24">
                <a:extLst>
                  <a:ext uri="{FF2B5EF4-FFF2-40B4-BE49-F238E27FC236}">
                    <a16:creationId xmlns:a16="http://schemas.microsoft.com/office/drawing/2014/main" id="{2480B868-9393-B845-92AD-AA1CA7860C43}"/>
                  </a:ext>
                </a:extLst>
              </p:cNvPr>
              <p:cNvPicPr/>
              <p:nvPr/>
            </p:nvPicPr>
            <p:blipFill>
              <a:blip r:embed="rId22"/>
              <a:stretch>
                <a:fillRect/>
              </a:stretch>
            </p:blipFill>
            <p:spPr>
              <a:xfrm>
                <a:off x="6794471" y="1778639"/>
                <a:ext cx="780487" cy="524869"/>
              </a:xfrm>
              <a:prstGeom prst="rect">
                <a:avLst/>
              </a:prstGeom>
            </p:spPr>
          </p:pic>
        </mc:Fallback>
      </mc:AlternateContent>
      <p:grpSp>
        <p:nvGrpSpPr>
          <p:cNvPr id="30" name="Group 29">
            <a:extLst>
              <a:ext uri="{FF2B5EF4-FFF2-40B4-BE49-F238E27FC236}">
                <a16:creationId xmlns:a16="http://schemas.microsoft.com/office/drawing/2014/main" id="{7710CBF1-D9D2-C346-B176-CA93105172E9}"/>
              </a:ext>
            </a:extLst>
          </p:cNvPr>
          <p:cNvGrpSpPr/>
          <p:nvPr/>
        </p:nvGrpSpPr>
        <p:grpSpPr>
          <a:xfrm>
            <a:off x="4312686" y="1724634"/>
            <a:ext cx="3666909" cy="1732680"/>
            <a:chOff x="4312686" y="1724634"/>
            <a:chExt cx="3666909" cy="1732680"/>
          </a:xfrm>
        </p:grpSpPr>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808E316B-8821-0042-8739-5FBD1B300A27}"/>
                    </a:ext>
                  </a:extLst>
                </p14:cNvPr>
                <p14:cNvContentPartPr/>
                <p14:nvPr/>
              </p14:nvContentPartPr>
              <p14:xfrm>
                <a:off x="4312686" y="2802114"/>
                <a:ext cx="369360" cy="32400"/>
              </p14:xfrm>
            </p:contentPart>
          </mc:Choice>
          <mc:Fallback xmlns="">
            <p:pic>
              <p:nvPicPr>
                <p:cNvPr id="21" name="Ink 20">
                  <a:extLst>
                    <a:ext uri="{FF2B5EF4-FFF2-40B4-BE49-F238E27FC236}">
                      <a16:creationId xmlns:a16="http://schemas.microsoft.com/office/drawing/2014/main" id="{808E316B-8821-0042-8739-5FBD1B300A27}"/>
                    </a:ext>
                  </a:extLst>
                </p:cNvPr>
                <p:cNvPicPr/>
                <p:nvPr/>
              </p:nvPicPr>
              <p:blipFill>
                <a:blip r:embed="rId24"/>
                <a:stretch>
                  <a:fillRect/>
                </a:stretch>
              </p:blipFill>
              <p:spPr>
                <a:xfrm>
                  <a:off x="4305126" y="2794469"/>
                  <a:ext cx="384480" cy="4769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B38E8C80-C451-574F-8AD2-F0E33E50B1AF}"/>
                    </a:ext>
                  </a:extLst>
                </p14:cNvPr>
                <p14:cNvContentPartPr/>
                <p14:nvPr/>
              </p14:nvContentPartPr>
              <p14:xfrm>
                <a:off x="4576566" y="2732274"/>
                <a:ext cx="190440" cy="205560"/>
              </p14:xfrm>
            </p:contentPart>
          </mc:Choice>
          <mc:Fallback xmlns="">
            <p:pic>
              <p:nvPicPr>
                <p:cNvPr id="22" name="Ink 21">
                  <a:extLst>
                    <a:ext uri="{FF2B5EF4-FFF2-40B4-BE49-F238E27FC236}">
                      <a16:creationId xmlns:a16="http://schemas.microsoft.com/office/drawing/2014/main" id="{B38E8C80-C451-574F-8AD2-F0E33E50B1AF}"/>
                    </a:ext>
                  </a:extLst>
                </p:cNvPr>
                <p:cNvPicPr/>
                <p:nvPr/>
              </p:nvPicPr>
              <p:blipFill>
                <a:blip r:embed="rId26"/>
                <a:stretch>
                  <a:fillRect/>
                </a:stretch>
              </p:blipFill>
              <p:spPr>
                <a:xfrm>
                  <a:off x="4569006" y="2724714"/>
                  <a:ext cx="20556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C7DDEF83-00E2-BC48-AB22-282190645B0D}"/>
                    </a:ext>
                  </a:extLst>
                </p14:cNvPr>
                <p14:cNvContentPartPr/>
                <p14:nvPr/>
              </p14:nvContentPartPr>
              <p14:xfrm>
                <a:off x="5530515" y="2066634"/>
                <a:ext cx="1352520" cy="948960"/>
              </p14:xfrm>
            </p:contentPart>
          </mc:Choice>
          <mc:Fallback xmlns="">
            <p:pic>
              <p:nvPicPr>
                <p:cNvPr id="23" name="Ink 22">
                  <a:extLst>
                    <a:ext uri="{FF2B5EF4-FFF2-40B4-BE49-F238E27FC236}">
                      <a16:creationId xmlns:a16="http://schemas.microsoft.com/office/drawing/2014/main" id="{C7DDEF83-00E2-BC48-AB22-282190645B0D}"/>
                    </a:ext>
                  </a:extLst>
                </p:cNvPr>
                <p:cNvPicPr/>
                <p:nvPr/>
              </p:nvPicPr>
              <p:blipFill>
                <a:blip r:embed="rId28"/>
                <a:stretch>
                  <a:fillRect/>
                </a:stretch>
              </p:blipFill>
              <p:spPr>
                <a:xfrm>
                  <a:off x="5522955" y="2059074"/>
                  <a:ext cx="1367640" cy="964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8A3795F7-2692-C047-A30C-A70B70DED071}"/>
                    </a:ext>
                  </a:extLst>
                </p14:cNvPr>
                <p14:cNvContentPartPr/>
                <p14:nvPr/>
              </p14:nvContentPartPr>
              <p14:xfrm>
                <a:off x="5473275" y="1724634"/>
                <a:ext cx="74160" cy="1459080"/>
              </p14:xfrm>
            </p:contentPart>
          </mc:Choice>
          <mc:Fallback xmlns="">
            <p:pic>
              <p:nvPicPr>
                <p:cNvPr id="26" name="Ink 25">
                  <a:extLst>
                    <a:ext uri="{FF2B5EF4-FFF2-40B4-BE49-F238E27FC236}">
                      <a16:creationId xmlns:a16="http://schemas.microsoft.com/office/drawing/2014/main" id="{8A3795F7-2692-C047-A30C-A70B70DED071}"/>
                    </a:ext>
                  </a:extLst>
                </p:cNvPr>
                <p:cNvPicPr/>
                <p:nvPr/>
              </p:nvPicPr>
              <p:blipFill>
                <a:blip r:embed="rId30"/>
                <a:stretch>
                  <a:fillRect/>
                </a:stretch>
              </p:blipFill>
              <p:spPr>
                <a:xfrm>
                  <a:off x="5465678" y="1717074"/>
                  <a:ext cx="89354" cy="14742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Ink 26">
                  <a:extLst>
                    <a:ext uri="{FF2B5EF4-FFF2-40B4-BE49-F238E27FC236}">
                      <a16:creationId xmlns:a16="http://schemas.microsoft.com/office/drawing/2014/main" id="{FB0F1592-9F9A-6146-8551-6EF87072C3B4}"/>
                    </a:ext>
                  </a:extLst>
                </p14:cNvPr>
                <p14:cNvContentPartPr/>
                <p14:nvPr/>
              </p14:nvContentPartPr>
              <p14:xfrm>
                <a:off x="5486595" y="3022434"/>
                <a:ext cx="2493000" cy="230040"/>
              </p14:xfrm>
            </p:contentPart>
          </mc:Choice>
          <mc:Fallback xmlns="">
            <p:pic>
              <p:nvPicPr>
                <p:cNvPr id="27" name="Ink 26">
                  <a:extLst>
                    <a:ext uri="{FF2B5EF4-FFF2-40B4-BE49-F238E27FC236}">
                      <a16:creationId xmlns:a16="http://schemas.microsoft.com/office/drawing/2014/main" id="{FB0F1592-9F9A-6146-8551-6EF87072C3B4}"/>
                    </a:ext>
                  </a:extLst>
                </p:cNvPr>
                <p:cNvPicPr/>
                <p:nvPr/>
              </p:nvPicPr>
              <p:blipFill>
                <a:blip r:embed="rId32"/>
                <a:stretch>
                  <a:fillRect/>
                </a:stretch>
              </p:blipFill>
              <p:spPr>
                <a:xfrm>
                  <a:off x="5479034" y="3014886"/>
                  <a:ext cx="2508122" cy="24513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FDC504BA-AD5F-F840-AD6E-8656E3677AFC}"/>
                    </a:ext>
                  </a:extLst>
                </p14:cNvPr>
                <p14:cNvContentPartPr/>
                <p14:nvPr/>
              </p14:nvContentPartPr>
              <p14:xfrm>
                <a:off x="7707126" y="3127914"/>
                <a:ext cx="177480" cy="329400"/>
              </p14:xfrm>
            </p:contentPart>
          </mc:Choice>
          <mc:Fallback xmlns="">
            <p:pic>
              <p:nvPicPr>
                <p:cNvPr id="28" name="Ink 27">
                  <a:extLst>
                    <a:ext uri="{FF2B5EF4-FFF2-40B4-BE49-F238E27FC236}">
                      <a16:creationId xmlns:a16="http://schemas.microsoft.com/office/drawing/2014/main" id="{FDC504BA-AD5F-F840-AD6E-8656E3677AFC}"/>
                    </a:ext>
                  </a:extLst>
                </p:cNvPr>
                <p:cNvPicPr/>
                <p:nvPr/>
              </p:nvPicPr>
              <p:blipFill>
                <a:blip r:embed="rId34"/>
                <a:stretch>
                  <a:fillRect/>
                </a:stretch>
              </p:blipFill>
              <p:spPr>
                <a:xfrm>
                  <a:off x="7699551" y="3120346"/>
                  <a:ext cx="192631" cy="34453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Ink 28">
                  <a:extLst>
                    <a:ext uri="{FF2B5EF4-FFF2-40B4-BE49-F238E27FC236}">
                      <a16:creationId xmlns:a16="http://schemas.microsoft.com/office/drawing/2014/main" id="{5B56C199-E7E0-9841-8CA3-499CC8FBD339}"/>
                    </a:ext>
                  </a:extLst>
                </p14:cNvPr>
                <p14:cNvContentPartPr/>
                <p14:nvPr/>
              </p14:nvContentPartPr>
              <p14:xfrm>
                <a:off x="7635846" y="3307914"/>
                <a:ext cx="243720" cy="28800"/>
              </p14:xfrm>
            </p:contentPart>
          </mc:Choice>
          <mc:Fallback xmlns="">
            <p:pic>
              <p:nvPicPr>
                <p:cNvPr id="29" name="Ink 28">
                  <a:extLst>
                    <a:ext uri="{FF2B5EF4-FFF2-40B4-BE49-F238E27FC236}">
                      <a16:creationId xmlns:a16="http://schemas.microsoft.com/office/drawing/2014/main" id="{5B56C199-E7E0-9841-8CA3-499CC8FBD339}"/>
                    </a:ext>
                  </a:extLst>
                </p:cNvPr>
                <p:cNvPicPr/>
                <p:nvPr/>
              </p:nvPicPr>
              <p:blipFill>
                <a:blip r:embed="rId36"/>
                <a:stretch>
                  <a:fillRect/>
                </a:stretch>
              </p:blipFill>
              <p:spPr>
                <a:xfrm>
                  <a:off x="7628297" y="3300354"/>
                  <a:ext cx="258818" cy="43920"/>
                </a:xfrm>
                <a:prstGeom prst="rect">
                  <a:avLst/>
                </a:prstGeom>
              </p:spPr>
            </p:pic>
          </mc:Fallback>
        </mc:AlternateContent>
      </p:grpSp>
      <p:grpSp>
        <p:nvGrpSpPr>
          <p:cNvPr id="36" name="Group 35">
            <a:extLst>
              <a:ext uri="{FF2B5EF4-FFF2-40B4-BE49-F238E27FC236}">
                <a16:creationId xmlns:a16="http://schemas.microsoft.com/office/drawing/2014/main" id="{8A7AAAC5-7E0F-D547-A376-C07176C6B32E}"/>
              </a:ext>
            </a:extLst>
          </p:cNvPr>
          <p:cNvGrpSpPr/>
          <p:nvPr/>
        </p:nvGrpSpPr>
        <p:grpSpPr>
          <a:xfrm>
            <a:off x="5101395" y="1293354"/>
            <a:ext cx="2572920" cy="490320"/>
            <a:chOff x="5101395" y="1293354"/>
            <a:chExt cx="2572920" cy="490320"/>
          </a:xfrm>
        </p:grpSpPr>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415BF3C5-3262-C647-996E-5FF52CF8A745}"/>
                    </a:ext>
                  </a:extLst>
                </p14:cNvPr>
                <p14:cNvContentPartPr/>
                <p14:nvPr/>
              </p14:nvContentPartPr>
              <p14:xfrm>
                <a:off x="5380035" y="1491354"/>
                <a:ext cx="303840" cy="292320"/>
              </p14:xfrm>
            </p:contentPart>
          </mc:Choice>
          <mc:Fallback xmlns="">
            <p:pic>
              <p:nvPicPr>
                <p:cNvPr id="31" name="Ink 30">
                  <a:extLst>
                    <a:ext uri="{FF2B5EF4-FFF2-40B4-BE49-F238E27FC236}">
                      <a16:creationId xmlns:a16="http://schemas.microsoft.com/office/drawing/2014/main" id="{415BF3C5-3262-C647-996E-5FF52CF8A745}"/>
                    </a:ext>
                  </a:extLst>
                </p:cNvPr>
                <p:cNvPicPr/>
                <p:nvPr/>
              </p:nvPicPr>
              <p:blipFill>
                <a:blip r:embed="rId38"/>
                <a:stretch>
                  <a:fillRect/>
                </a:stretch>
              </p:blipFill>
              <p:spPr>
                <a:xfrm>
                  <a:off x="5372475" y="1483794"/>
                  <a:ext cx="31896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ADB4C760-CA8C-AF44-837F-2EA6EDFAB209}"/>
                    </a:ext>
                  </a:extLst>
                </p14:cNvPr>
                <p14:cNvContentPartPr/>
                <p14:nvPr/>
              </p14:nvContentPartPr>
              <p14:xfrm>
                <a:off x="5101395" y="1314954"/>
                <a:ext cx="42480" cy="254160"/>
              </p14:xfrm>
            </p:contentPart>
          </mc:Choice>
          <mc:Fallback xmlns="">
            <p:pic>
              <p:nvPicPr>
                <p:cNvPr id="32" name="Ink 31">
                  <a:extLst>
                    <a:ext uri="{FF2B5EF4-FFF2-40B4-BE49-F238E27FC236}">
                      <a16:creationId xmlns:a16="http://schemas.microsoft.com/office/drawing/2014/main" id="{ADB4C760-CA8C-AF44-837F-2EA6EDFAB209}"/>
                    </a:ext>
                  </a:extLst>
                </p:cNvPr>
                <p:cNvPicPr/>
                <p:nvPr/>
              </p:nvPicPr>
              <p:blipFill>
                <a:blip r:embed="rId40"/>
                <a:stretch>
                  <a:fillRect/>
                </a:stretch>
              </p:blipFill>
              <p:spPr>
                <a:xfrm>
                  <a:off x="5093835" y="1307394"/>
                  <a:ext cx="576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3" name="Ink 32">
                  <a:extLst>
                    <a:ext uri="{FF2B5EF4-FFF2-40B4-BE49-F238E27FC236}">
                      <a16:creationId xmlns:a16="http://schemas.microsoft.com/office/drawing/2014/main" id="{5056A971-AB08-B84E-8DDB-70212BD0CD5E}"/>
                    </a:ext>
                  </a:extLst>
                </p14:cNvPr>
                <p14:cNvContentPartPr/>
                <p14:nvPr/>
              </p14:nvContentPartPr>
              <p14:xfrm>
                <a:off x="5115075" y="1293354"/>
                <a:ext cx="260640" cy="141480"/>
              </p14:xfrm>
            </p:contentPart>
          </mc:Choice>
          <mc:Fallback xmlns="">
            <p:pic>
              <p:nvPicPr>
                <p:cNvPr id="33" name="Ink 32">
                  <a:extLst>
                    <a:ext uri="{FF2B5EF4-FFF2-40B4-BE49-F238E27FC236}">
                      <a16:creationId xmlns:a16="http://schemas.microsoft.com/office/drawing/2014/main" id="{5056A971-AB08-B84E-8DDB-70212BD0CD5E}"/>
                    </a:ext>
                  </a:extLst>
                </p:cNvPr>
                <p:cNvPicPr/>
                <p:nvPr/>
              </p:nvPicPr>
              <p:blipFill>
                <a:blip r:embed="rId42"/>
                <a:stretch>
                  <a:fillRect/>
                </a:stretch>
              </p:blipFill>
              <p:spPr>
                <a:xfrm>
                  <a:off x="5107515" y="1285794"/>
                  <a:ext cx="2757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1421B0DC-4303-244A-9246-51D4A471CCE0}"/>
                    </a:ext>
                  </a:extLst>
                </p14:cNvPr>
                <p14:cNvContentPartPr/>
                <p14:nvPr/>
              </p14:nvContentPartPr>
              <p14:xfrm>
                <a:off x="5630955" y="1472994"/>
                <a:ext cx="2043360" cy="51480"/>
              </p14:xfrm>
            </p:contentPart>
          </mc:Choice>
          <mc:Fallback xmlns="">
            <p:pic>
              <p:nvPicPr>
                <p:cNvPr id="35" name="Ink 34">
                  <a:extLst>
                    <a:ext uri="{FF2B5EF4-FFF2-40B4-BE49-F238E27FC236}">
                      <a16:creationId xmlns:a16="http://schemas.microsoft.com/office/drawing/2014/main" id="{1421B0DC-4303-244A-9246-51D4A471CCE0}"/>
                    </a:ext>
                  </a:extLst>
                </p:cNvPr>
                <p:cNvPicPr/>
                <p:nvPr/>
              </p:nvPicPr>
              <p:blipFill>
                <a:blip r:embed="rId44"/>
                <a:stretch>
                  <a:fillRect/>
                </a:stretch>
              </p:blipFill>
              <p:spPr>
                <a:xfrm>
                  <a:off x="5623396" y="1465381"/>
                  <a:ext cx="2058477" cy="66706"/>
                </a:xfrm>
                <a:prstGeom prst="rect">
                  <a:avLst/>
                </a:prstGeom>
              </p:spPr>
            </p:pic>
          </mc:Fallback>
        </mc:AlternateContent>
      </p:grpSp>
      <p:grpSp>
        <p:nvGrpSpPr>
          <p:cNvPr id="46" name="Group 45">
            <a:extLst>
              <a:ext uri="{FF2B5EF4-FFF2-40B4-BE49-F238E27FC236}">
                <a16:creationId xmlns:a16="http://schemas.microsoft.com/office/drawing/2014/main" id="{A50FE016-2092-C84F-81FE-07D9EE84DC0C}"/>
              </a:ext>
            </a:extLst>
          </p:cNvPr>
          <p:cNvGrpSpPr/>
          <p:nvPr/>
        </p:nvGrpSpPr>
        <p:grpSpPr>
          <a:xfrm>
            <a:off x="416766" y="1670634"/>
            <a:ext cx="887040" cy="413280"/>
            <a:chOff x="416766" y="1670634"/>
            <a:chExt cx="887040" cy="413280"/>
          </a:xfrm>
        </p:grpSpPr>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EC2C8BD4-BC8E-D144-B775-01CE849D3FF5}"/>
                    </a:ext>
                  </a:extLst>
                </p14:cNvPr>
                <p14:cNvContentPartPr/>
                <p14:nvPr/>
              </p14:nvContentPartPr>
              <p14:xfrm>
                <a:off x="609366" y="1676394"/>
                <a:ext cx="16920" cy="228960"/>
              </p14:xfrm>
            </p:contentPart>
          </mc:Choice>
          <mc:Fallback xmlns="">
            <p:pic>
              <p:nvPicPr>
                <p:cNvPr id="37" name="Ink 36">
                  <a:extLst>
                    <a:ext uri="{FF2B5EF4-FFF2-40B4-BE49-F238E27FC236}">
                      <a16:creationId xmlns:a16="http://schemas.microsoft.com/office/drawing/2014/main" id="{EC2C8BD4-BC8E-D144-B775-01CE849D3FF5}"/>
                    </a:ext>
                  </a:extLst>
                </p:cNvPr>
                <p:cNvPicPr/>
                <p:nvPr/>
              </p:nvPicPr>
              <p:blipFill>
                <a:blip r:embed="rId46"/>
                <a:stretch>
                  <a:fillRect/>
                </a:stretch>
              </p:blipFill>
              <p:spPr>
                <a:xfrm>
                  <a:off x="593886" y="1660938"/>
                  <a:ext cx="47520" cy="25951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DA3E5DF2-4B4F-1D40-9E92-1E8F15DED60E}"/>
                    </a:ext>
                  </a:extLst>
                </p14:cNvPr>
                <p14:cNvContentPartPr/>
                <p14:nvPr/>
              </p14:nvContentPartPr>
              <p14:xfrm>
                <a:off x="416766" y="1691874"/>
                <a:ext cx="316440" cy="56880"/>
              </p14:xfrm>
            </p:contentPart>
          </mc:Choice>
          <mc:Fallback xmlns="">
            <p:pic>
              <p:nvPicPr>
                <p:cNvPr id="38" name="Ink 37">
                  <a:extLst>
                    <a:ext uri="{FF2B5EF4-FFF2-40B4-BE49-F238E27FC236}">
                      <a16:creationId xmlns:a16="http://schemas.microsoft.com/office/drawing/2014/main" id="{DA3E5DF2-4B4F-1D40-9E92-1E8F15DED60E}"/>
                    </a:ext>
                  </a:extLst>
                </p:cNvPr>
                <p:cNvPicPr/>
                <p:nvPr/>
              </p:nvPicPr>
              <p:blipFill>
                <a:blip r:embed="rId48"/>
                <a:stretch>
                  <a:fillRect/>
                </a:stretch>
              </p:blipFill>
              <p:spPr>
                <a:xfrm>
                  <a:off x="401286" y="1676295"/>
                  <a:ext cx="347040" cy="87675"/>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BEB1DEAA-48E9-2149-AE8A-A7FC1F39EA8A}"/>
                    </a:ext>
                  </a:extLst>
                </p14:cNvPr>
                <p14:cNvContentPartPr/>
                <p14:nvPr/>
              </p14:nvContentPartPr>
              <p14:xfrm>
                <a:off x="774246" y="1670634"/>
                <a:ext cx="58320" cy="234720"/>
              </p14:xfrm>
            </p:contentPart>
          </mc:Choice>
          <mc:Fallback xmlns="">
            <p:pic>
              <p:nvPicPr>
                <p:cNvPr id="39" name="Ink 38">
                  <a:extLst>
                    <a:ext uri="{FF2B5EF4-FFF2-40B4-BE49-F238E27FC236}">
                      <a16:creationId xmlns:a16="http://schemas.microsoft.com/office/drawing/2014/main" id="{BEB1DEAA-48E9-2149-AE8A-A7FC1F39EA8A}"/>
                    </a:ext>
                  </a:extLst>
                </p:cNvPr>
                <p:cNvPicPr/>
                <p:nvPr/>
              </p:nvPicPr>
              <p:blipFill>
                <a:blip r:embed="rId50"/>
                <a:stretch>
                  <a:fillRect/>
                </a:stretch>
              </p:blipFill>
              <p:spPr>
                <a:xfrm>
                  <a:off x="758766" y="1655130"/>
                  <a:ext cx="88920" cy="26536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16B96B37-D9FD-F943-940A-B63B65BE39AE}"/>
                    </a:ext>
                  </a:extLst>
                </p14:cNvPr>
                <p14:cNvContentPartPr/>
                <p14:nvPr/>
              </p14:nvContentPartPr>
              <p14:xfrm>
                <a:off x="753726" y="1695474"/>
                <a:ext cx="313920" cy="179640"/>
              </p14:xfrm>
            </p:contentPart>
          </mc:Choice>
          <mc:Fallback xmlns="">
            <p:pic>
              <p:nvPicPr>
                <p:cNvPr id="40" name="Ink 39">
                  <a:extLst>
                    <a:ext uri="{FF2B5EF4-FFF2-40B4-BE49-F238E27FC236}">
                      <a16:creationId xmlns:a16="http://schemas.microsoft.com/office/drawing/2014/main" id="{16B96B37-D9FD-F943-940A-B63B65BE39AE}"/>
                    </a:ext>
                  </a:extLst>
                </p:cNvPr>
                <p:cNvPicPr/>
                <p:nvPr/>
              </p:nvPicPr>
              <p:blipFill>
                <a:blip r:embed="rId52"/>
                <a:stretch>
                  <a:fillRect/>
                </a:stretch>
              </p:blipFill>
              <p:spPr>
                <a:xfrm>
                  <a:off x="738246" y="1679963"/>
                  <a:ext cx="344520" cy="210301"/>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0381EB5B-4B98-9F41-B087-C6A9DBE2B936}"/>
                    </a:ext>
                  </a:extLst>
                </p14:cNvPr>
                <p14:cNvContentPartPr/>
                <p14:nvPr/>
              </p14:nvContentPartPr>
              <p14:xfrm>
                <a:off x="1100766" y="1701234"/>
                <a:ext cx="203040" cy="151200"/>
              </p14:xfrm>
            </p:contentPart>
          </mc:Choice>
          <mc:Fallback xmlns="">
            <p:pic>
              <p:nvPicPr>
                <p:cNvPr id="41" name="Ink 40">
                  <a:extLst>
                    <a:ext uri="{FF2B5EF4-FFF2-40B4-BE49-F238E27FC236}">
                      <a16:creationId xmlns:a16="http://schemas.microsoft.com/office/drawing/2014/main" id="{0381EB5B-4B98-9F41-B087-C6A9DBE2B936}"/>
                    </a:ext>
                  </a:extLst>
                </p:cNvPr>
                <p:cNvPicPr/>
                <p:nvPr/>
              </p:nvPicPr>
              <p:blipFill>
                <a:blip r:embed="rId54"/>
                <a:stretch>
                  <a:fillRect/>
                </a:stretch>
              </p:blipFill>
              <p:spPr>
                <a:xfrm>
                  <a:off x="1085286" y="1685754"/>
                  <a:ext cx="2336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50A5CBBA-9C9C-4A4B-8D51-2EB5412565C1}"/>
                    </a:ext>
                  </a:extLst>
                </p14:cNvPr>
                <p14:cNvContentPartPr/>
                <p14:nvPr/>
              </p14:nvContentPartPr>
              <p14:xfrm>
                <a:off x="1218846" y="1812474"/>
                <a:ext cx="54360" cy="271440"/>
              </p14:xfrm>
            </p:contentPart>
          </mc:Choice>
          <mc:Fallback xmlns="">
            <p:pic>
              <p:nvPicPr>
                <p:cNvPr id="42" name="Ink 41">
                  <a:extLst>
                    <a:ext uri="{FF2B5EF4-FFF2-40B4-BE49-F238E27FC236}">
                      <a16:creationId xmlns:a16="http://schemas.microsoft.com/office/drawing/2014/main" id="{50A5CBBA-9C9C-4A4B-8D51-2EB5412565C1}"/>
                    </a:ext>
                  </a:extLst>
                </p:cNvPr>
                <p:cNvPicPr/>
                <p:nvPr/>
              </p:nvPicPr>
              <p:blipFill>
                <a:blip r:embed="rId56"/>
                <a:stretch>
                  <a:fillRect/>
                </a:stretch>
              </p:blipFill>
              <p:spPr>
                <a:xfrm>
                  <a:off x="1203366" y="1796994"/>
                  <a:ext cx="84960" cy="302040"/>
                </a:xfrm>
                <a:prstGeom prst="rect">
                  <a:avLst/>
                </a:prstGeom>
              </p:spPr>
            </p:pic>
          </mc:Fallback>
        </mc:AlternateContent>
      </p:grpSp>
      <p:grpSp>
        <p:nvGrpSpPr>
          <p:cNvPr id="56" name="Group 55">
            <a:extLst>
              <a:ext uri="{FF2B5EF4-FFF2-40B4-BE49-F238E27FC236}">
                <a16:creationId xmlns:a16="http://schemas.microsoft.com/office/drawing/2014/main" id="{C4807599-16F8-4546-A2E5-C732AB682757}"/>
              </a:ext>
            </a:extLst>
          </p:cNvPr>
          <p:cNvGrpSpPr/>
          <p:nvPr/>
        </p:nvGrpSpPr>
        <p:grpSpPr>
          <a:xfrm>
            <a:off x="1623846" y="1625994"/>
            <a:ext cx="2135880" cy="396000"/>
            <a:chOff x="1623846" y="1625994"/>
            <a:chExt cx="2135880" cy="396000"/>
          </a:xfrm>
        </p:grpSpPr>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2330312C-6A74-D94C-A06C-F37E555A7673}"/>
                    </a:ext>
                  </a:extLst>
                </p14:cNvPr>
                <p14:cNvContentPartPr/>
                <p14:nvPr/>
              </p14:nvContentPartPr>
              <p14:xfrm>
                <a:off x="1623846" y="1625994"/>
                <a:ext cx="241200" cy="361800"/>
              </p14:xfrm>
            </p:contentPart>
          </mc:Choice>
          <mc:Fallback xmlns="">
            <p:pic>
              <p:nvPicPr>
                <p:cNvPr id="43" name="Ink 42">
                  <a:extLst>
                    <a:ext uri="{FF2B5EF4-FFF2-40B4-BE49-F238E27FC236}">
                      <a16:creationId xmlns:a16="http://schemas.microsoft.com/office/drawing/2014/main" id="{2330312C-6A74-D94C-A06C-F37E555A7673}"/>
                    </a:ext>
                  </a:extLst>
                </p:cNvPr>
                <p:cNvPicPr/>
                <p:nvPr/>
              </p:nvPicPr>
              <p:blipFill>
                <a:blip r:embed="rId58"/>
                <a:stretch>
                  <a:fillRect/>
                </a:stretch>
              </p:blipFill>
              <p:spPr>
                <a:xfrm>
                  <a:off x="1608366" y="1610499"/>
                  <a:ext cx="271800" cy="39243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A050A841-54F6-0E4B-9E45-56E83C34BEB7}"/>
                    </a:ext>
                  </a:extLst>
                </p14:cNvPr>
                <p14:cNvContentPartPr/>
                <p14:nvPr/>
              </p14:nvContentPartPr>
              <p14:xfrm>
                <a:off x="1941006" y="1890234"/>
                <a:ext cx="178920" cy="131760"/>
              </p14:xfrm>
            </p:contentPart>
          </mc:Choice>
          <mc:Fallback xmlns="">
            <p:pic>
              <p:nvPicPr>
                <p:cNvPr id="44" name="Ink 43">
                  <a:extLst>
                    <a:ext uri="{FF2B5EF4-FFF2-40B4-BE49-F238E27FC236}">
                      <a16:creationId xmlns:a16="http://schemas.microsoft.com/office/drawing/2014/main" id="{A050A841-54F6-0E4B-9E45-56E83C34BEB7}"/>
                    </a:ext>
                  </a:extLst>
                </p:cNvPr>
                <p:cNvPicPr/>
                <p:nvPr/>
              </p:nvPicPr>
              <p:blipFill>
                <a:blip r:embed="rId60"/>
                <a:stretch>
                  <a:fillRect/>
                </a:stretch>
              </p:blipFill>
              <p:spPr>
                <a:xfrm>
                  <a:off x="1925526" y="1874796"/>
                  <a:ext cx="209520" cy="162277"/>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7" name="Ink 46">
                  <a:extLst>
                    <a:ext uri="{FF2B5EF4-FFF2-40B4-BE49-F238E27FC236}">
                      <a16:creationId xmlns:a16="http://schemas.microsoft.com/office/drawing/2014/main" id="{0D99D4BC-A847-664F-A1B2-DB0ADBB2BC50}"/>
                    </a:ext>
                  </a:extLst>
                </p14:cNvPr>
                <p14:cNvContentPartPr/>
                <p14:nvPr/>
              </p14:nvContentPartPr>
              <p14:xfrm>
                <a:off x="2378406" y="1764594"/>
                <a:ext cx="334800" cy="31320"/>
              </p14:xfrm>
            </p:contentPart>
          </mc:Choice>
          <mc:Fallback xmlns="">
            <p:pic>
              <p:nvPicPr>
                <p:cNvPr id="47" name="Ink 46">
                  <a:extLst>
                    <a:ext uri="{FF2B5EF4-FFF2-40B4-BE49-F238E27FC236}">
                      <a16:creationId xmlns:a16="http://schemas.microsoft.com/office/drawing/2014/main" id="{0D99D4BC-A847-664F-A1B2-DB0ADBB2BC50}"/>
                    </a:ext>
                  </a:extLst>
                </p:cNvPr>
                <p:cNvPicPr/>
                <p:nvPr/>
              </p:nvPicPr>
              <p:blipFill>
                <a:blip r:embed="rId62"/>
                <a:stretch>
                  <a:fillRect/>
                </a:stretch>
              </p:blipFill>
              <p:spPr>
                <a:xfrm>
                  <a:off x="2362926" y="1749114"/>
                  <a:ext cx="3654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8" name="Ink 47">
                  <a:extLst>
                    <a:ext uri="{FF2B5EF4-FFF2-40B4-BE49-F238E27FC236}">
                      <a16:creationId xmlns:a16="http://schemas.microsoft.com/office/drawing/2014/main" id="{0068B9F1-D38E-7F4C-9089-C3983ECA93B7}"/>
                    </a:ext>
                  </a:extLst>
                </p14:cNvPr>
                <p14:cNvContentPartPr/>
                <p14:nvPr/>
              </p14:nvContentPartPr>
              <p14:xfrm>
                <a:off x="2438166" y="1870434"/>
                <a:ext cx="245880" cy="54720"/>
              </p14:xfrm>
            </p:contentPart>
          </mc:Choice>
          <mc:Fallback xmlns="">
            <p:pic>
              <p:nvPicPr>
                <p:cNvPr id="48" name="Ink 47">
                  <a:extLst>
                    <a:ext uri="{FF2B5EF4-FFF2-40B4-BE49-F238E27FC236}">
                      <a16:creationId xmlns:a16="http://schemas.microsoft.com/office/drawing/2014/main" id="{0068B9F1-D38E-7F4C-9089-C3983ECA93B7}"/>
                    </a:ext>
                  </a:extLst>
                </p:cNvPr>
                <p:cNvPicPr/>
                <p:nvPr/>
              </p:nvPicPr>
              <p:blipFill>
                <a:blip r:embed="rId64"/>
                <a:stretch>
                  <a:fillRect/>
                </a:stretch>
              </p:blipFill>
              <p:spPr>
                <a:xfrm>
                  <a:off x="2422663" y="1855055"/>
                  <a:ext cx="276525" cy="851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9" name="Ink 48">
                  <a:extLst>
                    <a:ext uri="{FF2B5EF4-FFF2-40B4-BE49-F238E27FC236}">
                      <a16:creationId xmlns:a16="http://schemas.microsoft.com/office/drawing/2014/main" id="{4299B403-685E-EB41-8946-56C77B485D62}"/>
                    </a:ext>
                  </a:extLst>
                </p14:cNvPr>
                <p14:cNvContentPartPr/>
                <p14:nvPr/>
              </p14:nvContentPartPr>
              <p14:xfrm>
                <a:off x="2537886" y="1668114"/>
                <a:ext cx="125640" cy="340200"/>
              </p14:xfrm>
            </p:contentPart>
          </mc:Choice>
          <mc:Fallback xmlns="">
            <p:pic>
              <p:nvPicPr>
                <p:cNvPr id="49" name="Ink 48">
                  <a:extLst>
                    <a:ext uri="{FF2B5EF4-FFF2-40B4-BE49-F238E27FC236}">
                      <a16:creationId xmlns:a16="http://schemas.microsoft.com/office/drawing/2014/main" id="{4299B403-685E-EB41-8946-56C77B485D62}"/>
                    </a:ext>
                  </a:extLst>
                </p:cNvPr>
                <p:cNvPicPr/>
                <p:nvPr/>
              </p:nvPicPr>
              <p:blipFill>
                <a:blip r:embed="rId66"/>
                <a:stretch>
                  <a:fillRect/>
                </a:stretch>
              </p:blipFill>
              <p:spPr>
                <a:xfrm>
                  <a:off x="2522362" y="1652618"/>
                  <a:ext cx="156328" cy="370832"/>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0" name="Ink 49">
                  <a:extLst>
                    <a:ext uri="{FF2B5EF4-FFF2-40B4-BE49-F238E27FC236}">
                      <a16:creationId xmlns:a16="http://schemas.microsoft.com/office/drawing/2014/main" id="{5FF3E647-0373-6140-B9DA-1A82805A9BFF}"/>
                    </a:ext>
                  </a:extLst>
                </p14:cNvPr>
                <p14:cNvContentPartPr/>
                <p14:nvPr/>
              </p14:nvContentPartPr>
              <p14:xfrm>
                <a:off x="2935326" y="1764594"/>
                <a:ext cx="256320" cy="178560"/>
              </p14:xfrm>
            </p:contentPart>
          </mc:Choice>
          <mc:Fallback xmlns="">
            <p:pic>
              <p:nvPicPr>
                <p:cNvPr id="50" name="Ink 49">
                  <a:extLst>
                    <a:ext uri="{FF2B5EF4-FFF2-40B4-BE49-F238E27FC236}">
                      <a16:creationId xmlns:a16="http://schemas.microsoft.com/office/drawing/2014/main" id="{5FF3E647-0373-6140-B9DA-1A82805A9BFF}"/>
                    </a:ext>
                  </a:extLst>
                </p:cNvPr>
                <p:cNvPicPr/>
                <p:nvPr/>
              </p:nvPicPr>
              <p:blipFill>
                <a:blip r:embed="rId68"/>
                <a:stretch>
                  <a:fillRect/>
                </a:stretch>
              </p:blipFill>
              <p:spPr>
                <a:xfrm>
                  <a:off x="2919846" y="1749114"/>
                  <a:ext cx="28692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1" name="Ink 50">
                  <a:extLst>
                    <a:ext uri="{FF2B5EF4-FFF2-40B4-BE49-F238E27FC236}">
                      <a16:creationId xmlns:a16="http://schemas.microsoft.com/office/drawing/2014/main" id="{1D3BB5DB-5128-7A49-9BD8-51C695E12523}"/>
                    </a:ext>
                  </a:extLst>
                </p14:cNvPr>
                <p14:cNvContentPartPr/>
                <p14:nvPr/>
              </p14:nvContentPartPr>
              <p14:xfrm>
                <a:off x="3247806" y="1781154"/>
                <a:ext cx="202320" cy="155520"/>
              </p14:xfrm>
            </p:contentPart>
          </mc:Choice>
          <mc:Fallback xmlns="">
            <p:pic>
              <p:nvPicPr>
                <p:cNvPr id="51" name="Ink 50">
                  <a:extLst>
                    <a:ext uri="{FF2B5EF4-FFF2-40B4-BE49-F238E27FC236}">
                      <a16:creationId xmlns:a16="http://schemas.microsoft.com/office/drawing/2014/main" id="{1D3BB5DB-5128-7A49-9BD8-51C695E12523}"/>
                    </a:ext>
                  </a:extLst>
                </p:cNvPr>
                <p:cNvPicPr/>
                <p:nvPr/>
              </p:nvPicPr>
              <p:blipFill>
                <a:blip r:embed="rId70"/>
                <a:stretch>
                  <a:fillRect/>
                </a:stretch>
              </p:blipFill>
              <p:spPr>
                <a:xfrm>
                  <a:off x="3232326" y="1765638"/>
                  <a:ext cx="232920" cy="186191"/>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2" name="Ink 51">
                  <a:extLst>
                    <a:ext uri="{FF2B5EF4-FFF2-40B4-BE49-F238E27FC236}">
                      <a16:creationId xmlns:a16="http://schemas.microsoft.com/office/drawing/2014/main" id="{AED5F5D6-23BC-0F43-B46E-518BFE373BF7}"/>
                    </a:ext>
                  </a:extLst>
                </p14:cNvPr>
                <p14:cNvContentPartPr/>
                <p14:nvPr/>
              </p14:nvContentPartPr>
              <p14:xfrm>
                <a:off x="3513126" y="1796634"/>
                <a:ext cx="76680" cy="164880"/>
              </p14:xfrm>
            </p:contentPart>
          </mc:Choice>
          <mc:Fallback xmlns="">
            <p:pic>
              <p:nvPicPr>
                <p:cNvPr id="52" name="Ink 51">
                  <a:extLst>
                    <a:ext uri="{FF2B5EF4-FFF2-40B4-BE49-F238E27FC236}">
                      <a16:creationId xmlns:a16="http://schemas.microsoft.com/office/drawing/2014/main" id="{AED5F5D6-23BC-0F43-B46E-518BFE373BF7}"/>
                    </a:ext>
                  </a:extLst>
                </p:cNvPr>
                <p:cNvPicPr/>
                <p:nvPr/>
              </p:nvPicPr>
              <p:blipFill>
                <a:blip r:embed="rId72"/>
                <a:stretch>
                  <a:fillRect/>
                </a:stretch>
              </p:blipFill>
              <p:spPr>
                <a:xfrm>
                  <a:off x="3497718" y="1781154"/>
                  <a:ext cx="107137"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3" name="Ink 52">
                  <a:extLst>
                    <a:ext uri="{FF2B5EF4-FFF2-40B4-BE49-F238E27FC236}">
                      <a16:creationId xmlns:a16="http://schemas.microsoft.com/office/drawing/2014/main" id="{78C0F34F-5FDC-E742-B425-47A19700D721}"/>
                    </a:ext>
                  </a:extLst>
                </p14:cNvPr>
                <p14:cNvContentPartPr/>
                <p14:nvPr/>
              </p14:nvContentPartPr>
              <p14:xfrm>
                <a:off x="3646686" y="1715994"/>
                <a:ext cx="54360" cy="241200"/>
              </p14:xfrm>
            </p:contentPart>
          </mc:Choice>
          <mc:Fallback xmlns="">
            <p:pic>
              <p:nvPicPr>
                <p:cNvPr id="53" name="Ink 52">
                  <a:extLst>
                    <a:ext uri="{FF2B5EF4-FFF2-40B4-BE49-F238E27FC236}">
                      <a16:creationId xmlns:a16="http://schemas.microsoft.com/office/drawing/2014/main" id="{78C0F34F-5FDC-E742-B425-47A19700D721}"/>
                    </a:ext>
                  </a:extLst>
                </p:cNvPr>
                <p:cNvPicPr/>
                <p:nvPr/>
              </p:nvPicPr>
              <p:blipFill>
                <a:blip r:embed="rId74"/>
                <a:stretch>
                  <a:fillRect/>
                </a:stretch>
              </p:blipFill>
              <p:spPr>
                <a:xfrm>
                  <a:off x="3631206" y="1700514"/>
                  <a:ext cx="8496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4" name="Ink 53">
                  <a:extLst>
                    <a:ext uri="{FF2B5EF4-FFF2-40B4-BE49-F238E27FC236}">
                      <a16:creationId xmlns:a16="http://schemas.microsoft.com/office/drawing/2014/main" id="{F465F790-C618-4B44-9BE3-EAB3B1306787}"/>
                    </a:ext>
                  </a:extLst>
                </p14:cNvPr>
                <p14:cNvContentPartPr/>
                <p14:nvPr/>
              </p14:nvContentPartPr>
              <p14:xfrm>
                <a:off x="3637326" y="1876554"/>
                <a:ext cx="4320" cy="6120"/>
              </p14:xfrm>
            </p:contentPart>
          </mc:Choice>
          <mc:Fallback xmlns="">
            <p:pic>
              <p:nvPicPr>
                <p:cNvPr id="54" name="Ink 53">
                  <a:extLst>
                    <a:ext uri="{FF2B5EF4-FFF2-40B4-BE49-F238E27FC236}">
                      <a16:creationId xmlns:a16="http://schemas.microsoft.com/office/drawing/2014/main" id="{F465F790-C618-4B44-9BE3-EAB3B1306787}"/>
                    </a:ext>
                  </a:extLst>
                </p:cNvPr>
                <p:cNvPicPr/>
                <p:nvPr/>
              </p:nvPicPr>
              <p:blipFill>
                <a:blip r:embed="rId76"/>
                <a:stretch>
                  <a:fillRect/>
                </a:stretch>
              </p:blipFill>
              <p:spPr>
                <a:xfrm>
                  <a:off x="3623037" y="1861074"/>
                  <a:ext cx="32566"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5" name="Ink 54">
                  <a:extLst>
                    <a:ext uri="{FF2B5EF4-FFF2-40B4-BE49-F238E27FC236}">
                      <a16:creationId xmlns:a16="http://schemas.microsoft.com/office/drawing/2014/main" id="{7BD5A45F-4C1C-5D47-BEDA-1482D3200302}"/>
                    </a:ext>
                  </a:extLst>
                </p14:cNvPr>
                <p14:cNvContentPartPr/>
                <p14:nvPr/>
              </p14:nvContentPartPr>
              <p14:xfrm>
                <a:off x="3593406" y="1812474"/>
                <a:ext cx="166320" cy="11880"/>
              </p14:xfrm>
            </p:contentPart>
          </mc:Choice>
          <mc:Fallback xmlns="">
            <p:pic>
              <p:nvPicPr>
                <p:cNvPr id="55" name="Ink 54">
                  <a:extLst>
                    <a:ext uri="{FF2B5EF4-FFF2-40B4-BE49-F238E27FC236}">
                      <a16:creationId xmlns:a16="http://schemas.microsoft.com/office/drawing/2014/main" id="{7BD5A45F-4C1C-5D47-BEDA-1482D3200302}"/>
                    </a:ext>
                  </a:extLst>
                </p:cNvPr>
                <p:cNvPicPr/>
                <p:nvPr/>
              </p:nvPicPr>
              <p:blipFill>
                <a:blip r:embed="rId78"/>
                <a:stretch>
                  <a:fillRect/>
                </a:stretch>
              </p:blipFill>
              <p:spPr>
                <a:xfrm>
                  <a:off x="3577926" y="1796994"/>
                  <a:ext cx="196920" cy="42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9">
            <p14:nvContentPartPr>
              <p14:cNvPr id="67" name="Ink 66">
                <a:extLst>
                  <a:ext uri="{FF2B5EF4-FFF2-40B4-BE49-F238E27FC236}">
                    <a16:creationId xmlns:a16="http://schemas.microsoft.com/office/drawing/2014/main" id="{B252CD2F-684C-0945-AC6E-51C89AC83A35}"/>
                  </a:ext>
                </a:extLst>
              </p14:cNvPr>
              <p14:cNvContentPartPr/>
              <p14:nvPr/>
            </p14:nvContentPartPr>
            <p14:xfrm>
              <a:off x="3298566" y="3545154"/>
              <a:ext cx="104760" cy="104040"/>
            </p14:xfrm>
          </p:contentPart>
        </mc:Choice>
        <mc:Fallback xmlns="">
          <p:pic>
            <p:nvPicPr>
              <p:cNvPr id="67" name="Ink 66">
                <a:extLst>
                  <a:ext uri="{FF2B5EF4-FFF2-40B4-BE49-F238E27FC236}">
                    <a16:creationId xmlns:a16="http://schemas.microsoft.com/office/drawing/2014/main" id="{B252CD2F-684C-0945-AC6E-51C89AC83A35}"/>
                  </a:ext>
                </a:extLst>
              </p:cNvPr>
              <p:cNvPicPr/>
              <p:nvPr/>
            </p:nvPicPr>
            <p:blipFill>
              <a:blip r:embed="rId80"/>
              <a:stretch>
                <a:fillRect/>
              </a:stretch>
            </p:blipFill>
            <p:spPr>
              <a:xfrm>
                <a:off x="3283086" y="3529727"/>
                <a:ext cx="135360" cy="134534"/>
              </a:xfrm>
              <a:prstGeom prst="rect">
                <a:avLst/>
              </a:prstGeom>
            </p:spPr>
          </p:pic>
        </mc:Fallback>
      </mc:AlternateContent>
      <p:grpSp>
        <p:nvGrpSpPr>
          <p:cNvPr id="85" name="Group 84">
            <a:extLst>
              <a:ext uri="{FF2B5EF4-FFF2-40B4-BE49-F238E27FC236}">
                <a16:creationId xmlns:a16="http://schemas.microsoft.com/office/drawing/2014/main" id="{A838BDE7-76CA-C042-883C-455AEC603AAE}"/>
              </a:ext>
            </a:extLst>
          </p:cNvPr>
          <p:cNvGrpSpPr/>
          <p:nvPr/>
        </p:nvGrpSpPr>
        <p:grpSpPr>
          <a:xfrm>
            <a:off x="335766" y="3673314"/>
            <a:ext cx="1004760" cy="328680"/>
            <a:chOff x="335766" y="3673314"/>
            <a:chExt cx="1004760" cy="328680"/>
          </a:xfrm>
        </p:grpSpPr>
        <mc:AlternateContent xmlns:mc="http://schemas.openxmlformats.org/markup-compatibility/2006" xmlns:p14="http://schemas.microsoft.com/office/powerpoint/2010/main">
          <mc:Choice Requires="p14">
            <p:contentPart p14:bwMode="auto" r:id="rId81">
              <p14:nvContentPartPr>
                <p14:cNvPr id="69" name="Ink 68">
                  <a:extLst>
                    <a:ext uri="{FF2B5EF4-FFF2-40B4-BE49-F238E27FC236}">
                      <a16:creationId xmlns:a16="http://schemas.microsoft.com/office/drawing/2014/main" id="{892594F0-FACA-EC43-96DC-C7F765C4F42C}"/>
                    </a:ext>
                  </a:extLst>
                </p14:cNvPr>
                <p14:cNvContentPartPr/>
                <p14:nvPr/>
              </p14:nvContentPartPr>
              <p14:xfrm>
                <a:off x="335766" y="3673314"/>
                <a:ext cx="289440" cy="255600"/>
              </p14:xfrm>
            </p:contentPart>
          </mc:Choice>
          <mc:Fallback xmlns="">
            <p:pic>
              <p:nvPicPr>
                <p:cNvPr id="69" name="Ink 68">
                  <a:extLst>
                    <a:ext uri="{FF2B5EF4-FFF2-40B4-BE49-F238E27FC236}">
                      <a16:creationId xmlns:a16="http://schemas.microsoft.com/office/drawing/2014/main" id="{892594F0-FACA-EC43-96DC-C7F765C4F42C}"/>
                    </a:ext>
                  </a:extLst>
                </p:cNvPr>
                <p:cNvPicPr/>
                <p:nvPr/>
              </p:nvPicPr>
              <p:blipFill>
                <a:blip r:embed="rId82"/>
                <a:stretch>
                  <a:fillRect/>
                </a:stretch>
              </p:blipFill>
              <p:spPr>
                <a:xfrm>
                  <a:off x="320267" y="3657834"/>
                  <a:ext cx="320078"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0" name="Ink 69">
                  <a:extLst>
                    <a:ext uri="{FF2B5EF4-FFF2-40B4-BE49-F238E27FC236}">
                      <a16:creationId xmlns:a16="http://schemas.microsoft.com/office/drawing/2014/main" id="{D450ACE2-96D8-5241-9C25-45D3D1FD7119}"/>
                    </a:ext>
                  </a:extLst>
                </p14:cNvPr>
                <p14:cNvContentPartPr/>
                <p14:nvPr/>
              </p14:nvContentPartPr>
              <p14:xfrm>
                <a:off x="721686" y="3769794"/>
                <a:ext cx="143640" cy="174960"/>
              </p14:xfrm>
            </p:contentPart>
          </mc:Choice>
          <mc:Fallback xmlns="">
            <p:pic>
              <p:nvPicPr>
                <p:cNvPr id="70" name="Ink 69">
                  <a:extLst>
                    <a:ext uri="{FF2B5EF4-FFF2-40B4-BE49-F238E27FC236}">
                      <a16:creationId xmlns:a16="http://schemas.microsoft.com/office/drawing/2014/main" id="{D450ACE2-96D8-5241-9C25-45D3D1FD7119}"/>
                    </a:ext>
                  </a:extLst>
                </p:cNvPr>
                <p:cNvPicPr/>
                <p:nvPr/>
              </p:nvPicPr>
              <p:blipFill>
                <a:blip r:embed="rId84"/>
                <a:stretch>
                  <a:fillRect/>
                </a:stretch>
              </p:blipFill>
              <p:spPr>
                <a:xfrm>
                  <a:off x="706167" y="3754314"/>
                  <a:ext cx="174317"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1" name="Ink 70">
                  <a:extLst>
                    <a:ext uri="{FF2B5EF4-FFF2-40B4-BE49-F238E27FC236}">
                      <a16:creationId xmlns:a16="http://schemas.microsoft.com/office/drawing/2014/main" id="{15D9628F-BD7F-A641-91F2-55B42E283208}"/>
                    </a:ext>
                  </a:extLst>
                </p14:cNvPr>
                <p14:cNvContentPartPr/>
                <p14:nvPr/>
              </p14:nvContentPartPr>
              <p14:xfrm>
                <a:off x="718086" y="3872754"/>
                <a:ext cx="161280" cy="57600"/>
              </p14:xfrm>
            </p:contentPart>
          </mc:Choice>
          <mc:Fallback xmlns="">
            <p:pic>
              <p:nvPicPr>
                <p:cNvPr id="71" name="Ink 70">
                  <a:extLst>
                    <a:ext uri="{FF2B5EF4-FFF2-40B4-BE49-F238E27FC236}">
                      <a16:creationId xmlns:a16="http://schemas.microsoft.com/office/drawing/2014/main" id="{15D9628F-BD7F-A641-91F2-55B42E283208}"/>
                    </a:ext>
                  </a:extLst>
                </p:cNvPr>
                <p:cNvPicPr/>
                <p:nvPr/>
              </p:nvPicPr>
              <p:blipFill>
                <a:blip r:embed="rId86"/>
                <a:stretch>
                  <a:fillRect/>
                </a:stretch>
              </p:blipFill>
              <p:spPr>
                <a:xfrm>
                  <a:off x="702606" y="3857274"/>
                  <a:ext cx="19188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2" name="Ink 71">
                  <a:extLst>
                    <a:ext uri="{FF2B5EF4-FFF2-40B4-BE49-F238E27FC236}">
                      <a16:creationId xmlns:a16="http://schemas.microsoft.com/office/drawing/2014/main" id="{25F2D548-4D16-C240-B5D3-42E23CC6EBA1}"/>
                    </a:ext>
                  </a:extLst>
                </p14:cNvPr>
                <p14:cNvContentPartPr/>
                <p14:nvPr/>
              </p14:nvContentPartPr>
              <p14:xfrm>
                <a:off x="866046" y="3721554"/>
                <a:ext cx="179280" cy="214200"/>
              </p14:xfrm>
            </p:contentPart>
          </mc:Choice>
          <mc:Fallback xmlns="">
            <p:pic>
              <p:nvPicPr>
                <p:cNvPr id="72" name="Ink 71">
                  <a:extLst>
                    <a:ext uri="{FF2B5EF4-FFF2-40B4-BE49-F238E27FC236}">
                      <a16:creationId xmlns:a16="http://schemas.microsoft.com/office/drawing/2014/main" id="{25F2D548-4D16-C240-B5D3-42E23CC6EBA1}"/>
                    </a:ext>
                  </a:extLst>
                </p:cNvPr>
                <p:cNvPicPr/>
                <p:nvPr/>
              </p:nvPicPr>
              <p:blipFill>
                <a:blip r:embed="rId88"/>
                <a:stretch>
                  <a:fillRect/>
                </a:stretch>
              </p:blipFill>
              <p:spPr>
                <a:xfrm>
                  <a:off x="850535" y="3706048"/>
                  <a:ext cx="209942" cy="244852"/>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3" name="Ink 72">
                  <a:extLst>
                    <a:ext uri="{FF2B5EF4-FFF2-40B4-BE49-F238E27FC236}">
                      <a16:creationId xmlns:a16="http://schemas.microsoft.com/office/drawing/2014/main" id="{7748DD4F-64E1-E44A-BAA9-E5D125F3CAC7}"/>
                    </a:ext>
                  </a:extLst>
                </p14:cNvPr>
                <p14:cNvContentPartPr/>
                <p14:nvPr/>
              </p14:nvContentPartPr>
              <p14:xfrm>
                <a:off x="994206" y="3789954"/>
                <a:ext cx="346320" cy="212040"/>
              </p14:xfrm>
            </p:contentPart>
          </mc:Choice>
          <mc:Fallback xmlns="">
            <p:pic>
              <p:nvPicPr>
                <p:cNvPr id="73" name="Ink 72">
                  <a:extLst>
                    <a:ext uri="{FF2B5EF4-FFF2-40B4-BE49-F238E27FC236}">
                      <a16:creationId xmlns:a16="http://schemas.microsoft.com/office/drawing/2014/main" id="{7748DD4F-64E1-E44A-BAA9-E5D125F3CAC7}"/>
                    </a:ext>
                  </a:extLst>
                </p:cNvPr>
                <p:cNvPicPr/>
                <p:nvPr/>
              </p:nvPicPr>
              <p:blipFill>
                <a:blip r:embed="rId90"/>
                <a:stretch>
                  <a:fillRect/>
                </a:stretch>
              </p:blipFill>
              <p:spPr>
                <a:xfrm>
                  <a:off x="978726" y="3774500"/>
                  <a:ext cx="376920" cy="242588"/>
                </a:xfrm>
                <a:prstGeom prst="rect">
                  <a:avLst/>
                </a:prstGeom>
              </p:spPr>
            </p:pic>
          </mc:Fallback>
        </mc:AlternateContent>
      </p:grpSp>
      <p:grpSp>
        <p:nvGrpSpPr>
          <p:cNvPr id="84" name="Group 83">
            <a:extLst>
              <a:ext uri="{FF2B5EF4-FFF2-40B4-BE49-F238E27FC236}">
                <a16:creationId xmlns:a16="http://schemas.microsoft.com/office/drawing/2014/main" id="{6C05D06A-DEC7-4E49-90C6-C835866ADF71}"/>
              </a:ext>
            </a:extLst>
          </p:cNvPr>
          <p:cNvGrpSpPr/>
          <p:nvPr/>
        </p:nvGrpSpPr>
        <p:grpSpPr>
          <a:xfrm>
            <a:off x="400206" y="4309074"/>
            <a:ext cx="2000520" cy="480240"/>
            <a:chOff x="400206" y="4309074"/>
            <a:chExt cx="2000520" cy="480240"/>
          </a:xfrm>
        </p:grpSpPr>
        <mc:AlternateContent xmlns:mc="http://schemas.openxmlformats.org/markup-compatibility/2006" xmlns:p14="http://schemas.microsoft.com/office/powerpoint/2010/main">
          <mc:Choice Requires="p14">
            <p:contentPart p14:bwMode="auto" r:id="rId91">
              <p14:nvContentPartPr>
                <p14:cNvPr id="74" name="Ink 73">
                  <a:extLst>
                    <a:ext uri="{FF2B5EF4-FFF2-40B4-BE49-F238E27FC236}">
                      <a16:creationId xmlns:a16="http://schemas.microsoft.com/office/drawing/2014/main" id="{EBF78897-0E20-274E-9182-3F137459450D}"/>
                    </a:ext>
                  </a:extLst>
                </p14:cNvPr>
                <p14:cNvContentPartPr/>
                <p14:nvPr/>
              </p14:nvContentPartPr>
              <p14:xfrm>
                <a:off x="400206" y="4309074"/>
                <a:ext cx="251280" cy="359640"/>
              </p14:xfrm>
            </p:contentPart>
          </mc:Choice>
          <mc:Fallback xmlns="">
            <p:pic>
              <p:nvPicPr>
                <p:cNvPr id="74" name="Ink 73">
                  <a:extLst>
                    <a:ext uri="{FF2B5EF4-FFF2-40B4-BE49-F238E27FC236}">
                      <a16:creationId xmlns:a16="http://schemas.microsoft.com/office/drawing/2014/main" id="{EBF78897-0E20-274E-9182-3F137459450D}"/>
                    </a:ext>
                  </a:extLst>
                </p:cNvPr>
                <p:cNvPicPr/>
                <p:nvPr/>
              </p:nvPicPr>
              <p:blipFill>
                <a:blip r:embed="rId92"/>
                <a:stretch>
                  <a:fillRect/>
                </a:stretch>
              </p:blipFill>
              <p:spPr>
                <a:xfrm>
                  <a:off x="384726" y="4293594"/>
                  <a:ext cx="28188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75" name="Ink 74">
                  <a:extLst>
                    <a:ext uri="{FF2B5EF4-FFF2-40B4-BE49-F238E27FC236}">
                      <a16:creationId xmlns:a16="http://schemas.microsoft.com/office/drawing/2014/main" id="{56D7820A-5019-3040-AF5A-9B590382BB03}"/>
                    </a:ext>
                  </a:extLst>
                </p14:cNvPr>
                <p14:cNvContentPartPr/>
                <p14:nvPr/>
              </p14:nvContentPartPr>
              <p14:xfrm>
                <a:off x="737886" y="4603914"/>
                <a:ext cx="45000" cy="54360"/>
              </p14:xfrm>
            </p:contentPart>
          </mc:Choice>
          <mc:Fallback xmlns="">
            <p:pic>
              <p:nvPicPr>
                <p:cNvPr id="75" name="Ink 74">
                  <a:extLst>
                    <a:ext uri="{FF2B5EF4-FFF2-40B4-BE49-F238E27FC236}">
                      <a16:creationId xmlns:a16="http://schemas.microsoft.com/office/drawing/2014/main" id="{56D7820A-5019-3040-AF5A-9B590382BB03}"/>
                    </a:ext>
                  </a:extLst>
                </p:cNvPr>
                <p:cNvPicPr/>
                <p:nvPr/>
              </p:nvPicPr>
              <p:blipFill>
                <a:blip r:embed="rId94"/>
                <a:stretch>
                  <a:fillRect/>
                </a:stretch>
              </p:blipFill>
              <p:spPr>
                <a:xfrm>
                  <a:off x="722406" y="4588434"/>
                  <a:ext cx="7560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76" name="Ink 75">
                  <a:extLst>
                    <a:ext uri="{FF2B5EF4-FFF2-40B4-BE49-F238E27FC236}">
                      <a16:creationId xmlns:a16="http://schemas.microsoft.com/office/drawing/2014/main" id="{AB541C9B-2C8C-324C-8F42-175F981D4768}"/>
                    </a:ext>
                  </a:extLst>
                </p14:cNvPr>
                <p14:cNvContentPartPr/>
                <p14:nvPr/>
              </p14:nvContentPartPr>
              <p14:xfrm>
                <a:off x="898086" y="4475394"/>
                <a:ext cx="183240" cy="16920"/>
              </p14:xfrm>
            </p:contentPart>
          </mc:Choice>
          <mc:Fallback xmlns="">
            <p:pic>
              <p:nvPicPr>
                <p:cNvPr id="76" name="Ink 75">
                  <a:extLst>
                    <a:ext uri="{FF2B5EF4-FFF2-40B4-BE49-F238E27FC236}">
                      <a16:creationId xmlns:a16="http://schemas.microsoft.com/office/drawing/2014/main" id="{AB541C9B-2C8C-324C-8F42-175F981D4768}"/>
                    </a:ext>
                  </a:extLst>
                </p:cNvPr>
                <p:cNvPicPr/>
                <p:nvPr/>
              </p:nvPicPr>
              <p:blipFill>
                <a:blip r:embed="rId96"/>
                <a:stretch>
                  <a:fillRect/>
                </a:stretch>
              </p:blipFill>
              <p:spPr>
                <a:xfrm>
                  <a:off x="882606" y="4459914"/>
                  <a:ext cx="21384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77" name="Ink 76">
                  <a:extLst>
                    <a:ext uri="{FF2B5EF4-FFF2-40B4-BE49-F238E27FC236}">
                      <a16:creationId xmlns:a16="http://schemas.microsoft.com/office/drawing/2014/main" id="{D82172C5-AA90-D348-A8FB-4F48EE2AA267}"/>
                    </a:ext>
                  </a:extLst>
                </p14:cNvPr>
                <p14:cNvContentPartPr/>
                <p14:nvPr/>
              </p14:nvContentPartPr>
              <p14:xfrm>
                <a:off x="962526" y="4579074"/>
                <a:ext cx="163800" cy="9000"/>
              </p14:xfrm>
            </p:contentPart>
          </mc:Choice>
          <mc:Fallback xmlns="">
            <p:pic>
              <p:nvPicPr>
                <p:cNvPr id="77" name="Ink 76">
                  <a:extLst>
                    <a:ext uri="{FF2B5EF4-FFF2-40B4-BE49-F238E27FC236}">
                      <a16:creationId xmlns:a16="http://schemas.microsoft.com/office/drawing/2014/main" id="{D82172C5-AA90-D348-A8FB-4F48EE2AA267}"/>
                    </a:ext>
                  </a:extLst>
                </p:cNvPr>
                <p:cNvPicPr/>
                <p:nvPr/>
              </p:nvPicPr>
              <p:blipFill>
                <a:blip r:embed="rId98"/>
                <a:stretch>
                  <a:fillRect/>
                </a:stretch>
              </p:blipFill>
              <p:spPr>
                <a:xfrm>
                  <a:off x="947046" y="4563594"/>
                  <a:ext cx="19440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78" name="Ink 77">
                  <a:extLst>
                    <a:ext uri="{FF2B5EF4-FFF2-40B4-BE49-F238E27FC236}">
                      <a16:creationId xmlns:a16="http://schemas.microsoft.com/office/drawing/2014/main" id="{04A9C4DA-C0F6-C44B-985B-BFF96724ABC4}"/>
                    </a:ext>
                  </a:extLst>
                </p14:cNvPr>
                <p14:cNvContentPartPr/>
                <p14:nvPr/>
              </p14:nvContentPartPr>
              <p14:xfrm>
                <a:off x="1267086" y="4334994"/>
                <a:ext cx="303840" cy="274680"/>
              </p14:xfrm>
            </p:contentPart>
          </mc:Choice>
          <mc:Fallback xmlns="">
            <p:pic>
              <p:nvPicPr>
                <p:cNvPr id="78" name="Ink 77">
                  <a:extLst>
                    <a:ext uri="{FF2B5EF4-FFF2-40B4-BE49-F238E27FC236}">
                      <a16:creationId xmlns:a16="http://schemas.microsoft.com/office/drawing/2014/main" id="{04A9C4DA-C0F6-C44B-985B-BFF96724ABC4}"/>
                    </a:ext>
                  </a:extLst>
                </p:cNvPr>
                <p:cNvPicPr/>
                <p:nvPr/>
              </p:nvPicPr>
              <p:blipFill>
                <a:blip r:embed="rId100"/>
                <a:stretch>
                  <a:fillRect/>
                </a:stretch>
              </p:blipFill>
              <p:spPr>
                <a:xfrm>
                  <a:off x="1251624" y="4319514"/>
                  <a:ext cx="334404"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79" name="Ink 78">
                  <a:extLst>
                    <a:ext uri="{FF2B5EF4-FFF2-40B4-BE49-F238E27FC236}">
                      <a16:creationId xmlns:a16="http://schemas.microsoft.com/office/drawing/2014/main" id="{98DEC01E-6496-3444-9FE9-532F1C49D547}"/>
                    </a:ext>
                  </a:extLst>
                </p14:cNvPr>
                <p14:cNvContentPartPr/>
                <p14:nvPr/>
              </p14:nvContentPartPr>
              <p14:xfrm>
                <a:off x="1645806" y="4540194"/>
                <a:ext cx="111960" cy="86040"/>
              </p14:xfrm>
            </p:contentPart>
          </mc:Choice>
          <mc:Fallback xmlns="">
            <p:pic>
              <p:nvPicPr>
                <p:cNvPr id="79" name="Ink 78">
                  <a:extLst>
                    <a:ext uri="{FF2B5EF4-FFF2-40B4-BE49-F238E27FC236}">
                      <a16:creationId xmlns:a16="http://schemas.microsoft.com/office/drawing/2014/main" id="{98DEC01E-6496-3444-9FE9-532F1C49D547}"/>
                    </a:ext>
                  </a:extLst>
                </p:cNvPr>
                <p:cNvPicPr/>
                <p:nvPr/>
              </p:nvPicPr>
              <p:blipFill>
                <a:blip r:embed="rId102"/>
                <a:stretch>
                  <a:fillRect/>
                </a:stretch>
              </p:blipFill>
              <p:spPr>
                <a:xfrm>
                  <a:off x="1630276" y="4524714"/>
                  <a:ext cx="142659"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80" name="Ink 79">
                  <a:extLst>
                    <a:ext uri="{FF2B5EF4-FFF2-40B4-BE49-F238E27FC236}">
                      <a16:creationId xmlns:a16="http://schemas.microsoft.com/office/drawing/2014/main" id="{B3B03A61-0CD5-3749-8ACB-86A2D3B3545D}"/>
                    </a:ext>
                  </a:extLst>
                </p14:cNvPr>
                <p14:cNvContentPartPr/>
                <p14:nvPr/>
              </p14:nvContentPartPr>
              <p14:xfrm>
                <a:off x="1834446" y="4357314"/>
                <a:ext cx="295560" cy="272520"/>
              </p14:xfrm>
            </p:contentPart>
          </mc:Choice>
          <mc:Fallback xmlns="">
            <p:pic>
              <p:nvPicPr>
                <p:cNvPr id="80" name="Ink 79">
                  <a:extLst>
                    <a:ext uri="{FF2B5EF4-FFF2-40B4-BE49-F238E27FC236}">
                      <a16:creationId xmlns:a16="http://schemas.microsoft.com/office/drawing/2014/main" id="{B3B03A61-0CD5-3749-8ACB-86A2D3B3545D}"/>
                    </a:ext>
                  </a:extLst>
                </p:cNvPr>
                <p:cNvPicPr/>
                <p:nvPr/>
              </p:nvPicPr>
              <p:blipFill>
                <a:blip r:embed="rId104"/>
                <a:stretch>
                  <a:fillRect/>
                </a:stretch>
              </p:blipFill>
              <p:spPr>
                <a:xfrm>
                  <a:off x="1818985" y="4341834"/>
                  <a:ext cx="326123"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81" name="Ink 80">
                  <a:extLst>
                    <a:ext uri="{FF2B5EF4-FFF2-40B4-BE49-F238E27FC236}">
                      <a16:creationId xmlns:a16="http://schemas.microsoft.com/office/drawing/2014/main" id="{74BD65AF-1C67-6D4E-BDE1-40A53D6632E5}"/>
                    </a:ext>
                  </a:extLst>
                </p14:cNvPr>
                <p14:cNvContentPartPr/>
                <p14:nvPr/>
              </p14:nvContentPartPr>
              <p14:xfrm>
                <a:off x="2135406" y="4395474"/>
                <a:ext cx="78480" cy="224640"/>
              </p14:xfrm>
            </p:contentPart>
          </mc:Choice>
          <mc:Fallback xmlns="">
            <p:pic>
              <p:nvPicPr>
                <p:cNvPr id="81" name="Ink 80">
                  <a:extLst>
                    <a:ext uri="{FF2B5EF4-FFF2-40B4-BE49-F238E27FC236}">
                      <a16:creationId xmlns:a16="http://schemas.microsoft.com/office/drawing/2014/main" id="{74BD65AF-1C67-6D4E-BDE1-40A53D6632E5}"/>
                    </a:ext>
                  </a:extLst>
                </p:cNvPr>
                <p:cNvPicPr/>
                <p:nvPr/>
              </p:nvPicPr>
              <p:blipFill>
                <a:blip r:embed="rId106"/>
                <a:stretch>
                  <a:fillRect/>
                </a:stretch>
              </p:blipFill>
              <p:spPr>
                <a:xfrm>
                  <a:off x="2119997" y="4379994"/>
                  <a:ext cx="10894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2" name="Ink 81">
                  <a:extLst>
                    <a:ext uri="{FF2B5EF4-FFF2-40B4-BE49-F238E27FC236}">
                      <a16:creationId xmlns:a16="http://schemas.microsoft.com/office/drawing/2014/main" id="{646F84A9-212A-3241-A4DE-BF90ECD85D57}"/>
                    </a:ext>
                  </a:extLst>
                </p14:cNvPr>
                <p14:cNvContentPartPr/>
                <p14:nvPr/>
              </p14:nvContentPartPr>
              <p14:xfrm>
                <a:off x="2069166" y="4507434"/>
                <a:ext cx="221760" cy="57240"/>
              </p14:xfrm>
            </p:contentPart>
          </mc:Choice>
          <mc:Fallback xmlns="">
            <p:pic>
              <p:nvPicPr>
                <p:cNvPr id="82" name="Ink 81">
                  <a:extLst>
                    <a:ext uri="{FF2B5EF4-FFF2-40B4-BE49-F238E27FC236}">
                      <a16:creationId xmlns:a16="http://schemas.microsoft.com/office/drawing/2014/main" id="{646F84A9-212A-3241-A4DE-BF90ECD85D57}"/>
                    </a:ext>
                  </a:extLst>
                </p:cNvPr>
                <p:cNvPicPr/>
                <p:nvPr/>
              </p:nvPicPr>
              <p:blipFill>
                <a:blip r:embed="rId108"/>
                <a:stretch>
                  <a:fillRect/>
                </a:stretch>
              </p:blipFill>
              <p:spPr>
                <a:xfrm>
                  <a:off x="2053661" y="4491856"/>
                  <a:ext cx="252410" cy="88034"/>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83" name="Ink 82">
                  <a:extLst>
                    <a:ext uri="{FF2B5EF4-FFF2-40B4-BE49-F238E27FC236}">
                      <a16:creationId xmlns:a16="http://schemas.microsoft.com/office/drawing/2014/main" id="{04BAF530-37FA-9E4D-B7DD-FB68AA2B60CD}"/>
                    </a:ext>
                  </a:extLst>
                </p14:cNvPr>
                <p14:cNvContentPartPr/>
                <p14:nvPr/>
              </p14:nvContentPartPr>
              <p14:xfrm>
                <a:off x="2213526" y="4331034"/>
                <a:ext cx="187200" cy="458280"/>
              </p14:xfrm>
            </p:contentPart>
          </mc:Choice>
          <mc:Fallback xmlns="">
            <p:pic>
              <p:nvPicPr>
                <p:cNvPr id="83" name="Ink 82">
                  <a:extLst>
                    <a:ext uri="{FF2B5EF4-FFF2-40B4-BE49-F238E27FC236}">
                      <a16:creationId xmlns:a16="http://schemas.microsoft.com/office/drawing/2014/main" id="{04BAF530-37FA-9E4D-B7DD-FB68AA2B60CD}"/>
                    </a:ext>
                  </a:extLst>
                </p:cNvPr>
                <p:cNvPicPr/>
                <p:nvPr/>
              </p:nvPicPr>
              <p:blipFill>
                <a:blip r:embed="rId110"/>
                <a:stretch>
                  <a:fillRect/>
                </a:stretch>
              </p:blipFill>
              <p:spPr>
                <a:xfrm>
                  <a:off x="2198046" y="4315542"/>
                  <a:ext cx="217800" cy="48890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1">
            <p14:nvContentPartPr>
              <p14:cNvPr id="97" name="Ink 96">
                <a:extLst>
                  <a:ext uri="{FF2B5EF4-FFF2-40B4-BE49-F238E27FC236}">
                    <a16:creationId xmlns:a16="http://schemas.microsoft.com/office/drawing/2014/main" id="{847CD4B1-75AD-0840-B62B-569534410572}"/>
                  </a:ext>
                </a:extLst>
              </p14:cNvPr>
              <p14:cNvContentPartPr/>
              <p14:nvPr/>
            </p14:nvContentPartPr>
            <p14:xfrm>
              <a:off x="5117286" y="4373514"/>
              <a:ext cx="69480" cy="127440"/>
            </p14:xfrm>
          </p:contentPart>
        </mc:Choice>
        <mc:Fallback xmlns="">
          <p:pic>
            <p:nvPicPr>
              <p:cNvPr id="97" name="Ink 96">
                <a:extLst>
                  <a:ext uri="{FF2B5EF4-FFF2-40B4-BE49-F238E27FC236}">
                    <a16:creationId xmlns:a16="http://schemas.microsoft.com/office/drawing/2014/main" id="{847CD4B1-75AD-0840-B62B-569534410572}"/>
                  </a:ext>
                </a:extLst>
              </p:cNvPr>
              <p:cNvPicPr/>
              <p:nvPr/>
            </p:nvPicPr>
            <p:blipFill>
              <a:blip r:embed="rId112"/>
              <a:stretch>
                <a:fillRect/>
              </a:stretch>
            </p:blipFill>
            <p:spPr>
              <a:xfrm>
                <a:off x="5101806" y="4358078"/>
                <a:ext cx="100080" cy="157954"/>
              </a:xfrm>
              <a:prstGeom prst="rect">
                <a:avLst/>
              </a:prstGeom>
            </p:spPr>
          </p:pic>
        </mc:Fallback>
      </mc:AlternateContent>
      <p:grpSp>
        <p:nvGrpSpPr>
          <p:cNvPr id="108" name="Group 107">
            <a:extLst>
              <a:ext uri="{FF2B5EF4-FFF2-40B4-BE49-F238E27FC236}">
                <a16:creationId xmlns:a16="http://schemas.microsoft.com/office/drawing/2014/main" id="{115F484E-124D-0B4F-8DEE-7099FD2CB5E9}"/>
              </a:ext>
            </a:extLst>
          </p:cNvPr>
          <p:cNvGrpSpPr/>
          <p:nvPr/>
        </p:nvGrpSpPr>
        <p:grpSpPr>
          <a:xfrm>
            <a:off x="3024246" y="3293154"/>
            <a:ext cx="2852280" cy="2262240"/>
            <a:chOff x="3024246" y="3293154"/>
            <a:chExt cx="2852280" cy="2262240"/>
          </a:xfrm>
        </p:grpSpPr>
        <mc:AlternateContent xmlns:mc="http://schemas.openxmlformats.org/markup-compatibility/2006" xmlns:p14="http://schemas.microsoft.com/office/powerpoint/2010/main">
          <mc:Choice Requires="p14">
            <p:contentPart p14:bwMode="auto" r:id="rId113">
              <p14:nvContentPartPr>
                <p14:cNvPr id="62" name="Ink 61">
                  <a:extLst>
                    <a:ext uri="{FF2B5EF4-FFF2-40B4-BE49-F238E27FC236}">
                      <a16:creationId xmlns:a16="http://schemas.microsoft.com/office/drawing/2014/main" id="{2C85BD4F-C202-C04E-9EC2-1C87CF149509}"/>
                    </a:ext>
                  </a:extLst>
                </p14:cNvPr>
                <p14:cNvContentPartPr/>
                <p14:nvPr/>
              </p14:nvContentPartPr>
              <p14:xfrm>
                <a:off x="3048006" y="3352554"/>
                <a:ext cx="30240" cy="258840"/>
              </p14:xfrm>
            </p:contentPart>
          </mc:Choice>
          <mc:Fallback xmlns="">
            <p:pic>
              <p:nvPicPr>
                <p:cNvPr id="62" name="Ink 61">
                  <a:extLst>
                    <a:ext uri="{FF2B5EF4-FFF2-40B4-BE49-F238E27FC236}">
                      <a16:creationId xmlns:a16="http://schemas.microsoft.com/office/drawing/2014/main" id="{2C85BD4F-C202-C04E-9EC2-1C87CF149509}"/>
                    </a:ext>
                  </a:extLst>
                </p:cNvPr>
                <p:cNvPicPr/>
                <p:nvPr/>
              </p:nvPicPr>
              <p:blipFill>
                <a:blip r:embed="rId114"/>
                <a:stretch>
                  <a:fillRect/>
                </a:stretch>
              </p:blipFill>
              <p:spPr>
                <a:xfrm>
                  <a:off x="3032526" y="3337052"/>
                  <a:ext cx="60840" cy="289483"/>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63" name="Ink 62">
                  <a:extLst>
                    <a:ext uri="{FF2B5EF4-FFF2-40B4-BE49-F238E27FC236}">
                      <a16:creationId xmlns:a16="http://schemas.microsoft.com/office/drawing/2014/main" id="{F3F9683F-642E-3640-BA8F-62AED5FABBB4}"/>
                    </a:ext>
                  </a:extLst>
                </p14:cNvPr>
                <p14:cNvContentPartPr/>
                <p14:nvPr/>
              </p14:nvContentPartPr>
              <p14:xfrm>
                <a:off x="3024246" y="3293154"/>
                <a:ext cx="213120" cy="308160"/>
              </p14:xfrm>
            </p:contentPart>
          </mc:Choice>
          <mc:Fallback xmlns="">
            <p:pic>
              <p:nvPicPr>
                <p:cNvPr id="63" name="Ink 62">
                  <a:extLst>
                    <a:ext uri="{FF2B5EF4-FFF2-40B4-BE49-F238E27FC236}">
                      <a16:creationId xmlns:a16="http://schemas.microsoft.com/office/drawing/2014/main" id="{F3F9683F-642E-3640-BA8F-62AED5FABBB4}"/>
                    </a:ext>
                  </a:extLst>
                </p:cNvPr>
                <p:cNvPicPr/>
                <p:nvPr/>
              </p:nvPicPr>
              <p:blipFill>
                <a:blip r:embed="rId116"/>
                <a:stretch>
                  <a:fillRect/>
                </a:stretch>
              </p:blipFill>
              <p:spPr>
                <a:xfrm>
                  <a:off x="3008766" y="3277674"/>
                  <a:ext cx="243720" cy="3387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65" name="Ink 64">
                  <a:extLst>
                    <a:ext uri="{FF2B5EF4-FFF2-40B4-BE49-F238E27FC236}">
                      <a16:creationId xmlns:a16="http://schemas.microsoft.com/office/drawing/2014/main" id="{B841FD12-0063-FB4D-A256-0FF42C8F78E4}"/>
                    </a:ext>
                  </a:extLst>
                </p14:cNvPr>
                <p14:cNvContentPartPr/>
                <p14:nvPr/>
              </p14:nvContentPartPr>
              <p14:xfrm>
                <a:off x="3488646" y="3391794"/>
                <a:ext cx="178920" cy="148320"/>
              </p14:xfrm>
            </p:contentPart>
          </mc:Choice>
          <mc:Fallback xmlns="">
            <p:pic>
              <p:nvPicPr>
                <p:cNvPr id="65" name="Ink 64">
                  <a:extLst>
                    <a:ext uri="{FF2B5EF4-FFF2-40B4-BE49-F238E27FC236}">
                      <a16:creationId xmlns:a16="http://schemas.microsoft.com/office/drawing/2014/main" id="{B841FD12-0063-FB4D-A256-0FF42C8F78E4}"/>
                    </a:ext>
                  </a:extLst>
                </p:cNvPr>
                <p:cNvPicPr/>
                <p:nvPr/>
              </p:nvPicPr>
              <p:blipFill>
                <a:blip r:embed="rId118"/>
                <a:stretch>
                  <a:fillRect/>
                </a:stretch>
              </p:blipFill>
              <p:spPr>
                <a:xfrm>
                  <a:off x="3473166" y="3376314"/>
                  <a:ext cx="20952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57" name="Ink 56">
                  <a:extLst>
                    <a:ext uri="{FF2B5EF4-FFF2-40B4-BE49-F238E27FC236}">
                      <a16:creationId xmlns:a16="http://schemas.microsoft.com/office/drawing/2014/main" id="{474E2196-DCED-104B-9BE4-CCBED219088B}"/>
                    </a:ext>
                  </a:extLst>
                </p14:cNvPr>
                <p14:cNvContentPartPr/>
                <p14:nvPr/>
              </p14:nvContentPartPr>
              <p14:xfrm>
                <a:off x="3589086" y="3368754"/>
                <a:ext cx="120960" cy="1170000"/>
              </p14:xfrm>
            </p:contentPart>
          </mc:Choice>
          <mc:Fallback xmlns="">
            <p:pic>
              <p:nvPicPr>
                <p:cNvPr id="57" name="Ink 56">
                  <a:extLst>
                    <a:ext uri="{FF2B5EF4-FFF2-40B4-BE49-F238E27FC236}">
                      <a16:creationId xmlns:a16="http://schemas.microsoft.com/office/drawing/2014/main" id="{474E2196-DCED-104B-9BE4-CCBED219088B}"/>
                    </a:ext>
                  </a:extLst>
                </p:cNvPr>
                <p:cNvPicPr/>
                <p:nvPr/>
              </p:nvPicPr>
              <p:blipFill>
                <a:blip r:embed="rId120"/>
                <a:stretch>
                  <a:fillRect/>
                </a:stretch>
              </p:blipFill>
              <p:spPr>
                <a:xfrm>
                  <a:off x="3573560" y="3353274"/>
                  <a:ext cx="151651" cy="12006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58" name="Ink 57">
                  <a:extLst>
                    <a:ext uri="{FF2B5EF4-FFF2-40B4-BE49-F238E27FC236}">
                      <a16:creationId xmlns:a16="http://schemas.microsoft.com/office/drawing/2014/main" id="{52D60BE7-D2D5-AC42-AEA3-AEF6C51CA382}"/>
                    </a:ext>
                  </a:extLst>
                </p14:cNvPr>
                <p14:cNvContentPartPr/>
                <p14:nvPr/>
              </p14:nvContentPartPr>
              <p14:xfrm>
                <a:off x="3705726" y="4328874"/>
                <a:ext cx="1991880" cy="198720"/>
              </p14:xfrm>
            </p:contentPart>
          </mc:Choice>
          <mc:Fallback xmlns="">
            <p:pic>
              <p:nvPicPr>
                <p:cNvPr id="58" name="Ink 57">
                  <a:extLst>
                    <a:ext uri="{FF2B5EF4-FFF2-40B4-BE49-F238E27FC236}">
                      <a16:creationId xmlns:a16="http://schemas.microsoft.com/office/drawing/2014/main" id="{52D60BE7-D2D5-AC42-AEA3-AEF6C51CA382}"/>
                    </a:ext>
                  </a:extLst>
                </p:cNvPr>
                <p:cNvPicPr/>
                <p:nvPr/>
              </p:nvPicPr>
              <p:blipFill>
                <a:blip r:embed="rId122"/>
                <a:stretch>
                  <a:fillRect/>
                </a:stretch>
              </p:blipFill>
              <p:spPr>
                <a:xfrm>
                  <a:off x="3690246" y="4313394"/>
                  <a:ext cx="202248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59" name="Ink 58">
                  <a:extLst>
                    <a:ext uri="{FF2B5EF4-FFF2-40B4-BE49-F238E27FC236}">
                      <a16:creationId xmlns:a16="http://schemas.microsoft.com/office/drawing/2014/main" id="{E4A15CED-7056-FD46-8560-17153C2077BC}"/>
                    </a:ext>
                  </a:extLst>
                </p14:cNvPr>
                <p14:cNvContentPartPr/>
                <p14:nvPr/>
              </p14:nvContentPartPr>
              <p14:xfrm>
                <a:off x="5694726" y="4603914"/>
                <a:ext cx="159120" cy="314280"/>
              </p14:xfrm>
            </p:contentPart>
          </mc:Choice>
          <mc:Fallback xmlns="">
            <p:pic>
              <p:nvPicPr>
                <p:cNvPr id="59" name="Ink 58">
                  <a:extLst>
                    <a:ext uri="{FF2B5EF4-FFF2-40B4-BE49-F238E27FC236}">
                      <a16:creationId xmlns:a16="http://schemas.microsoft.com/office/drawing/2014/main" id="{E4A15CED-7056-FD46-8560-17153C2077BC}"/>
                    </a:ext>
                  </a:extLst>
                </p:cNvPr>
                <p:cNvPicPr/>
                <p:nvPr/>
              </p:nvPicPr>
              <p:blipFill>
                <a:blip r:embed="rId124"/>
                <a:stretch>
                  <a:fillRect/>
                </a:stretch>
              </p:blipFill>
              <p:spPr>
                <a:xfrm>
                  <a:off x="5679246" y="4588452"/>
                  <a:ext cx="189720" cy="344845"/>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60" name="Ink 59">
                  <a:extLst>
                    <a:ext uri="{FF2B5EF4-FFF2-40B4-BE49-F238E27FC236}">
                      <a16:creationId xmlns:a16="http://schemas.microsoft.com/office/drawing/2014/main" id="{2A46D66C-69C7-F34E-ACFE-EAA076B39BEB}"/>
                    </a:ext>
                  </a:extLst>
                </p14:cNvPr>
                <p14:cNvContentPartPr/>
                <p14:nvPr/>
              </p14:nvContentPartPr>
              <p14:xfrm>
                <a:off x="5658006" y="4712274"/>
                <a:ext cx="218520" cy="133200"/>
              </p14:xfrm>
            </p:contentPart>
          </mc:Choice>
          <mc:Fallback xmlns="">
            <p:pic>
              <p:nvPicPr>
                <p:cNvPr id="60" name="Ink 59">
                  <a:extLst>
                    <a:ext uri="{FF2B5EF4-FFF2-40B4-BE49-F238E27FC236}">
                      <a16:creationId xmlns:a16="http://schemas.microsoft.com/office/drawing/2014/main" id="{2A46D66C-69C7-F34E-ACFE-EAA076B39BEB}"/>
                    </a:ext>
                  </a:extLst>
                </p:cNvPr>
                <p:cNvPicPr/>
                <p:nvPr/>
              </p:nvPicPr>
              <p:blipFill>
                <a:blip r:embed="rId126"/>
                <a:stretch>
                  <a:fillRect/>
                </a:stretch>
              </p:blipFill>
              <p:spPr>
                <a:xfrm>
                  <a:off x="5642526" y="4696794"/>
                  <a:ext cx="2491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90" name="Ink 89">
                  <a:extLst>
                    <a:ext uri="{FF2B5EF4-FFF2-40B4-BE49-F238E27FC236}">
                      <a16:creationId xmlns:a16="http://schemas.microsoft.com/office/drawing/2014/main" id="{7C7568EB-C60A-194E-8C84-073326A196EA}"/>
                    </a:ext>
                  </a:extLst>
                </p14:cNvPr>
                <p14:cNvContentPartPr/>
                <p14:nvPr/>
              </p14:nvContentPartPr>
              <p14:xfrm>
                <a:off x="3976806" y="4640994"/>
                <a:ext cx="171000" cy="380520"/>
              </p14:xfrm>
            </p:contentPart>
          </mc:Choice>
          <mc:Fallback xmlns="">
            <p:pic>
              <p:nvPicPr>
                <p:cNvPr id="90" name="Ink 89">
                  <a:extLst>
                    <a:ext uri="{FF2B5EF4-FFF2-40B4-BE49-F238E27FC236}">
                      <a16:creationId xmlns:a16="http://schemas.microsoft.com/office/drawing/2014/main" id="{7C7568EB-C60A-194E-8C84-073326A196EA}"/>
                    </a:ext>
                  </a:extLst>
                </p:cNvPr>
                <p:cNvPicPr/>
                <p:nvPr/>
              </p:nvPicPr>
              <p:blipFill>
                <a:blip r:embed="rId128"/>
                <a:stretch>
                  <a:fillRect/>
                </a:stretch>
              </p:blipFill>
              <p:spPr>
                <a:xfrm>
                  <a:off x="3961326" y="4625514"/>
                  <a:ext cx="201600" cy="4111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86" name="Ink 85">
                  <a:extLst>
                    <a:ext uri="{FF2B5EF4-FFF2-40B4-BE49-F238E27FC236}">
                      <a16:creationId xmlns:a16="http://schemas.microsoft.com/office/drawing/2014/main" id="{86FD9975-CE86-7943-BA3A-A48327EBDACB}"/>
                    </a:ext>
                  </a:extLst>
                </p14:cNvPr>
                <p14:cNvContentPartPr/>
                <p14:nvPr/>
              </p14:nvContentPartPr>
              <p14:xfrm>
                <a:off x="3577206" y="3623274"/>
                <a:ext cx="92520" cy="86760"/>
              </p14:xfrm>
            </p:contentPart>
          </mc:Choice>
          <mc:Fallback xmlns="">
            <p:pic>
              <p:nvPicPr>
                <p:cNvPr id="86" name="Ink 85">
                  <a:extLst>
                    <a:ext uri="{FF2B5EF4-FFF2-40B4-BE49-F238E27FC236}">
                      <a16:creationId xmlns:a16="http://schemas.microsoft.com/office/drawing/2014/main" id="{86FD9975-CE86-7943-BA3A-A48327EBDACB}"/>
                    </a:ext>
                  </a:extLst>
                </p:cNvPr>
                <p:cNvPicPr/>
                <p:nvPr/>
              </p:nvPicPr>
              <p:blipFill>
                <a:blip r:embed="rId130"/>
                <a:stretch>
                  <a:fillRect/>
                </a:stretch>
              </p:blipFill>
              <p:spPr>
                <a:xfrm>
                  <a:off x="3561726" y="3607794"/>
                  <a:ext cx="12312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7" name="Ink 86">
                  <a:extLst>
                    <a:ext uri="{FF2B5EF4-FFF2-40B4-BE49-F238E27FC236}">
                      <a16:creationId xmlns:a16="http://schemas.microsoft.com/office/drawing/2014/main" id="{03E0D6C6-A433-DF4E-A4F3-7FE34768F77D}"/>
                    </a:ext>
                  </a:extLst>
                </p14:cNvPr>
                <p14:cNvContentPartPr/>
                <p14:nvPr/>
              </p14:nvContentPartPr>
              <p14:xfrm>
                <a:off x="3830286" y="3650274"/>
                <a:ext cx="36000" cy="7560"/>
              </p14:xfrm>
            </p:contentPart>
          </mc:Choice>
          <mc:Fallback xmlns="">
            <p:pic>
              <p:nvPicPr>
                <p:cNvPr id="87" name="Ink 86">
                  <a:extLst>
                    <a:ext uri="{FF2B5EF4-FFF2-40B4-BE49-F238E27FC236}">
                      <a16:creationId xmlns:a16="http://schemas.microsoft.com/office/drawing/2014/main" id="{03E0D6C6-A433-DF4E-A4F3-7FE34768F77D}"/>
                    </a:ext>
                  </a:extLst>
                </p:cNvPr>
                <p:cNvPicPr/>
                <p:nvPr/>
              </p:nvPicPr>
              <p:blipFill>
                <a:blip r:embed="rId132"/>
                <a:stretch>
                  <a:fillRect/>
                </a:stretch>
              </p:blipFill>
              <p:spPr>
                <a:xfrm>
                  <a:off x="3814806" y="3634020"/>
                  <a:ext cx="66600" cy="3969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8" name="Ink 87">
                  <a:extLst>
                    <a:ext uri="{FF2B5EF4-FFF2-40B4-BE49-F238E27FC236}">
                      <a16:creationId xmlns:a16="http://schemas.microsoft.com/office/drawing/2014/main" id="{A4492D5A-61FE-FF40-BDF8-9603F53E227F}"/>
                    </a:ext>
                  </a:extLst>
                </p14:cNvPr>
                <p14:cNvContentPartPr/>
                <p14:nvPr/>
              </p14:nvContentPartPr>
              <p14:xfrm>
                <a:off x="3830286" y="3571794"/>
                <a:ext cx="81720" cy="145440"/>
              </p14:xfrm>
            </p:contentPart>
          </mc:Choice>
          <mc:Fallback xmlns="">
            <p:pic>
              <p:nvPicPr>
                <p:cNvPr id="88" name="Ink 87">
                  <a:extLst>
                    <a:ext uri="{FF2B5EF4-FFF2-40B4-BE49-F238E27FC236}">
                      <a16:creationId xmlns:a16="http://schemas.microsoft.com/office/drawing/2014/main" id="{A4492D5A-61FE-FF40-BDF8-9603F53E227F}"/>
                    </a:ext>
                  </a:extLst>
                </p:cNvPr>
                <p:cNvPicPr/>
                <p:nvPr/>
              </p:nvPicPr>
              <p:blipFill>
                <a:blip r:embed="rId134"/>
                <a:stretch>
                  <a:fillRect/>
                </a:stretch>
              </p:blipFill>
              <p:spPr>
                <a:xfrm>
                  <a:off x="3814806" y="3556314"/>
                  <a:ext cx="1123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2" name="Ink 91">
                  <a:extLst>
                    <a:ext uri="{FF2B5EF4-FFF2-40B4-BE49-F238E27FC236}">
                      <a16:creationId xmlns:a16="http://schemas.microsoft.com/office/drawing/2014/main" id="{89ED4B13-EB45-CF48-960C-86E5B4BBE74E}"/>
                    </a:ext>
                  </a:extLst>
                </p14:cNvPr>
                <p14:cNvContentPartPr/>
                <p14:nvPr/>
              </p14:nvContentPartPr>
              <p14:xfrm>
                <a:off x="3635526" y="3663594"/>
                <a:ext cx="272880" cy="25920"/>
              </p14:xfrm>
            </p:contentPart>
          </mc:Choice>
          <mc:Fallback xmlns="">
            <p:pic>
              <p:nvPicPr>
                <p:cNvPr id="92" name="Ink 91">
                  <a:extLst>
                    <a:ext uri="{FF2B5EF4-FFF2-40B4-BE49-F238E27FC236}">
                      <a16:creationId xmlns:a16="http://schemas.microsoft.com/office/drawing/2014/main" id="{89ED4B13-EB45-CF48-960C-86E5B4BBE74E}"/>
                    </a:ext>
                  </a:extLst>
                </p:cNvPr>
                <p:cNvPicPr/>
                <p:nvPr/>
              </p:nvPicPr>
              <p:blipFill>
                <a:blip r:embed="rId136"/>
                <a:stretch>
                  <a:fillRect/>
                </a:stretch>
              </p:blipFill>
              <p:spPr>
                <a:xfrm>
                  <a:off x="3620066" y="3648114"/>
                  <a:ext cx="30344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4" name="Ink 93">
                  <a:extLst>
                    <a:ext uri="{FF2B5EF4-FFF2-40B4-BE49-F238E27FC236}">
                      <a16:creationId xmlns:a16="http://schemas.microsoft.com/office/drawing/2014/main" id="{1A8F9636-C648-574A-86EF-0FC0EA14F199}"/>
                    </a:ext>
                  </a:extLst>
                </p14:cNvPr>
                <p14:cNvContentPartPr/>
                <p14:nvPr/>
              </p14:nvContentPartPr>
              <p14:xfrm>
                <a:off x="3970326" y="4491234"/>
                <a:ext cx="39240" cy="39960"/>
              </p14:xfrm>
            </p:contentPart>
          </mc:Choice>
          <mc:Fallback xmlns="">
            <p:pic>
              <p:nvPicPr>
                <p:cNvPr id="94" name="Ink 93">
                  <a:extLst>
                    <a:ext uri="{FF2B5EF4-FFF2-40B4-BE49-F238E27FC236}">
                      <a16:creationId xmlns:a16="http://schemas.microsoft.com/office/drawing/2014/main" id="{1A8F9636-C648-574A-86EF-0FC0EA14F199}"/>
                    </a:ext>
                  </a:extLst>
                </p:cNvPr>
                <p:cNvPicPr/>
                <p:nvPr/>
              </p:nvPicPr>
              <p:blipFill>
                <a:blip r:embed="rId138"/>
                <a:stretch>
                  <a:fillRect/>
                </a:stretch>
              </p:blipFill>
              <p:spPr>
                <a:xfrm>
                  <a:off x="3954846" y="4475754"/>
                  <a:ext cx="6984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5" name="Ink 94">
                  <a:extLst>
                    <a:ext uri="{FF2B5EF4-FFF2-40B4-BE49-F238E27FC236}">
                      <a16:creationId xmlns:a16="http://schemas.microsoft.com/office/drawing/2014/main" id="{5915F3DF-89DF-354F-96C0-93A8E4A77EFD}"/>
                    </a:ext>
                  </a:extLst>
                </p14:cNvPr>
                <p14:cNvContentPartPr/>
                <p14:nvPr/>
              </p14:nvContentPartPr>
              <p14:xfrm>
                <a:off x="3943326" y="4490154"/>
                <a:ext cx="38160" cy="44640"/>
              </p14:xfrm>
            </p:contentPart>
          </mc:Choice>
          <mc:Fallback xmlns="">
            <p:pic>
              <p:nvPicPr>
                <p:cNvPr id="95" name="Ink 94">
                  <a:extLst>
                    <a:ext uri="{FF2B5EF4-FFF2-40B4-BE49-F238E27FC236}">
                      <a16:creationId xmlns:a16="http://schemas.microsoft.com/office/drawing/2014/main" id="{5915F3DF-89DF-354F-96C0-93A8E4A77EFD}"/>
                    </a:ext>
                  </a:extLst>
                </p:cNvPr>
                <p:cNvPicPr/>
                <p:nvPr/>
              </p:nvPicPr>
              <p:blipFill>
                <a:blip r:embed="rId140"/>
                <a:stretch>
                  <a:fillRect/>
                </a:stretch>
              </p:blipFill>
              <p:spPr>
                <a:xfrm>
                  <a:off x="3927846" y="4474674"/>
                  <a:ext cx="6876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8" name="Ink 97">
                  <a:extLst>
                    <a:ext uri="{FF2B5EF4-FFF2-40B4-BE49-F238E27FC236}">
                      <a16:creationId xmlns:a16="http://schemas.microsoft.com/office/drawing/2014/main" id="{71A236FD-7F8C-3942-AC9C-CF9F8AEF3977}"/>
                    </a:ext>
                  </a:extLst>
                </p14:cNvPr>
                <p14:cNvContentPartPr/>
                <p14:nvPr/>
              </p14:nvContentPartPr>
              <p14:xfrm>
                <a:off x="5178486" y="4662234"/>
                <a:ext cx="66960" cy="490680"/>
              </p14:xfrm>
            </p:contentPart>
          </mc:Choice>
          <mc:Fallback xmlns="">
            <p:pic>
              <p:nvPicPr>
                <p:cNvPr id="98" name="Ink 97">
                  <a:extLst>
                    <a:ext uri="{FF2B5EF4-FFF2-40B4-BE49-F238E27FC236}">
                      <a16:creationId xmlns:a16="http://schemas.microsoft.com/office/drawing/2014/main" id="{71A236FD-7F8C-3942-AC9C-CF9F8AEF3977}"/>
                    </a:ext>
                  </a:extLst>
                </p:cNvPr>
                <p:cNvPicPr/>
                <p:nvPr/>
              </p:nvPicPr>
              <p:blipFill>
                <a:blip r:embed="rId142"/>
                <a:stretch>
                  <a:fillRect/>
                </a:stretch>
              </p:blipFill>
              <p:spPr>
                <a:xfrm>
                  <a:off x="5163089" y="4646754"/>
                  <a:ext cx="97396" cy="5212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9" name="Ink 98">
                  <a:extLst>
                    <a:ext uri="{FF2B5EF4-FFF2-40B4-BE49-F238E27FC236}">
                      <a16:creationId xmlns:a16="http://schemas.microsoft.com/office/drawing/2014/main" id="{562D9284-2613-BB42-9BCD-CD168B764E4D}"/>
                    </a:ext>
                  </a:extLst>
                </p14:cNvPr>
                <p14:cNvContentPartPr/>
                <p14:nvPr/>
              </p14:nvContentPartPr>
              <p14:xfrm>
                <a:off x="5101086" y="4622994"/>
                <a:ext cx="178200" cy="146160"/>
              </p14:xfrm>
            </p:contentPart>
          </mc:Choice>
          <mc:Fallback xmlns="">
            <p:pic>
              <p:nvPicPr>
                <p:cNvPr id="99" name="Ink 98">
                  <a:extLst>
                    <a:ext uri="{FF2B5EF4-FFF2-40B4-BE49-F238E27FC236}">
                      <a16:creationId xmlns:a16="http://schemas.microsoft.com/office/drawing/2014/main" id="{562D9284-2613-BB42-9BCD-CD168B764E4D}"/>
                    </a:ext>
                  </a:extLst>
                </p:cNvPr>
                <p:cNvPicPr/>
                <p:nvPr/>
              </p:nvPicPr>
              <p:blipFill>
                <a:blip r:embed="rId144"/>
                <a:stretch>
                  <a:fillRect/>
                </a:stretch>
              </p:blipFill>
              <p:spPr>
                <a:xfrm>
                  <a:off x="5085606" y="4607514"/>
                  <a:ext cx="2088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0" name="Ink 99">
                  <a:extLst>
                    <a:ext uri="{FF2B5EF4-FFF2-40B4-BE49-F238E27FC236}">
                      <a16:creationId xmlns:a16="http://schemas.microsoft.com/office/drawing/2014/main" id="{A636420A-39C2-7148-8968-0619F83EDE59}"/>
                    </a:ext>
                  </a:extLst>
                </p14:cNvPr>
                <p14:cNvContentPartPr/>
                <p14:nvPr/>
              </p14:nvContentPartPr>
              <p14:xfrm>
                <a:off x="5412126" y="5197554"/>
                <a:ext cx="126000" cy="357840"/>
              </p14:xfrm>
            </p:contentPart>
          </mc:Choice>
          <mc:Fallback xmlns="">
            <p:pic>
              <p:nvPicPr>
                <p:cNvPr id="100" name="Ink 99">
                  <a:extLst>
                    <a:ext uri="{FF2B5EF4-FFF2-40B4-BE49-F238E27FC236}">
                      <a16:creationId xmlns:a16="http://schemas.microsoft.com/office/drawing/2014/main" id="{A636420A-39C2-7148-8968-0619F83EDE59}"/>
                    </a:ext>
                  </a:extLst>
                </p:cNvPr>
                <p:cNvPicPr/>
                <p:nvPr/>
              </p:nvPicPr>
              <p:blipFill>
                <a:blip r:embed="rId146"/>
                <a:stretch>
                  <a:fillRect/>
                </a:stretch>
              </p:blipFill>
              <p:spPr>
                <a:xfrm>
                  <a:off x="5396646" y="5182074"/>
                  <a:ext cx="156600" cy="38844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1" name="Ink 100">
                  <a:extLst>
                    <a:ext uri="{FF2B5EF4-FFF2-40B4-BE49-F238E27FC236}">
                      <a16:creationId xmlns:a16="http://schemas.microsoft.com/office/drawing/2014/main" id="{1328FA6D-B9A6-2D45-B2B6-09C2076B5866}"/>
                    </a:ext>
                  </a:extLst>
                </p14:cNvPr>
                <p14:cNvContentPartPr/>
                <p14:nvPr/>
              </p14:nvContentPartPr>
              <p14:xfrm>
                <a:off x="5390166" y="5159394"/>
                <a:ext cx="360720" cy="270360"/>
              </p14:xfrm>
            </p:contentPart>
          </mc:Choice>
          <mc:Fallback xmlns="">
            <p:pic>
              <p:nvPicPr>
                <p:cNvPr id="101" name="Ink 100">
                  <a:extLst>
                    <a:ext uri="{FF2B5EF4-FFF2-40B4-BE49-F238E27FC236}">
                      <a16:creationId xmlns:a16="http://schemas.microsoft.com/office/drawing/2014/main" id="{1328FA6D-B9A6-2D45-B2B6-09C2076B5866}"/>
                    </a:ext>
                  </a:extLst>
                </p:cNvPr>
                <p:cNvPicPr/>
                <p:nvPr/>
              </p:nvPicPr>
              <p:blipFill>
                <a:blip r:embed="rId148"/>
                <a:stretch>
                  <a:fillRect/>
                </a:stretch>
              </p:blipFill>
              <p:spPr>
                <a:xfrm>
                  <a:off x="5374686" y="5143914"/>
                  <a:ext cx="39132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3" name="Ink 102">
                  <a:extLst>
                    <a:ext uri="{FF2B5EF4-FFF2-40B4-BE49-F238E27FC236}">
                      <a16:creationId xmlns:a16="http://schemas.microsoft.com/office/drawing/2014/main" id="{F90C654E-D5B2-6341-AB48-96243F572E43}"/>
                    </a:ext>
                  </a:extLst>
                </p14:cNvPr>
                <p14:cNvContentPartPr/>
                <p14:nvPr/>
              </p14:nvContentPartPr>
              <p14:xfrm>
                <a:off x="3609966" y="4469274"/>
                <a:ext cx="89280" cy="70560"/>
              </p14:xfrm>
            </p:contentPart>
          </mc:Choice>
          <mc:Fallback xmlns="">
            <p:pic>
              <p:nvPicPr>
                <p:cNvPr id="103" name="Ink 102">
                  <a:extLst>
                    <a:ext uri="{FF2B5EF4-FFF2-40B4-BE49-F238E27FC236}">
                      <a16:creationId xmlns:a16="http://schemas.microsoft.com/office/drawing/2014/main" id="{F90C654E-D5B2-6341-AB48-96243F572E43}"/>
                    </a:ext>
                  </a:extLst>
                </p:cNvPr>
                <p:cNvPicPr/>
                <p:nvPr/>
              </p:nvPicPr>
              <p:blipFill>
                <a:blip r:embed="rId150"/>
                <a:stretch>
                  <a:fillRect/>
                </a:stretch>
              </p:blipFill>
              <p:spPr>
                <a:xfrm>
                  <a:off x="3594486" y="4453794"/>
                  <a:ext cx="11988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05" name="Ink 104">
                  <a:extLst>
                    <a:ext uri="{FF2B5EF4-FFF2-40B4-BE49-F238E27FC236}">
                      <a16:creationId xmlns:a16="http://schemas.microsoft.com/office/drawing/2014/main" id="{2662A930-35D6-B14C-B36F-42D4DA7E04B7}"/>
                    </a:ext>
                  </a:extLst>
                </p14:cNvPr>
                <p14:cNvContentPartPr/>
                <p14:nvPr/>
              </p14:nvContentPartPr>
              <p14:xfrm>
                <a:off x="3257886" y="4399074"/>
                <a:ext cx="268200" cy="177840"/>
              </p14:xfrm>
            </p:contentPart>
          </mc:Choice>
          <mc:Fallback xmlns="">
            <p:pic>
              <p:nvPicPr>
                <p:cNvPr id="105" name="Ink 104">
                  <a:extLst>
                    <a:ext uri="{FF2B5EF4-FFF2-40B4-BE49-F238E27FC236}">
                      <a16:creationId xmlns:a16="http://schemas.microsoft.com/office/drawing/2014/main" id="{2662A930-35D6-B14C-B36F-42D4DA7E04B7}"/>
                    </a:ext>
                  </a:extLst>
                </p:cNvPr>
                <p:cNvPicPr/>
                <p:nvPr/>
              </p:nvPicPr>
              <p:blipFill>
                <a:blip r:embed="rId152"/>
                <a:stretch>
                  <a:fillRect/>
                </a:stretch>
              </p:blipFill>
              <p:spPr>
                <a:xfrm>
                  <a:off x="3242406" y="4383594"/>
                  <a:ext cx="2988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07" name="Ink 106">
                  <a:extLst>
                    <a:ext uri="{FF2B5EF4-FFF2-40B4-BE49-F238E27FC236}">
                      <a16:creationId xmlns:a16="http://schemas.microsoft.com/office/drawing/2014/main" id="{DDD54450-E8C3-524A-A264-CB1D95882894}"/>
                    </a:ext>
                  </a:extLst>
                </p14:cNvPr>
                <p14:cNvContentPartPr/>
                <p14:nvPr/>
              </p14:nvContentPartPr>
              <p14:xfrm>
                <a:off x="3900846" y="3663594"/>
                <a:ext cx="1266480" cy="749160"/>
              </p14:xfrm>
            </p:contentPart>
          </mc:Choice>
          <mc:Fallback xmlns="">
            <p:pic>
              <p:nvPicPr>
                <p:cNvPr id="107" name="Ink 106">
                  <a:extLst>
                    <a:ext uri="{FF2B5EF4-FFF2-40B4-BE49-F238E27FC236}">
                      <a16:creationId xmlns:a16="http://schemas.microsoft.com/office/drawing/2014/main" id="{DDD54450-E8C3-524A-A264-CB1D95882894}"/>
                    </a:ext>
                  </a:extLst>
                </p:cNvPr>
                <p:cNvPicPr/>
                <p:nvPr/>
              </p:nvPicPr>
              <p:blipFill>
                <a:blip r:embed="rId154"/>
                <a:stretch>
                  <a:fillRect/>
                </a:stretch>
              </p:blipFill>
              <p:spPr>
                <a:xfrm>
                  <a:off x="3885366" y="3648114"/>
                  <a:ext cx="1297080" cy="779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5">
            <p14:nvContentPartPr>
              <p14:cNvPr id="109" name="Ink 108">
                <a:extLst>
                  <a:ext uri="{FF2B5EF4-FFF2-40B4-BE49-F238E27FC236}">
                    <a16:creationId xmlns:a16="http://schemas.microsoft.com/office/drawing/2014/main" id="{86595288-7BDE-0146-B61E-ECB9F03D4541}"/>
                  </a:ext>
                </a:extLst>
              </p14:cNvPr>
              <p14:cNvContentPartPr/>
              <p14:nvPr/>
            </p14:nvContentPartPr>
            <p14:xfrm>
              <a:off x="5073726" y="4382874"/>
              <a:ext cx="167400" cy="93600"/>
            </p14:xfrm>
          </p:contentPart>
        </mc:Choice>
        <mc:Fallback xmlns="">
          <p:pic>
            <p:nvPicPr>
              <p:cNvPr id="109" name="Ink 108">
                <a:extLst>
                  <a:ext uri="{FF2B5EF4-FFF2-40B4-BE49-F238E27FC236}">
                    <a16:creationId xmlns:a16="http://schemas.microsoft.com/office/drawing/2014/main" id="{86595288-7BDE-0146-B61E-ECB9F03D4541}"/>
                  </a:ext>
                </a:extLst>
              </p:cNvPr>
              <p:cNvPicPr/>
              <p:nvPr/>
            </p:nvPicPr>
            <p:blipFill>
              <a:blip r:embed="rId156"/>
              <a:stretch>
                <a:fillRect/>
              </a:stretch>
            </p:blipFill>
            <p:spPr>
              <a:xfrm>
                <a:off x="5058246" y="4367394"/>
                <a:ext cx="198000" cy="124200"/>
              </a:xfrm>
              <a:prstGeom prst="rect">
                <a:avLst/>
              </a:prstGeom>
            </p:spPr>
          </p:pic>
        </mc:Fallback>
      </mc:AlternateContent>
      <p:grpSp>
        <p:nvGrpSpPr>
          <p:cNvPr id="115" name="Group 114">
            <a:extLst>
              <a:ext uri="{FF2B5EF4-FFF2-40B4-BE49-F238E27FC236}">
                <a16:creationId xmlns:a16="http://schemas.microsoft.com/office/drawing/2014/main" id="{8EC3F7B2-8C99-844E-9230-F309A841F6A8}"/>
              </a:ext>
            </a:extLst>
          </p:cNvPr>
          <p:cNvGrpSpPr/>
          <p:nvPr/>
        </p:nvGrpSpPr>
        <p:grpSpPr>
          <a:xfrm>
            <a:off x="4684206" y="3416634"/>
            <a:ext cx="693720" cy="408960"/>
            <a:chOff x="4684206" y="3416634"/>
            <a:chExt cx="693720" cy="408960"/>
          </a:xfrm>
        </p:grpSpPr>
        <mc:AlternateContent xmlns:mc="http://schemas.openxmlformats.org/markup-compatibility/2006" xmlns:p14="http://schemas.microsoft.com/office/powerpoint/2010/main">
          <mc:Choice Requires="p14">
            <p:contentPart p14:bwMode="auto" r:id="rId157">
              <p14:nvContentPartPr>
                <p14:cNvPr id="110" name="Ink 109">
                  <a:extLst>
                    <a:ext uri="{FF2B5EF4-FFF2-40B4-BE49-F238E27FC236}">
                      <a16:creationId xmlns:a16="http://schemas.microsoft.com/office/drawing/2014/main" id="{DDFEE2DB-15C9-DF40-ABD0-E003C8954371}"/>
                    </a:ext>
                  </a:extLst>
                </p14:cNvPr>
                <p14:cNvContentPartPr/>
                <p14:nvPr/>
              </p14:nvContentPartPr>
              <p14:xfrm>
                <a:off x="4732086" y="3513114"/>
                <a:ext cx="26280" cy="267840"/>
              </p14:xfrm>
            </p:contentPart>
          </mc:Choice>
          <mc:Fallback xmlns="">
            <p:pic>
              <p:nvPicPr>
                <p:cNvPr id="110" name="Ink 109">
                  <a:extLst>
                    <a:ext uri="{FF2B5EF4-FFF2-40B4-BE49-F238E27FC236}">
                      <a16:creationId xmlns:a16="http://schemas.microsoft.com/office/drawing/2014/main" id="{DDFEE2DB-15C9-DF40-ABD0-E003C8954371}"/>
                    </a:ext>
                  </a:extLst>
                </p:cNvPr>
                <p:cNvPicPr/>
                <p:nvPr/>
              </p:nvPicPr>
              <p:blipFill>
                <a:blip r:embed="rId158"/>
                <a:stretch>
                  <a:fillRect/>
                </a:stretch>
              </p:blipFill>
              <p:spPr>
                <a:xfrm>
                  <a:off x="4716606" y="3497655"/>
                  <a:ext cx="56880" cy="298399"/>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11" name="Ink 110">
                  <a:extLst>
                    <a:ext uri="{FF2B5EF4-FFF2-40B4-BE49-F238E27FC236}">
                      <a16:creationId xmlns:a16="http://schemas.microsoft.com/office/drawing/2014/main" id="{AEBA9E3E-F993-3748-ABDE-E3F4712EB243}"/>
                    </a:ext>
                  </a:extLst>
                </p14:cNvPr>
                <p14:cNvContentPartPr/>
                <p14:nvPr/>
              </p14:nvContentPartPr>
              <p14:xfrm>
                <a:off x="4684206" y="3416994"/>
                <a:ext cx="255960" cy="385200"/>
              </p14:xfrm>
            </p:contentPart>
          </mc:Choice>
          <mc:Fallback xmlns="">
            <p:pic>
              <p:nvPicPr>
                <p:cNvPr id="111" name="Ink 110">
                  <a:extLst>
                    <a:ext uri="{FF2B5EF4-FFF2-40B4-BE49-F238E27FC236}">
                      <a16:creationId xmlns:a16="http://schemas.microsoft.com/office/drawing/2014/main" id="{AEBA9E3E-F993-3748-ABDE-E3F4712EB243}"/>
                    </a:ext>
                  </a:extLst>
                </p:cNvPr>
                <p:cNvPicPr/>
                <p:nvPr/>
              </p:nvPicPr>
              <p:blipFill>
                <a:blip r:embed="rId160"/>
                <a:stretch>
                  <a:fillRect/>
                </a:stretch>
              </p:blipFill>
              <p:spPr>
                <a:xfrm>
                  <a:off x="4668726" y="3401514"/>
                  <a:ext cx="286560" cy="4158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2" name="Ink 111">
                  <a:extLst>
                    <a:ext uri="{FF2B5EF4-FFF2-40B4-BE49-F238E27FC236}">
                      <a16:creationId xmlns:a16="http://schemas.microsoft.com/office/drawing/2014/main" id="{C76CAB15-03D2-0640-B181-883D3073D973}"/>
                    </a:ext>
                  </a:extLst>
                </p14:cNvPr>
                <p14:cNvContentPartPr/>
                <p14:nvPr/>
              </p14:nvContentPartPr>
              <p14:xfrm>
                <a:off x="5042406" y="3739194"/>
                <a:ext cx="106920" cy="86400"/>
              </p14:xfrm>
            </p:contentPart>
          </mc:Choice>
          <mc:Fallback xmlns="">
            <p:pic>
              <p:nvPicPr>
                <p:cNvPr id="112" name="Ink 111">
                  <a:extLst>
                    <a:ext uri="{FF2B5EF4-FFF2-40B4-BE49-F238E27FC236}">
                      <a16:creationId xmlns:a16="http://schemas.microsoft.com/office/drawing/2014/main" id="{C76CAB15-03D2-0640-B181-883D3073D973}"/>
                    </a:ext>
                  </a:extLst>
                </p:cNvPr>
                <p:cNvPicPr/>
                <p:nvPr/>
              </p:nvPicPr>
              <p:blipFill>
                <a:blip r:embed="rId162"/>
                <a:stretch>
                  <a:fillRect/>
                </a:stretch>
              </p:blipFill>
              <p:spPr>
                <a:xfrm>
                  <a:off x="5026874" y="3723714"/>
                  <a:ext cx="137623"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14" name="Ink 113">
                  <a:extLst>
                    <a:ext uri="{FF2B5EF4-FFF2-40B4-BE49-F238E27FC236}">
                      <a16:creationId xmlns:a16="http://schemas.microsoft.com/office/drawing/2014/main" id="{C3FF8CB4-5009-1C47-B189-2779DC71916B}"/>
                    </a:ext>
                  </a:extLst>
                </p14:cNvPr>
                <p14:cNvContentPartPr/>
                <p14:nvPr/>
              </p14:nvContentPartPr>
              <p14:xfrm>
                <a:off x="5242926" y="3416634"/>
                <a:ext cx="135000" cy="367200"/>
              </p14:xfrm>
            </p:contentPart>
          </mc:Choice>
          <mc:Fallback xmlns="">
            <p:pic>
              <p:nvPicPr>
                <p:cNvPr id="114" name="Ink 113">
                  <a:extLst>
                    <a:ext uri="{FF2B5EF4-FFF2-40B4-BE49-F238E27FC236}">
                      <a16:creationId xmlns:a16="http://schemas.microsoft.com/office/drawing/2014/main" id="{C3FF8CB4-5009-1C47-B189-2779DC71916B}"/>
                    </a:ext>
                  </a:extLst>
                </p:cNvPr>
                <p:cNvPicPr/>
                <p:nvPr/>
              </p:nvPicPr>
              <p:blipFill>
                <a:blip r:embed="rId164"/>
                <a:stretch>
                  <a:fillRect/>
                </a:stretch>
              </p:blipFill>
              <p:spPr>
                <a:xfrm>
                  <a:off x="5227405" y="3401154"/>
                  <a:ext cx="165682" cy="397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5">
            <p14:nvContentPartPr>
              <p14:cNvPr id="116" name="Ink 115">
                <a:extLst>
                  <a:ext uri="{FF2B5EF4-FFF2-40B4-BE49-F238E27FC236}">
                    <a16:creationId xmlns:a16="http://schemas.microsoft.com/office/drawing/2014/main" id="{25569530-E35F-394A-9822-3106D5F362E3}"/>
                  </a:ext>
                </a:extLst>
              </p14:cNvPr>
              <p14:cNvContentPartPr/>
              <p14:nvPr/>
            </p14:nvContentPartPr>
            <p14:xfrm>
              <a:off x="6587166" y="3409434"/>
              <a:ext cx="134280" cy="444600"/>
            </p14:xfrm>
          </p:contentPart>
        </mc:Choice>
        <mc:Fallback xmlns="">
          <p:pic>
            <p:nvPicPr>
              <p:cNvPr id="116" name="Ink 115">
                <a:extLst>
                  <a:ext uri="{FF2B5EF4-FFF2-40B4-BE49-F238E27FC236}">
                    <a16:creationId xmlns:a16="http://schemas.microsoft.com/office/drawing/2014/main" id="{25569530-E35F-394A-9822-3106D5F362E3}"/>
                  </a:ext>
                </a:extLst>
              </p:cNvPr>
              <p:cNvPicPr/>
              <p:nvPr/>
            </p:nvPicPr>
            <p:blipFill>
              <a:blip r:embed="rId166"/>
              <a:stretch>
                <a:fillRect/>
              </a:stretch>
            </p:blipFill>
            <p:spPr>
              <a:xfrm>
                <a:off x="6571686" y="3393954"/>
                <a:ext cx="164880" cy="475200"/>
              </a:xfrm>
              <a:prstGeom prst="rect">
                <a:avLst/>
              </a:prstGeom>
            </p:spPr>
          </p:pic>
        </mc:Fallback>
      </mc:AlternateContent>
      <p:grpSp>
        <p:nvGrpSpPr>
          <p:cNvPr id="119" name="Group 118">
            <a:extLst>
              <a:ext uri="{FF2B5EF4-FFF2-40B4-BE49-F238E27FC236}">
                <a16:creationId xmlns:a16="http://schemas.microsoft.com/office/drawing/2014/main" id="{03A353E2-C59F-3D48-AD0A-D18CEF87C03F}"/>
              </a:ext>
            </a:extLst>
          </p:cNvPr>
          <p:cNvGrpSpPr/>
          <p:nvPr/>
        </p:nvGrpSpPr>
        <p:grpSpPr>
          <a:xfrm>
            <a:off x="5598606" y="3464874"/>
            <a:ext cx="390240" cy="329760"/>
            <a:chOff x="5598606" y="3464874"/>
            <a:chExt cx="390240" cy="329760"/>
          </a:xfrm>
        </p:grpSpPr>
        <mc:AlternateContent xmlns:mc="http://schemas.openxmlformats.org/markup-compatibility/2006" xmlns:p14="http://schemas.microsoft.com/office/powerpoint/2010/main">
          <mc:Choice Requires="p14">
            <p:contentPart p14:bwMode="auto" r:id="rId167">
              <p14:nvContentPartPr>
                <p14:cNvPr id="117" name="Ink 116">
                  <a:extLst>
                    <a:ext uri="{FF2B5EF4-FFF2-40B4-BE49-F238E27FC236}">
                      <a16:creationId xmlns:a16="http://schemas.microsoft.com/office/drawing/2014/main" id="{252752C4-FAB2-BF49-B1BF-44E4FCABC7FA}"/>
                    </a:ext>
                  </a:extLst>
                </p14:cNvPr>
                <p14:cNvContentPartPr/>
                <p14:nvPr/>
              </p14:nvContentPartPr>
              <p14:xfrm>
                <a:off x="5598606" y="3464874"/>
                <a:ext cx="47160" cy="329760"/>
              </p14:xfrm>
            </p:contentPart>
          </mc:Choice>
          <mc:Fallback xmlns="">
            <p:pic>
              <p:nvPicPr>
                <p:cNvPr id="117" name="Ink 116">
                  <a:extLst>
                    <a:ext uri="{FF2B5EF4-FFF2-40B4-BE49-F238E27FC236}">
                      <a16:creationId xmlns:a16="http://schemas.microsoft.com/office/drawing/2014/main" id="{252752C4-FAB2-BF49-B1BF-44E4FCABC7FA}"/>
                    </a:ext>
                  </a:extLst>
                </p:cNvPr>
                <p:cNvPicPr/>
                <p:nvPr/>
              </p:nvPicPr>
              <p:blipFill>
                <a:blip r:embed="rId168"/>
                <a:stretch>
                  <a:fillRect/>
                </a:stretch>
              </p:blipFill>
              <p:spPr>
                <a:xfrm>
                  <a:off x="5583126" y="3449377"/>
                  <a:ext cx="77760" cy="360393"/>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18" name="Ink 117">
                  <a:extLst>
                    <a:ext uri="{FF2B5EF4-FFF2-40B4-BE49-F238E27FC236}">
                      <a16:creationId xmlns:a16="http://schemas.microsoft.com/office/drawing/2014/main" id="{1EF194C1-F5A7-4C4F-861D-4343F3557C72}"/>
                    </a:ext>
                  </a:extLst>
                </p14:cNvPr>
                <p14:cNvContentPartPr/>
                <p14:nvPr/>
              </p14:nvContentPartPr>
              <p14:xfrm>
                <a:off x="5775006" y="3609234"/>
                <a:ext cx="213840" cy="20160"/>
              </p14:xfrm>
            </p:contentPart>
          </mc:Choice>
          <mc:Fallback xmlns="">
            <p:pic>
              <p:nvPicPr>
                <p:cNvPr id="118" name="Ink 117">
                  <a:extLst>
                    <a:ext uri="{FF2B5EF4-FFF2-40B4-BE49-F238E27FC236}">
                      <a16:creationId xmlns:a16="http://schemas.microsoft.com/office/drawing/2014/main" id="{1EF194C1-F5A7-4C4F-861D-4343F3557C72}"/>
                    </a:ext>
                  </a:extLst>
                </p:cNvPr>
                <p:cNvPicPr/>
                <p:nvPr/>
              </p:nvPicPr>
              <p:blipFill>
                <a:blip r:embed="rId170"/>
                <a:stretch>
                  <a:fillRect/>
                </a:stretch>
              </p:blipFill>
              <p:spPr>
                <a:xfrm>
                  <a:off x="5759526" y="3593473"/>
                  <a:ext cx="244440" cy="51316"/>
                </a:xfrm>
                <a:prstGeom prst="rect">
                  <a:avLst/>
                </a:prstGeom>
              </p:spPr>
            </p:pic>
          </mc:Fallback>
        </mc:AlternateContent>
      </p:grpSp>
      <p:grpSp>
        <p:nvGrpSpPr>
          <p:cNvPr id="132" name="Group 131">
            <a:extLst>
              <a:ext uri="{FF2B5EF4-FFF2-40B4-BE49-F238E27FC236}">
                <a16:creationId xmlns:a16="http://schemas.microsoft.com/office/drawing/2014/main" id="{E6AC31F8-0047-824C-9122-2E70FBC5E6F8}"/>
              </a:ext>
            </a:extLst>
          </p:cNvPr>
          <p:cNvGrpSpPr/>
          <p:nvPr/>
        </p:nvGrpSpPr>
        <p:grpSpPr>
          <a:xfrm>
            <a:off x="5967606" y="5180634"/>
            <a:ext cx="1461600" cy="352800"/>
            <a:chOff x="5967606" y="5180634"/>
            <a:chExt cx="1461600" cy="352800"/>
          </a:xfrm>
        </p:grpSpPr>
        <mc:AlternateContent xmlns:mc="http://schemas.openxmlformats.org/markup-compatibility/2006" xmlns:p14="http://schemas.microsoft.com/office/powerpoint/2010/main">
          <mc:Choice Requires="p14">
            <p:contentPart p14:bwMode="auto" r:id="rId171">
              <p14:nvContentPartPr>
                <p14:cNvPr id="126" name="Ink 125">
                  <a:extLst>
                    <a:ext uri="{FF2B5EF4-FFF2-40B4-BE49-F238E27FC236}">
                      <a16:creationId xmlns:a16="http://schemas.microsoft.com/office/drawing/2014/main" id="{084997CF-F25C-8547-9949-92087B73AAA4}"/>
                    </a:ext>
                  </a:extLst>
                </p14:cNvPr>
                <p14:cNvContentPartPr/>
                <p14:nvPr/>
              </p14:nvContentPartPr>
              <p14:xfrm>
                <a:off x="5967606" y="5232474"/>
                <a:ext cx="287640" cy="91080"/>
              </p14:xfrm>
            </p:contentPart>
          </mc:Choice>
          <mc:Fallback xmlns="">
            <p:pic>
              <p:nvPicPr>
                <p:cNvPr id="126" name="Ink 125">
                  <a:extLst>
                    <a:ext uri="{FF2B5EF4-FFF2-40B4-BE49-F238E27FC236}">
                      <a16:creationId xmlns:a16="http://schemas.microsoft.com/office/drawing/2014/main" id="{084997CF-F25C-8547-9949-92087B73AAA4}"/>
                    </a:ext>
                  </a:extLst>
                </p:cNvPr>
                <p:cNvPicPr/>
                <p:nvPr/>
              </p:nvPicPr>
              <p:blipFill>
                <a:blip r:embed="rId172"/>
                <a:stretch>
                  <a:fillRect/>
                </a:stretch>
              </p:blipFill>
              <p:spPr>
                <a:xfrm>
                  <a:off x="5952126" y="5216933"/>
                  <a:ext cx="318240" cy="121801"/>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27" name="Ink 126">
                  <a:extLst>
                    <a:ext uri="{FF2B5EF4-FFF2-40B4-BE49-F238E27FC236}">
                      <a16:creationId xmlns:a16="http://schemas.microsoft.com/office/drawing/2014/main" id="{FC4C379A-9B67-D248-94EB-BDE9A7BFDAAF}"/>
                    </a:ext>
                  </a:extLst>
                </p14:cNvPr>
                <p14:cNvContentPartPr/>
                <p14:nvPr/>
              </p14:nvContentPartPr>
              <p14:xfrm>
                <a:off x="6126006" y="5404914"/>
                <a:ext cx="254520" cy="81720"/>
              </p14:xfrm>
            </p:contentPart>
          </mc:Choice>
          <mc:Fallback xmlns="">
            <p:pic>
              <p:nvPicPr>
                <p:cNvPr id="127" name="Ink 126">
                  <a:extLst>
                    <a:ext uri="{FF2B5EF4-FFF2-40B4-BE49-F238E27FC236}">
                      <a16:creationId xmlns:a16="http://schemas.microsoft.com/office/drawing/2014/main" id="{FC4C379A-9B67-D248-94EB-BDE9A7BFDAAF}"/>
                    </a:ext>
                  </a:extLst>
                </p:cNvPr>
                <p:cNvPicPr/>
                <p:nvPr/>
              </p:nvPicPr>
              <p:blipFill>
                <a:blip r:embed="rId174"/>
                <a:stretch>
                  <a:fillRect/>
                </a:stretch>
              </p:blipFill>
              <p:spPr>
                <a:xfrm>
                  <a:off x="6110526" y="5389434"/>
                  <a:ext cx="28512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28" name="Ink 127">
                  <a:extLst>
                    <a:ext uri="{FF2B5EF4-FFF2-40B4-BE49-F238E27FC236}">
                      <a16:creationId xmlns:a16="http://schemas.microsoft.com/office/drawing/2014/main" id="{2BFCCD34-7D0A-7343-B5F6-CA055E69DA78}"/>
                    </a:ext>
                  </a:extLst>
                </p14:cNvPr>
                <p14:cNvContentPartPr/>
                <p14:nvPr/>
              </p14:nvContentPartPr>
              <p14:xfrm>
                <a:off x="6619566" y="5180634"/>
                <a:ext cx="198360" cy="352800"/>
              </p14:xfrm>
            </p:contentPart>
          </mc:Choice>
          <mc:Fallback xmlns="">
            <p:pic>
              <p:nvPicPr>
                <p:cNvPr id="128" name="Ink 127">
                  <a:extLst>
                    <a:ext uri="{FF2B5EF4-FFF2-40B4-BE49-F238E27FC236}">
                      <a16:creationId xmlns:a16="http://schemas.microsoft.com/office/drawing/2014/main" id="{2BFCCD34-7D0A-7343-B5F6-CA055E69DA78}"/>
                    </a:ext>
                  </a:extLst>
                </p:cNvPr>
                <p:cNvPicPr/>
                <p:nvPr/>
              </p:nvPicPr>
              <p:blipFill>
                <a:blip r:embed="rId176"/>
                <a:stretch>
                  <a:fillRect/>
                </a:stretch>
              </p:blipFill>
              <p:spPr>
                <a:xfrm>
                  <a:off x="6604086" y="5165154"/>
                  <a:ext cx="22896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9" name="Ink 128">
                  <a:extLst>
                    <a:ext uri="{FF2B5EF4-FFF2-40B4-BE49-F238E27FC236}">
                      <a16:creationId xmlns:a16="http://schemas.microsoft.com/office/drawing/2014/main" id="{48A72FF6-AAD4-2349-A176-7FE397B6744E}"/>
                    </a:ext>
                  </a:extLst>
                </p14:cNvPr>
                <p14:cNvContentPartPr/>
                <p14:nvPr/>
              </p14:nvContentPartPr>
              <p14:xfrm>
                <a:off x="6929526" y="5353074"/>
                <a:ext cx="16920" cy="15120"/>
              </p14:xfrm>
            </p:contentPart>
          </mc:Choice>
          <mc:Fallback xmlns="">
            <p:pic>
              <p:nvPicPr>
                <p:cNvPr id="129" name="Ink 128">
                  <a:extLst>
                    <a:ext uri="{FF2B5EF4-FFF2-40B4-BE49-F238E27FC236}">
                      <a16:creationId xmlns:a16="http://schemas.microsoft.com/office/drawing/2014/main" id="{48A72FF6-AAD4-2349-A176-7FE397B6744E}"/>
                    </a:ext>
                  </a:extLst>
                </p:cNvPr>
                <p:cNvPicPr/>
                <p:nvPr/>
              </p:nvPicPr>
              <p:blipFill>
                <a:blip r:embed="rId178"/>
                <a:stretch>
                  <a:fillRect/>
                </a:stretch>
              </p:blipFill>
              <p:spPr>
                <a:xfrm>
                  <a:off x="6913709" y="5337594"/>
                  <a:ext cx="48185"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30" name="Ink 129">
                  <a:extLst>
                    <a:ext uri="{FF2B5EF4-FFF2-40B4-BE49-F238E27FC236}">
                      <a16:creationId xmlns:a16="http://schemas.microsoft.com/office/drawing/2014/main" id="{1D52F299-1236-9C43-A72E-930B11B72223}"/>
                    </a:ext>
                  </a:extLst>
                </p14:cNvPr>
                <p14:cNvContentPartPr/>
                <p14:nvPr/>
              </p14:nvContentPartPr>
              <p14:xfrm>
                <a:off x="7076766" y="5213394"/>
                <a:ext cx="46080" cy="308520"/>
              </p14:xfrm>
            </p:contentPart>
          </mc:Choice>
          <mc:Fallback xmlns="">
            <p:pic>
              <p:nvPicPr>
                <p:cNvPr id="130" name="Ink 129">
                  <a:extLst>
                    <a:ext uri="{FF2B5EF4-FFF2-40B4-BE49-F238E27FC236}">
                      <a16:creationId xmlns:a16="http://schemas.microsoft.com/office/drawing/2014/main" id="{1D52F299-1236-9C43-A72E-930B11B72223}"/>
                    </a:ext>
                  </a:extLst>
                </p:cNvPr>
                <p:cNvPicPr/>
                <p:nvPr/>
              </p:nvPicPr>
              <p:blipFill>
                <a:blip r:embed="rId180"/>
                <a:stretch>
                  <a:fillRect/>
                </a:stretch>
              </p:blipFill>
              <p:spPr>
                <a:xfrm>
                  <a:off x="7061286" y="5197914"/>
                  <a:ext cx="76680"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31" name="Ink 130">
                  <a:extLst>
                    <a:ext uri="{FF2B5EF4-FFF2-40B4-BE49-F238E27FC236}">
                      <a16:creationId xmlns:a16="http://schemas.microsoft.com/office/drawing/2014/main" id="{1B77596B-3288-C942-A2CA-D9996D978275}"/>
                    </a:ext>
                  </a:extLst>
                </p14:cNvPr>
                <p14:cNvContentPartPr/>
                <p14:nvPr/>
              </p14:nvContentPartPr>
              <p14:xfrm>
                <a:off x="7209966" y="5188554"/>
                <a:ext cx="219240" cy="264600"/>
              </p14:xfrm>
            </p:contentPart>
          </mc:Choice>
          <mc:Fallback xmlns="">
            <p:pic>
              <p:nvPicPr>
                <p:cNvPr id="131" name="Ink 130">
                  <a:extLst>
                    <a:ext uri="{FF2B5EF4-FFF2-40B4-BE49-F238E27FC236}">
                      <a16:creationId xmlns:a16="http://schemas.microsoft.com/office/drawing/2014/main" id="{1B77596B-3288-C942-A2CA-D9996D978275}"/>
                    </a:ext>
                  </a:extLst>
                </p:cNvPr>
                <p:cNvPicPr/>
                <p:nvPr/>
              </p:nvPicPr>
              <p:blipFill>
                <a:blip r:embed="rId182"/>
                <a:stretch>
                  <a:fillRect/>
                </a:stretch>
              </p:blipFill>
              <p:spPr>
                <a:xfrm>
                  <a:off x="7194486" y="5173074"/>
                  <a:ext cx="249840" cy="295200"/>
                </a:xfrm>
                <a:prstGeom prst="rect">
                  <a:avLst/>
                </a:prstGeom>
              </p:spPr>
            </p:pic>
          </mc:Fallback>
        </mc:AlternateContent>
      </p:grpSp>
      <p:grpSp>
        <p:nvGrpSpPr>
          <p:cNvPr id="135" name="Group 134">
            <a:extLst>
              <a:ext uri="{FF2B5EF4-FFF2-40B4-BE49-F238E27FC236}">
                <a16:creationId xmlns:a16="http://schemas.microsoft.com/office/drawing/2014/main" id="{4EE601D3-44AC-4F44-8B2E-972FBBFCA44B}"/>
              </a:ext>
            </a:extLst>
          </p:cNvPr>
          <p:cNvGrpSpPr/>
          <p:nvPr/>
        </p:nvGrpSpPr>
        <p:grpSpPr>
          <a:xfrm>
            <a:off x="7458006" y="4805874"/>
            <a:ext cx="194040" cy="353160"/>
            <a:chOff x="7458006" y="4805874"/>
            <a:chExt cx="194040" cy="353160"/>
          </a:xfrm>
        </p:grpSpPr>
        <mc:AlternateContent xmlns:mc="http://schemas.openxmlformats.org/markup-compatibility/2006" xmlns:p14="http://schemas.microsoft.com/office/powerpoint/2010/main">
          <mc:Choice Requires="p14">
            <p:contentPart p14:bwMode="auto" r:id="rId183">
              <p14:nvContentPartPr>
                <p14:cNvPr id="133" name="Ink 132">
                  <a:extLst>
                    <a:ext uri="{FF2B5EF4-FFF2-40B4-BE49-F238E27FC236}">
                      <a16:creationId xmlns:a16="http://schemas.microsoft.com/office/drawing/2014/main" id="{FAD7428E-B98E-1543-9638-7635B82447BC}"/>
                    </a:ext>
                  </a:extLst>
                </p14:cNvPr>
                <p14:cNvContentPartPr/>
                <p14:nvPr/>
              </p14:nvContentPartPr>
              <p14:xfrm>
                <a:off x="7475286" y="4864914"/>
                <a:ext cx="116280" cy="19080"/>
              </p14:xfrm>
            </p:contentPart>
          </mc:Choice>
          <mc:Fallback xmlns="">
            <p:pic>
              <p:nvPicPr>
                <p:cNvPr id="133" name="Ink 132">
                  <a:extLst>
                    <a:ext uri="{FF2B5EF4-FFF2-40B4-BE49-F238E27FC236}">
                      <a16:creationId xmlns:a16="http://schemas.microsoft.com/office/drawing/2014/main" id="{FAD7428E-B98E-1543-9638-7635B82447BC}"/>
                    </a:ext>
                  </a:extLst>
                </p:cNvPr>
                <p:cNvPicPr/>
                <p:nvPr/>
              </p:nvPicPr>
              <p:blipFill>
                <a:blip r:embed="rId184"/>
                <a:stretch>
                  <a:fillRect/>
                </a:stretch>
              </p:blipFill>
              <p:spPr>
                <a:xfrm>
                  <a:off x="7459758" y="4849434"/>
                  <a:ext cx="146975"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34" name="Ink 133">
                  <a:extLst>
                    <a:ext uri="{FF2B5EF4-FFF2-40B4-BE49-F238E27FC236}">
                      <a16:creationId xmlns:a16="http://schemas.microsoft.com/office/drawing/2014/main" id="{B0754D4C-9B1D-A445-A5AB-A7ED6A77E54E}"/>
                    </a:ext>
                  </a:extLst>
                </p14:cNvPr>
                <p14:cNvContentPartPr/>
                <p14:nvPr/>
              </p14:nvContentPartPr>
              <p14:xfrm>
                <a:off x="7458006" y="4805874"/>
                <a:ext cx="194040" cy="353160"/>
              </p14:xfrm>
            </p:contentPart>
          </mc:Choice>
          <mc:Fallback xmlns="">
            <p:pic>
              <p:nvPicPr>
                <p:cNvPr id="134" name="Ink 133">
                  <a:extLst>
                    <a:ext uri="{FF2B5EF4-FFF2-40B4-BE49-F238E27FC236}">
                      <a16:creationId xmlns:a16="http://schemas.microsoft.com/office/drawing/2014/main" id="{B0754D4C-9B1D-A445-A5AB-A7ED6A77E54E}"/>
                    </a:ext>
                  </a:extLst>
                </p:cNvPr>
                <p:cNvPicPr/>
                <p:nvPr/>
              </p:nvPicPr>
              <p:blipFill>
                <a:blip r:embed="rId186"/>
                <a:stretch>
                  <a:fillRect/>
                </a:stretch>
              </p:blipFill>
              <p:spPr>
                <a:xfrm>
                  <a:off x="7442526" y="4790394"/>
                  <a:ext cx="224640" cy="383760"/>
                </a:xfrm>
                <a:prstGeom prst="rect">
                  <a:avLst/>
                </a:prstGeom>
              </p:spPr>
            </p:pic>
          </mc:Fallback>
        </mc:AlternateContent>
      </p:grpSp>
      <p:grpSp>
        <p:nvGrpSpPr>
          <p:cNvPr id="142" name="Group 141">
            <a:extLst>
              <a:ext uri="{FF2B5EF4-FFF2-40B4-BE49-F238E27FC236}">
                <a16:creationId xmlns:a16="http://schemas.microsoft.com/office/drawing/2014/main" id="{802AE555-6F97-BC44-80EC-34C351FF0A2A}"/>
              </a:ext>
            </a:extLst>
          </p:cNvPr>
          <p:cNvGrpSpPr/>
          <p:nvPr/>
        </p:nvGrpSpPr>
        <p:grpSpPr>
          <a:xfrm>
            <a:off x="6198006" y="3344994"/>
            <a:ext cx="418320" cy="692280"/>
            <a:chOff x="6198006" y="3344994"/>
            <a:chExt cx="418320" cy="692280"/>
          </a:xfrm>
        </p:grpSpPr>
        <mc:AlternateContent xmlns:mc="http://schemas.openxmlformats.org/markup-compatibility/2006" xmlns:p14="http://schemas.microsoft.com/office/powerpoint/2010/main">
          <mc:Choice Requires="p14">
            <p:contentPart p14:bwMode="auto" r:id="rId187">
              <p14:nvContentPartPr>
                <p14:cNvPr id="120" name="Ink 119">
                  <a:extLst>
                    <a:ext uri="{FF2B5EF4-FFF2-40B4-BE49-F238E27FC236}">
                      <a16:creationId xmlns:a16="http://schemas.microsoft.com/office/drawing/2014/main" id="{668EF9FA-F00E-614F-9A6B-E7BE155628C6}"/>
                    </a:ext>
                  </a:extLst>
                </p14:cNvPr>
                <p14:cNvContentPartPr/>
                <p14:nvPr/>
              </p14:nvContentPartPr>
              <p14:xfrm>
                <a:off x="6298086" y="3368754"/>
                <a:ext cx="129240" cy="154440"/>
              </p14:xfrm>
            </p:contentPart>
          </mc:Choice>
          <mc:Fallback xmlns="">
            <p:pic>
              <p:nvPicPr>
                <p:cNvPr id="120" name="Ink 119">
                  <a:extLst>
                    <a:ext uri="{FF2B5EF4-FFF2-40B4-BE49-F238E27FC236}">
                      <a16:creationId xmlns:a16="http://schemas.microsoft.com/office/drawing/2014/main" id="{668EF9FA-F00E-614F-9A6B-E7BE155628C6}"/>
                    </a:ext>
                  </a:extLst>
                </p:cNvPr>
                <p:cNvPicPr/>
                <p:nvPr/>
              </p:nvPicPr>
              <p:blipFill>
                <a:blip r:embed="rId188"/>
                <a:stretch>
                  <a:fillRect/>
                </a:stretch>
              </p:blipFill>
              <p:spPr>
                <a:xfrm>
                  <a:off x="6282606" y="3353274"/>
                  <a:ext cx="15984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21" name="Ink 120">
                  <a:extLst>
                    <a:ext uri="{FF2B5EF4-FFF2-40B4-BE49-F238E27FC236}">
                      <a16:creationId xmlns:a16="http://schemas.microsoft.com/office/drawing/2014/main" id="{A6481A55-6704-8040-9A86-75ED091023FE}"/>
                    </a:ext>
                  </a:extLst>
                </p14:cNvPr>
                <p14:cNvContentPartPr/>
                <p14:nvPr/>
              </p14:nvContentPartPr>
              <p14:xfrm>
                <a:off x="6266046" y="3373074"/>
                <a:ext cx="199440" cy="169920"/>
              </p14:xfrm>
            </p:contentPart>
          </mc:Choice>
          <mc:Fallback xmlns="">
            <p:pic>
              <p:nvPicPr>
                <p:cNvPr id="121" name="Ink 120">
                  <a:extLst>
                    <a:ext uri="{FF2B5EF4-FFF2-40B4-BE49-F238E27FC236}">
                      <a16:creationId xmlns:a16="http://schemas.microsoft.com/office/drawing/2014/main" id="{A6481A55-6704-8040-9A86-75ED091023FE}"/>
                    </a:ext>
                  </a:extLst>
                </p:cNvPr>
                <p:cNvPicPr/>
                <p:nvPr/>
              </p:nvPicPr>
              <p:blipFill>
                <a:blip r:embed="rId190"/>
                <a:stretch>
                  <a:fillRect/>
                </a:stretch>
              </p:blipFill>
              <p:spPr>
                <a:xfrm>
                  <a:off x="6250566" y="3357561"/>
                  <a:ext cx="230040" cy="200585"/>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22" name="Ink 121">
                  <a:extLst>
                    <a:ext uri="{FF2B5EF4-FFF2-40B4-BE49-F238E27FC236}">
                      <a16:creationId xmlns:a16="http://schemas.microsoft.com/office/drawing/2014/main" id="{F0F3F3B2-3B4D-5F45-A5DC-B6DB92A23E8A}"/>
                    </a:ext>
                  </a:extLst>
                </p14:cNvPr>
                <p14:cNvContentPartPr/>
                <p14:nvPr/>
              </p14:nvContentPartPr>
              <p14:xfrm>
                <a:off x="6290886" y="3648114"/>
                <a:ext cx="263520" cy="25560"/>
              </p14:xfrm>
            </p:contentPart>
          </mc:Choice>
          <mc:Fallback xmlns="">
            <p:pic>
              <p:nvPicPr>
                <p:cNvPr id="122" name="Ink 121">
                  <a:extLst>
                    <a:ext uri="{FF2B5EF4-FFF2-40B4-BE49-F238E27FC236}">
                      <a16:creationId xmlns:a16="http://schemas.microsoft.com/office/drawing/2014/main" id="{F0F3F3B2-3B4D-5F45-A5DC-B6DB92A23E8A}"/>
                    </a:ext>
                  </a:extLst>
                </p:cNvPr>
                <p:cNvPicPr/>
                <p:nvPr/>
              </p:nvPicPr>
              <p:blipFill>
                <a:blip r:embed="rId192"/>
                <a:stretch>
                  <a:fillRect/>
                </a:stretch>
              </p:blipFill>
              <p:spPr>
                <a:xfrm>
                  <a:off x="6275406" y="3632634"/>
                  <a:ext cx="29412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23" name="Ink 122">
                  <a:extLst>
                    <a:ext uri="{FF2B5EF4-FFF2-40B4-BE49-F238E27FC236}">
                      <a16:creationId xmlns:a16="http://schemas.microsoft.com/office/drawing/2014/main" id="{07B61EB3-2D74-8C47-9A60-ABF3A811B533}"/>
                    </a:ext>
                  </a:extLst>
                </p14:cNvPr>
                <p14:cNvContentPartPr/>
                <p14:nvPr/>
              </p14:nvContentPartPr>
              <p14:xfrm>
                <a:off x="6352446" y="3817674"/>
                <a:ext cx="18720" cy="219600"/>
              </p14:xfrm>
            </p:contentPart>
          </mc:Choice>
          <mc:Fallback xmlns="">
            <p:pic>
              <p:nvPicPr>
                <p:cNvPr id="123" name="Ink 122">
                  <a:extLst>
                    <a:ext uri="{FF2B5EF4-FFF2-40B4-BE49-F238E27FC236}">
                      <a16:creationId xmlns:a16="http://schemas.microsoft.com/office/drawing/2014/main" id="{07B61EB3-2D74-8C47-9A60-ABF3A811B533}"/>
                    </a:ext>
                  </a:extLst>
                </p:cNvPr>
                <p:cNvPicPr/>
                <p:nvPr/>
              </p:nvPicPr>
              <p:blipFill>
                <a:blip r:embed="rId194"/>
                <a:stretch>
                  <a:fillRect/>
                </a:stretch>
              </p:blipFill>
              <p:spPr>
                <a:xfrm>
                  <a:off x="6336966" y="3802194"/>
                  <a:ext cx="4932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24" name="Ink 123">
                  <a:extLst>
                    <a:ext uri="{FF2B5EF4-FFF2-40B4-BE49-F238E27FC236}">
                      <a16:creationId xmlns:a16="http://schemas.microsoft.com/office/drawing/2014/main" id="{CEC6DDCF-61F6-C744-B48E-30A4424F1910}"/>
                    </a:ext>
                  </a:extLst>
                </p14:cNvPr>
                <p14:cNvContentPartPr/>
                <p14:nvPr/>
              </p14:nvContentPartPr>
              <p14:xfrm>
                <a:off x="6368646" y="3753594"/>
                <a:ext cx="201240" cy="172800"/>
              </p14:xfrm>
            </p:contentPart>
          </mc:Choice>
          <mc:Fallback xmlns="">
            <p:pic>
              <p:nvPicPr>
                <p:cNvPr id="124" name="Ink 123">
                  <a:extLst>
                    <a:ext uri="{FF2B5EF4-FFF2-40B4-BE49-F238E27FC236}">
                      <a16:creationId xmlns:a16="http://schemas.microsoft.com/office/drawing/2014/main" id="{CEC6DDCF-61F6-C744-B48E-30A4424F1910}"/>
                    </a:ext>
                  </a:extLst>
                </p:cNvPr>
                <p:cNvPicPr/>
                <p:nvPr/>
              </p:nvPicPr>
              <p:blipFill>
                <a:blip r:embed="rId196"/>
                <a:stretch>
                  <a:fillRect/>
                </a:stretch>
              </p:blipFill>
              <p:spPr>
                <a:xfrm>
                  <a:off x="6353166" y="3738114"/>
                  <a:ext cx="23184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36" name="Ink 135">
                  <a:extLst>
                    <a:ext uri="{FF2B5EF4-FFF2-40B4-BE49-F238E27FC236}">
                      <a16:creationId xmlns:a16="http://schemas.microsoft.com/office/drawing/2014/main" id="{0B870A01-ADE5-9540-B309-43F3E9CD984A}"/>
                    </a:ext>
                  </a:extLst>
                </p14:cNvPr>
                <p14:cNvContentPartPr/>
                <p14:nvPr/>
              </p14:nvContentPartPr>
              <p14:xfrm>
                <a:off x="6450366" y="3476034"/>
                <a:ext cx="14760" cy="5400"/>
              </p14:xfrm>
            </p:contentPart>
          </mc:Choice>
          <mc:Fallback xmlns="">
            <p:pic>
              <p:nvPicPr>
                <p:cNvPr id="136" name="Ink 135">
                  <a:extLst>
                    <a:ext uri="{FF2B5EF4-FFF2-40B4-BE49-F238E27FC236}">
                      <a16:creationId xmlns:a16="http://schemas.microsoft.com/office/drawing/2014/main" id="{0B870A01-ADE5-9540-B309-43F3E9CD984A}"/>
                    </a:ext>
                  </a:extLst>
                </p:cNvPr>
                <p:cNvPicPr/>
                <p:nvPr/>
              </p:nvPicPr>
              <p:blipFill>
                <a:blip r:embed="rId198"/>
                <a:stretch>
                  <a:fillRect/>
                </a:stretch>
              </p:blipFill>
              <p:spPr>
                <a:xfrm>
                  <a:off x="6434886" y="3460554"/>
                  <a:ext cx="453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37" name="Ink 136">
                  <a:extLst>
                    <a:ext uri="{FF2B5EF4-FFF2-40B4-BE49-F238E27FC236}">
                      <a16:creationId xmlns:a16="http://schemas.microsoft.com/office/drawing/2014/main" id="{D2EF3FFF-D678-C34E-8195-DEBED85D4163}"/>
                    </a:ext>
                  </a:extLst>
                </p14:cNvPr>
                <p14:cNvContentPartPr/>
                <p14:nvPr/>
              </p14:nvContentPartPr>
              <p14:xfrm>
                <a:off x="6449286" y="3476034"/>
                <a:ext cx="50400" cy="3240"/>
              </p14:xfrm>
            </p:contentPart>
          </mc:Choice>
          <mc:Fallback xmlns="">
            <p:pic>
              <p:nvPicPr>
                <p:cNvPr id="137" name="Ink 136">
                  <a:extLst>
                    <a:ext uri="{FF2B5EF4-FFF2-40B4-BE49-F238E27FC236}">
                      <a16:creationId xmlns:a16="http://schemas.microsoft.com/office/drawing/2014/main" id="{D2EF3FFF-D678-C34E-8195-DEBED85D4163}"/>
                    </a:ext>
                  </a:extLst>
                </p:cNvPr>
                <p:cNvPicPr/>
                <p:nvPr/>
              </p:nvPicPr>
              <p:blipFill>
                <a:blip r:embed="rId200"/>
                <a:stretch>
                  <a:fillRect/>
                </a:stretch>
              </p:blipFill>
              <p:spPr>
                <a:xfrm>
                  <a:off x="6433806" y="3460554"/>
                  <a:ext cx="8100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38" name="Ink 137">
                  <a:extLst>
                    <a:ext uri="{FF2B5EF4-FFF2-40B4-BE49-F238E27FC236}">
                      <a16:creationId xmlns:a16="http://schemas.microsoft.com/office/drawing/2014/main" id="{5A749212-AD38-3143-A01A-D362C9536866}"/>
                    </a:ext>
                  </a:extLst>
                </p14:cNvPr>
                <p14:cNvContentPartPr/>
                <p14:nvPr/>
              </p14:nvContentPartPr>
              <p14:xfrm>
                <a:off x="6555846" y="3437874"/>
                <a:ext cx="5400" cy="107280"/>
              </p14:xfrm>
            </p:contentPart>
          </mc:Choice>
          <mc:Fallback xmlns="">
            <p:pic>
              <p:nvPicPr>
                <p:cNvPr id="138" name="Ink 137">
                  <a:extLst>
                    <a:ext uri="{FF2B5EF4-FFF2-40B4-BE49-F238E27FC236}">
                      <a16:creationId xmlns:a16="http://schemas.microsoft.com/office/drawing/2014/main" id="{5A749212-AD38-3143-A01A-D362C9536866}"/>
                    </a:ext>
                  </a:extLst>
                </p:cNvPr>
                <p:cNvPicPr/>
                <p:nvPr/>
              </p:nvPicPr>
              <p:blipFill>
                <a:blip r:embed="rId202"/>
                <a:stretch>
                  <a:fillRect/>
                </a:stretch>
              </p:blipFill>
              <p:spPr>
                <a:xfrm>
                  <a:off x="6541333" y="3422394"/>
                  <a:ext cx="34088"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39" name="Ink 138">
                  <a:extLst>
                    <a:ext uri="{FF2B5EF4-FFF2-40B4-BE49-F238E27FC236}">
                      <a16:creationId xmlns:a16="http://schemas.microsoft.com/office/drawing/2014/main" id="{90E9EAB5-5850-4745-86ED-463021B6DB35}"/>
                    </a:ext>
                  </a:extLst>
                </p14:cNvPr>
                <p14:cNvContentPartPr/>
                <p14:nvPr/>
              </p14:nvContentPartPr>
              <p14:xfrm>
                <a:off x="6198006" y="3344994"/>
                <a:ext cx="158400" cy="245520"/>
              </p14:xfrm>
            </p:contentPart>
          </mc:Choice>
          <mc:Fallback xmlns="">
            <p:pic>
              <p:nvPicPr>
                <p:cNvPr id="139" name="Ink 138">
                  <a:extLst>
                    <a:ext uri="{FF2B5EF4-FFF2-40B4-BE49-F238E27FC236}">
                      <a16:creationId xmlns:a16="http://schemas.microsoft.com/office/drawing/2014/main" id="{90E9EAB5-5850-4745-86ED-463021B6DB35}"/>
                    </a:ext>
                  </a:extLst>
                </p:cNvPr>
                <p:cNvPicPr/>
                <p:nvPr/>
              </p:nvPicPr>
              <p:blipFill>
                <a:blip r:embed="rId204"/>
                <a:stretch>
                  <a:fillRect/>
                </a:stretch>
              </p:blipFill>
              <p:spPr>
                <a:xfrm>
                  <a:off x="6182491" y="3329514"/>
                  <a:ext cx="18907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40" name="Ink 139">
                  <a:extLst>
                    <a:ext uri="{FF2B5EF4-FFF2-40B4-BE49-F238E27FC236}">
                      <a16:creationId xmlns:a16="http://schemas.microsoft.com/office/drawing/2014/main" id="{D529FB0B-12A8-9F46-8565-517968DABA6F}"/>
                    </a:ext>
                  </a:extLst>
                </p14:cNvPr>
                <p14:cNvContentPartPr/>
                <p14:nvPr/>
              </p14:nvContentPartPr>
              <p14:xfrm>
                <a:off x="6504726" y="3380994"/>
                <a:ext cx="14040" cy="19800"/>
              </p14:xfrm>
            </p:contentPart>
          </mc:Choice>
          <mc:Fallback xmlns="">
            <p:pic>
              <p:nvPicPr>
                <p:cNvPr id="140" name="Ink 139">
                  <a:extLst>
                    <a:ext uri="{FF2B5EF4-FFF2-40B4-BE49-F238E27FC236}">
                      <a16:creationId xmlns:a16="http://schemas.microsoft.com/office/drawing/2014/main" id="{D529FB0B-12A8-9F46-8565-517968DABA6F}"/>
                    </a:ext>
                  </a:extLst>
                </p:cNvPr>
                <p:cNvPicPr/>
                <p:nvPr/>
              </p:nvPicPr>
              <p:blipFill>
                <a:blip r:embed="rId206"/>
                <a:stretch>
                  <a:fillRect/>
                </a:stretch>
              </p:blipFill>
              <p:spPr>
                <a:xfrm>
                  <a:off x="6489246" y="3365514"/>
                  <a:ext cx="4464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41" name="Ink 140">
                  <a:extLst>
                    <a:ext uri="{FF2B5EF4-FFF2-40B4-BE49-F238E27FC236}">
                      <a16:creationId xmlns:a16="http://schemas.microsoft.com/office/drawing/2014/main" id="{3E30D255-8EF3-E54C-81AB-621FA08F3113}"/>
                    </a:ext>
                  </a:extLst>
                </p14:cNvPr>
                <p14:cNvContentPartPr/>
                <p14:nvPr/>
              </p14:nvContentPartPr>
              <p14:xfrm>
                <a:off x="6496806" y="3368754"/>
                <a:ext cx="119520" cy="209880"/>
              </p14:xfrm>
            </p:contentPart>
          </mc:Choice>
          <mc:Fallback xmlns="">
            <p:pic>
              <p:nvPicPr>
                <p:cNvPr id="141" name="Ink 140">
                  <a:extLst>
                    <a:ext uri="{FF2B5EF4-FFF2-40B4-BE49-F238E27FC236}">
                      <a16:creationId xmlns:a16="http://schemas.microsoft.com/office/drawing/2014/main" id="{3E30D255-8EF3-E54C-81AB-621FA08F3113}"/>
                    </a:ext>
                  </a:extLst>
                </p:cNvPr>
                <p:cNvPicPr/>
                <p:nvPr/>
              </p:nvPicPr>
              <p:blipFill>
                <a:blip r:embed="rId208"/>
                <a:stretch>
                  <a:fillRect/>
                </a:stretch>
              </p:blipFill>
              <p:spPr>
                <a:xfrm>
                  <a:off x="6481326" y="3353274"/>
                  <a:ext cx="150120" cy="240480"/>
                </a:xfrm>
                <a:prstGeom prst="rect">
                  <a:avLst/>
                </a:prstGeom>
              </p:spPr>
            </p:pic>
          </mc:Fallback>
        </mc:AlternateContent>
      </p:grpSp>
      <p:grpSp>
        <p:nvGrpSpPr>
          <p:cNvPr id="145" name="Group 144">
            <a:extLst>
              <a:ext uri="{FF2B5EF4-FFF2-40B4-BE49-F238E27FC236}">
                <a16:creationId xmlns:a16="http://schemas.microsoft.com/office/drawing/2014/main" id="{FC4E05E9-FD22-0C4D-A951-47757CDD9ADF}"/>
              </a:ext>
            </a:extLst>
          </p:cNvPr>
          <p:cNvGrpSpPr/>
          <p:nvPr/>
        </p:nvGrpSpPr>
        <p:grpSpPr>
          <a:xfrm>
            <a:off x="850206" y="5807034"/>
            <a:ext cx="280080" cy="399600"/>
            <a:chOff x="850206" y="5807034"/>
            <a:chExt cx="280080" cy="399600"/>
          </a:xfrm>
        </p:grpSpPr>
        <mc:AlternateContent xmlns:mc="http://schemas.openxmlformats.org/markup-compatibility/2006" xmlns:p14="http://schemas.microsoft.com/office/powerpoint/2010/main">
          <mc:Choice Requires="p14">
            <p:contentPart p14:bwMode="auto" r:id="rId209">
              <p14:nvContentPartPr>
                <p14:cNvPr id="143" name="Ink 142">
                  <a:extLst>
                    <a:ext uri="{FF2B5EF4-FFF2-40B4-BE49-F238E27FC236}">
                      <a16:creationId xmlns:a16="http://schemas.microsoft.com/office/drawing/2014/main" id="{C37E0D19-808D-394F-AC1D-B956784B50CD}"/>
                    </a:ext>
                  </a:extLst>
                </p14:cNvPr>
                <p14:cNvContentPartPr/>
                <p14:nvPr/>
              </p14:nvContentPartPr>
              <p14:xfrm>
                <a:off x="885486" y="5807034"/>
                <a:ext cx="207360" cy="399600"/>
              </p14:xfrm>
            </p:contentPart>
          </mc:Choice>
          <mc:Fallback xmlns="">
            <p:pic>
              <p:nvPicPr>
                <p:cNvPr id="143" name="Ink 142">
                  <a:extLst>
                    <a:ext uri="{FF2B5EF4-FFF2-40B4-BE49-F238E27FC236}">
                      <a16:creationId xmlns:a16="http://schemas.microsoft.com/office/drawing/2014/main" id="{C37E0D19-808D-394F-AC1D-B956784B50CD}"/>
                    </a:ext>
                  </a:extLst>
                </p:cNvPr>
                <p:cNvPicPr/>
                <p:nvPr/>
              </p:nvPicPr>
              <p:blipFill>
                <a:blip r:embed="rId210"/>
                <a:stretch>
                  <a:fillRect/>
                </a:stretch>
              </p:blipFill>
              <p:spPr>
                <a:xfrm>
                  <a:off x="869979" y="5791540"/>
                  <a:ext cx="238013" cy="430228"/>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44" name="Ink 143">
                  <a:extLst>
                    <a:ext uri="{FF2B5EF4-FFF2-40B4-BE49-F238E27FC236}">
                      <a16:creationId xmlns:a16="http://schemas.microsoft.com/office/drawing/2014/main" id="{FDE977C8-5FB9-D440-BCA0-E34F77A1D8E1}"/>
                    </a:ext>
                  </a:extLst>
                </p14:cNvPr>
                <p14:cNvContentPartPr/>
                <p14:nvPr/>
              </p14:nvContentPartPr>
              <p14:xfrm>
                <a:off x="850206" y="5839074"/>
                <a:ext cx="280080" cy="278640"/>
              </p14:xfrm>
            </p:contentPart>
          </mc:Choice>
          <mc:Fallback xmlns="">
            <p:pic>
              <p:nvPicPr>
                <p:cNvPr id="144" name="Ink 143">
                  <a:extLst>
                    <a:ext uri="{FF2B5EF4-FFF2-40B4-BE49-F238E27FC236}">
                      <a16:creationId xmlns:a16="http://schemas.microsoft.com/office/drawing/2014/main" id="{FDE977C8-5FB9-D440-BCA0-E34F77A1D8E1}"/>
                    </a:ext>
                  </a:extLst>
                </p:cNvPr>
                <p:cNvPicPr/>
                <p:nvPr/>
              </p:nvPicPr>
              <p:blipFill>
                <a:blip r:embed="rId212"/>
                <a:stretch>
                  <a:fillRect/>
                </a:stretch>
              </p:blipFill>
              <p:spPr>
                <a:xfrm>
                  <a:off x="834726" y="5823594"/>
                  <a:ext cx="310680" cy="309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3">
            <p14:nvContentPartPr>
              <p14:cNvPr id="146" name="Ink 145">
                <a:extLst>
                  <a:ext uri="{FF2B5EF4-FFF2-40B4-BE49-F238E27FC236}">
                    <a16:creationId xmlns:a16="http://schemas.microsoft.com/office/drawing/2014/main" id="{9F7C55CC-D9A9-DF4A-AF8C-55CB7FA81849}"/>
                  </a:ext>
                </a:extLst>
              </p14:cNvPr>
              <p14:cNvContentPartPr/>
              <p14:nvPr/>
            </p14:nvContentPartPr>
            <p14:xfrm>
              <a:off x="1115526" y="5405994"/>
              <a:ext cx="69120" cy="188280"/>
            </p14:xfrm>
          </p:contentPart>
        </mc:Choice>
        <mc:Fallback xmlns="">
          <p:pic>
            <p:nvPicPr>
              <p:cNvPr id="146" name="Ink 145">
                <a:extLst>
                  <a:ext uri="{FF2B5EF4-FFF2-40B4-BE49-F238E27FC236}">
                    <a16:creationId xmlns:a16="http://schemas.microsoft.com/office/drawing/2014/main" id="{9F7C55CC-D9A9-DF4A-AF8C-55CB7FA81849}"/>
                  </a:ext>
                </a:extLst>
              </p:cNvPr>
              <p:cNvPicPr/>
              <p:nvPr/>
            </p:nvPicPr>
            <p:blipFill>
              <a:blip r:embed="rId214"/>
              <a:stretch>
                <a:fillRect/>
              </a:stretch>
            </p:blipFill>
            <p:spPr>
              <a:xfrm>
                <a:off x="1100046" y="5390514"/>
                <a:ext cx="99720" cy="218880"/>
              </a:xfrm>
              <a:prstGeom prst="rect">
                <a:avLst/>
              </a:prstGeom>
            </p:spPr>
          </p:pic>
        </mc:Fallback>
      </mc:AlternateContent>
      <p:grpSp>
        <p:nvGrpSpPr>
          <p:cNvPr id="149" name="Group 148">
            <a:extLst>
              <a:ext uri="{FF2B5EF4-FFF2-40B4-BE49-F238E27FC236}">
                <a16:creationId xmlns:a16="http://schemas.microsoft.com/office/drawing/2014/main" id="{0240AC03-4F5C-AB4B-AB43-E8164CA1BAE7}"/>
              </a:ext>
            </a:extLst>
          </p:cNvPr>
          <p:cNvGrpSpPr/>
          <p:nvPr/>
        </p:nvGrpSpPr>
        <p:grpSpPr>
          <a:xfrm>
            <a:off x="1347366" y="5887314"/>
            <a:ext cx="282960" cy="132840"/>
            <a:chOff x="1347366" y="5887314"/>
            <a:chExt cx="282960" cy="132840"/>
          </a:xfrm>
        </p:grpSpPr>
        <mc:AlternateContent xmlns:mc="http://schemas.openxmlformats.org/markup-compatibility/2006" xmlns:p14="http://schemas.microsoft.com/office/powerpoint/2010/main">
          <mc:Choice Requires="p14">
            <p:contentPart p14:bwMode="auto" r:id="rId215">
              <p14:nvContentPartPr>
                <p14:cNvPr id="147" name="Ink 146">
                  <a:extLst>
                    <a:ext uri="{FF2B5EF4-FFF2-40B4-BE49-F238E27FC236}">
                      <a16:creationId xmlns:a16="http://schemas.microsoft.com/office/drawing/2014/main" id="{BE370AF4-BB4E-E746-AD29-D070DBD61EE7}"/>
                    </a:ext>
                  </a:extLst>
                </p14:cNvPr>
                <p14:cNvContentPartPr/>
                <p14:nvPr/>
              </p14:nvContentPartPr>
              <p14:xfrm>
                <a:off x="1347366" y="5887314"/>
                <a:ext cx="181080" cy="58320"/>
              </p14:xfrm>
            </p:contentPart>
          </mc:Choice>
          <mc:Fallback xmlns="">
            <p:pic>
              <p:nvPicPr>
                <p:cNvPr id="147" name="Ink 146">
                  <a:extLst>
                    <a:ext uri="{FF2B5EF4-FFF2-40B4-BE49-F238E27FC236}">
                      <a16:creationId xmlns:a16="http://schemas.microsoft.com/office/drawing/2014/main" id="{BE370AF4-BB4E-E746-AD29-D070DBD61EE7}"/>
                    </a:ext>
                  </a:extLst>
                </p:cNvPr>
                <p:cNvPicPr/>
                <p:nvPr/>
              </p:nvPicPr>
              <p:blipFill>
                <a:blip r:embed="rId216"/>
                <a:stretch>
                  <a:fillRect/>
                </a:stretch>
              </p:blipFill>
              <p:spPr>
                <a:xfrm>
                  <a:off x="1331917" y="5871834"/>
                  <a:ext cx="211619"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48" name="Ink 147">
                  <a:extLst>
                    <a:ext uri="{FF2B5EF4-FFF2-40B4-BE49-F238E27FC236}">
                      <a16:creationId xmlns:a16="http://schemas.microsoft.com/office/drawing/2014/main" id="{9C0E3BD9-0AEA-7F49-9089-00FA569F022E}"/>
                    </a:ext>
                  </a:extLst>
                </p14:cNvPr>
                <p14:cNvContentPartPr/>
                <p14:nvPr/>
              </p14:nvContentPartPr>
              <p14:xfrm>
                <a:off x="1411446" y="6015114"/>
                <a:ext cx="218880" cy="5040"/>
              </p14:xfrm>
            </p:contentPart>
          </mc:Choice>
          <mc:Fallback xmlns="">
            <p:pic>
              <p:nvPicPr>
                <p:cNvPr id="148" name="Ink 147">
                  <a:extLst>
                    <a:ext uri="{FF2B5EF4-FFF2-40B4-BE49-F238E27FC236}">
                      <a16:creationId xmlns:a16="http://schemas.microsoft.com/office/drawing/2014/main" id="{9C0E3BD9-0AEA-7F49-9089-00FA569F022E}"/>
                    </a:ext>
                  </a:extLst>
                </p:cNvPr>
                <p:cNvPicPr/>
                <p:nvPr/>
              </p:nvPicPr>
              <p:blipFill>
                <a:blip r:embed="rId218"/>
                <a:stretch>
                  <a:fillRect/>
                </a:stretch>
              </p:blipFill>
              <p:spPr>
                <a:xfrm>
                  <a:off x="1395940" y="5999634"/>
                  <a:ext cx="249530" cy="35640"/>
                </a:xfrm>
                <a:prstGeom prst="rect">
                  <a:avLst/>
                </a:prstGeom>
              </p:spPr>
            </p:pic>
          </mc:Fallback>
        </mc:AlternateContent>
      </p:grpSp>
      <p:grpSp>
        <p:nvGrpSpPr>
          <p:cNvPr id="160" name="Group 159">
            <a:extLst>
              <a:ext uri="{FF2B5EF4-FFF2-40B4-BE49-F238E27FC236}">
                <a16:creationId xmlns:a16="http://schemas.microsoft.com/office/drawing/2014/main" id="{EE29E323-1A68-9247-BE3D-138FC66C2585}"/>
              </a:ext>
            </a:extLst>
          </p:cNvPr>
          <p:cNvGrpSpPr/>
          <p:nvPr/>
        </p:nvGrpSpPr>
        <p:grpSpPr>
          <a:xfrm>
            <a:off x="1955046" y="5710914"/>
            <a:ext cx="1455120" cy="524520"/>
            <a:chOff x="1955046" y="5710914"/>
            <a:chExt cx="1455120" cy="524520"/>
          </a:xfrm>
        </p:grpSpPr>
        <mc:AlternateContent xmlns:mc="http://schemas.openxmlformats.org/markup-compatibility/2006" xmlns:p14="http://schemas.microsoft.com/office/powerpoint/2010/main">
          <mc:Choice Requires="p14">
            <p:contentPart p14:bwMode="auto" r:id="rId219">
              <p14:nvContentPartPr>
                <p14:cNvPr id="150" name="Ink 149">
                  <a:extLst>
                    <a:ext uri="{FF2B5EF4-FFF2-40B4-BE49-F238E27FC236}">
                      <a16:creationId xmlns:a16="http://schemas.microsoft.com/office/drawing/2014/main" id="{D2D9D9EB-FD87-5648-AA1C-511176BD7F52}"/>
                    </a:ext>
                  </a:extLst>
                </p14:cNvPr>
                <p14:cNvContentPartPr/>
                <p14:nvPr/>
              </p14:nvContentPartPr>
              <p14:xfrm>
                <a:off x="1955046" y="5741514"/>
                <a:ext cx="333000" cy="445680"/>
              </p14:xfrm>
            </p:contentPart>
          </mc:Choice>
          <mc:Fallback xmlns="">
            <p:pic>
              <p:nvPicPr>
                <p:cNvPr id="150" name="Ink 149">
                  <a:extLst>
                    <a:ext uri="{FF2B5EF4-FFF2-40B4-BE49-F238E27FC236}">
                      <a16:creationId xmlns:a16="http://schemas.microsoft.com/office/drawing/2014/main" id="{D2D9D9EB-FD87-5648-AA1C-511176BD7F52}"/>
                    </a:ext>
                  </a:extLst>
                </p:cNvPr>
                <p:cNvPicPr/>
                <p:nvPr/>
              </p:nvPicPr>
              <p:blipFill>
                <a:blip r:embed="rId220"/>
                <a:stretch>
                  <a:fillRect/>
                </a:stretch>
              </p:blipFill>
              <p:spPr>
                <a:xfrm>
                  <a:off x="1939566" y="5726034"/>
                  <a:ext cx="363600" cy="47628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51" name="Ink 150">
                  <a:extLst>
                    <a:ext uri="{FF2B5EF4-FFF2-40B4-BE49-F238E27FC236}">
                      <a16:creationId xmlns:a16="http://schemas.microsoft.com/office/drawing/2014/main" id="{8E86B48D-F025-6B43-8BEA-D4277292D399}"/>
                    </a:ext>
                  </a:extLst>
                </p14:cNvPr>
                <p14:cNvContentPartPr/>
                <p14:nvPr/>
              </p14:nvContentPartPr>
              <p14:xfrm>
                <a:off x="2343126" y="6041754"/>
                <a:ext cx="180720" cy="129240"/>
              </p14:xfrm>
            </p:contentPart>
          </mc:Choice>
          <mc:Fallback xmlns="">
            <p:pic>
              <p:nvPicPr>
                <p:cNvPr id="151" name="Ink 150">
                  <a:extLst>
                    <a:ext uri="{FF2B5EF4-FFF2-40B4-BE49-F238E27FC236}">
                      <a16:creationId xmlns:a16="http://schemas.microsoft.com/office/drawing/2014/main" id="{8E86B48D-F025-6B43-8BEA-D4277292D399}"/>
                    </a:ext>
                  </a:extLst>
                </p:cNvPr>
                <p:cNvPicPr/>
                <p:nvPr/>
              </p:nvPicPr>
              <p:blipFill>
                <a:blip r:embed="rId222"/>
                <a:stretch>
                  <a:fillRect/>
                </a:stretch>
              </p:blipFill>
              <p:spPr>
                <a:xfrm>
                  <a:off x="2327646" y="6026274"/>
                  <a:ext cx="21132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52" name="Ink 151">
                  <a:extLst>
                    <a:ext uri="{FF2B5EF4-FFF2-40B4-BE49-F238E27FC236}">
                      <a16:creationId xmlns:a16="http://schemas.microsoft.com/office/drawing/2014/main" id="{8ABE9CBF-C615-4B4A-BEB2-D547B3DECAC6}"/>
                    </a:ext>
                  </a:extLst>
                </p14:cNvPr>
                <p14:cNvContentPartPr/>
                <p14:nvPr/>
              </p14:nvContentPartPr>
              <p14:xfrm>
                <a:off x="2602326" y="5710914"/>
                <a:ext cx="260280" cy="524520"/>
              </p14:xfrm>
            </p:contentPart>
          </mc:Choice>
          <mc:Fallback xmlns="">
            <p:pic>
              <p:nvPicPr>
                <p:cNvPr id="152" name="Ink 151">
                  <a:extLst>
                    <a:ext uri="{FF2B5EF4-FFF2-40B4-BE49-F238E27FC236}">
                      <a16:creationId xmlns:a16="http://schemas.microsoft.com/office/drawing/2014/main" id="{8ABE9CBF-C615-4B4A-BEB2-D547B3DECAC6}"/>
                    </a:ext>
                  </a:extLst>
                </p:cNvPr>
                <p:cNvPicPr/>
                <p:nvPr/>
              </p:nvPicPr>
              <p:blipFill>
                <a:blip r:embed="rId224"/>
                <a:stretch>
                  <a:fillRect/>
                </a:stretch>
              </p:blipFill>
              <p:spPr>
                <a:xfrm>
                  <a:off x="2586867" y="5695434"/>
                  <a:ext cx="290838" cy="55512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53" name="Ink 152">
                  <a:extLst>
                    <a:ext uri="{FF2B5EF4-FFF2-40B4-BE49-F238E27FC236}">
                      <a16:creationId xmlns:a16="http://schemas.microsoft.com/office/drawing/2014/main" id="{774D8976-403E-C340-836D-0423994EE121}"/>
                    </a:ext>
                  </a:extLst>
                </p14:cNvPr>
                <p14:cNvContentPartPr/>
                <p14:nvPr/>
              </p14:nvContentPartPr>
              <p14:xfrm>
                <a:off x="2871246" y="5951394"/>
                <a:ext cx="81360" cy="219240"/>
              </p14:xfrm>
            </p:contentPart>
          </mc:Choice>
          <mc:Fallback xmlns="">
            <p:pic>
              <p:nvPicPr>
                <p:cNvPr id="153" name="Ink 152">
                  <a:extLst>
                    <a:ext uri="{FF2B5EF4-FFF2-40B4-BE49-F238E27FC236}">
                      <a16:creationId xmlns:a16="http://schemas.microsoft.com/office/drawing/2014/main" id="{774D8976-403E-C340-836D-0423994EE121}"/>
                    </a:ext>
                  </a:extLst>
                </p:cNvPr>
                <p:cNvPicPr/>
                <p:nvPr/>
              </p:nvPicPr>
              <p:blipFill>
                <a:blip r:embed="rId226"/>
                <a:stretch>
                  <a:fillRect/>
                </a:stretch>
              </p:blipFill>
              <p:spPr>
                <a:xfrm>
                  <a:off x="2855766" y="5935939"/>
                  <a:ext cx="111960" cy="24979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54" name="Ink 153">
                  <a:extLst>
                    <a:ext uri="{FF2B5EF4-FFF2-40B4-BE49-F238E27FC236}">
                      <a16:creationId xmlns:a16="http://schemas.microsoft.com/office/drawing/2014/main" id="{BA0FC840-4884-BD43-BDD8-0693674767B5}"/>
                    </a:ext>
                  </a:extLst>
                </p14:cNvPr>
                <p14:cNvContentPartPr/>
                <p14:nvPr/>
              </p14:nvContentPartPr>
              <p14:xfrm>
                <a:off x="3095886" y="5938794"/>
                <a:ext cx="314280" cy="12960"/>
              </p14:xfrm>
            </p:contentPart>
          </mc:Choice>
          <mc:Fallback xmlns="">
            <p:pic>
              <p:nvPicPr>
                <p:cNvPr id="154" name="Ink 153">
                  <a:extLst>
                    <a:ext uri="{FF2B5EF4-FFF2-40B4-BE49-F238E27FC236}">
                      <a16:creationId xmlns:a16="http://schemas.microsoft.com/office/drawing/2014/main" id="{BA0FC840-4884-BD43-BDD8-0693674767B5}"/>
                    </a:ext>
                  </a:extLst>
                </p:cNvPr>
                <p:cNvPicPr/>
                <p:nvPr/>
              </p:nvPicPr>
              <p:blipFill>
                <a:blip r:embed="rId228"/>
                <a:stretch>
                  <a:fillRect/>
                </a:stretch>
              </p:blipFill>
              <p:spPr>
                <a:xfrm>
                  <a:off x="3080406" y="5923314"/>
                  <a:ext cx="344880" cy="43560"/>
                </a:xfrm>
                <a:prstGeom prst="rect">
                  <a:avLst/>
                </a:prstGeom>
              </p:spPr>
            </p:pic>
          </mc:Fallback>
        </mc:AlternateContent>
      </p:grpSp>
      <p:grpSp>
        <p:nvGrpSpPr>
          <p:cNvPr id="164" name="Group 163">
            <a:extLst>
              <a:ext uri="{FF2B5EF4-FFF2-40B4-BE49-F238E27FC236}">
                <a16:creationId xmlns:a16="http://schemas.microsoft.com/office/drawing/2014/main" id="{648FBB92-113C-2B47-B301-2E61DBAF8F74}"/>
              </a:ext>
            </a:extLst>
          </p:cNvPr>
          <p:cNvGrpSpPr/>
          <p:nvPr/>
        </p:nvGrpSpPr>
        <p:grpSpPr>
          <a:xfrm>
            <a:off x="3689526" y="5694714"/>
            <a:ext cx="1185120" cy="756360"/>
            <a:chOff x="3689526" y="5694714"/>
            <a:chExt cx="1185120" cy="756360"/>
          </a:xfrm>
        </p:grpSpPr>
        <mc:AlternateContent xmlns:mc="http://schemas.openxmlformats.org/markup-compatibility/2006" xmlns:p14="http://schemas.microsoft.com/office/powerpoint/2010/main">
          <mc:Choice Requires="p14">
            <p:contentPart p14:bwMode="auto" r:id="rId229">
              <p14:nvContentPartPr>
                <p14:cNvPr id="155" name="Ink 154">
                  <a:extLst>
                    <a:ext uri="{FF2B5EF4-FFF2-40B4-BE49-F238E27FC236}">
                      <a16:creationId xmlns:a16="http://schemas.microsoft.com/office/drawing/2014/main" id="{A6EDA037-8DC8-9141-AD86-563FFA683C4E}"/>
                    </a:ext>
                  </a:extLst>
                </p14:cNvPr>
                <p14:cNvContentPartPr/>
                <p14:nvPr/>
              </p14:nvContentPartPr>
              <p14:xfrm>
                <a:off x="3749646" y="5694714"/>
                <a:ext cx="117000" cy="254880"/>
              </p14:xfrm>
            </p:contentPart>
          </mc:Choice>
          <mc:Fallback xmlns="">
            <p:pic>
              <p:nvPicPr>
                <p:cNvPr id="155" name="Ink 154">
                  <a:extLst>
                    <a:ext uri="{FF2B5EF4-FFF2-40B4-BE49-F238E27FC236}">
                      <a16:creationId xmlns:a16="http://schemas.microsoft.com/office/drawing/2014/main" id="{A6EDA037-8DC8-9141-AD86-563FFA683C4E}"/>
                    </a:ext>
                  </a:extLst>
                </p:cNvPr>
                <p:cNvPicPr/>
                <p:nvPr/>
              </p:nvPicPr>
              <p:blipFill>
                <a:blip r:embed="rId230"/>
                <a:stretch>
                  <a:fillRect/>
                </a:stretch>
              </p:blipFill>
              <p:spPr>
                <a:xfrm>
                  <a:off x="3734118" y="5679212"/>
                  <a:ext cx="147694" cy="285523"/>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56" name="Ink 155">
                  <a:extLst>
                    <a:ext uri="{FF2B5EF4-FFF2-40B4-BE49-F238E27FC236}">
                      <a16:creationId xmlns:a16="http://schemas.microsoft.com/office/drawing/2014/main" id="{37CDE696-23AA-8B40-B755-9FE9C848CED6}"/>
                    </a:ext>
                  </a:extLst>
                </p14:cNvPr>
                <p14:cNvContentPartPr/>
                <p14:nvPr/>
              </p14:nvContentPartPr>
              <p14:xfrm>
                <a:off x="3689526" y="5758794"/>
                <a:ext cx="289080" cy="108000"/>
              </p14:xfrm>
            </p:contentPart>
          </mc:Choice>
          <mc:Fallback xmlns="">
            <p:pic>
              <p:nvPicPr>
                <p:cNvPr id="156" name="Ink 155">
                  <a:extLst>
                    <a:ext uri="{FF2B5EF4-FFF2-40B4-BE49-F238E27FC236}">
                      <a16:creationId xmlns:a16="http://schemas.microsoft.com/office/drawing/2014/main" id="{37CDE696-23AA-8B40-B755-9FE9C848CED6}"/>
                    </a:ext>
                  </a:extLst>
                </p:cNvPr>
                <p:cNvPicPr/>
                <p:nvPr/>
              </p:nvPicPr>
              <p:blipFill>
                <a:blip r:embed="rId232"/>
                <a:stretch>
                  <a:fillRect/>
                </a:stretch>
              </p:blipFill>
              <p:spPr>
                <a:xfrm>
                  <a:off x="3674046" y="5743314"/>
                  <a:ext cx="31968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57" name="Ink 156">
                  <a:extLst>
                    <a:ext uri="{FF2B5EF4-FFF2-40B4-BE49-F238E27FC236}">
                      <a16:creationId xmlns:a16="http://schemas.microsoft.com/office/drawing/2014/main" id="{2BD3C460-906E-724E-A978-163EEE69C1C5}"/>
                    </a:ext>
                  </a:extLst>
                </p14:cNvPr>
                <p14:cNvContentPartPr/>
                <p14:nvPr/>
              </p14:nvContentPartPr>
              <p14:xfrm>
                <a:off x="3753606" y="6039594"/>
                <a:ext cx="301320" cy="28440"/>
              </p14:xfrm>
            </p:contentPart>
          </mc:Choice>
          <mc:Fallback xmlns="">
            <p:pic>
              <p:nvPicPr>
                <p:cNvPr id="157" name="Ink 156">
                  <a:extLst>
                    <a:ext uri="{FF2B5EF4-FFF2-40B4-BE49-F238E27FC236}">
                      <a16:creationId xmlns:a16="http://schemas.microsoft.com/office/drawing/2014/main" id="{2BD3C460-906E-724E-A978-163EEE69C1C5}"/>
                    </a:ext>
                  </a:extLst>
                </p:cNvPr>
                <p:cNvPicPr/>
                <p:nvPr/>
              </p:nvPicPr>
              <p:blipFill>
                <a:blip r:embed="rId234"/>
                <a:stretch>
                  <a:fillRect/>
                </a:stretch>
              </p:blipFill>
              <p:spPr>
                <a:xfrm>
                  <a:off x="3738126" y="6024114"/>
                  <a:ext cx="33192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58" name="Ink 157">
                  <a:extLst>
                    <a:ext uri="{FF2B5EF4-FFF2-40B4-BE49-F238E27FC236}">
                      <a16:creationId xmlns:a16="http://schemas.microsoft.com/office/drawing/2014/main" id="{B8B9814C-E899-CF49-9A85-F4AE4A98CB86}"/>
                    </a:ext>
                  </a:extLst>
                </p14:cNvPr>
                <p14:cNvContentPartPr/>
                <p14:nvPr/>
              </p14:nvContentPartPr>
              <p14:xfrm>
                <a:off x="3856206" y="6169914"/>
                <a:ext cx="197280" cy="281160"/>
              </p14:xfrm>
            </p:contentPart>
          </mc:Choice>
          <mc:Fallback xmlns="">
            <p:pic>
              <p:nvPicPr>
                <p:cNvPr id="158" name="Ink 157">
                  <a:extLst>
                    <a:ext uri="{FF2B5EF4-FFF2-40B4-BE49-F238E27FC236}">
                      <a16:creationId xmlns:a16="http://schemas.microsoft.com/office/drawing/2014/main" id="{B8B9814C-E899-CF49-9A85-F4AE4A98CB86}"/>
                    </a:ext>
                  </a:extLst>
                </p:cNvPr>
                <p:cNvPicPr/>
                <p:nvPr/>
              </p:nvPicPr>
              <p:blipFill>
                <a:blip r:embed="rId236"/>
                <a:stretch>
                  <a:fillRect/>
                </a:stretch>
              </p:blipFill>
              <p:spPr>
                <a:xfrm>
                  <a:off x="3840726" y="6154434"/>
                  <a:ext cx="227880" cy="31176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61" name="Ink 160">
                  <a:extLst>
                    <a:ext uri="{FF2B5EF4-FFF2-40B4-BE49-F238E27FC236}">
                      <a16:creationId xmlns:a16="http://schemas.microsoft.com/office/drawing/2014/main" id="{BD16AB30-83E1-5F44-A233-6CB176A59845}"/>
                    </a:ext>
                  </a:extLst>
                </p14:cNvPr>
                <p14:cNvContentPartPr/>
                <p14:nvPr/>
              </p14:nvContentPartPr>
              <p14:xfrm>
                <a:off x="4119366" y="5694714"/>
                <a:ext cx="357120" cy="550800"/>
              </p14:xfrm>
            </p:contentPart>
          </mc:Choice>
          <mc:Fallback xmlns="">
            <p:pic>
              <p:nvPicPr>
                <p:cNvPr id="161" name="Ink 160">
                  <a:extLst>
                    <a:ext uri="{FF2B5EF4-FFF2-40B4-BE49-F238E27FC236}">
                      <a16:creationId xmlns:a16="http://schemas.microsoft.com/office/drawing/2014/main" id="{BD16AB30-83E1-5F44-A233-6CB176A59845}"/>
                    </a:ext>
                  </a:extLst>
                </p:cNvPr>
                <p:cNvPicPr/>
                <p:nvPr/>
              </p:nvPicPr>
              <p:blipFill>
                <a:blip r:embed="rId238"/>
                <a:stretch>
                  <a:fillRect/>
                </a:stretch>
              </p:blipFill>
              <p:spPr>
                <a:xfrm>
                  <a:off x="4103886" y="5679234"/>
                  <a:ext cx="387720" cy="58140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62" name="Ink 161">
                  <a:extLst>
                    <a:ext uri="{FF2B5EF4-FFF2-40B4-BE49-F238E27FC236}">
                      <a16:creationId xmlns:a16="http://schemas.microsoft.com/office/drawing/2014/main" id="{DAC17204-18D1-0A44-BB9E-C78BD54772E2}"/>
                    </a:ext>
                  </a:extLst>
                </p14:cNvPr>
                <p14:cNvContentPartPr/>
                <p14:nvPr/>
              </p14:nvContentPartPr>
              <p14:xfrm>
                <a:off x="4666566" y="5839074"/>
                <a:ext cx="162720" cy="312840"/>
              </p14:xfrm>
            </p:contentPart>
          </mc:Choice>
          <mc:Fallback xmlns="">
            <p:pic>
              <p:nvPicPr>
                <p:cNvPr id="162" name="Ink 161">
                  <a:extLst>
                    <a:ext uri="{FF2B5EF4-FFF2-40B4-BE49-F238E27FC236}">
                      <a16:creationId xmlns:a16="http://schemas.microsoft.com/office/drawing/2014/main" id="{DAC17204-18D1-0A44-BB9E-C78BD54772E2}"/>
                    </a:ext>
                  </a:extLst>
                </p:cNvPr>
                <p:cNvPicPr/>
                <p:nvPr/>
              </p:nvPicPr>
              <p:blipFill>
                <a:blip r:embed="rId240"/>
                <a:stretch>
                  <a:fillRect/>
                </a:stretch>
              </p:blipFill>
              <p:spPr>
                <a:xfrm>
                  <a:off x="4651086" y="5823594"/>
                  <a:ext cx="19332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63" name="Ink 162">
                  <a:extLst>
                    <a:ext uri="{FF2B5EF4-FFF2-40B4-BE49-F238E27FC236}">
                      <a16:creationId xmlns:a16="http://schemas.microsoft.com/office/drawing/2014/main" id="{D5E2E1C9-3C48-C040-B440-D7E3C78E7F13}"/>
                    </a:ext>
                  </a:extLst>
                </p14:cNvPr>
                <p14:cNvContentPartPr/>
                <p14:nvPr/>
              </p14:nvContentPartPr>
              <p14:xfrm>
                <a:off x="4618686" y="5864634"/>
                <a:ext cx="255960" cy="239040"/>
              </p14:xfrm>
            </p:contentPart>
          </mc:Choice>
          <mc:Fallback xmlns="">
            <p:pic>
              <p:nvPicPr>
                <p:cNvPr id="163" name="Ink 162">
                  <a:extLst>
                    <a:ext uri="{FF2B5EF4-FFF2-40B4-BE49-F238E27FC236}">
                      <a16:creationId xmlns:a16="http://schemas.microsoft.com/office/drawing/2014/main" id="{D5E2E1C9-3C48-C040-B440-D7E3C78E7F13}"/>
                    </a:ext>
                  </a:extLst>
                </p:cNvPr>
                <p:cNvPicPr/>
                <p:nvPr/>
              </p:nvPicPr>
              <p:blipFill>
                <a:blip r:embed="rId242"/>
                <a:stretch>
                  <a:fillRect/>
                </a:stretch>
              </p:blipFill>
              <p:spPr>
                <a:xfrm>
                  <a:off x="4603206" y="5849154"/>
                  <a:ext cx="286560" cy="269640"/>
                </a:xfrm>
                <a:prstGeom prst="rect">
                  <a:avLst/>
                </a:prstGeom>
              </p:spPr>
            </p:pic>
          </mc:Fallback>
        </mc:AlternateContent>
      </p:grpSp>
      <p:grpSp>
        <p:nvGrpSpPr>
          <p:cNvPr id="181" name="Group 180">
            <a:extLst>
              <a:ext uri="{FF2B5EF4-FFF2-40B4-BE49-F238E27FC236}">
                <a16:creationId xmlns:a16="http://schemas.microsoft.com/office/drawing/2014/main" id="{A20EB028-BBDB-674D-A6B6-1BD71C0E7766}"/>
              </a:ext>
            </a:extLst>
          </p:cNvPr>
          <p:cNvGrpSpPr/>
          <p:nvPr/>
        </p:nvGrpSpPr>
        <p:grpSpPr>
          <a:xfrm>
            <a:off x="5908926" y="1174194"/>
            <a:ext cx="2549160" cy="339480"/>
            <a:chOff x="5908926" y="1174194"/>
            <a:chExt cx="2549160" cy="339480"/>
          </a:xfrm>
        </p:grpSpPr>
        <mc:AlternateContent xmlns:mc="http://schemas.openxmlformats.org/markup-compatibility/2006" xmlns:p14="http://schemas.microsoft.com/office/powerpoint/2010/main">
          <mc:Choice Requires="p14">
            <p:contentPart p14:bwMode="auto" r:id="rId243">
              <p14:nvContentPartPr>
                <p14:cNvPr id="165" name="Ink 164">
                  <a:extLst>
                    <a:ext uri="{FF2B5EF4-FFF2-40B4-BE49-F238E27FC236}">
                      <a16:creationId xmlns:a16="http://schemas.microsoft.com/office/drawing/2014/main" id="{58D73B0D-6AAE-2B4A-8AAF-359F936D569E}"/>
                    </a:ext>
                  </a:extLst>
                </p14:cNvPr>
                <p14:cNvContentPartPr/>
                <p14:nvPr/>
              </p14:nvContentPartPr>
              <p14:xfrm>
                <a:off x="5908926" y="1256274"/>
                <a:ext cx="23040" cy="238320"/>
              </p14:xfrm>
            </p:contentPart>
          </mc:Choice>
          <mc:Fallback xmlns="">
            <p:pic>
              <p:nvPicPr>
                <p:cNvPr id="165" name="Ink 164">
                  <a:extLst>
                    <a:ext uri="{FF2B5EF4-FFF2-40B4-BE49-F238E27FC236}">
                      <a16:creationId xmlns:a16="http://schemas.microsoft.com/office/drawing/2014/main" id="{58D73B0D-6AAE-2B4A-8AAF-359F936D569E}"/>
                    </a:ext>
                  </a:extLst>
                </p:cNvPr>
                <p:cNvPicPr/>
                <p:nvPr/>
              </p:nvPicPr>
              <p:blipFill>
                <a:blip r:embed="rId244"/>
                <a:stretch>
                  <a:fillRect/>
                </a:stretch>
              </p:blipFill>
              <p:spPr>
                <a:xfrm>
                  <a:off x="5901366" y="1248725"/>
                  <a:ext cx="38160" cy="253417"/>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66" name="Ink 165">
                  <a:extLst>
                    <a:ext uri="{FF2B5EF4-FFF2-40B4-BE49-F238E27FC236}">
                      <a16:creationId xmlns:a16="http://schemas.microsoft.com/office/drawing/2014/main" id="{5EC0A088-B182-A647-AACD-F158445D1399}"/>
                    </a:ext>
                  </a:extLst>
                </p14:cNvPr>
                <p14:cNvContentPartPr/>
                <p14:nvPr/>
              </p14:nvContentPartPr>
              <p14:xfrm>
                <a:off x="5917206" y="1205874"/>
                <a:ext cx="140400" cy="120240"/>
              </p14:xfrm>
            </p:contentPart>
          </mc:Choice>
          <mc:Fallback xmlns="">
            <p:pic>
              <p:nvPicPr>
                <p:cNvPr id="166" name="Ink 165">
                  <a:extLst>
                    <a:ext uri="{FF2B5EF4-FFF2-40B4-BE49-F238E27FC236}">
                      <a16:creationId xmlns:a16="http://schemas.microsoft.com/office/drawing/2014/main" id="{5EC0A088-B182-A647-AACD-F158445D1399}"/>
                    </a:ext>
                  </a:extLst>
                </p:cNvPr>
                <p:cNvPicPr/>
                <p:nvPr/>
              </p:nvPicPr>
              <p:blipFill>
                <a:blip r:embed="rId246"/>
                <a:stretch>
                  <a:fillRect/>
                </a:stretch>
              </p:blipFill>
              <p:spPr>
                <a:xfrm>
                  <a:off x="5909646" y="1198291"/>
                  <a:ext cx="155520" cy="135405"/>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67" name="Ink 166">
                  <a:extLst>
                    <a:ext uri="{FF2B5EF4-FFF2-40B4-BE49-F238E27FC236}">
                      <a16:creationId xmlns:a16="http://schemas.microsoft.com/office/drawing/2014/main" id="{9EEEBA21-F8E9-654B-B008-AD552D1AD075}"/>
                    </a:ext>
                  </a:extLst>
                </p14:cNvPr>
                <p14:cNvContentPartPr/>
                <p14:nvPr/>
              </p14:nvContentPartPr>
              <p14:xfrm>
                <a:off x="6117726" y="1261314"/>
                <a:ext cx="122760" cy="123120"/>
              </p14:xfrm>
            </p:contentPart>
          </mc:Choice>
          <mc:Fallback xmlns="">
            <p:pic>
              <p:nvPicPr>
                <p:cNvPr id="167" name="Ink 166">
                  <a:extLst>
                    <a:ext uri="{FF2B5EF4-FFF2-40B4-BE49-F238E27FC236}">
                      <a16:creationId xmlns:a16="http://schemas.microsoft.com/office/drawing/2014/main" id="{9EEEBA21-F8E9-654B-B008-AD552D1AD075}"/>
                    </a:ext>
                  </a:extLst>
                </p:cNvPr>
                <p:cNvPicPr/>
                <p:nvPr/>
              </p:nvPicPr>
              <p:blipFill>
                <a:blip r:embed="rId248"/>
                <a:stretch>
                  <a:fillRect/>
                </a:stretch>
              </p:blipFill>
              <p:spPr>
                <a:xfrm>
                  <a:off x="6110166" y="1253754"/>
                  <a:ext cx="1378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68" name="Ink 167">
                  <a:extLst>
                    <a:ext uri="{FF2B5EF4-FFF2-40B4-BE49-F238E27FC236}">
                      <a16:creationId xmlns:a16="http://schemas.microsoft.com/office/drawing/2014/main" id="{632E5052-A7A4-AA4E-8F2E-874C4FF3710C}"/>
                    </a:ext>
                  </a:extLst>
                </p14:cNvPr>
                <p14:cNvContentPartPr/>
                <p14:nvPr/>
              </p14:nvContentPartPr>
              <p14:xfrm>
                <a:off x="6315726" y="1232874"/>
                <a:ext cx="166320" cy="203760"/>
              </p14:xfrm>
            </p:contentPart>
          </mc:Choice>
          <mc:Fallback xmlns="">
            <p:pic>
              <p:nvPicPr>
                <p:cNvPr id="168" name="Ink 167">
                  <a:extLst>
                    <a:ext uri="{FF2B5EF4-FFF2-40B4-BE49-F238E27FC236}">
                      <a16:creationId xmlns:a16="http://schemas.microsoft.com/office/drawing/2014/main" id="{632E5052-A7A4-AA4E-8F2E-874C4FF3710C}"/>
                    </a:ext>
                  </a:extLst>
                </p:cNvPr>
                <p:cNvPicPr/>
                <p:nvPr/>
              </p:nvPicPr>
              <p:blipFill>
                <a:blip r:embed="rId250"/>
                <a:stretch>
                  <a:fillRect/>
                </a:stretch>
              </p:blipFill>
              <p:spPr>
                <a:xfrm>
                  <a:off x="6308150" y="1225314"/>
                  <a:ext cx="181473"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69" name="Ink 168">
                  <a:extLst>
                    <a:ext uri="{FF2B5EF4-FFF2-40B4-BE49-F238E27FC236}">
                      <a16:creationId xmlns:a16="http://schemas.microsoft.com/office/drawing/2014/main" id="{699333B2-C129-5F4D-9E63-41AB3A592D50}"/>
                    </a:ext>
                  </a:extLst>
                </p14:cNvPr>
                <p14:cNvContentPartPr/>
                <p14:nvPr/>
              </p14:nvContentPartPr>
              <p14:xfrm>
                <a:off x="6513006" y="1251234"/>
                <a:ext cx="123120" cy="148680"/>
              </p14:xfrm>
            </p:contentPart>
          </mc:Choice>
          <mc:Fallback xmlns="">
            <p:pic>
              <p:nvPicPr>
                <p:cNvPr id="169" name="Ink 168">
                  <a:extLst>
                    <a:ext uri="{FF2B5EF4-FFF2-40B4-BE49-F238E27FC236}">
                      <a16:creationId xmlns:a16="http://schemas.microsoft.com/office/drawing/2014/main" id="{699333B2-C129-5F4D-9E63-41AB3A592D50}"/>
                    </a:ext>
                  </a:extLst>
                </p:cNvPr>
                <p:cNvPicPr/>
                <p:nvPr/>
              </p:nvPicPr>
              <p:blipFill>
                <a:blip r:embed="rId252"/>
                <a:stretch>
                  <a:fillRect/>
                </a:stretch>
              </p:blipFill>
              <p:spPr>
                <a:xfrm>
                  <a:off x="6505446" y="1243674"/>
                  <a:ext cx="13824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70" name="Ink 169">
                  <a:extLst>
                    <a:ext uri="{FF2B5EF4-FFF2-40B4-BE49-F238E27FC236}">
                      <a16:creationId xmlns:a16="http://schemas.microsoft.com/office/drawing/2014/main" id="{9AFF06C8-1953-ED47-A0F0-1CD6D9526465}"/>
                    </a:ext>
                  </a:extLst>
                </p14:cNvPr>
                <p14:cNvContentPartPr/>
                <p14:nvPr/>
              </p14:nvContentPartPr>
              <p14:xfrm>
                <a:off x="6689406" y="1174194"/>
                <a:ext cx="281160" cy="232200"/>
              </p14:xfrm>
            </p:contentPart>
          </mc:Choice>
          <mc:Fallback xmlns="">
            <p:pic>
              <p:nvPicPr>
                <p:cNvPr id="170" name="Ink 169">
                  <a:extLst>
                    <a:ext uri="{FF2B5EF4-FFF2-40B4-BE49-F238E27FC236}">
                      <a16:creationId xmlns:a16="http://schemas.microsoft.com/office/drawing/2014/main" id="{9AFF06C8-1953-ED47-A0F0-1CD6D9526465}"/>
                    </a:ext>
                  </a:extLst>
                </p:cNvPr>
                <p:cNvPicPr/>
                <p:nvPr/>
              </p:nvPicPr>
              <p:blipFill>
                <a:blip r:embed="rId254"/>
                <a:stretch>
                  <a:fillRect/>
                </a:stretch>
              </p:blipFill>
              <p:spPr>
                <a:xfrm>
                  <a:off x="6681846" y="1166634"/>
                  <a:ext cx="29628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71" name="Ink 170">
                  <a:extLst>
                    <a:ext uri="{FF2B5EF4-FFF2-40B4-BE49-F238E27FC236}">
                      <a16:creationId xmlns:a16="http://schemas.microsoft.com/office/drawing/2014/main" id="{06577555-9804-554B-8959-7719B0C653AF}"/>
                    </a:ext>
                  </a:extLst>
                </p14:cNvPr>
                <p14:cNvContentPartPr/>
                <p14:nvPr/>
              </p14:nvContentPartPr>
              <p14:xfrm>
                <a:off x="7019886" y="1219194"/>
                <a:ext cx="167400" cy="230040"/>
              </p14:xfrm>
            </p:contentPart>
          </mc:Choice>
          <mc:Fallback xmlns="">
            <p:pic>
              <p:nvPicPr>
                <p:cNvPr id="171" name="Ink 170">
                  <a:extLst>
                    <a:ext uri="{FF2B5EF4-FFF2-40B4-BE49-F238E27FC236}">
                      <a16:creationId xmlns:a16="http://schemas.microsoft.com/office/drawing/2014/main" id="{06577555-9804-554B-8959-7719B0C653AF}"/>
                    </a:ext>
                  </a:extLst>
                </p:cNvPr>
                <p:cNvPicPr/>
                <p:nvPr/>
              </p:nvPicPr>
              <p:blipFill>
                <a:blip r:embed="rId256"/>
                <a:stretch>
                  <a:fillRect/>
                </a:stretch>
              </p:blipFill>
              <p:spPr>
                <a:xfrm>
                  <a:off x="7012342" y="1211634"/>
                  <a:ext cx="182488"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72" name="Ink 171">
                  <a:extLst>
                    <a:ext uri="{FF2B5EF4-FFF2-40B4-BE49-F238E27FC236}">
                      <a16:creationId xmlns:a16="http://schemas.microsoft.com/office/drawing/2014/main" id="{0E081DF6-64F1-304C-B481-60B7A10D6A72}"/>
                    </a:ext>
                  </a:extLst>
                </p14:cNvPr>
                <p14:cNvContentPartPr/>
                <p14:nvPr/>
              </p14:nvContentPartPr>
              <p14:xfrm>
                <a:off x="7153806" y="1267074"/>
                <a:ext cx="2520" cy="7200"/>
              </p14:xfrm>
            </p:contentPart>
          </mc:Choice>
          <mc:Fallback xmlns="">
            <p:pic>
              <p:nvPicPr>
                <p:cNvPr id="172" name="Ink 171">
                  <a:extLst>
                    <a:ext uri="{FF2B5EF4-FFF2-40B4-BE49-F238E27FC236}">
                      <a16:creationId xmlns:a16="http://schemas.microsoft.com/office/drawing/2014/main" id="{0E081DF6-64F1-304C-B481-60B7A10D6A72}"/>
                    </a:ext>
                  </a:extLst>
                </p:cNvPr>
                <p:cNvPicPr/>
                <p:nvPr/>
              </p:nvPicPr>
              <p:blipFill>
                <a:blip r:embed="rId258"/>
                <a:stretch>
                  <a:fillRect/>
                </a:stretch>
              </p:blipFill>
              <p:spPr>
                <a:xfrm>
                  <a:off x="7146246" y="1259514"/>
                  <a:ext cx="176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73" name="Ink 172">
                  <a:extLst>
                    <a:ext uri="{FF2B5EF4-FFF2-40B4-BE49-F238E27FC236}">
                      <a16:creationId xmlns:a16="http://schemas.microsoft.com/office/drawing/2014/main" id="{C694AB22-597D-AD49-BF6D-8158541DA73A}"/>
                    </a:ext>
                  </a:extLst>
                </p14:cNvPr>
                <p14:cNvContentPartPr/>
                <p14:nvPr/>
              </p14:nvContentPartPr>
              <p14:xfrm>
                <a:off x="7218606" y="1322154"/>
                <a:ext cx="127080" cy="104760"/>
              </p14:xfrm>
            </p:contentPart>
          </mc:Choice>
          <mc:Fallback xmlns="">
            <p:pic>
              <p:nvPicPr>
                <p:cNvPr id="173" name="Ink 172">
                  <a:extLst>
                    <a:ext uri="{FF2B5EF4-FFF2-40B4-BE49-F238E27FC236}">
                      <a16:creationId xmlns:a16="http://schemas.microsoft.com/office/drawing/2014/main" id="{C694AB22-597D-AD49-BF6D-8158541DA73A}"/>
                    </a:ext>
                  </a:extLst>
                </p:cNvPr>
                <p:cNvPicPr/>
                <p:nvPr/>
              </p:nvPicPr>
              <p:blipFill>
                <a:blip r:embed="rId260"/>
                <a:stretch>
                  <a:fillRect/>
                </a:stretch>
              </p:blipFill>
              <p:spPr>
                <a:xfrm>
                  <a:off x="7211046" y="1314594"/>
                  <a:ext cx="14220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74" name="Ink 173">
                  <a:extLst>
                    <a:ext uri="{FF2B5EF4-FFF2-40B4-BE49-F238E27FC236}">
                      <a16:creationId xmlns:a16="http://schemas.microsoft.com/office/drawing/2014/main" id="{92694A00-76CF-CB41-88B1-EE424A1822B5}"/>
                    </a:ext>
                  </a:extLst>
                </p14:cNvPr>
                <p14:cNvContentPartPr/>
                <p14:nvPr/>
              </p14:nvContentPartPr>
              <p14:xfrm>
                <a:off x="7379166" y="1299114"/>
                <a:ext cx="141840" cy="146520"/>
              </p14:xfrm>
            </p:contentPart>
          </mc:Choice>
          <mc:Fallback xmlns="">
            <p:pic>
              <p:nvPicPr>
                <p:cNvPr id="174" name="Ink 173">
                  <a:extLst>
                    <a:ext uri="{FF2B5EF4-FFF2-40B4-BE49-F238E27FC236}">
                      <a16:creationId xmlns:a16="http://schemas.microsoft.com/office/drawing/2014/main" id="{92694A00-76CF-CB41-88B1-EE424A1822B5}"/>
                    </a:ext>
                  </a:extLst>
                </p:cNvPr>
                <p:cNvPicPr/>
                <p:nvPr/>
              </p:nvPicPr>
              <p:blipFill>
                <a:blip r:embed="rId262"/>
                <a:stretch>
                  <a:fillRect/>
                </a:stretch>
              </p:blipFill>
              <p:spPr>
                <a:xfrm>
                  <a:off x="7371606" y="1291554"/>
                  <a:ext cx="1569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75" name="Ink 174">
                  <a:extLst>
                    <a:ext uri="{FF2B5EF4-FFF2-40B4-BE49-F238E27FC236}">
                      <a16:creationId xmlns:a16="http://schemas.microsoft.com/office/drawing/2014/main" id="{B4B5329A-24C8-1E43-9970-728CEA90A134}"/>
                    </a:ext>
                  </a:extLst>
                </p14:cNvPr>
                <p14:cNvContentPartPr/>
                <p14:nvPr/>
              </p14:nvContentPartPr>
              <p14:xfrm>
                <a:off x="7705686" y="1313514"/>
                <a:ext cx="184680" cy="173160"/>
              </p14:xfrm>
            </p:contentPart>
          </mc:Choice>
          <mc:Fallback xmlns="">
            <p:pic>
              <p:nvPicPr>
                <p:cNvPr id="175" name="Ink 174">
                  <a:extLst>
                    <a:ext uri="{FF2B5EF4-FFF2-40B4-BE49-F238E27FC236}">
                      <a16:creationId xmlns:a16="http://schemas.microsoft.com/office/drawing/2014/main" id="{B4B5329A-24C8-1E43-9970-728CEA90A134}"/>
                    </a:ext>
                  </a:extLst>
                </p:cNvPr>
                <p:cNvPicPr/>
                <p:nvPr/>
              </p:nvPicPr>
              <p:blipFill>
                <a:blip r:embed="rId264"/>
                <a:stretch>
                  <a:fillRect/>
                </a:stretch>
              </p:blipFill>
              <p:spPr>
                <a:xfrm>
                  <a:off x="7698126" y="1305954"/>
                  <a:ext cx="1998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76" name="Ink 175">
                  <a:extLst>
                    <a:ext uri="{FF2B5EF4-FFF2-40B4-BE49-F238E27FC236}">
                      <a16:creationId xmlns:a16="http://schemas.microsoft.com/office/drawing/2014/main" id="{82F6EEC3-DAD3-264D-9C2B-08340FBC51A6}"/>
                    </a:ext>
                  </a:extLst>
                </p14:cNvPr>
                <p14:cNvContentPartPr/>
                <p14:nvPr/>
              </p14:nvContentPartPr>
              <p14:xfrm>
                <a:off x="7956606" y="1363554"/>
                <a:ext cx="40320" cy="129240"/>
              </p14:xfrm>
            </p:contentPart>
          </mc:Choice>
          <mc:Fallback xmlns="">
            <p:pic>
              <p:nvPicPr>
                <p:cNvPr id="176" name="Ink 175">
                  <a:extLst>
                    <a:ext uri="{FF2B5EF4-FFF2-40B4-BE49-F238E27FC236}">
                      <a16:creationId xmlns:a16="http://schemas.microsoft.com/office/drawing/2014/main" id="{82F6EEC3-DAD3-264D-9C2B-08340FBC51A6}"/>
                    </a:ext>
                  </a:extLst>
                </p:cNvPr>
                <p:cNvPicPr/>
                <p:nvPr/>
              </p:nvPicPr>
              <p:blipFill>
                <a:blip r:embed="rId266"/>
                <a:stretch>
                  <a:fillRect/>
                </a:stretch>
              </p:blipFill>
              <p:spPr>
                <a:xfrm>
                  <a:off x="7949046" y="1355994"/>
                  <a:ext cx="554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77" name="Ink 176">
                  <a:extLst>
                    <a:ext uri="{FF2B5EF4-FFF2-40B4-BE49-F238E27FC236}">
                      <a16:creationId xmlns:a16="http://schemas.microsoft.com/office/drawing/2014/main" id="{C182724E-027F-ED46-9F3C-FFBC2540857B}"/>
                    </a:ext>
                  </a:extLst>
                </p14:cNvPr>
                <p14:cNvContentPartPr/>
                <p14:nvPr/>
              </p14:nvContentPartPr>
              <p14:xfrm>
                <a:off x="7908366" y="1298754"/>
                <a:ext cx="43920" cy="16920"/>
              </p14:xfrm>
            </p:contentPart>
          </mc:Choice>
          <mc:Fallback xmlns="">
            <p:pic>
              <p:nvPicPr>
                <p:cNvPr id="177" name="Ink 176">
                  <a:extLst>
                    <a:ext uri="{FF2B5EF4-FFF2-40B4-BE49-F238E27FC236}">
                      <a16:creationId xmlns:a16="http://schemas.microsoft.com/office/drawing/2014/main" id="{C182724E-027F-ED46-9F3C-FFBC2540857B}"/>
                    </a:ext>
                  </a:extLst>
                </p:cNvPr>
                <p:cNvPicPr/>
                <p:nvPr/>
              </p:nvPicPr>
              <p:blipFill>
                <a:blip r:embed="rId268"/>
                <a:stretch>
                  <a:fillRect/>
                </a:stretch>
              </p:blipFill>
              <p:spPr>
                <a:xfrm>
                  <a:off x="7900806" y="1291030"/>
                  <a:ext cx="59040" cy="32369"/>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78" name="Ink 177">
                  <a:extLst>
                    <a:ext uri="{FF2B5EF4-FFF2-40B4-BE49-F238E27FC236}">
                      <a16:creationId xmlns:a16="http://schemas.microsoft.com/office/drawing/2014/main" id="{0701E814-D254-B44D-BCAB-4BF338A05843}"/>
                    </a:ext>
                  </a:extLst>
                </p14:cNvPr>
                <p14:cNvContentPartPr/>
                <p14:nvPr/>
              </p14:nvContentPartPr>
              <p14:xfrm>
                <a:off x="8021046" y="1299114"/>
                <a:ext cx="176760" cy="199080"/>
              </p14:xfrm>
            </p:contentPart>
          </mc:Choice>
          <mc:Fallback xmlns="">
            <p:pic>
              <p:nvPicPr>
                <p:cNvPr id="178" name="Ink 177">
                  <a:extLst>
                    <a:ext uri="{FF2B5EF4-FFF2-40B4-BE49-F238E27FC236}">
                      <a16:creationId xmlns:a16="http://schemas.microsoft.com/office/drawing/2014/main" id="{0701E814-D254-B44D-BCAB-4BF338A05843}"/>
                    </a:ext>
                  </a:extLst>
                </p:cNvPr>
                <p:cNvPicPr/>
                <p:nvPr/>
              </p:nvPicPr>
              <p:blipFill>
                <a:blip r:embed="rId270"/>
                <a:stretch>
                  <a:fillRect/>
                </a:stretch>
              </p:blipFill>
              <p:spPr>
                <a:xfrm>
                  <a:off x="8013486" y="1291554"/>
                  <a:ext cx="19188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79" name="Ink 178">
                  <a:extLst>
                    <a:ext uri="{FF2B5EF4-FFF2-40B4-BE49-F238E27FC236}">
                      <a16:creationId xmlns:a16="http://schemas.microsoft.com/office/drawing/2014/main" id="{6BE18BC7-6465-B74F-B5CA-02F3E1069FA2}"/>
                    </a:ext>
                  </a:extLst>
                </p14:cNvPr>
                <p14:cNvContentPartPr/>
                <p14:nvPr/>
              </p14:nvContentPartPr>
              <p14:xfrm>
                <a:off x="8053086" y="1407114"/>
                <a:ext cx="106920" cy="6120"/>
              </p14:xfrm>
            </p:contentPart>
          </mc:Choice>
          <mc:Fallback xmlns="">
            <p:pic>
              <p:nvPicPr>
                <p:cNvPr id="179" name="Ink 178">
                  <a:extLst>
                    <a:ext uri="{FF2B5EF4-FFF2-40B4-BE49-F238E27FC236}">
                      <a16:creationId xmlns:a16="http://schemas.microsoft.com/office/drawing/2014/main" id="{6BE18BC7-6465-B74F-B5CA-02F3E1069FA2}"/>
                    </a:ext>
                  </a:extLst>
                </p:cNvPr>
                <p:cNvPicPr/>
                <p:nvPr/>
              </p:nvPicPr>
              <p:blipFill>
                <a:blip r:embed="rId272"/>
                <a:stretch>
                  <a:fillRect/>
                </a:stretch>
              </p:blipFill>
              <p:spPr>
                <a:xfrm>
                  <a:off x="8045551" y="1399554"/>
                  <a:ext cx="121989"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80" name="Ink 179">
                  <a:extLst>
                    <a:ext uri="{FF2B5EF4-FFF2-40B4-BE49-F238E27FC236}">
                      <a16:creationId xmlns:a16="http://schemas.microsoft.com/office/drawing/2014/main" id="{393FC88F-89F1-2741-A5D3-7834348EDA6D}"/>
                    </a:ext>
                  </a:extLst>
                </p14:cNvPr>
                <p14:cNvContentPartPr/>
                <p14:nvPr/>
              </p14:nvContentPartPr>
              <p14:xfrm>
                <a:off x="8213286" y="1323594"/>
                <a:ext cx="244800" cy="190080"/>
              </p14:xfrm>
            </p:contentPart>
          </mc:Choice>
          <mc:Fallback xmlns="">
            <p:pic>
              <p:nvPicPr>
                <p:cNvPr id="180" name="Ink 179">
                  <a:extLst>
                    <a:ext uri="{FF2B5EF4-FFF2-40B4-BE49-F238E27FC236}">
                      <a16:creationId xmlns:a16="http://schemas.microsoft.com/office/drawing/2014/main" id="{393FC88F-89F1-2741-A5D3-7834348EDA6D}"/>
                    </a:ext>
                  </a:extLst>
                </p:cNvPr>
                <p:cNvPicPr/>
                <p:nvPr/>
              </p:nvPicPr>
              <p:blipFill>
                <a:blip r:embed="rId274"/>
                <a:stretch>
                  <a:fillRect/>
                </a:stretch>
              </p:blipFill>
              <p:spPr>
                <a:xfrm>
                  <a:off x="8205726" y="1316034"/>
                  <a:ext cx="259920" cy="205200"/>
                </a:xfrm>
                <a:prstGeom prst="rect">
                  <a:avLst/>
                </a:prstGeom>
              </p:spPr>
            </p:pic>
          </mc:Fallback>
        </mc:AlternateContent>
      </p:grpSp>
      <p:grpSp>
        <p:nvGrpSpPr>
          <p:cNvPr id="190" name="Group 189">
            <a:extLst>
              <a:ext uri="{FF2B5EF4-FFF2-40B4-BE49-F238E27FC236}">
                <a16:creationId xmlns:a16="http://schemas.microsoft.com/office/drawing/2014/main" id="{667EC748-01C8-374F-B01F-B39E82E95632}"/>
              </a:ext>
            </a:extLst>
          </p:cNvPr>
          <p:cNvGrpSpPr/>
          <p:nvPr/>
        </p:nvGrpSpPr>
        <p:grpSpPr>
          <a:xfrm>
            <a:off x="7712526" y="2092914"/>
            <a:ext cx="1013040" cy="597240"/>
            <a:chOff x="7712526" y="2092914"/>
            <a:chExt cx="1013040" cy="597240"/>
          </a:xfrm>
        </p:grpSpPr>
        <mc:AlternateContent xmlns:mc="http://schemas.openxmlformats.org/markup-compatibility/2006" xmlns:p14="http://schemas.microsoft.com/office/powerpoint/2010/main">
          <mc:Choice Requires="p14">
            <p:contentPart p14:bwMode="auto" r:id="rId275">
              <p14:nvContentPartPr>
                <p14:cNvPr id="182" name="Ink 181">
                  <a:extLst>
                    <a:ext uri="{FF2B5EF4-FFF2-40B4-BE49-F238E27FC236}">
                      <a16:creationId xmlns:a16="http://schemas.microsoft.com/office/drawing/2014/main" id="{24FDF252-0A10-B54C-BF3E-8DAD5E889204}"/>
                    </a:ext>
                  </a:extLst>
                </p14:cNvPr>
                <p14:cNvContentPartPr/>
                <p14:nvPr/>
              </p14:nvContentPartPr>
              <p14:xfrm>
                <a:off x="7712526" y="2149434"/>
                <a:ext cx="177480" cy="218160"/>
              </p14:xfrm>
            </p:contentPart>
          </mc:Choice>
          <mc:Fallback xmlns="">
            <p:pic>
              <p:nvPicPr>
                <p:cNvPr id="182" name="Ink 181">
                  <a:extLst>
                    <a:ext uri="{FF2B5EF4-FFF2-40B4-BE49-F238E27FC236}">
                      <a16:creationId xmlns:a16="http://schemas.microsoft.com/office/drawing/2014/main" id="{24FDF252-0A10-B54C-BF3E-8DAD5E889204}"/>
                    </a:ext>
                  </a:extLst>
                </p:cNvPr>
                <p:cNvPicPr/>
                <p:nvPr/>
              </p:nvPicPr>
              <p:blipFill>
                <a:blip r:embed="rId276"/>
                <a:stretch>
                  <a:fillRect/>
                </a:stretch>
              </p:blipFill>
              <p:spPr>
                <a:xfrm>
                  <a:off x="7704966" y="2141874"/>
                  <a:ext cx="19260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83" name="Ink 182">
                  <a:extLst>
                    <a:ext uri="{FF2B5EF4-FFF2-40B4-BE49-F238E27FC236}">
                      <a16:creationId xmlns:a16="http://schemas.microsoft.com/office/drawing/2014/main" id="{52BAAF4B-5031-9B44-B409-BA5B53C83F1C}"/>
                    </a:ext>
                  </a:extLst>
                </p14:cNvPr>
                <p14:cNvContentPartPr/>
                <p14:nvPr/>
              </p14:nvContentPartPr>
              <p14:xfrm>
                <a:off x="7714686" y="2212794"/>
                <a:ext cx="176040" cy="196560"/>
              </p14:xfrm>
            </p:contentPart>
          </mc:Choice>
          <mc:Fallback xmlns="">
            <p:pic>
              <p:nvPicPr>
                <p:cNvPr id="183" name="Ink 182">
                  <a:extLst>
                    <a:ext uri="{FF2B5EF4-FFF2-40B4-BE49-F238E27FC236}">
                      <a16:creationId xmlns:a16="http://schemas.microsoft.com/office/drawing/2014/main" id="{52BAAF4B-5031-9B44-B409-BA5B53C83F1C}"/>
                    </a:ext>
                  </a:extLst>
                </p:cNvPr>
                <p:cNvPicPr/>
                <p:nvPr/>
              </p:nvPicPr>
              <p:blipFill>
                <a:blip r:embed="rId278"/>
                <a:stretch>
                  <a:fillRect/>
                </a:stretch>
              </p:blipFill>
              <p:spPr>
                <a:xfrm>
                  <a:off x="7707126" y="2205234"/>
                  <a:ext cx="19116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84" name="Ink 183">
                  <a:extLst>
                    <a:ext uri="{FF2B5EF4-FFF2-40B4-BE49-F238E27FC236}">
                      <a16:creationId xmlns:a16="http://schemas.microsoft.com/office/drawing/2014/main" id="{EECA561F-BCC8-D34E-B956-2681CAC74AE1}"/>
                    </a:ext>
                  </a:extLst>
                </p14:cNvPr>
                <p14:cNvContentPartPr/>
                <p14:nvPr/>
              </p14:nvContentPartPr>
              <p14:xfrm>
                <a:off x="8049126" y="2181474"/>
                <a:ext cx="222120" cy="212400"/>
              </p14:xfrm>
            </p:contentPart>
          </mc:Choice>
          <mc:Fallback xmlns="">
            <p:pic>
              <p:nvPicPr>
                <p:cNvPr id="184" name="Ink 183">
                  <a:extLst>
                    <a:ext uri="{FF2B5EF4-FFF2-40B4-BE49-F238E27FC236}">
                      <a16:creationId xmlns:a16="http://schemas.microsoft.com/office/drawing/2014/main" id="{EECA561F-BCC8-D34E-B956-2681CAC74AE1}"/>
                    </a:ext>
                  </a:extLst>
                </p:cNvPr>
                <p:cNvPicPr/>
                <p:nvPr/>
              </p:nvPicPr>
              <p:blipFill>
                <a:blip r:embed="rId280"/>
                <a:stretch>
                  <a:fillRect/>
                </a:stretch>
              </p:blipFill>
              <p:spPr>
                <a:xfrm>
                  <a:off x="8041566" y="2173914"/>
                  <a:ext cx="2372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85" name="Ink 184">
                  <a:extLst>
                    <a:ext uri="{FF2B5EF4-FFF2-40B4-BE49-F238E27FC236}">
                      <a16:creationId xmlns:a16="http://schemas.microsoft.com/office/drawing/2014/main" id="{E583F932-427C-A748-AC99-CFC277CF5CDF}"/>
                    </a:ext>
                  </a:extLst>
                </p14:cNvPr>
                <p14:cNvContentPartPr/>
                <p14:nvPr/>
              </p14:nvContentPartPr>
              <p14:xfrm>
                <a:off x="8422086" y="2133594"/>
                <a:ext cx="89640" cy="264600"/>
              </p14:xfrm>
            </p:contentPart>
          </mc:Choice>
          <mc:Fallback xmlns="">
            <p:pic>
              <p:nvPicPr>
                <p:cNvPr id="185" name="Ink 184">
                  <a:extLst>
                    <a:ext uri="{FF2B5EF4-FFF2-40B4-BE49-F238E27FC236}">
                      <a16:creationId xmlns:a16="http://schemas.microsoft.com/office/drawing/2014/main" id="{E583F932-427C-A748-AC99-CFC277CF5CDF}"/>
                    </a:ext>
                  </a:extLst>
                </p:cNvPr>
                <p:cNvPicPr/>
                <p:nvPr/>
              </p:nvPicPr>
              <p:blipFill>
                <a:blip r:embed="rId282"/>
                <a:stretch>
                  <a:fillRect/>
                </a:stretch>
              </p:blipFill>
              <p:spPr>
                <a:xfrm>
                  <a:off x="8414526" y="2126034"/>
                  <a:ext cx="10476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86" name="Ink 185">
                  <a:extLst>
                    <a:ext uri="{FF2B5EF4-FFF2-40B4-BE49-F238E27FC236}">
                      <a16:creationId xmlns:a16="http://schemas.microsoft.com/office/drawing/2014/main" id="{082820F9-7EDB-834C-8C3E-8371D9BDD044}"/>
                    </a:ext>
                  </a:extLst>
                </p14:cNvPr>
                <p14:cNvContentPartPr/>
                <p14:nvPr/>
              </p14:nvContentPartPr>
              <p14:xfrm>
                <a:off x="8523966" y="2092914"/>
                <a:ext cx="201600" cy="164880"/>
              </p14:xfrm>
            </p:contentPart>
          </mc:Choice>
          <mc:Fallback xmlns="">
            <p:pic>
              <p:nvPicPr>
                <p:cNvPr id="186" name="Ink 185">
                  <a:extLst>
                    <a:ext uri="{FF2B5EF4-FFF2-40B4-BE49-F238E27FC236}">
                      <a16:creationId xmlns:a16="http://schemas.microsoft.com/office/drawing/2014/main" id="{082820F9-7EDB-834C-8C3E-8371D9BDD044}"/>
                    </a:ext>
                  </a:extLst>
                </p:cNvPr>
                <p:cNvPicPr/>
                <p:nvPr/>
              </p:nvPicPr>
              <p:blipFill>
                <a:blip r:embed="rId284"/>
                <a:stretch>
                  <a:fillRect/>
                </a:stretch>
              </p:blipFill>
              <p:spPr>
                <a:xfrm>
                  <a:off x="8516406" y="2085337"/>
                  <a:ext cx="216720"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87" name="Ink 186">
                  <a:extLst>
                    <a:ext uri="{FF2B5EF4-FFF2-40B4-BE49-F238E27FC236}">
                      <a16:creationId xmlns:a16="http://schemas.microsoft.com/office/drawing/2014/main" id="{0DC7FE72-75F6-D54F-B5B8-85F9D00C6578}"/>
                    </a:ext>
                  </a:extLst>
                </p14:cNvPr>
                <p14:cNvContentPartPr/>
                <p14:nvPr/>
              </p14:nvContentPartPr>
              <p14:xfrm>
                <a:off x="7892526" y="2470194"/>
                <a:ext cx="674280" cy="23400"/>
              </p14:xfrm>
            </p:contentPart>
          </mc:Choice>
          <mc:Fallback xmlns="">
            <p:pic>
              <p:nvPicPr>
                <p:cNvPr id="187" name="Ink 186">
                  <a:extLst>
                    <a:ext uri="{FF2B5EF4-FFF2-40B4-BE49-F238E27FC236}">
                      <a16:creationId xmlns:a16="http://schemas.microsoft.com/office/drawing/2014/main" id="{0DC7FE72-75F6-D54F-B5B8-85F9D00C6578}"/>
                    </a:ext>
                  </a:extLst>
                </p:cNvPr>
                <p:cNvPicPr/>
                <p:nvPr/>
              </p:nvPicPr>
              <p:blipFill>
                <a:blip r:embed="rId286"/>
                <a:stretch>
                  <a:fillRect/>
                </a:stretch>
              </p:blipFill>
              <p:spPr>
                <a:xfrm>
                  <a:off x="7884966" y="2462634"/>
                  <a:ext cx="6894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88" name="Ink 187">
                  <a:extLst>
                    <a:ext uri="{FF2B5EF4-FFF2-40B4-BE49-F238E27FC236}">
                      <a16:creationId xmlns:a16="http://schemas.microsoft.com/office/drawing/2014/main" id="{4404C442-774F-2940-8E1C-8B1643362634}"/>
                    </a:ext>
                  </a:extLst>
                </p14:cNvPr>
                <p14:cNvContentPartPr/>
                <p14:nvPr/>
              </p14:nvContentPartPr>
              <p14:xfrm>
                <a:off x="7888566" y="2563434"/>
                <a:ext cx="647280" cy="35280"/>
              </p14:xfrm>
            </p:contentPart>
          </mc:Choice>
          <mc:Fallback xmlns="">
            <p:pic>
              <p:nvPicPr>
                <p:cNvPr id="188" name="Ink 187">
                  <a:extLst>
                    <a:ext uri="{FF2B5EF4-FFF2-40B4-BE49-F238E27FC236}">
                      <a16:creationId xmlns:a16="http://schemas.microsoft.com/office/drawing/2014/main" id="{4404C442-774F-2940-8E1C-8B1643362634}"/>
                    </a:ext>
                  </a:extLst>
                </p:cNvPr>
                <p:cNvPicPr/>
                <p:nvPr/>
              </p:nvPicPr>
              <p:blipFill>
                <a:blip r:embed="rId288"/>
                <a:stretch>
                  <a:fillRect/>
                </a:stretch>
              </p:blipFill>
              <p:spPr>
                <a:xfrm>
                  <a:off x="7881006" y="2555874"/>
                  <a:ext cx="66240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89" name="Ink 188">
                  <a:extLst>
                    <a:ext uri="{FF2B5EF4-FFF2-40B4-BE49-F238E27FC236}">
                      <a16:creationId xmlns:a16="http://schemas.microsoft.com/office/drawing/2014/main" id="{A1AE8190-CF02-6543-A1AD-21AAC61C79B4}"/>
                    </a:ext>
                  </a:extLst>
                </p14:cNvPr>
                <p14:cNvContentPartPr/>
                <p14:nvPr/>
              </p14:nvContentPartPr>
              <p14:xfrm>
                <a:off x="7940766" y="2630754"/>
                <a:ext cx="691920" cy="59400"/>
              </p14:xfrm>
            </p:contentPart>
          </mc:Choice>
          <mc:Fallback xmlns="">
            <p:pic>
              <p:nvPicPr>
                <p:cNvPr id="189" name="Ink 188">
                  <a:extLst>
                    <a:ext uri="{FF2B5EF4-FFF2-40B4-BE49-F238E27FC236}">
                      <a16:creationId xmlns:a16="http://schemas.microsoft.com/office/drawing/2014/main" id="{A1AE8190-CF02-6543-A1AD-21AAC61C79B4}"/>
                    </a:ext>
                  </a:extLst>
                </p:cNvPr>
                <p:cNvPicPr/>
                <p:nvPr/>
              </p:nvPicPr>
              <p:blipFill>
                <a:blip r:embed="rId290"/>
                <a:stretch>
                  <a:fillRect/>
                </a:stretch>
              </p:blipFill>
              <p:spPr>
                <a:xfrm>
                  <a:off x="7933206" y="2623194"/>
                  <a:ext cx="707040" cy="74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1">
            <p14:nvContentPartPr>
              <p14:cNvPr id="191" name="Ink 190">
                <a:extLst>
                  <a:ext uri="{FF2B5EF4-FFF2-40B4-BE49-F238E27FC236}">
                    <a16:creationId xmlns:a16="http://schemas.microsoft.com/office/drawing/2014/main" id="{B5A25006-5739-E24B-8BC0-77EA23BF2C99}"/>
                  </a:ext>
                </a:extLst>
              </p14:cNvPr>
              <p14:cNvContentPartPr/>
              <p14:nvPr/>
            </p14:nvContentPartPr>
            <p14:xfrm>
              <a:off x="914286" y="6432714"/>
              <a:ext cx="4558320" cy="200160"/>
            </p14:xfrm>
          </p:contentPart>
        </mc:Choice>
        <mc:Fallback xmlns="">
          <p:pic>
            <p:nvPicPr>
              <p:cNvPr id="191" name="Ink 190">
                <a:extLst>
                  <a:ext uri="{FF2B5EF4-FFF2-40B4-BE49-F238E27FC236}">
                    <a16:creationId xmlns:a16="http://schemas.microsoft.com/office/drawing/2014/main" id="{B5A25006-5739-E24B-8BC0-77EA23BF2C99}"/>
                  </a:ext>
                </a:extLst>
              </p:cNvPr>
              <p:cNvPicPr/>
              <p:nvPr/>
            </p:nvPicPr>
            <p:blipFill>
              <a:blip r:embed="rId292"/>
              <a:stretch>
                <a:fillRect/>
              </a:stretch>
            </p:blipFill>
            <p:spPr>
              <a:xfrm>
                <a:off x="898807" y="6417234"/>
                <a:ext cx="4588918" cy="230760"/>
              </a:xfrm>
              <a:prstGeom prst="rect">
                <a:avLst/>
              </a:prstGeom>
            </p:spPr>
          </p:pic>
        </mc:Fallback>
      </mc:AlternateContent>
      <p:grpSp>
        <p:nvGrpSpPr>
          <p:cNvPr id="207" name="Group 206">
            <a:extLst>
              <a:ext uri="{FF2B5EF4-FFF2-40B4-BE49-F238E27FC236}">
                <a16:creationId xmlns:a16="http://schemas.microsoft.com/office/drawing/2014/main" id="{3526C4A8-F633-4D4B-B27A-FBB36D544F2C}"/>
              </a:ext>
            </a:extLst>
          </p:cNvPr>
          <p:cNvGrpSpPr/>
          <p:nvPr/>
        </p:nvGrpSpPr>
        <p:grpSpPr>
          <a:xfrm>
            <a:off x="5842326" y="6224274"/>
            <a:ext cx="1840320" cy="441360"/>
            <a:chOff x="5842326" y="6224274"/>
            <a:chExt cx="1840320" cy="441360"/>
          </a:xfrm>
        </p:grpSpPr>
        <mc:AlternateContent xmlns:mc="http://schemas.openxmlformats.org/markup-compatibility/2006" xmlns:p14="http://schemas.microsoft.com/office/powerpoint/2010/main">
          <mc:Choice Requires="p14">
            <p:contentPart p14:bwMode="auto" r:id="rId293">
              <p14:nvContentPartPr>
                <p14:cNvPr id="192" name="Ink 191">
                  <a:extLst>
                    <a:ext uri="{FF2B5EF4-FFF2-40B4-BE49-F238E27FC236}">
                      <a16:creationId xmlns:a16="http://schemas.microsoft.com/office/drawing/2014/main" id="{3DDA05DE-EB34-6146-AE65-2463074D39C4}"/>
                    </a:ext>
                  </a:extLst>
                </p14:cNvPr>
                <p14:cNvContentPartPr/>
                <p14:nvPr/>
              </p14:nvContentPartPr>
              <p14:xfrm>
                <a:off x="5842326" y="6388794"/>
                <a:ext cx="193680" cy="256680"/>
              </p14:xfrm>
            </p:contentPart>
          </mc:Choice>
          <mc:Fallback xmlns="">
            <p:pic>
              <p:nvPicPr>
                <p:cNvPr id="192" name="Ink 191">
                  <a:extLst>
                    <a:ext uri="{FF2B5EF4-FFF2-40B4-BE49-F238E27FC236}">
                      <a16:creationId xmlns:a16="http://schemas.microsoft.com/office/drawing/2014/main" id="{3DDA05DE-EB34-6146-AE65-2463074D39C4}"/>
                    </a:ext>
                  </a:extLst>
                </p:cNvPr>
                <p:cNvPicPr/>
                <p:nvPr/>
              </p:nvPicPr>
              <p:blipFill>
                <a:blip r:embed="rId294"/>
                <a:stretch>
                  <a:fillRect/>
                </a:stretch>
              </p:blipFill>
              <p:spPr>
                <a:xfrm>
                  <a:off x="5826846" y="6373314"/>
                  <a:ext cx="22428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193" name="Ink 192">
                  <a:extLst>
                    <a:ext uri="{FF2B5EF4-FFF2-40B4-BE49-F238E27FC236}">
                      <a16:creationId xmlns:a16="http://schemas.microsoft.com/office/drawing/2014/main" id="{522012D5-B0E3-C54F-A879-158AD9ABA634}"/>
                    </a:ext>
                  </a:extLst>
                </p14:cNvPr>
                <p14:cNvContentPartPr/>
                <p14:nvPr/>
              </p14:nvContentPartPr>
              <p14:xfrm>
                <a:off x="5871126" y="6540714"/>
                <a:ext cx="186120" cy="15840"/>
              </p14:xfrm>
            </p:contentPart>
          </mc:Choice>
          <mc:Fallback xmlns="">
            <p:pic>
              <p:nvPicPr>
                <p:cNvPr id="193" name="Ink 192">
                  <a:extLst>
                    <a:ext uri="{FF2B5EF4-FFF2-40B4-BE49-F238E27FC236}">
                      <a16:creationId xmlns:a16="http://schemas.microsoft.com/office/drawing/2014/main" id="{522012D5-B0E3-C54F-A879-158AD9ABA634}"/>
                    </a:ext>
                  </a:extLst>
                </p:cNvPr>
                <p:cNvPicPr/>
                <p:nvPr/>
              </p:nvPicPr>
              <p:blipFill>
                <a:blip r:embed="rId296"/>
                <a:stretch>
                  <a:fillRect/>
                </a:stretch>
              </p:blipFill>
              <p:spPr>
                <a:xfrm>
                  <a:off x="5855616" y="6525234"/>
                  <a:ext cx="216779"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194" name="Ink 193">
                  <a:extLst>
                    <a:ext uri="{FF2B5EF4-FFF2-40B4-BE49-F238E27FC236}">
                      <a16:creationId xmlns:a16="http://schemas.microsoft.com/office/drawing/2014/main" id="{A3B4DA38-4587-EB4C-8CBC-2FA8237BE8C5}"/>
                    </a:ext>
                  </a:extLst>
                </p14:cNvPr>
                <p14:cNvContentPartPr/>
                <p14:nvPr/>
              </p14:nvContentPartPr>
              <p14:xfrm>
                <a:off x="6264606" y="6236514"/>
                <a:ext cx="183240" cy="400680"/>
              </p14:xfrm>
            </p:contentPart>
          </mc:Choice>
          <mc:Fallback xmlns="">
            <p:pic>
              <p:nvPicPr>
                <p:cNvPr id="194" name="Ink 193">
                  <a:extLst>
                    <a:ext uri="{FF2B5EF4-FFF2-40B4-BE49-F238E27FC236}">
                      <a16:creationId xmlns:a16="http://schemas.microsoft.com/office/drawing/2014/main" id="{A3B4DA38-4587-EB4C-8CBC-2FA8237BE8C5}"/>
                    </a:ext>
                  </a:extLst>
                </p:cNvPr>
                <p:cNvPicPr/>
                <p:nvPr/>
              </p:nvPicPr>
              <p:blipFill>
                <a:blip r:embed="rId298"/>
                <a:stretch>
                  <a:fillRect/>
                </a:stretch>
              </p:blipFill>
              <p:spPr>
                <a:xfrm>
                  <a:off x="6249126" y="6221034"/>
                  <a:ext cx="213840" cy="43128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195" name="Ink 194">
                  <a:extLst>
                    <a:ext uri="{FF2B5EF4-FFF2-40B4-BE49-F238E27FC236}">
                      <a16:creationId xmlns:a16="http://schemas.microsoft.com/office/drawing/2014/main" id="{D426017F-0721-4841-BDCF-E12036F8308F}"/>
                    </a:ext>
                  </a:extLst>
                </p14:cNvPr>
                <p14:cNvContentPartPr/>
                <p14:nvPr/>
              </p14:nvContentPartPr>
              <p14:xfrm>
                <a:off x="6468726" y="6465834"/>
                <a:ext cx="271440" cy="178560"/>
              </p14:xfrm>
            </p:contentPart>
          </mc:Choice>
          <mc:Fallback xmlns="">
            <p:pic>
              <p:nvPicPr>
                <p:cNvPr id="195" name="Ink 194">
                  <a:extLst>
                    <a:ext uri="{FF2B5EF4-FFF2-40B4-BE49-F238E27FC236}">
                      <a16:creationId xmlns:a16="http://schemas.microsoft.com/office/drawing/2014/main" id="{D426017F-0721-4841-BDCF-E12036F8308F}"/>
                    </a:ext>
                  </a:extLst>
                </p:cNvPr>
                <p:cNvPicPr/>
                <p:nvPr/>
              </p:nvPicPr>
              <p:blipFill>
                <a:blip r:embed="rId300"/>
                <a:stretch>
                  <a:fillRect/>
                </a:stretch>
              </p:blipFill>
              <p:spPr>
                <a:xfrm>
                  <a:off x="6453246" y="6450354"/>
                  <a:ext cx="30204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196" name="Ink 195">
                  <a:extLst>
                    <a:ext uri="{FF2B5EF4-FFF2-40B4-BE49-F238E27FC236}">
                      <a16:creationId xmlns:a16="http://schemas.microsoft.com/office/drawing/2014/main" id="{703431AA-AF28-BB4D-AF3A-DD05EA1A01FA}"/>
                    </a:ext>
                  </a:extLst>
                </p14:cNvPr>
                <p14:cNvContentPartPr/>
                <p14:nvPr/>
              </p14:nvContentPartPr>
              <p14:xfrm>
                <a:off x="6705246" y="6224274"/>
                <a:ext cx="80280" cy="441360"/>
              </p14:xfrm>
            </p:contentPart>
          </mc:Choice>
          <mc:Fallback xmlns="">
            <p:pic>
              <p:nvPicPr>
                <p:cNvPr id="196" name="Ink 195">
                  <a:extLst>
                    <a:ext uri="{FF2B5EF4-FFF2-40B4-BE49-F238E27FC236}">
                      <a16:creationId xmlns:a16="http://schemas.microsoft.com/office/drawing/2014/main" id="{703431AA-AF28-BB4D-AF3A-DD05EA1A01FA}"/>
                    </a:ext>
                  </a:extLst>
                </p:cNvPr>
                <p:cNvPicPr/>
                <p:nvPr/>
              </p:nvPicPr>
              <p:blipFill>
                <a:blip r:embed="rId302"/>
                <a:stretch>
                  <a:fillRect/>
                </a:stretch>
              </p:blipFill>
              <p:spPr>
                <a:xfrm>
                  <a:off x="6689766" y="6208807"/>
                  <a:ext cx="110880" cy="471935"/>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197" name="Ink 196">
                  <a:extLst>
                    <a:ext uri="{FF2B5EF4-FFF2-40B4-BE49-F238E27FC236}">
                      <a16:creationId xmlns:a16="http://schemas.microsoft.com/office/drawing/2014/main" id="{FE1832D1-6A58-8D45-BD02-26CBA787E06A}"/>
                    </a:ext>
                  </a:extLst>
                </p14:cNvPr>
                <p14:cNvContentPartPr/>
                <p14:nvPr/>
              </p14:nvContentPartPr>
              <p14:xfrm>
                <a:off x="6634326" y="6497874"/>
                <a:ext cx="203760" cy="15480"/>
              </p14:xfrm>
            </p:contentPart>
          </mc:Choice>
          <mc:Fallback xmlns="">
            <p:pic>
              <p:nvPicPr>
                <p:cNvPr id="197" name="Ink 196">
                  <a:extLst>
                    <a:ext uri="{FF2B5EF4-FFF2-40B4-BE49-F238E27FC236}">
                      <a16:creationId xmlns:a16="http://schemas.microsoft.com/office/drawing/2014/main" id="{FE1832D1-6A58-8D45-BD02-26CBA787E06A}"/>
                    </a:ext>
                  </a:extLst>
                </p:cNvPr>
                <p:cNvPicPr/>
                <p:nvPr/>
              </p:nvPicPr>
              <p:blipFill>
                <a:blip r:embed="rId304"/>
                <a:stretch>
                  <a:fillRect/>
                </a:stretch>
              </p:blipFill>
              <p:spPr>
                <a:xfrm>
                  <a:off x="6618846" y="6482394"/>
                  <a:ext cx="23436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198" name="Ink 197">
                  <a:extLst>
                    <a:ext uri="{FF2B5EF4-FFF2-40B4-BE49-F238E27FC236}">
                      <a16:creationId xmlns:a16="http://schemas.microsoft.com/office/drawing/2014/main" id="{33DE4A9E-5E2D-AD45-AD98-19B8C3B0ABEC}"/>
                    </a:ext>
                  </a:extLst>
                </p14:cNvPr>
                <p14:cNvContentPartPr/>
                <p14:nvPr/>
              </p14:nvContentPartPr>
              <p14:xfrm>
                <a:off x="6898566" y="6242274"/>
                <a:ext cx="90360" cy="392040"/>
              </p14:xfrm>
            </p:contentPart>
          </mc:Choice>
          <mc:Fallback xmlns="">
            <p:pic>
              <p:nvPicPr>
                <p:cNvPr id="198" name="Ink 197">
                  <a:extLst>
                    <a:ext uri="{FF2B5EF4-FFF2-40B4-BE49-F238E27FC236}">
                      <a16:creationId xmlns:a16="http://schemas.microsoft.com/office/drawing/2014/main" id="{33DE4A9E-5E2D-AD45-AD98-19B8C3B0ABEC}"/>
                    </a:ext>
                  </a:extLst>
                </p:cNvPr>
                <p:cNvPicPr/>
                <p:nvPr/>
              </p:nvPicPr>
              <p:blipFill>
                <a:blip r:embed="rId306"/>
                <a:stretch>
                  <a:fillRect/>
                </a:stretch>
              </p:blipFill>
              <p:spPr>
                <a:xfrm>
                  <a:off x="6883086" y="6226808"/>
                  <a:ext cx="120960" cy="422612"/>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199" name="Ink 198">
                  <a:extLst>
                    <a:ext uri="{FF2B5EF4-FFF2-40B4-BE49-F238E27FC236}">
                      <a16:creationId xmlns:a16="http://schemas.microsoft.com/office/drawing/2014/main" id="{3EEBBC52-0EE0-7848-AE9D-953CB8F14435}"/>
                    </a:ext>
                  </a:extLst>
                </p14:cNvPr>
                <p14:cNvContentPartPr/>
                <p14:nvPr/>
              </p14:nvContentPartPr>
              <p14:xfrm>
                <a:off x="6865806" y="6491754"/>
                <a:ext cx="167040" cy="9000"/>
              </p14:xfrm>
            </p:contentPart>
          </mc:Choice>
          <mc:Fallback xmlns="">
            <p:pic>
              <p:nvPicPr>
                <p:cNvPr id="199" name="Ink 198">
                  <a:extLst>
                    <a:ext uri="{FF2B5EF4-FFF2-40B4-BE49-F238E27FC236}">
                      <a16:creationId xmlns:a16="http://schemas.microsoft.com/office/drawing/2014/main" id="{3EEBBC52-0EE0-7848-AE9D-953CB8F14435}"/>
                    </a:ext>
                  </a:extLst>
                </p:cNvPr>
                <p:cNvPicPr/>
                <p:nvPr/>
              </p:nvPicPr>
              <p:blipFill>
                <a:blip r:embed="rId308"/>
                <a:stretch>
                  <a:fillRect/>
                </a:stretch>
              </p:blipFill>
              <p:spPr>
                <a:xfrm>
                  <a:off x="6850293" y="6476274"/>
                  <a:ext cx="197706"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200" name="Ink 199">
                  <a:extLst>
                    <a:ext uri="{FF2B5EF4-FFF2-40B4-BE49-F238E27FC236}">
                      <a16:creationId xmlns:a16="http://schemas.microsoft.com/office/drawing/2014/main" id="{1F434BCA-011C-9E45-8754-92294DABAEB0}"/>
                    </a:ext>
                  </a:extLst>
                </p14:cNvPr>
                <p14:cNvContentPartPr/>
                <p14:nvPr/>
              </p14:nvContentPartPr>
              <p14:xfrm>
                <a:off x="7122486" y="6381954"/>
                <a:ext cx="560160" cy="253080"/>
              </p14:xfrm>
            </p:contentPart>
          </mc:Choice>
          <mc:Fallback xmlns="">
            <p:pic>
              <p:nvPicPr>
                <p:cNvPr id="200" name="Ink 199">
                  <a:extLst>
                    <a:ext uri="{FF2B5EF4-FFF2-40B4-BE49-F238E27FC236}">
                      <a16:creationId xmlns:a16="http://schemas.microsoft.com/office/drawing/2014/main" id="{1F434BCA-011C-9E45-8754-92294DABAEB0}"/>
                    </a:ext>
                  </a:extLst>
                </p:cNvPr>
                <p:cNvPicPr/>
                <p:nvPr/>
              </p:nvPicPr>
              <p:blipFill>
                <a:blip r:embed="rId310"/>
                <a:stretch>
                  <a:fillRect/>
                </a:stretch>
              </p:blipFill>
              <p:spPr>
                <a:xfrm>
                  <a:off x="7107006" y="6366496"/>
                  <a:ext cx="590760" cy="283637"/>
                </a:xfrm>
                <a:prstGeom prst="rect">
                  <a:avLst/>
                </a:prstGeom>
              </p:spPr>
            </p:pic>
          </mc:Fallback>
        </mc:AlternateContent>
      </p:grpSp>
      <p:grpSp>
        <p:nvGrpSpPr>
          <p:cNvPr id="206" name="Group 205">
            <a:extLst>
              <a:ext uri="{FF2B5EF4-FFF2-40B4-BE49-F238E27FC236}">
                <a16:creationId xmlns:a16="http://schemas.microsoft.com/office/drawing/2014/main" id="{A30694F5-3EDD-BF49-A76C-BA6EAB4022A0}"/>
              </a:ext>
            </a:extLst>
          </p:cNvPr>
          <p:cNvGrpSpPr/>
          <p:nvPr/>
        </p:nvGrpSpPr>
        <p:grpSpPr>
          <a:xfrm>
            <a:off x="7971366" y="6272154"/>
            <a:ext cx="1171440" cy="417600"/>
            <a:chOff x="7971366" y="6272154"/>
            <a:chExt cx="1171440" cy="417600"/>
          </a:xfrm>
        </p:grpSpPr>
        <mc:AlternateContent xmlns:mc="http://schemas.openxmlformats.org/markup-compatibility/2006" xmlns:p14="http://schemas.microsoft.com/office/powerpoint/2010/main">
          <mc:Choice Requires="p14">
            <p:contentPart p14:bwMode="auto" r:id="rId311">
              <p14:nvContentPartPr>
                <p14:cNvPr id="201" name="Ink 200">
                  <a:extLst>
                    <a:ext uri="{FF2B5EF4-FFF2-40B4-BE49-F238E27FC236}">
                      <a16:creationId xmlns:a16="http://schemas.microsoft.com/office/drawing/2014/main" id="{15ABADC1-C7A4-2849-ACE6-657A1D127E1E}"/>
                    </a:ext>
                  </a:extLst>
                </p14:cNvPr>
                <p14:cNvContentPartPr/>
                <p14:nvPr/>
              </p14:nvContentPartPr>
              <p14:xfrm>
                <a:off x="7971366" y="6461874"/>
                <a:ext cx="140040" cy="185400"/>
              </p14:xfrm>
            </p:contentPart>
          </mc:Choice>
          <mc:Fallback xmlns="">
            <p:pic>
              <p:nvPicPr>
                <p:cNvPr id="201" name="Ink 200">
                  <a:extLst>
                    <a:ext uri="{FF2B5EF4-FFF2-40B4-BE49-F238E27FC236}">
                      <a16:creationId xmlns:a16="http://schemas.microsoft.com/office/drawing/2014/main" id="{15ABADC1-C7A4-2849-ACE6-657A1D127E1E}"/>
                    </a:ext>
                  </a:extLst>
                </p:cNvPr>
                <p:cNvPicPr/>
                <p:nvPr/>
              </p:nvPicPr>
              <p:blipFill>
                <a:blip r:embed="rId312"/>
                <a:stretch>
                  <a:fillRect/>
                </a:stretch>
              </p:blipFill>
              <p:spPr>
                <a:xfrm>
                  <a:off x="7955886" y="6446364"/>
                  <a:ext cx="170640" cy="21606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202" name="Ink 201">
                  <a:extLst>
                    <a:ext uri="{FF2B5EF4-FFF2-40B4-BE49-F238E27FC236}">
                      <a16:creationId xmlns:a16="http://schemas.microsoft.com/office/drawing/2014/main" id="{8B5B76AE-055D-8243-AFE1-30633CBB492C}"/>
                    </a:ext>
                  </a:extLst>
                </p14:cNvPr>
                <p14:cNvContentPartPr/>
                <p14:nvPr/>
              </p14:nvContentPartPr>
              <p14:xfrm>
                <a:off x="7988646" y="6430194"/>
                <a:ext cx="270360" cy="155160"/>
              </p14:xfrm>
            </p:contentPart>
          </mc:Choice>
          <mc:Fallback xmlns="">
            <p:pic>
              <p:nvPicPr>
                <p:cNvPr id="202" name="Ink 201">
                  <a:extLst>
                    <a:ext uri="{FF2B5EF4-FFF2-40B4-BE49-F238E27FC236}">
                      <a16:creationId xmlns:a16="http://schemas.microsoft.com/office/drawing/2014/main" id="{8B5B76AE-055D-8243-AFE1-30633CBB492C}"/>
                    </a:ext>
                  </a:extLst>
                </p:cNvPr>
                <p:cNvPicPr/>
                <p:nvPr/>
              </p:nvPicPr>
              <p:blipFill>
                <a:blip r:embed="rId314"/>
                <a:stretch>
                  <a:fillRect/>
                </a:stretch>
              </p:blipFill>
              <p:spPr>
                <a:xfrm>
                  <a:off x="7973166" y="6414714"/>
                  <a:ext cx="30096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203" name="Ink 202">
                  <a:extLst>
                    <a:ext uri="{FF2B5EF4-FFF2-40B4-BE49-F238E27FC236}">
                      <a16:creationId xmlns:a16="http://schemas.microsoft.com/office/drawing/2014/main" id="{126F9CAB-E8C1-544A-BBF6-C9A6EC76E0DD}"/>
                    </a:ext>
                  </a:extLst>
                </p14:cNvPr>
                <p14:cNvContentPartPr/>
                <p14:nvPr/>
              </p14:nvContentPartPr>
              <p14:xfrm>
                <a:off x="8261166" y="6480954"/>
                <a:ext cx="184320" cy="129240"/>
              </p14:xfrm>
            </p:contentPart>
          </mc:Choice>
          <mc:Fallback xmlns="">
            <p:pic>
              <p:nvPicPr>
                <p:cNvPr id="203" name="Ink 202">
                  <a:extLst>
                    <a:ext uri="{FF2B5EF4-FFF2-40B4-BE49-F238E27FC236}">
                      <a16:creationId xmlns:a16="http://schemas.microsoft.com/office/drawing/2014/main" id="{126F9CAB-E8C1-544A-BBF6-C9A6EC76E0DD}"/>
                    </a:ext>
                  </a:extLst>
                </p:cNvPr>
                <p:cNvPicPr/>
                <p:nvPr/>
              </p:nvPicPr>
              <p:blipFill>
                <a:blip r:embed="rId316"/>
                <a:stretch>
                  <a:fillRect/>
                </a:stretch>
              </p:blipFill>
              <p:spPr>
                <a:xfrm>
                  <a:off x="8245686" y="6465474"/>
                  <a:ext cx="21492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04" name="Ink 203">
                  <a:extLst>
                    <a:ext uri="{FF2B5EF4-FFF2-40B4-BE49-F238E27FC236}">
                      <a16:creationId xmlns:a16="http://schemas.microsoft.com/office/drawing/2014/main" id="{AA944141-4EDB-1C41-A068-92DA54463FE8}"/>
                    </a:ext>
                  </a:extLst>
                </p14:cNvPr>
                <p14:cNvContentPartPr/>
                <p14:nvPr/>
              </p14:nvContentPartPr>
              <p14:xfrm>
                <a:off x="8456286" y="6375114"/>
                <a:ext cx="434160" cy="314640"/>
              </p14:xfrm>
            </p:contentPart>
          </mc:Choice>
          <mc:Fallback xmlns="">
            <p:pic>
              <p:nvPicPr>
                <p:cNvPr id="204" name="Ink 203">
                  <a:extLst>
                    <a:ext uri="{FF2B5EF4-FFF2-40B4-BE49-F238E27FC236}">
                      <a16:creationId xmlns:a16="http://schemas.microsoft.com/office/drawing/2014/main" id="{AA944141-4EDB-1C41-A068-92DA54463FE8}"/>
                    </a:ext>
                  </a:extLst>
                </p:cNvPr>
                <p:cNvPicPr/>
                <p:nvPr/>
              </p:nvPicPr>
              <p:blipFill>
                <a:blip r:embed="rId318"/>
                <a:stretch>
                  <a:fillRect/>
                </a:stretch>
              </p:blipFill>
              <p:spPr>
                <a:xfrm>
                  <a:off x="8440806" y="6359634"/>
                  <a:ext cx="46476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205" name="Ink 204">
                  <a:extLst>
                    <a:ext uri="{FF2B5EF4-FFF2-40B4-BE49-F238E27FC236}">
                      <a16:creationId xmlns:a16="http://schemas.microsoft.com/office/drawing/2014/main" id="{76BABB0F-0E03-2F41-82D6-082B3B4B268B}"/>
                    </a:ext>
                  </a:extLst>
                </p14:cNvPr>
                <p14:cNvContentPartPr/>
                <p14:nvPr/>
              </p14:nvContentPartPr>
              <p14:xfrm>
                <a:off x="8898726" y="6272154"/>
                <a:ext cx="244080" cy="382320"/>
              </p14:xfrm>
            </p:contentPart>
          </mc:Choice>
          <mc:Fallback xmlns="">
            <p:pic>
              <p:nvPicPr>
                <p:cNvPr id="205" name="Ink 204">
                  <a:extLst>
                    <a:ext uri="{FF2B5EF4-FFF2-40B4-BE49-F238E27FC236}">
                      <a16:creationId xmlns:a16="http://schemas.microsoft.com/office/drawing/2014/main" id="{76BABB0F-0E03-2F41-82D6-082B3B4B268B}"/>
                    </a:ext>
                  </a:extLst>
                </p:cNvPr>
                <p:cNvPicPr/>
                <p:nvPr/>
              </p:nvPicPr>
              <p:blipFill>
                <a:blip r:embed="rId320"/>
                <a:stretch>
                  <a:fillRect/>
                </a:stretch>
              </p:blipFill>
              <p:spPr>
                <a:xfrm>
                  <a:off x="8883269" y="6256674"/>
                  <a:ext cx="274635" cy="412920"/>
                </a:xfrm>
                <a:prstGeom prst="rect">
                  <a:avLst/>
                </a:prstGeom>
              </p:spPr>
            </p:pic>
          </mc:Fallback>
        </mc:AlternateContent>
      </p:grpSp>
      <p:grpSp>
        <p:nvGrpSpPr>
          <p:cNvPr id="45" name="Group 44">
            <a:extLst>
              <a:ext uri="{FF2B5EF4-FFF2-40B4-BE49-F238E27FC236}">
                <a16:creationId xmlns:a16="http://schemas.microsoft.com/office/drawing/2014/main" id="{37C0A8D5-61C1-FA4E-8E3C-77102D04B021}"/>
              </a:ext>
            </a:extLst>
          </p:cNvPr>
          <p:cNvGrpSpPr/>
          <p:nvPr/>
        </p:nvGrpSpPr>
        <p:grpSpPr>
          <a:xfrm>
            <a:off x="5045565" y="5859660"/>
            <a:ext cx="1033920" cy="360720"/>
            <a:chOff x="5045565" y="5859660"/>
            <a:chExt cx="1033920" cy="360720"/>
          </a:xfrm>
        </p:grpSpPr>
        <mc:AlternateContent xmlns:mc="http://schemas.openxmlformats.org/markup-compatibility/2006" xmlns:p14="http://schemas.microsoft.com/office/powerpoint/2010/main">
          <mc:Choice Requires="p14">
            <p:contentPart p14:bwMode="auto" r:id="rId321">
              <p14:nvContentPartPr>
                <p14:cNvPr id="3" name="Ink 2">
                  <a:extLst>
                    <a:ext uri="{FF2B5EF4-FFF2-40B4-BE49-F238E27FC236}">
                      <a16:creationId xmlns:a16="http://schemas.microsoft.com/office/drawing/2014/main" id="{3118F9A3-B758-AB44-BB61-DF52179F53F1}"/>
                    </a:ext>
                  </a:extLst>
                </p14:cNvPr>
                <p14:cNvContentPartPr/>
                <p14:nvPr/>
              </p14:nvContentPartPr>
              <p14:xfrm>
                <a:off x="5045565" y="5982420"/>
                <a:ext cx="281520" cy="40680"/>
              </p14:xfrm>
            </p:contentPart>
          </mc:Choice>
          <mc:Fallback xmlns="">
            <p:pic>
              <p:nvPicPr>
                <p:cNvPr id="3" name="Ink 2">
                  <a:extLst>
                    <a:ext uri="{FF2B5EF4-FFF2-40B4-BE49-F238E27FC236}">
                      <a16:creationId xmlns:a16="http://schemas.microsoft.com/office/drawing/2014/main" id="{3118F9A3-B758-AB44-BB61-DF52179F53F1}"/>
                    </a:ext>
                  </a:extLst>
                </p:cNvPr>
                <p:cNvPicPr/>
                <p:nvPr/>
              </p:nvPicPr>
              <p:blipFill>
                <a:blip r:embed="rId322"/>
                <a:stretch>
                  <a:fillRect/>
                </a:stretch>
              </p:blipFill>
              <p:spPr>
                <a:xfrm>
                  <a:off x="5036565" y="5973340"/>
                  <a:ext cx="299160" cy="58478"/>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6" name="Ink 5">
                  <a:extLst>
                    <a:ext uri="{FF2B5EF4-FFF2-40B4-BE49-F238E27FC236}">
                      <a16:creationId xmlns:a16="http://schemas.microsoft.com/office/drawing/2014/main" id="{2894ACCF-3FB8-E04C-96B0-46AC1D630E4B}"/>
                    </a:ext>
                  </a:extLst>
                </p14:cNvPr>
                <p14:cNvContentPartPr/>
                <p14:nvPr/>
              </p14:nvContentPartPr>
              <p14:xfrm>
                <a:off x="5498085" y="5859660"/>
                <a:ext cx="360" cy="266760"/>
              </p14:xfrm>
            </p:contentPart>
          </mc:Choice>
          <mc:Fallback xmlns="">
            <p:pic>
              <p:nvPicPr>
                <p:cNvPr id="6" name="Ink 5">
                  <a:extLst>
                    <a:ext uri="{FF2B5EF4-FFF2-40B4-BE49-F238E27FC236}">
                      <a16:creationId xmlns:a16="http://schemas.microsoft.com/office/drawing/2014/main" id="{2894ACCF-3FB8-E04C-96B0-46AC1D630E4B}"/>
                    </a:ext>
                  </a:extLst>
                </p:cNvPr>
                <p:cNvPicPr/>
                <p:nvPr/>
              </p:nvPicPr>
              <p:blipFill>
                <a:blip r:embed="rId324"/>
                <a:stretch>
                  <a:fillRect/>
                </a:stretch>
              </p:blipFill>
              <p:spPr>
                <a:xfrm>
                  <a:off x="5489085" y="5850660"/>
                  <a:ext cx="1800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13" name="Ink 12">
                  <a:extLst>
                    <a:ext uri="{FF2B5EF4-FFF2-40B4-BE49-F238E27FC236}">
                      <a16:creationId xmlns:a16="http://schemas.microsoft.com/office/drawing/2014/main" id="{1B2FBC16-0725-C74B-8643-65BF59C2A71B}"/>
                    </a:ext>
                  </a:extLst>
                </p14:cNvPr>
                <p14:cNvContentPartPr/>
                <p14:nvPr/>
              </p14:nvContentPartPr>
              <p14:xfrm>
                <a:off x="5484405" y="5879820"/>
                <a:ext cx="218160" cy="250200"/>
              </p14:xfrm>
            </p:contentPart>
          </mc:Choice>
          <mc:Fallback xmlns="">
            <p:pic>
              <p:nvPicPr>
                <p:cNvPr id="13" name="Ink 12">
                  <a:extLst>
                    <a:ext uri="{FF2B5EF4-FFF2-40B4-BE49-F238E27FC236}">
                      <a16:creationId xmlns:a16="http://schemas.microsoft.com/office/drawing/2014/main" id="{1B2FBC16-0725-C74B-8643-65BF59C2A71B}"/>
                    </a:ext>
                  </a:extLst>
                </p:cNvPr>
                <p:cNvPicPr/>
                <p:nvPr/>
              </p:nvPicPr>
              <p:blipFill>
                <a:blip r:embed="rId326"/>
                <a:stretch>
                  <a:fillRect/>
                </a:stretch>
              </p:blipFill>
              <p:spPr>
                <a:xfrm>
                  <a:off x="5475405" y="5870820"/>
                  <a:ext cx="23580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14" name="Ink 13">
                  <a:extLst>
                    <a:ext uri="{FF2B5EF4-FFF2-40B4-BE49-F238E27FC236}">
                      <a16:creationId xmlns:a16="http://schemas.microsoft.com/office/drawing/2014/main" id="{394F8473-F4D5-9A43-B869-E06BBE847726}"/>
                    </a:ext>
                  </a:extLst>
                </p14:cNvPr>
                <p14:cNvContentPartPr/>
                <p14:nvPr/>
              </p14:nvContentPartPr>
              <p14:xfrm>
                <a:off x="5746845" y="6117780"/>
                <a:ext cx="360" cy="102600"/>
              </p14:xfrm>
            </p:contentPart>
          </mc:Choice>
          <mc:Fallback xmlns="">
            <p:pic>
              <p:nvPicPr>
                <p:cNvPr id="14" name="Ink 13">
                  <a:extLst>
                    <a:ext uri="{FF2B5EF4-FFF2-40B4-BE49-F238E27FC236}">
                      <a16:creationId xmlns:a16="http://schemas.microsoft.com/office/drawing/2014/main" id="{394F8473-F4D5-9A43-B869-E06BBE847726}"/>
                    </a:ext>
                  </a:extLst>
                </p:cNvPr>
                <p:cNvPicPr/>
                <p:nvPr/>
              </p:nvPicPr>
              <p:blipFill>
                <a:blip r:embed="rId328"/>
                <a:stretch>
                  <a:fillRect/>
                </a:stretch>
              </p:blipFill>
              <p:spPr>
                <a:xfrm>
                  <a:off x="5737845" y="6108780"/>
                  <a:ext cx="1800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16" name="Ink 15">
                  <a:extLst>
                    <a:ext uri="{FF2B5EF4-FFF2-40B4-BE49-F238E27FC236}">
                      <a16:creationId xmlns:a16="http://schemas.microsoft.com/office/drawing/2014/main" id="{9A7C6682-52B9-214A-A8AD-107C9692C18C}"/>
                    </a:ext>
                  </a:extLst>
                </p14:cNvPr>
                <p14:cNvContentPartPr/>
                <p14:nvPr/>
              </p14:nvContentPartPr>
              <p14:xfrm>
                <a:off x="5878605" y="5924100"/>
                <a:ext cx="176400" cy="152640"/>
              </p14:xfrm>
            </p:contentPart>
          </mc:Choice>
          <mc:Fallback xmlns="">
            <p:pic>
              <p:nvPicPr>
                <p:cNvPr id="16" name="Ink 15">
                  <a:extLst>
                    <a:ext uri="{FF2B5EF4-FFF2-40B4-BE49-F238E27FC236}">
                      <a16:creationId xmlns:a16="http://schemas.microsoft.com/office/drawing/2014/main" id="{9A7C6682-52B9-214A-A8AD-107C9692C18C}"/>
                    </a:ext>
                  </a:extLst>
                </p:cNvPr>
                <p:cNvPicPr/>
                <p:nvPr/>
              </p:nvPicPr>
              <p:blipFill>
                <a:blip r:embed="rId330"/>
                <a:stretch>
                  <a:fillRect/>
                </a:stretch>
              </p:blipFill>
              <p:spPr>
                <a:xfrm>
                  <a:off x="5869623" y="5915121"/>
                  <a:ext cx="194004" cy="170238"/>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34" name="Ink 33">
                  <a:extLst>
                    <a:ext uri="{FF2B5EF4-FFF2-40B4-BE49-F238E27FC236}">
                      <a16:creationId xmlns:a16="http://schemas.microsoft.com/office/drawing/2014/main" id="{3E97A79B-B831-0A44-B44F-8260B010F65B}"/>
                    </a:ext>
                  </a:extLst>
                </p14:cNvPr>
                <p14:cNvContentPartPr/>
                <p14:nvPr/>
              </p14:nvContentPartPr>
              <p14:xfrm>
                <a:off x="5878605" y="5902140"/>
                <a:ext cx="200880" cy="199440"/>
              </p14:xfrm>
            </p:contentPart>
          </mc:Choice>
          <mc:Fallback xmlns="">
            <p:pic>
              <p:nvPicPr>
                <p:cNvPr id="34" name="Ink 33">
                  <a:extLst>
                    <a:ext uri="{FF2B5EF4-FFF2-40B4-BE49-F238E27FC236}">
                      <a16:creationId xmlns:a16="http://schemas.microsoft.com/office/drawing/2014/main" id="{3E97A79B-B831-0A44-B44F-8260B010F65B}"/>
                    </a:ext>
                  </a:extLst>
                </p:cNvPr>
                <p:cNvPicPr/>
                <p:nvPr/>
              </p:nvPicPr>
              <p:blipFill>
                <a:blip r:embed="rId332"/>
                <a:stretch>
                  <a:fillRect/>
                </a:stretch>
              </p:blipFill>
              <p:spPr>
                <a:xfrm>
                  <a:off x="5869605" y="5893140"/>
                  <a:ext cx="218520" cy="217080"/>
                </a:xfrm>
                <a:prstGeom prst="rect">
                  <a:avLst/>
                </a:prstGeom>
              </p:spPr>
            </p:pic>
          </mc:Fallback>
        </mc:AlternateContent>
      </p:grpSp>
      <p:grpSp>
        <p:nvGrpSpPr>
          <p:cNvPr id="93" name="Group 92">
            <a:extLst>
              <a:ext uri="{FF2B5EF4-FFF2-40B4-BE49-F238E27FC236}">
                <a16:creationId xmlns:a16="http://schemas.microsoft.com/office/drawing/2014/main" id="{CB8D5B8B-DA87-CF47-996E-BD20CD1826BC}"/>
              </a:ext>
            </a:extLst>
          </p:cNvPr>
          <p:cNvGrpSpPr/>
          <p:nvPr/>
        </p:nvGrpSpPr>
        <p:grpSpPr>
          <a:xfrm>
            <a:off x="6714165" y="5800620"/>
            <a:ext cx="711000" cy="312480"/>
            <a:chOff x="6714165" y="5800620"/>
            <a:chExt cx="711000" cy="312480"/>
          </a:xfrm>
        </p:grpSpPr>
        <mc:AlternateContent xmlns:mc="http://schemas.openxmlformats.org/markup-compatibility/2006" xmlns:p14="http://schemas.microsoft.com/office/powerpoint/2010/main">
          <mc:Choice Requires="p14">
            <p:contentPart p14:bwMode="auto" r:id="rId333">
              <p14:nvContentPartPr>
                <p14:cNvPr id="61" name="Ink 60">
                  <a:extLst>
                    <a:ext uri="{FF2B5EF4-FFF2-40B4-BE49-F238E27FC236}">
                      <a16:creationId xmlns:a16="http://schemas.microsoft.com/office/drawing/2014/main" id="{9CFEABD2-724F-E942-8583-F4CB829472CE}"/>
                    </a:ext>
                  </a:extLst>
                </p14:cNvPr>
                <p14:cNvContentPartPr/>
                <p14:nvPr/>
              </p14:nvContentPartPr>
              <p14:xfrm>
                <a:off x="6714165" y="5819700"/>
                <a:ext cx="101160" cy="258120"/>
              </p14:xfrm>
            </p:contentPart>
          </mc:Choice>
          <mc:Fallback xmlns="">
            <p:pic>
              <p:nvPicPr>
                <p:cNvPr id="61" name="Ink 60">
                  <a:extLst>
                    <a:ext uri="{FF2B5EF4-FFF2-40B4-BE49-F238E27FC236}">
                      <a16:creationId xmlns:a16="http://schemas.microsoft.com/office/drawing/2014/main" id="{9CFEABD2-724F-E942-8583-F4CB829472CE}"/>
                    </a:ext>
                  </a:extLst>
                </p:cNvPr>
                <p:cNvPicPr/>
                <p:nvPr/>
              </p:nvPicPr>
              <p:blipFill>
                <a:blip r:embed="rId334"/>
                <a:stretch>
                  <a:fillRect/>
                </a:stretch>
              </p:blipFill>
              <p:spPr>
                <a:xfrm>
                  <a:off x="6705165" y="5810713"/>
                  <a:ext cx="118800" cy="275735"/>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64" name="Ink 63">
                  <a:extLst>
                    <a:ext uri="{FF2B5EF4-FFF2-40B4-BE49-F238E27FC236}">
                      <a16:creationId xmlns:a16="http://schemas.microsoft.com/office/drawing/2014/main" id="{8B23B4A3-3E72-2841-93FF-5F89CEEC9A9B}"/>
                    </a:ext>
                  </a:extLst>
                </p14:cNvPr>
                <p14:cNvContentPartPr/>
                <p14:nvPr/>
              </p14:nvContentPartPr>
              <p14:xfrm>
                <a:off x="6905685" y="5800620"/>
                <a:ext cx="271440" cy="312480"/>
              </p14:xfrm>
            </p:contentPart>
          </mc:Choice>
          <mc:Fallback xmlns="">
            <p:pic>
              <p:nvPicPr>
                <p:cNvPr id="64" name="Ink 63">
                  <a:extLst>
                    <a:ext uri="{FF2B5EF4-FFF2-40B4-BE49-F238E27FC236}">
                      <a16:creationId xmlns:a16="http://schemas.microsoft.com/office/drawing/2014/main" id="{8B23B4A3-3E72-2841-93FF-5F89CEEC9A9B}"/>
                    </a:ext>
                  </a:extLst>
                </p:cNvPr>
                <p:cNvPicPr/>
                <p:nvPr/>
              </p:nvPicPr>
              <p:blipFill>
                <a:blip r:embed="rId336"/>
                <a:stretch>
                  <a:fillRect/>
                </a:stretch>
              </p:blipFill>
              <p:spPr>
                <a:xfrm>
                  <a:off x="6896685" y="5791620"/>
                  <a:ext cx="289080" cy="330120"/>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66" name="Ink 65">
                  <a:extLst>
                    <a:ext uri="{FF2B5EF4-FFF2-40B4-BE49-F238E27FC236}">
                      <a16:creationId xmlns:a16="http://schemas.microsoft.com/office/drawing/2014/main" id="{3B06CED2-F12A-8844-9B11-770F60C799B6}"/>
                    </a:ext>
                  </a:extLst>
                </p14:cNvPr>
                <p14:cNvContentPartPr/>
                <p14:nvPr/>
              </p14:nvContentPartPr>
              <p14:xfrm>
                <a:off x="7257765" y="6057300"/>
                <a:ext cx="360" cy="41040"/>
              </p14:xfrm>
            </p:contentPart>
          </mc:Choice>
          <mc:Fallback xmlns="">
            <p:pic>
              <p:nvPicPr>
                <p:cNvPr id="66" name="Ink 65">
                  <a:extLst>
                    <a:ext uri="{FF2B5EF4-FFF2-40B4-BE49-F238E27FC236}">
                      <a16:creationId xmlns:a16="http://schemas.microsoft.com/office/drawing/2014/main" id="{3B06CED2-F12A-8844-9B11-770F60C799B6}"/>
                    </a:ext>
                  </a:extLst>
                </p:cNvPr>
                <p:cNvPicPr/>
                <p:nvPr/>
              </p:nvPicPr>
              <p:blipFill>
                <a:blip r:embed="rId338"/>
                <a:stretch>
                  <a:fillRect/>
                </a:stretch>
              </p:blipFill>
              <p:spPr>
                <a:xfrm>
                  <a:off x="7248765" y="6048300"/>
                  <a:ext cx="1800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89" name="Ink 88">
                  <a:extLst>
                    <a:ext uri="{FF2B5EF4-FFF2-40B4-BE49-F238E27FC236}">
                      <a16:creationId xmlns:a16="http://schemas.microsoft.com/office/drawing/2014/main" id="{EE0F1758-5961-D446-9309-57041C558585}"/>
                    </a:ext>
                  </a:extLst>
                </p14:cNvPr>
                <p14:cNvContentPartPr/>
                <p14:nvPr/>
              </p14:nvContentPartPr>
              <p14:xfrm>
                <a:off x="7324725" y="5906460"/>
                <a:ext cx="100440" cy="360"/>
              </p14:xfrm>
            </p:contentPart>
          </mc:Choice>
          <mc:Fallback xmlns="">
            <p:pic>
              <p:nvPicPr>
                <p:cNvPr id="89" name="Ink 88">
                  <a:extLst>
                    <a:ext uri="{FF2B5EF4-FFF2-40B4-BE49-F238E27FC236}">
                      <a16:creationId xmlns:a16="http://schemas.microsoft.com/office/drawing/2014/main" id="{EE0F1758-5961-D446-9309-57041C558585}"/>
                    </a:ext>
                  </a:extLst>
                </p:cNvPr>
                <p:cNvPicPr/>
                <p:nvPr/>
              </p:nvPicPr>
              <p:blipFill>
                <a:blip r:embed="rId340"/>
                <a:stretch>
                  <a:fillRect/>
                </a:stretch>
              </p:blipFill>
              <p:spPr>
                <a:xfrm>
                  <a:off x="7315725" y="5897460"/>
                  <a:ext cx="1180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91" name="Ink 90">
                  <a:extLst>
                    <a:ext uri="{FF2B5EF4-FFF2-40B4-BE49-F238E27FC236}">
                      <a16:creationId xmlns:a16="http://schemas.microsoft.com/office/drawing/2014/main" id="{BAF9EB50-26F7-4E40-8365-37B4E8B6D7F2}"/>
                    </a:ext>
                  </a:extLst>
                </p14:cNvPr>
                <p14:cNvContentPartPr/>
                <p14:nvPr/>
              </p14:nvContentPartPr>
              <p14:xfrm>
                <a:off x="7357485" y="5969460"/>
                <a:ext cx="65880" cy="360"/>
              </p14:xfrm>
            </p:contentPart>
          </mc:Choice>
          <mc:Fallback xmlns="">
            <p:pic>
              <p:nvPicPr>
                <p:cNvPr id="91" name="Ink 90">
                  <a:extLst>
                    <a:ext uri="{FF2B5EF4-FFF2-40B4-BE49-F238E27FC236}">
                      <a16:creationId xmlns:a16="http://schemas.microsoft.com/office/drawing/2014/main" id="{BAF9EB50-26F7-4E40-8365-37B4E8B6D7F2}"/>
                    </a:ext>
                  </a:extLst>
                </p:cNvPr>
                <p:cNvPicPr/>
                <p:nvPr/>
              </p:nvPicPr>
              <p:blipFill>
                <a:blip r:embed="rId342"/>
                <a:stretch>
                  <a:fillRect/>
                </a:stretch>
              </p:blipFill>
              <p:spPr>
                <a:xfrm>
                  <a:off x="7348485" y="5960460"/>
                  <a:ext cx="83520" cy="18000"/>
                </a:xfrm>
                <a:prstGeom prst="rect">
                  <a:avLst/>
                </a:prstGeom>
              </p:spPr>
            </p:pic>
          </mc:Fallback>
        </mc:AlternateContent>
      </p:grpSp>
      <p:grpSp>
        <p:nvGrpSpPr>
          <p:cNvPr id="104" name="Group 103">
            <a:extLst>
              <a:ext uri="{FF2B5EF4-FFF2-40B4-BE49-F238E27FC236}">
                <a16:creationId xmlns:a16="http://schemas.microsoft.com/office/drawing/2014/main" id="{6D4CBF7F-21F7-7947-AC9E-B6A330E0B91D}"/>
              </a:ext>
            </a:extLst>
          </p:cNvPr>
          <p:cNvGrpSpPr/>
          <p:nvPr/>
        </p:nvGrpSpPr>
        <p:grpSpPr>
          <a:xfrm>
            <a:off x="7602645" y="5734020"/>
            <a:ext cx="206640" cy="563040"/>
            <a:chOff x="7602645" y="5734020"/>
            <a:chExt cx="206640" cy="563040"/>
          </a:xfrm>
        </p:grpSpPr>
        <mc:AlternateContent xmlns:mc="http://schemas.openxmlformats.org/markup-compatibility/2006" xmlns:p14="http://schemas.microsoft.com/office/powerpoint/2010/main">
          <mc:Choice Requires="p14">
            <p:contentPart p14:bwMode="auto" r:id="rId343">
              <p14:nvContentPartPr>
                <p14:cNvPr id="96" name="Ink 95">
                  <a:extLst>
                    <a:ext uri="{FF2B5EF4-FFF2-40B4-BE49-F238E27FC236}">
                      <a16:creationId xmlns:a16="http://schemas.microsoft.com/office/drawing/2014/main" id="{01BEF7CA-C930-914C-A7DE-14198263BD9F}"/>
                    </a:ext>
                  </a:extLst>
                </p14:cNvPr>
                <p14:cNvContentPartPr/>
                <p14:nvPr/>
              </p14:nvContentPartPr>
              <p14:xfrm>
                <a:off x="7602645" y="5886300"/>
                <a:ext cx="49680" cy="262800"/>
              </p14:xfrm>
            </p:contentPart>
          </mc:Choice>
          <mc:Fallback xmlns="">
            <p:pic>
              <p:nvPicPr>
                <p:cNvPr id="96" name="Ink 95">
                  <a:extLst>
                    <a:ext uri="{FF2B5EF4-FFF2-40B4-BE49-F238E27FC236}">
                      <a16:creationId xmlns:a16="http://schemas.microsoft.com/office/drawing/2014/main" id="{01BEF7CA-C930-914C-A7DE-14198263BD9F}"/>
                    </a:ext>
                  </a:extLst>
                </p:cNvPr>
                <p:cNvPicPr/>
                <p:nvPr/>
              </p:nvPicPr>
              <p:blipFill>
                <a:blip r:embed="rId344"/>
                <a:stretch>
                  <a:fillRect/>
                </a:stretch>
              </p:blipFill>
              <p:spPr>
                <a:xfrm>
                  <a:off x="7593645" y="5877300"/>
                  <a:ext cx="6732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102" name="Ink 101">
                  <a:extLst>
                    <a:ext uri="{FF2B5EF4-FFF2-40B4-BE49-F238E27FC236}">
                      <a16:creationId xmlns:a16="http://schemas.microsoft.com/office/drawing/2014/main" id="{495B7105-4E58-9340-8C89-AC88B2B58E2A}"/>
                    </a:ext>
                  </a:extLst>
                </p14:cNvPr>
                <p14:cNvContentPartPr/>
                <p14:nvPr/>
              </p14:nvContentPartPr>
              <p14:xfrm>
                <a:off x="7677165" y="5734020"/>
                <a:ext cx="132120" cy="563040"/>
              </p14:xfrm>
            </p:contentPart>
          </mc:Choice>
          <mc:Fallback xmlns="">
            <p:pic>
              <p:nvPicPr>
                <p:cNvPr id="102" name="Ink 101">
                  <a:extLst>
                    <a:ext uri="{FF2B5EF4-FFF2-40B4-BE49-F238E27FC236}">
                      <a16:creationId xmlns:a16="http://schemas.microsoft.com/office/drawing/2014/main" id="{495B7105-4E58-9340-8C89-AC88B2B58E2A}"/>
                    </a:ext>
                  </a:extLst>
                </p:cNvPr>
                <p:cNvPicPr/>
                <p:nvPr/>
              </p:nvPicPr>
              <p:blipFill>
                <a:blip r:embed="rId346"/>
                <a:stretch>
                  <a:fillRect/>
                </a:stretch>
              </p:blipFill>
              <p:spPr>
                <a:xfrm>
                  <a:off x="7668165" y="5725020"/>
                  <a:ext cx="149760" cy="580680"/>
                </a:xfrm>
                <a:prstGeom prst="rect">
                  <a:avLst/>
                </a:prstGeom>
              </p:spPr>
            </p:pic>
          </mc:Fallback>
        </mc:AlternateContent>
      </p:grpSp>
    </p:spTree>
    <p:extLst>
      <p:ext uri="{BB962C8B-B14F-4D97-AF65-F5344CB8AC3E}">
        <p14:creationId xmlns:p14="http://schemas.microsoft.com/office/powerpoint/2010/main" val="528263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1ED4B-7FE6-D241-A2ED-ACDF2088A2F3}"/>
              </a:ext>
            </a:extLst>
          </p:cNvPr>
          <p:cNvSpPr>
            <a:spLocks noGrp="1"/>
          </p:cNvSpPr>
          <p:nvPr>
            <p:ph type="title"/>
          </p:nvPr>
        </p:nvSpPr>
        <p:spPr/>
        <p:txBody>
          <a:bodyPr/>
          <a:lstStyle/>
          <a:p>
            <a:r>
              <a:rPr lang="en-US" dirty="0"/>
              <a:t>Explore the model in Mathematica</a:t>
            </a:r>
          </a:p>
        </p:txBody>
      </p:sp>
      <p:sp>
        <p:nvSpPr>
          <p:cNvPr id="3" name="Content Placeholder 2">
            <a:extLst>
              <a:ext uri="{FF2B5EF4-FFF2-40B4-BE49-F238E27FC236}">
                <a16:creationId xmlns:a16="http://schemas.microsoft.com/office/drawing/2014/main" id="{DC8F4287-32E0-7F45-A06A-BC566AFB45C9}"/>
              </a:ext>
            </a:extLst>
          </p:cNvPr>
          <p:cNvSpPr>
            <a:spLocks noGrp="1"/>
          </p:cNvSpPr>
          <p:nvPr>
            <p:ph idx="1"/>
          </p:nvPr>
        </p:nvSpPr>
        <p:spPr/>
        <p:txBody>
          <a:bodyPr/>
          <a:lstStyle/>
          <a:p>
            <a:r>
              <a:rPr lang="en-US" dirty="0"/>
              <a:t>What else does the model need? </a:t>
            </a:r>
          </a:p>
          <a:p>
            <a:r>
              <a:rPr lang="en-US" dirty="0"/>
              <a:t>How does the initial number of infected people affect the course?</a:t>
            </a:r>
            <a:br>
              <a:rPr lang="en-US" dirty="0"/>
            </a:br>
            <a:r>
              <a:rPr lang="en-US" sz="2400" dirty="0"/>
              <a:t>(a) How many will get infected? </a:t>
            </a:r>
            <a:br>
              <a:rPr lang="en-US" sz="2400" dirty="0"/>
            </a:br>
            <a:r>
              <a:rPr lang="en-US" sz="2400" dirty="0"/>
              <a:t>(b) Per day? </a:t>
            </a:r>
            <a:br>
              <a:rPr lang="en-US" sz="2400" dirty="0"/>
            </a:br>
            <a:r>
              <a:rPr lang="en-US" sz="2400" dirty="0"/>
              <a:t>(c ) How high will the peak be? How soon? </a:t>
            </a:r>
            <a:br>
              <a:rPr lang="en-US" sz="2400" dirty="0"/>
            </a:br>
            <a:r>
              <a:rPr lang="en-US" sz="2400" dirty="0"/>
              <a:t>(d ) How long will it take </a:t>
            </a:r>
            <a:r>
              <a:rPr lang="en-US" sz="2400"/>
              <a:t>to  end?  </a:t>
            </a:r>
            <a:endParaRPr lang="en-US" sz="2400" dirty="0"/>
          </a:p>
          <a:p>
            <a:r>
              <a:rPr lang="en-US" dirty="0"/>
              <a:t>How does R</a:t>
            </a:r>
            <a:r>
              <a:rPr lang="en-US" baseline="-25000" dirty="0"/>
              <a:t>0</a:t>
            </a:r>
            <a:r>
              <a:rPr lang="en-US" dirty="0"/>
              <a:t> (infectivity) affect the course? </a:t>
            </a:r>
            <a:br>
              <a:rPr lang="en-US" dirty="0"/>
            </a:br>
            <a:r>
              <a:rPr lang="en-US" dirty="0"/>
              <a:t>(a), (b)…</a:t>
            </a:r>
          </a:p>
        </p:txBody>
      </p:sp>
    </p:spTree>
    <p:extLst>
      <p:ext uri="{BB962C8B-B14F-4D97-AF65-F5344CB8AC3E}">
        <p14:creationId xmlns:p14="http://schemas.microsoft.com/office/powerpoint/2010/main" val="1243925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1A2BF10-D1AB-2F4C-87D9-08F5B3A14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824" y="762000"/>
            <a:ext cx="8292353"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73909147-1D6E-464D-AE5E-FC58828076B6}"/>
              </a:ext>
            </a:extLst>
          </p:cNvPr>
          <p:cNvSpPr>
            <a:spLocks noGrp="1" noChangeArrowheads="1"/>
          </p:cNvSpPr>
          <p:nvPr>
            <p:ph type="body" idx="4294967295"/>
          </p:nvPr>
        </p:nvSpPr>
        <p:spPr>
          <a:xfrm>
            <a:off x="448235" y="246530"/>
            <a:ext cx="8258735" cy="400110"/>
          </a:xfrm>
          <a:noFill/>
          <a:ln/>
        </p:spPr>
        <p:txBody>
          <a:bodyPr>
            <a:spAutoFit/>
          </a:bodyPr>
          <a:lstStyle/>
          <a:p>
            <a:pPr marL="0" indent="0" algn="ctr">
              <a:spcBef>
                <a:spcPct val="0"/>
              </a:spcBef>
              <a:buNone/>
            </a:pPr>
            <a:r>
              <a:rPr lang="en-US" altLang="en-US" sz="2000" b="1" dirty="0">
                <a:solidFill>
                  <a:schemeClr val="tx2"/>
                </a:solidFill>
              </a:rPr>
              <a:t>A more realistic model will account for spatial variation: X = X(location, time)</a:t>
            </a:r>
          </a:p>
        </p:txBody>
      </p:sp>
      <p:sp>
        <p:nvSpPr>
          <p:cNvPr id="4100" name="Text Box 4">
            <a:extLst>
              <a:ext uri="{FF2B5EF4-FFF2-40B4-BE49-F238E27FC236}">
                <a16:creationId xmlns:a16="http://schemas.microsoft.com/office/drawing/2014/main" id="{D4C8B611-BB8A-9D49-850B-0F6629722508}"/>
              </a:ext>
            </a:extLst>
          </p:cNvPr>
          <p:cNvSpPr txBox="1">
            <a:spLocks noChangeArrowheads="1"/>
          </p:cNvSpPr>
          <p:nvPr/>
        </p:nvSpPr>
        <p:spPr bwMode="auto">
          <a:xfrm>
            <a:off x="526676" y="57486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Venkatramanan S, Chen J, Fadikar A, Gupta S, Higdon D, et al. (2019) Optimizing spatial allocation of seasonal influenza vaccine under temporal constraints. PLOS Computational Biology 15(9): e1007111. https://doi.org/10.1371/journal.pcbi.1007111</a:t>
            </a:r>
          </a:p>
          <a:p>
            <a:pPr eaLnBrk="1" hangingPunct="1"/>
            <a:r>
              <a:rPr lang="en-US" altLang="en-US" sz="1059">
                <a:hlinkClick r:id="rId3"/>
              </a:rPr>
              <a:t>https://journals.plos.org/ploscompbiol/article?id=10.1371/journal.pcbi.1007111</a:t>
            </a:r>
            <a:endParaRPr lang="en-US" altLang="en-US" sz="1059"/>
          </a:p>
        </p:txBody>
      </p:sp>
    </p:spTree>
    <p:extLst>
      <p:ext uri="{BB962C8B-B14F-4D97-AF65-F5344CB8AC3E}">
        <p14:creationId xmlns:p14="http://schemas.microsoft.com/office/powerpoint/2010/main" val="3204728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C5507-3682-C748-BEF1-D333D333173D}"/>
              </a:ext>
            </a:extLst>
          </p:cNvPr>
          <p:cNvSpPr>
            <a:spLocks noGrp="1"/>
          </p:cNvSpPr>
          <p:nvPr>
            <p:ph type="title"/>
          </p:nvPr>
        </p:nvSpPr>
        <p:spPr/>
        <p:txBody>
          <a:bodyPr/>
          <a:lstStyle/>
          <a:p>
            <a:r>
              <a:rPr lang="en-US" dirty="0"/>
              <a:t>Some did not…</a:t>
            </a:r>
          </a:p>
        </p:txBody>
      </p:sp>
      <p:pic>
        <p:nvPicPr>
          <p:cNvPr id="5" name="Content Placeholder 4">
            <a:extLst>
              <a:ext uri="{FF2B5EF4-FFF2-40B4-BE49-F238E27FC236}">
                <a16:creationId xmlns:a16="http://schemas.microsoft.com/office/drawing/2014/main" id="{485C8B7B-4E3A-534A-B0F3-21C5103A03C6}"/>
              </a:ext>
            </a:extLst>
          </p:cNvPr>
          <p:cNvPicPr>
            <a:picLocks noGrp="1" noChangeAspect="1"/>
          </p:cNvPicPr>
          <p:nvPr>
            <p:ph idx="1"/>
          </p:nvPr>
        </p:nvPicPr>
        <p:blipFill>
          <a:blip r:embed="rId2"/>
          <a:stretch>
            <a:fillRect/>
          </a:stretch>
        </p:blipFill>
        <p:spPr>
          <a:xfrm>
            <a:off x="633917" y="1512518"/>
            <a:ext cx="7631997" cy="4970636"/>
          </a:xfrm>
        </p:spPr>
      </p:pic>
      <p:sp>
        <p:nvSpPr>
          <p:cNvPr id="6" name="Rectangle 5">
            <a:extLst>
              <a:ext uri="{FF2B5EF4-FFF2-40B4-BE49-F238E27FC236}">
                <a16:creationId xmlns:a16="http://schemas.microsoft.com/office/drawing/2014/main" id="{1C0A8B3E-84E9-B147-AE71-91374064627E}"/>
              </a:ext>
            </a:extLst>
          </p:cNvPr>
          <p:cNvSpPr/>
          <p:nvPr/>
        </p:nvSpPr>
        <p:spPr>
          <a:xfrm>
            <a:off x="633917" y="5799551"/>
            <a:ext cx="7631997" cy="6836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96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A4D48-7C6C-C047-A783-03AA392C68AA}"/>
              </a:ext>
            </a:extLst>
          </p:cNvPr>
          <p:cNvSpPr>
            <a:spLocks noGrp="1"/>
          </p:cNvSpPr>
          <p:nvPr>
            <p:ph type="title"/>
          </p:nvPr>
        </p:nvSpPr>
        <p:spPr>
          <a:xfrm>
            <a:off x="128588" y="274638"/>
            <a:ext cx="9015412" cy="1143000"/>
          </a:xfrm>
        </p:spPr>
        <p:txBody>
          <a:bodyPr>
            <a:normAutofit/>
          </a:bodyPr>
          <a:lstStyle/>
          <a:p>
            <a:r>
              <a:rPr lang="en-US" sz="2800" dirty="0"/>
              <a:t>These kinds of models are used in policy decisions in VA</a:t>
            </a:r>
          </a:p>
        </p:txBody>
      </p:sp>
      <p:pic>
        <p:nvPicPr>
          <p:cNvPr id="5" name="Content Placeholder 4">
            <a:extLst>
              <a:ext uri="{FF2B5EF4-FFF2-40B4-BE49-F238E27FC236}">
                <a16:creationId xmlns:a16="http://schemas.microsoft.com/office/drawing/2014/main" id="{C82B44A1-4D3D-7947-BCBB-56DEB27EA438}"/>
              </a:ext>
            </a:extLst>
          </p:cNvPr>
          <p:cNvPicPr>
            <a:picLocks noGrp="1" noChangeAspect="1"/>
          </p:cNvPicPr>
          <p:nvPr>
            <p:ph idx="1"/>
          </p:nvPr>
        </p:nvPicPr>
        <p:blipFill>
          <a:blip r:embed="rId2"/>
          <a:stretch>
            <a:fillRect/>
          </a:stretch>
        </p:blipFill>
        <p:spPr>
          <a:xfrm>
            <a:off x="457200" y="1680790"/>
            <a:ext cx="8229600" cy="4364783"/>
          </a:xfrm>
        </p:spPr>
      </p:pic>
    </p:spTree>
    <p:extLst>
      <p:ext uri="{BB962C8B-B14F-4D97-AF65-F5344CB8AC3E}">
        <p14:creationId xmlns:p14="http://schemas.microsoft.com/office/powerpoint/2010/main" val="1360704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6A0A2-75EF-4243-95A0-A2A2C9F40BE9}"/>
              </a:ext>
            </a:extLst>
          </p:cNvPr>
          <p:cNvSpPr>
            <a:spLocks noGrp="1"/>
          </p:cNvSpPr>
          <p:nvPr>
            <p:ph type="title"/>
          </p:nvPr>
        </p:nvSpPr>
        <p:spPr/>
        <p:txBody>
          <a:bodyPr/>
          <a:lstStyle/>
          <a:p>
            <a:r>
              <a:rPr lang="en-US" dirty="0"/>
              <a:t>The Old version</a:t>
            </a:r>
          </a:p>
        </p:txBody>
      </p:sp>
      <p:sp>
        <p:nvSpPr>
          <p:cNvPr id="3" name="Content Placeholder 2">
            <a:extLst>
              <a:ext uri="{FF2B5EF4-FFF2-40B4-BE49-F238E27FC236}">
                <a16:creationId xmlns:a16="http://schemas.microsoft.com/office/drawing/2014/main" id="{12502938-A12A-ED4C-B2E0-60934A9BC60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45359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095"/>
            <a:ext cx="8229600" cy="632372"/>
          </a:xfrm>
        </p:spPr>
        <p:txBody>
          <a:bodyPr>
            <a:normAutofit fontScale="90000"/>
          </a:bodyPr>
          <a:lstStyle/>
          <a:p>
            <a:r>
              <a:rPr lang="en-US" dirty="0"/>
              <a:t>Population dynamics</a:t>
            </a:r>
          </a:p>
        </p:txBody>
      </p:sp>
      <p:pic>
        <p:nvPicPr>
          <p:cNvPr id="4" name="Content Placeholder 3" descr="bug.oscillations.tiff"/>
          <p:cNvPicPr>
            <a:picLocks noGrp="1" noChangeAspect="1"/>
          </p:cNvPicPr>
          <p:nvPr>
            <p:ph idx="1"/>
          </p:nvPr>
        </p:nvPicPr>
        <p:blipFill>
          <a:blip r:embed="rId2">
            <a:extLst>
              <a:ext uri="{28A0092B-C50C-407E-A947-70E740481C1C}">
                <a14:useLocalDpi xmlns:a14="http://schemas.microsoft.com/office/drawing/2010/main" val="0"/>
              </a:ext>
            </a:extLst>
          </a:blip>
          <a:srcRect t="5698" b="5698"/>
          <a:stretch>
            <a:fillRect/>
          </a:stretch>
        </p:blipFill>
        <p:spPr/>
      </p:pic>
    </p:spTree>
    <p:extLst>
      <p:ext uri="{BB962C8B-B14F-4D97-AF65-F5344CB8AC3E}">
        <p14:creationId xmlns:p14="http://schemas.microsoft.com/office/powerpoint/2010/main" val="15097015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over… </a:t>
            </a:r>
          </a:p>
        </p:txBody>
      </p:sp>
      <p:sp>
        <p:nvSpPr>
          <p:cNvPr id="3" name="Content Placeholder 2"/>
          <p:cNvSpPr>
            <a:spLocks noGrp="1"/>
          </p:cNvSpPr>
          <p:nvPr>
            <p:ph idx="1"/>
          </p:nvPr>
        </p:nvSpPr>
        <p:spPr/>
        <p:txBody>
          <a:bodyPr>
            <a:normAutofit fontScale="77500" lnSpcReduction="20000"/>
          </a:bodyPr>
          <a:lstStyle/>
          <a:p>
            <a:r>
              <a:rPr lang="en-US" dirty="0"/>
              <a:t>The flour beetle </a:t>
            </a:r>
            <a:r>
              <a:rPr lang="en-US" dirty="0" err="1"/>
              <a:t>Tribolium</a:t>
            </a:r>
            <a:r>
              <a:rPr lang="en-US" dirty="0"/>
              <a:t> pictured here has been studied in a laboratory in which the biologists experimentally adjusted the adult mortality rate (number dying per unit time). For some values of the mortality rate, an equilibrium population resulted. In other words, the total number of beetles did not change even though beetles were continually being born and dying. Yet, when the mortality rate was increased beyond some value, the population was found to undergo periodic oscillations in time. Under some conditions, the variation in population level became </a:t>
            </a:r>
            <a:r>
              <a:rPr lang="en-US" i="1" dirty="0"/>
              <a:t>chaotic</a:t>
            </a:r>
            <a:r>
              <a:rPr lang="en-US" dirty="0"/>
              <a:t>, that is, with no discernable regularity or repeating pattern. </a:t>
            </a:r>
            <a:r>
              <a:rPr lang="en-US" b="1" dirty="0"/>
              <a:t>Why do we get such different-looking patters of population dynamics? What general mathematical model could produce both sets of patterns? </a:t>
            </a:r>
            <a:endParaRPr lang="en-US" dirty="0"/>
          </a:p>
          <a:p>
            <a:endParaRPr lang="en-US" dirty="0"/>
          </a:p>
        </p:txBody>
      </p:sp>
      <p:sp>
        <p:nvSpPr>
          <p:cNvPr id="4" name="TextBox 3"/>
          <p:cNvSpPr txBox="1"/>
          <p:nvPr/>
        </p:nvSpPr>
        <p:spPr>
          <a:xfrm>
            <a:off x="806305" y="6449845"/>
            <a:ext cx="4413363" cy="369332"/>
          </a:xfrm>
          <a:prstGeom prst="rect">
            <a:avLst/>
          </a:prstGeom>
          <a:noFill/>
        </p:spPr>
        <p:txBody>
          <a:bodyPr wrap="none" rtlCol="0">
            <a:spAutoFit/>
          </a:bodyPr>
          <a:lstStyle/>
          <a:p>
            <a:r>
              <a:rPr lang="en-US" dirty="0"/>
              <a:t>Example from R. Landau’s course, U. Oregon. </a:t>
            </a:r>
          </a:p>
        </p:txBody>
      </p:sp>
    </p:spTree>
    <p:extLst>
      <p:ext uri="{BB962C8B-B14F-4D97-AF65-F5344CB8AC3E}">
        <p14:creationId xmlns:p14="http://schemas.microsoft.com/office/powerpoint/2010/main" val="1891594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 model:</a:t>
            </a:r>
          </a:p>
        </p:txBody>
      </p:sp>
      <p:sp>
        <p:nvSpPr>
          <p:cNvPr id="3" name="Content Placeholder 2"/>
          <p:cNvSpPr>
            <a:spLocks noGrp="1"/>
          </p:cNvSpPr>
          <p:nvPr>
            <p:ph idx="1"/>
          </p:nvPr>
        </p:nvSpPr>
        <p:spPr/>
        <p:txBody>
          <a:bodyPr>
            <a:normAutofit/>
          </a:bodyPr>
          <a:lstStyle/>
          <a:p>
            <a:r>
              <a:rPr lang="en-US" dirty="0"/>
              <a:t>Population increase </a:t>
            </a:r>
            <a:r>
              <a:rPr lang="en-US" dirty="0">
                <a:latin typeface="Symbol" charset="2"/>
                <a:cs typeface="Symbol" charset="2"/>
              </a:rPr>
              <a:t>D</a:t>
            </a:r>
            <a:r>
              <a:rPr lang="en-US" dirty="0">
                <a:latin typeface="Arial"/>
                <a:cs typeface="Arial"/>
              </a:rPr>
              <a:t>P </a:t>
            </a:r>
            <a:r>
              <a:rPr lang="en-US" dirty="0"/>
              <a:t>= birth – death. </a:t>
            </a:r>
          </a:p>
          <a:p>
            <a:endParaRPr lang="en-US" dirty="0"/>
          </a:p>
        </p:txBody>
      </p:sp>
    </p:spTree>
    <p:extLst>
      <p:ext uri="{BB962C8B-B14F-4D97-AF65-F5344CB8AC3E}">
        <p14:creationId xmlns:p14="http://schemas.microsoft.com/office/powerpoint/2010/main" val="2529337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 model:</a:t>
            </a:r>
          </a:p>
        </p:txBody>
      </p:sp>
      <p:sp>
        <p:nvSpPr>
          <p:cNvPr id="3" name="Content Placeholder 2"/>
          <p:cNvSpPr>
            <a:spLocks noGrp="1"/>
          </p:cNvSpPr>
          <p:nvPr>
            <p:ph idx="1"/>
          </p:nvPr>
        </p:nvSpPr>
        <p:spPr/>
        <p:txBody>
          <a:bodyPr>
            <a:normAutofit/>
          </a:bodyPr>
          <a:lstStyle/>
          <a:p>
            <a:r>
              <a:rPr lang="en-US" dirty="0"/>
              <a:t>Population increase </a:t>
            </a:r>
            <a:r>
              <a:rPr lang="en-US" dirty="0">
                <a:latin typeface="Symbol" charset="2"/>
                <a:cs typeface="Symbol" charset="2"/>
              </a:rPr>
              <a:t>D</a:t>
            </a:r>
            <a:r>
              <a:rPr lang="en-US" dirty="0">
                <a:latin typeface="Arial"/>
                <a:cs typeface="Arial"/>
              </a:rPr>
              <a:t>P </a:t>
            </a:r>
            <a:r>
              <a:rPr lang="en-US" dirty="0"/>
              <a:t>= birth – death. </a:t>
            </a:r>
          </a:p>
          <a:p>
            <a:r>
              <a:rPr lang="en-US" dirty="0"/>
              <a:t>Birth  = </a:t>
            </a:r>
            <a:r>
              <a:rPr lang="en-US" dirty="0">
                <a:latin typeface="Arial"/>
                <a:cs typeface="Arial"/>
              </a:rPr>
              <a:t>b*(current population) = </a:t>
            </a:r>
            <a:r>
              <a:rPr lang="en-US" dirty="0" err="1">
                <a:latin typeface="Arial"/>
                <a:cs typeface="Arial"/>
              </a:rPr>
              <a:t>bP.</a:t>
            </a:r>
            <a:br>
              <a:rPr lang="en-US" dirty="0">
                <a:latin typeface="Arial"/>
                <a:cs typeface="Arial"/>
              </a:rPr>
            </a:br>
            <a:r>
              <a:rPr lang="en-US" dirty="0">
                <a:latin typeface="Arial"/>
                <a:cs typeface="Arial"/>
              </a:rPr>
              <a:t> where b = birth rate. </a:t>
            </a:r>
          </a:p>
          <a:p>
            <a:endParaRPr lang="en-US" dirty="0"/>
          </a:p>
        </p:txBody>
      </p:sp>
    </p:spTree>
    <p:extLst>
      <p:ext uri="{BB962C8B-B14F-4D97-AF65-F5344CB8AC3E}">
        <p14:creationId xmlns:p14="http://schemas.microsoft.com/office/powerpoint/2010/main" val="21736415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 we need to make the model more complex? </a:t>
            </a:r>
          </a:p>
        </p:txBody>
      </p:sp>
      <p:sp>
        <p:nvSpPr>
          <p:cNvPr id="3" name="Content Placeholder 2"/>
          <p:cNvSpPr>
            <a:spLocks noGrp="1"/>
          </p:cNvSpPr>
          <p:nvPr>
            <p:ph idx="1"/>
          </p:nvPr>
        </p:nvSpPr>
        <p:spPr/>
        <p:txBody>
          <a:bodyPr/>
          <a:lstStyle/>
          <a:p>
            <a:r>
              <a:rPr lang="en-US" dirty="0"/>
              <a:t>Check the outcomes. Do they make sense?</a:t>
            </a:r>
          </a:p>
          <a:p>
            <a:r>
              <a:rPr lang="en-US" dirty="0"/>
              <a:t>For convenience, convert difference equation</a:t>
            </a:r>
            <a:br>
              <a:rPr lang="en-US" dirty="0"/>
            </a:br>
            <a:r>
              <a:rPr lang="en-US" dirty="0"/>
              <a:t>to differential (we assume it is OK to do so).</a:t>
            </a:r>
          </a:p>
          <a:p>
            <a:r>
              <a:rPr lang="en-US" dirty="0"/>
              <a:t>So, </a:t>
            </a:r>
            <a:r>
              <a:rPr lang="en-US" dirty="0">
                <a:latin typeface="Symbol" charset="2"/>
                <a:cs typeface="Symbol" charset="2"/>
              </a:rPr>
              <a:t>D</a:t>
            </a:r>
            <a:r>
              <a:rPr lang="en-US" dirty="0">
                <a:latin typeface="Arial"/>
                <a:cs typeface="Arial"/>
              </a:rPr>
              <a:t>P -&gt; </a:t>
            </a:r>
            <a:r>
              <a:rPr lang="en-US" dirty="0" err="1">
                <a:latin typeface="Arial"/>
                <a:cs typeface="Arial"/>
              </a:rPr>
              <a:t>dP</a:t>
            </a:r>
            <a:r>
              <a:rPr lang="en-US" dirty="0">
                <a:latin typeface="Arial"/>
                <a:cs typeface="Arial"/>
              </a:rPr>
              <a:t>, and, introducing the time </a:t>
            </a:r>
            <a:br>
              <a:rPr lang="en-US" dirty="0">
                <a:latin typeface="Arial"/>
                <a:cs typeface="Arial"/>
              </a:rPr>
            </a:br>
            <a:r>
              <a:rPr lang="en-US" dirty="0">
                <a:latin typeface="Arial"/>
                <a:cs typeface="Arial"/>
              </a:rPr>
              <a:t>interval </a:t>
            </a:r>
            <a:r>
              <a:rPr lang="en-US" dirty="0" err="1">
                <a:latin typeface="Arial"/>
                <a:cs typeface="Arial"/>
              </a:rPr>
              <a:t>dt</a:t>
            </a:r>
            <a:r>
              <a:rPr lang="en-US" dirty="0">
                <a:latin typeface="Arial"/>
                <a:cs typeface="Arial"/>
              </a:rPr>
              <a:t> (instead of unit time), we get</a:t>
            </a:r>
            <a:br>
              <a:rPr lang="en-US" dirty="0">
                <a:latin typeface="Arial"/>
                <a:cs typeface="Arial"/>
              </a:rPr>
            </a:br>
            <a:r>
              <a:rPr lang="en-US" dirty="0" err="1">
                <a:latin typeface="Arial"/>
                <a:cs typeface="Arial"/>
              </a:rPr>
              <a:t>dP</a:t>
            </a:r>
            <a:r>
              <a:rPr lang="en-US" dirty="0">
                <a:latin typeface="Arial"/>
                <a:cs typeface="Arial"/>
              </a:rPr>
              <a:t> = </a:t>
            </a:r>
            <a:r>
              <a:rPr lang="en-US" dirty="0" err="1">
                <a:latin typeface="Arial"/>
                <a:cs typeface="Arial"/>
              </a:rPr>
              <a:t>bPdt</a:t>
            </a:r>
            <a:r>
              <a:rPr lang="en-US" dirty="0">
                <a:latin typeface="Arial"/>
                <a:cs typeface="Arial"/>
              </a:rPr>
              <a:t>, or </a:t>
            </a:r>
            <a:r>
              <a:rPr lang="en-US" dirty="0" err="1">
                <a:latin typeface="Arial"/>
                <a:cs typeface="Arial"/>
              </a:rPr>
              <a:t>dP</a:t>
            </a:r>
            <a:r>
              <a:rPr lang="en-US" dirty="0">
                <a:latin typeface="Arial"/>
                <a:cs typeface="Arial"/>
              </a:rPr>
              <a:t>/</a:t>
            </a:r>
            <a:r>
              <a:rPr lang="en-US" dirty="0" err="1">
                <a:latin typeface="Arial"/>
                <a:cs typeface="Arial"/>
              </a:rPr>
              <a:t>dt</a:t>
            </a:r>
            <a:r>
              <a:rPr lang="en-US" dirty="0">
                <a:latin typeface="Arial"/>
                <a:cs typeface="Arial"/>
              </a:rPr>
              <a:t> = </a:t>
            </a:r>
            <a:r>
              <a:rPr lang="en-US" dirty="0" err="1">
                <a:latin typeface="Arial"/>
                <a:cs typeface="Arial"/>
              </a:rPr>
              <a:t>bP.</a:t>
            </a:r>
            <a:r>
              <a:rPr lang="en-US" dirty="0">
                <a:latin typeface="Arial"/>
                <a:cs typeface="Arial"/>
              </a:rPr>
              <a:t> </a:t>
            </a:r>
          </a:p>
          <a:p>
            <a:r>
              <a:rPr lang="en-US" dirty="0"/>
              <a:t>Solution? P(t)=? </a:t>
            </a:r>
            <a:endParaRPr lang="en-US" dirty="0">
              <a:latin typeface="Arial"/>
              <a:cs typeface="Arial"/>
            </a:endParaRPr>
          </a:p>
        </p:txBody>
      </p:sp>
    </p:spTree>
    <p:extLst>
      <p:ext uri="{BB962C8B-B14F-4D97-AF65-F5344CB8AC3E}">
        <p14:creationId xmlns:p14="http://schemas.microsoft.com/office/powerpoint/2010/main" val="5536238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783FE-402E-CF48-86C6-118BA94DF1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B5F245-AE44-2348-9F52-927573094E2E}"/>
              </a:ext>
            </a:extLst>
          </p:cNvPr>
          <p:cNvSpPr>
            <a:spLocks noGrp="1"/>
          </p:cNvSpPr>
          <p:nvPr>
            <p:ph idx="1"/>
          </p:nvPr>
        </p:nvSpPr>
        <p:spPr/>
        <p:txBody>
          <a:bodyPr/>
          <a:lstStyle/>
          <a:p>
            <a:endParaRPr lang="en-US" dirty="0"/>
          </a:p>
        </p:txBody>
      </p:sp>
      <p:grpSp>
        <p:nvGrpSpPr>
          <p:cNvPr id="12" name="Group 11">
            <a:extLst>
              <a:ext uri="{FF2B5EF4-FFF2-40B4-BE49-F238E27FC236}">
                <a16:creationId xmlns:a16="http://schemas.microsoft.com/office/drawing/2014/main" id="{18AF030B-1AC2-A249-9EE5-B57DE349F4B6}"/>
              </a:ext>
            </a:extLst>
          </p:cNvPr>
          <p:cNvGrpSpPr/>
          <p:nvPr/>
        </p:nvGrpSpPr>
        <p:grpSpPr>
          <a:xfrm>
            <a:off x="889758" y="3117123"/>
            <a:ext cx="1191240" cy="508680"/>
            <a:chOff x="889758" y="3117123"/>
            <a:chExt cx="1191240" cy="50868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F848B76-5773-9240-9CD0-2A161DDAE7DC}"/>
                    </a:ext>
                  </a:extLst>
                </p14:cNvPr>
                <p14:cNvContentPartPr/>
                <p14:nvPr/>
              </p14:nvContentPartPr>
              <p14:xfrm>
                <a:off x="924318" y="3117123"/>
                <a:ext cx="78840" cy="508680"/>
              </p14:xfrm>
            </p:contentPart>
          </mc:Choice>
          <mc:Fallback xmlns="">
            <p:pic>
              <p:nvPicPr>
                <p:cNvPr id="4" name="Ink 3">
                  <a:extLst>
                    <a:ext uri="{FF2B5EF4-FFF2-40B4-BE49-F238E27FC236}">
                      <a16:creationId xmlns:a16="http://schemas.microsoft.com/office/drawing/2014/main" id="{CF848B76-5773-9240-9CD0-2A161DDAE7DC}"/>
                    </a:ext>
                  </a:extLst>
                </p:cNvPr>
                <p:cNvPicPr/>
                <p:nvPr/>
              </p:nvPicPr>
              <p:blipFill>
                <a:blip r:embed="rId3"/>
                <a:stretch>
                  <a:fillRect/>
                </a:stretch>
              </p:blipFill>
              <p:spPr>
                <a:xfrm>
                  <a:off x="917118" y="3109563"/>
                  <a:ext cx="93960" cy="523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F6274DF-E8E3-6844-800E-1F042A244D46}"/>
                    </a:ext>
                  </a:extLst>
                </p14:cNvPr>
                <p14:cNvContentPartPr/>
                <p14:nvPr/>
              </p14:nvContentPartPr>
              <p14:xfrm>
                <a:off x="889758" y="3215763"/>
                <a:ext cx="275400" cy="196920"/>
              </p14:xfrm>
            </p:contentPart>
          </mc:Choice>
          <mc:Fallback xmlns="">
            <p:pic>
              <p:nvPicPr>
                <p:cNvPr id="5" name="Ink 4">
                  <a:extLst>
                    <a:ext uri="{FF2B5EF4-FFF2-40B4-BE49-F238E27FC236}">
                      <a16:creationId xmlns:a16="http://schemas.microsoft.com/office/drawing/2014/main" id="{2F6274DF-E8E3-6844-800E-1F042A244D46}"/>
                    </a:ext>
                  </a:extLst>
                </p:cNvPr>
                <p:cNvPicPr/>
                <p:nvPr/>
              </p:nvPicPr>
              <p:blipFill>
                <a:blip r:embed="rId5"/>
                <a:stretch>
                  <a:fillRect/>
                </a:stretch>
              </p:blipFill>
              <p:spPr>
                <a:xfrm>
                  <a:off x="882198" y="3208203"/>
                  <a:ext cx="29052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284E3D19-E6E9-A241-84E0-8C028C4666E8}"/>
                    </a:ext>
                  </a:extLst>
                </p14:cNvPr>
                <p14:cNvContentPartPr/>
                <p14:nvPr/>
              </p14:nvContentPartPr>
              <p14:xfrm>
                <a:off x="1215198" y="3174363"/>
                <a:ext cx="162720" cy="275760"/>
              </p14:xfrm>
            </p:contentPart>
          </mc:Choice>
          <mc:Fallback xmlns="">
            <p:pic>
              <p:nvPicPr>
                <p:cNvPr id="6" name="Ink 5">
                  <a:extLst>
                    <a:ext uri="{FF2B5EF4-FFF2-40B4-BE49-F238E27FC236}">
                      <a16:creationId xmlns:a16="http://schemas.microsoft.com/office/drawing/2014/main" id="{284E3D19-E6E9-A241-84E0-8C028C4666E8}"/>
                    </a:ext>
                  </a:extLst>
                </p:cNvPr>
                <p:cNvPicPr/>
                <p:nvPr/>
              </p:nvPicPr>
              <p:blipFill>
                <a:blip r:embed="rId7"/>
                <a:stretch>
                  <a:fillRect/>
                </a:stretch>
              </p:blipFill>
              <p:spPr>
                <a:xfrm>
                  <a:off x="1207638" y="3167163"/>
                  <a:ext cx="17784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E3BE69ED-E400-3949-9778-9A8AFDA0659A}"/>
                    </a:ext>
                  </a:extLst>
                </p14:cNvPr>
                <p14:cNvContentPartPr/>
                <p14:nvPr/>
              </p14:nvContentPartPr>
              <p14:xfrm>
                <a:off x="1505718" y="3225843"/>
                <a:ext cx="74520" cy="219600"/>
              </p14:xfrm>
            </p:contentPart>
          </mc:Choice>
          <mc:Fallback xmlns="">
            <p:pic>
              <p:nvPicPr>
                <p:cNvPr id="7" name="Ink 6">
                  <a:extLst>
                    <a:ext uri="{FF2B5EF4-FFF2-40B4-BE49-F238E27FC236}">
                      <a16:creationId xmlns:a16="http://schemas.microsoft.com/office/drawing/2014/main" id="{E3BE69ED-E400-3949-9778-9A8AFDA0659A}"/>
                    </a:ext>
                  </a:extLst>
                </p:cNvPr>
                <p:cNvPicPr/>
                <p:nvPr/>
              </p:nvPicPr>
              <p:blipFill>
                <a:blip r:embed="rId9"/>
                <a:stretch>
                  <a:fillRect/>
                </a:stretch>
              </p:blipFill>
              <p:spPr>
                <a:xfrm>
                  <a:off x="1498158" y="3218283"/>
                  <a:ext cx="8964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899B9A5A-224E-F744-9D47-1EEFE02A3F05}"/>
                    </a:ext>
                  </a:extLst>
                </p14:cNvPr>
                <p14:cNvContentPartPr/>
                <p14:nvPr/>
              </p14:nvContentPartPr>
              <p14:xfrm>
                <a:off x="1448478" y="3356883"/>
                <a:ext cx="162000" cy="2880"/>
              </p14:xfrm>
            </p:contentPart>
          </mc:Choice>
          <mc:Fallback xmlns="">
            <p:pic>
              <p:nvPicPr>
                <p:cNvPr id="8" name="Ink 7">
                  <a:extLst>
                    <a:ext uri="{FF2B5EF4-FFF2-40B4-BE49-F238E27FC236}">
                      <a16:creationId xmlns:a16="http://schemas.microsoft.com/office/drawing/2014/main" id="{899B9A5A-224E-F744-9D47-1EEFE02A3F05}"/>
                    </a:ext>
                  </a:extLst>
                </p:cNvPr>
                <p:cNvPicPr/>
                <p:nvPr/>
              </p:nvPicPr>
              <p:blipFill>
                <a:blip r:embed="rId11"/>
                <a:stretch>
                  <a:fillRect/>
                </a:stretch>
              </p:blipFill>
              <p:spPr>
                <a:xfrm>
                  <a:off x="1440918" y="3349323"/>
                  <a:ext cx="1771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26A36C1B-CB08-1440-BACF-AFEFBE6E39AF}"/>
                    </a:ext>
                  </a:extLst>
                </p14:cNvPr>
                <p14:cNvContentPartPr/>
                <p14:nvPr/>
              </p14:nvContentPartPr>
              <p14:xfrm>
                <a:off x="1623078" y="3164283"/>
                <a:ext cx="125280" cy="333000"/>
              </p14:xfrm>
            </p:contentPart>
          </mc:Choice>
          <mc:Fallback xmlns="">
            <p:pic>
              <p:nvPicPr>
                <p:cNvPr id="9" name="Ink 8">
                  <a:extLst>
                    <a:ext uri="{FF2B5EF4-FFF2-40B4-BE49-F238E27FC236}">
                      <a16:creationId xmlns:a16="http://schemas.microsoft.com/office/drawing/2014/main" id="{26A36C1B-CB08-1440-BACF-AFEFBE6E39AF}"/>
                    </a:ext>
                  </a:extLst>
                </p:cNvPr>
                <p:cNvPicPr/>
                <p:nvPr/>
              </p:nvPicPr>
              <p:blipFill>
                <a:blip r:embed="rId13"/>
                <a:stretch>
                  <a:fillRect/>
                </a:stretch>
              </p:blipFill>
              <p:spPr>
                <a:xfrm>
                  <a:off x="1615518" y="3156723"/>
                  <a:ext cx="140400" cy="348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7130CF25-6162-CE41-BCBA-E1E1AC6F91FA}"/>
                    </a:ext>
                  </a:extLst>
                </p14:cNvPr>
                <p14:cNvContentPartPr/>
                <p14:nvPr/>
              </p14:nvContentPartPr>
              <p14:xfrm>
                <a:off x="1910718" y="3311883"/>
                <a:ext cx="115200" cy="6840"/>
              </p14:xfrm>
            </p:contentPart>
          </mc:Choice>
          <mc:Fallback xmlns="">
            <p:pic>
              <p:nvPicPr>
                <p:cNvPr id="10" name="Ink 9">
                  <a:extLst>
                    <a:ext uri="{FF2B5EF4-FFF2-40B4-BE49-F238E27FC236}">
                      <a16:creationId xmlns:a16="http://schemas.microsoft.com/office/drawing/2014/main" id="{7130CF25-6162-CE41-BCBA-E1E1AC6F91FA}"/>
                    </a:ext>
                  </a:extLst>
                </p:cNvPr>
                <p:cNvPicPr/>
                <p:nvPr/>
              </p:nvPicPr>
              <p:blipFill>
                <a:blip r:embed="rId15"/>
                <a:stretch>
                  <a:fillRect/>
                </a:stretch>
              </p:blipFill>
              <p:spPr>
                <a:xfrm>
                  <a:off x="1903158" y="3304323"/>
                  <a:ext cx="13032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6654F1C8-85FD-F94E-B29A-E4C6BCF2E2D4}"/>
                    </a:ext>
                  </a:extLst>
                </p14:cNvPr>
                <p14:cNvContentPartPr/>
                <p14:nvPr/>
              </p14:nvContentPartPr>
              <p14:xfrm>
                <a:off x="1931238" y="3378843"/>
                <a:ext cx="149760" cy="11880"/>
              </p14:xfrm>
            </p:contentPart>
          </mc:Choice>
          <mc:Fallback xmlns="">
            <p:pic>
              <p:nvPicPr>
                <p:cNvPr id="11" name="Ink 10">
                  <a:extLst>
                    <a:ext uri="{FF2B5EF4-FFF2-40B4-BE49-F238E27FC236}">
                      <a16:creationId xmlns:a16="http://schemas.microsoft.com/office/drawing/2014/main" id="{6654F1C8-85FD-F94E-B29A-E4C6BCF2E2D4}"/>
                    </a:ext>
                  </a:extLst>
                </p:cNvPr>
                <p:cNvPicPr/>
                <p:nvPr/>
              </p:nvPicPr>
              <p:blipFill>
                <a:blip r:embed="rId17"/>
                <a:stretch>
                  <a:fillRect/>
                </a:stretch>
              </p:blipFill>
              <p:spPr>
                <a:xfrm>
                  <a:off x="1924038" y="3371283"/>
                  <a:ext cx="164880" cy="27000"/>
                </a:xfrm>
                <a:prstGeom prst="rect">
                  <a:avLst/>
                </a:prstGeom>
              </p:spPr>
            </p:pic>
          </mc:Fallback>
        </mc:AlternateContent>
      </p:grpSp>
      <p:grpSp>
        <p:nvGrpSpPr>
          <p:cNvPr id="16" name="Group 15">
            <a:extLst>
              <a:ext uri="{FF2B5EF4-FFF2-40B4-BE49-F238E27FC236}">
                <a16:creationId xmlns:a16="http://schemas.microsoft.com/office/drawing/2014/main" id="{E64CF07F-1421-3943-857F-AE98A32A7EED}"/>
              </a:ext>
            </a:extLst>
          </p:cNvPr>
          <p:cNvGrpSpPr/>
          <p:nvPr/>
        </p:nvGrpSpPr>
        <p:grpSpPr>
          <a:xfrm>
            <a:off x="2395638" y="3075723"/>
            <a:ext cx="764640" cy="378720"/>
            <a:chOff x="2395638" y="3075723"/>
            <a:chExt cx="764640" cy="378720"/>
          </a:xfrm>
        </p:grpSpPr>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18B37163-893A-E048-8C1C-A67ACB4FA3CF}"/>
                    </a:ext>
                  </a:extLst>
                </p14:cNvPr>
                <p14:cNvContentPartPr/>
                <p14:nvPr/>
              </p14:nvContentPartPr>
              <p14:xfrm>
                <a:off x="2395638" y="3075723"/>
                <a:ext cx="174960" cy="378720"/>
              </p14:xfrm>
            </p:contentPart>
          </mc:Choice>
          <mc:Fallback xmlns="">
            <p:pic>
              <p:nvPicPr>
                <p:cNvPr id="13" name="Ink 12">
                  <a:extLst>
                    <a:ext uri="{FF2B5EF4-FFF2-40B4-BE49-F238E27FC236}">
                      <a16:creationId xmlns:a16="http://schemas.microsoft.com/office/drawing/2014/main" id="{18B37163-893A-E048-8C1C-A67ACB4FA3CF}"/>
                    </a:ext>
                  </a:extLst>
                </p:cNvPr>
                <p:cNvPicPr/>
                <p:nvPr/>
              </p:nvPicPr>
              <p:blipFill>
                <a:blip r:embed="rId19"/>
                <a:stretch>
                  <a:fillRect/>
                </a:stretch>
              </p:blipFill>
              <p:spPr>
                <a:xfrm>
                  <a:off x="2388078" y="3068163"/>
                  <a:ext cx="190080" cy="3938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5FE9D8FB-9554-2A48-846D-DB873AC7C283}"/>
                    </a:ext>
                  </a:extLst>
                </p14:cNvPr>
                <p14:cNvContentPartPr/>
                <p14:nvPr/>
              </p14:nvContentPartPr>
              <p14:xfrm>
                <a:off x="2424438" y="3346083"/>
                <a:ext cx="214560" cy="3600"/>
              </p14:xfrm>
            </p:contentPart>
          </mc:Choice>
          <mc:Fallback xmlns="">
            <p:pic>
              <p:nvPicPr>
                <p:cNvPr id="14" name="Ink 13">
                  <a:extLst>
                    <a:ext uri="{FF2B5EF4-FFF2-40B4-BE49-F238E27FC236}">
                      <a16:creationId xmlns:a16="http://schemas.microsoft.com/office/drawing/2014/main" id="{5FE9D8FB-9554-2A48-846D-DB873AC7C283}"/>
                    </a:ext>
                  </a:extLst>
                </p:cNvPr>
                <p:cNvPicPr/>
                <p:nvPr/>
              </p:nvPicPr>
              <p:blipFill>
                <a:blip r:embed="rId21"/>
                <a:stretch>
                  <a:fillRect/>
                </a:stretch>
              </p:blipFill>
              <p:spPr>
                <a:xfrm>
                  <a:off x="2416878" y="3338523"/>
                  <a:ext cx="22968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34C08174-02E8-474F-832C-304BB4338334}"/>
                    </a:ext>
                  </a:extLst>
                </p14:cNvPr>
                <p14:cNvContentPartPr/>
                <p14:nvPr/>
              </p14:nvContentPartPr>
              <p14:xfrm>
                <a:off x="2811798" y="3157803"/>
                <a:ext cx="348480" cy="229320"/>
              </p14:xfrm>
            </p:contentPart>
          </mc:Choice>
          <mc:Fallback xmlns="">
            <p:pic>
              <p:nvPicPr>
                <p:cNvPr id="15" name="Ink 14">
                  <a:extLst>
                    <a:ext uri="{FF2B5EF4-FFF2-40B4-BE49-F238E27FC236}">
                      <a16:creationId xmlns:a16="http://schemas.microsoft.com/office/drawing/2014/main" id="{34C08174-02E8-474F-832C-304BB4338334}"/>
                    </a:ext>
                  </a:extLst>
                </p:cNvPr>
                <p:cNvPicPr/>
                <p:nvPr/>
              </p:nvPicPr>
              <p:blipFill>
                <a:blip r:embed="rId23"/>
                <a:stretch>
                  <a:fillRect/>
                </a:stretch>
              </p:blipFill>
              <p:spPr>
                <a:xfrm>
                  <a:off x="2804238" y="3150243"/>
                  <a:ext cx="363240" cy="244440"/>
                </a:xfrm>
                <a:prstGeom prst="rect">
                  <a:avLst/>
                </a:prstGeom>
              </p:spPr>
            </p:pic>
          </mc:Fallback>
        </mc:AlternateContent>
      </p:grpSp>
      <p:grpSp>
        <p:nvGrpSpPr>
          <p:cNvPr id="20" name="Group 19">
            <a:extLst>
              <a:ext uri="{FF2B5EF4-FFF2-40B4-BE49-F238E27FC236}">
                <a16:creationId xmlns:a16="http://schemas.microsoft.com/office/drawing/2014/main" id="{9590B503-35C5-7A41-BF20-0DEE294FC638}"/>
              </a:ext>
            </a:extLst>
          </p:cNvPr>
          <p:cNvGrpSpPr/>
          <p:nvPr/>
        </p:nvGrpSpPr>
        <p:grpSpPr>
          <a:xfrm>
            <a:off x="3041118" y="2731203"/>
            <a:ext cx="493920" cy="293400"/>
            <a:chOff x="3041118" y="2731203"/>
            <a:chExt cx="493920" cy="293400"/>
          </a:xfrm>
        </p:grpSpPr>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AC5C835E-737B-B14D-91B6-EA271BA89991}"/>
                    </a:ext>
                  </a:extLst>
                </p14:cNvPr>
                <p14:cNvContentPartPr/>
                <p14:nvPr/>
              </p14:nvContentPartPr>
              <p14:xfrm>
                <a:off x="3041118" y="2731203"/>
                <a:ext cx="159120" cy="293400"/>
              </p14:xfrm>
            </p:contentPart>
          </mc:Choice>
          <mc:Fallback xmlns="">
            <p:pic>
              <p:nvPicPr>
                <p:cNvPr id="17" name="Ink 16">
                  <a:extLst>
                    <a:ext uri="{FF2B5EF4-FFF2-40B4-BE49-F238E27FC236}">
                      <a16:creationId xmlns:a16="http://schemas.microsoft.com/office/drawing/2014/main" id="{AC5C835E-737B-B14D-91B6-EA271BA89991}"/>
                    </a:ext>
                  </a:extLst>
                </p:cNvPr>
                <p:cNvPicPr/>
                <p:nvPr/>
              </p:nvPicPr>
              <p:blipFill>
                <a:blip r:embed="rId25"/>
                <a:stretch>
                  <a:fillRect/>
                </a:stretch>
              </p:blipFill>
              <p:spPr>
                <a:xfrm>
                  <a:off x="3033558" y="2723643"/>
                  <a:ext cx="174240" cy="308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CDDD4F4E-2955-654A-B15E-E3677DC4169E}"/>
                    </a:ext>
                  </a:extLst>
                </p14:cNvPr>
                <p14:cNvContentPartPr/>
                <p14:nvPr/>
              </p14:nvContentPartPr>
              <p14:xfrm>
                <a:off x="3328758" y="2732643"/>
                <a:ext cx="206280" cy="241920"/>
              </p14:xfrm>
            </p:contentPart>
          </mc:Choice>
          <mc:Fallback xmlns="">
            <p:pic>
              <p:nvPicPr>
                <p:cNvPr id="18" name="Ink 17">
                  <a:extLst>
                    <a:ext uri="{FF2B5EF4-FFF2-40B4-BE49-F238E27FC236}">
                      <a16:creationId xmlns:a16="http://schemas.microsoft.com/office/drawing/2014/main" id="{CDDD4F4E-2955-654A-B15E-E3677DC4169E}"/>
                    </a:ext>
                  </a:extLst>
                </p:cNvPr>
                <p:cNvPicPr/>
                <p:nvPr/>
              </p:nvPicPr>
              <p:blipFill>
                <a:blip r:embed="rId27"/>
                <a:stretch>
                  <a:fillRect/>
                </a:stretch>
              </p:blipFill>
              <p:spPr>
                <a:xfrm>
                  <a:off x="3321198" y="2725083"/>
                  <a:ext cx="22140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E959395A-01AE-8349-8AE3-93E07900775D}"/>
                    </a:ext>
                  </a:extLst>
                </p14:cNvPr>
                <p14:cNvContentPartPr/>
                <p14:nvPr/>
              </p14:nvContentPartPr>
              <p14:xfrm>
                <a:off x="3225798" y="2880243"/>
                <a:ext cx="285840" cy="27360"/>
              </p14:xfrm>
            </p:contentPart>
          </mc:Choice>
          <mc:Fallback xmlns="">
            <p:pic>
              <p:nvPicPr>
                <p:cNvPr id="19" name="Ink 18">
                  <a:extLst>
                    <a:ext uri="{FF2B5EF4-FFF2-40B4-BE49-F238E27FC236}">
                      <a16:creationId xmlns:a16="http://schemas.microsoft.com/office/drawing/2014/main" id="{E959395A-01AE-8349-8AE3-93E07900775D}"/>
                    </a:ext>
                  </a:extLst>
                </p:cNvPr>
                <p:cNvPicPr/>
                <p:nvPr/>
              </p:nvPicPr>
              <p:blipFill>
                <a:blip r:embed="rId29"/>
                <a:stretch>
                  <a:fillRect/>
                </a:stretch>
              </p:blipFill>
              <p:spPr>
                <a:xfrm>
                  <a:off x="3218238" y="2872683"/>
                  <a:ext cx="300960" cy="42480"/>
                </a:xfrm>
                <a:prstGeom prst="rect">
                  <a:avLst/>
                </a:prstGeom>
              </p:spPr>
            </p:pic>
          </mc:Fallback>
        </mc:AlternateContent>
      </p:grpSp>
      <p:grpSp>
        <p:nvGrpSpPr>
          <p:cNvPr id="28" name="Group 27">
            <a:extLst>
              <a:ext uri="{FF2B5EF4-FFF2-40B4-BE49-F238E27FC236}">
                <a16:creationId xmlns:a16="http://schemas.microsoft.com/office/drawing/2014/main" id="{B77DD8B3-41B4-4540-8ED4-F232CEAC427A}"/>
              </a:ext>
            </a:extLst>
          </p:cNvPr>
          <p:cNvGrpSpPr/>
          <p:nvPr/>
        </p:nvGrpSpPr>
        <p:grpSpPr>
          <a:xfrm>
            <a:off x="5082678" y="4753323"/>
            <a:ext cx="3112920" cy="521280"/>
            <a:chOff x="5082678" y="4753323"/>
            <a:chExt cx="3112920" cy="521280"/>
          </a:xfrm>
        </p:grpSpPr>
        <mc:AlternateContent xmlns:mc="http://schemas.openxmlformats.org/markup-compatibility/2006" xmlns:p14="http://schemas.microsoft.com/office/powerpoint/2010/main">
          <mc:Choice Requires="p14">
            <p:contentPart p14:bwMode="auto" r:id="rId30">
              <p14:nvContentPartPr>
                <p14:cNvPr id="23" name="Ink 22">
                  <a:extLst>
                    <a:ext uri="{FF2B5EF4-FFF2-40B4-BE49-F238E27FC236}">
                      <a16:creationId xmlns:a16="http://schemas.microsoft.com/office/drawing/2014/main" id="{967F1573-6DDF-3146-B7B0-E8EAE2EB45E0}"/>
                    </a:ext>
                  </a:extLst>
                </p14:cNvPr>
                <p14:cNvContentPartPr/>
                <p14:nvPr/>
              </p14:nvContentPartPr>
              <p14:xfrm>
                <a:off x="5082678" y="4753323"/>
                <a:ext cx="2751840" cy="164520"/>
              </p14:xfrm>
            </p:contentPart>
          </mc:Choice>
          <mc:Fallback xmlns="">
            <p:pic>
              <p:nvPicPr>
                <p:cNvPr id="23" name="Ink 22">
                  <a:extLst>
                    <a:ext uri="{FF2B5EF4-FFF2-40B4-BE49-F238E27FC236}">
                      <a16:creationId xmlns:a16="http://schemas.microsoft.com/office/drawing/2014/main" id="{967F1573-6DDF-3146-B7B0-E8EAE2EB45E0}"/>
                    </a:ext>
                  </a:extLst>
                </p:cNvPr>
                <p:cNvPicPr/>
                <p:nvPr/>
              </p:nvPicPr>
              <p:blipFill>
                <a:blip r:embed="rId31"/>
                <a:stretch>
                  <a:fillRect/>
                </a:stretch>
              </p:blipFill>
              <p:spPr>
                <a:xfrm>
                  <a:off x="5075118" y="4745763"/>
                  <a:ext cx="276660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 name="Ink 23">
                  <a:extLst>
                    <a:ext uri="{FF2B5EF4-FFF2-40B4-BE49-F238E27FC236}">
                      <a16:creationId xmlns:a16="http://schemas.microsoft.com/office/drawing/2014/main" id="{B932717B-5FF8-254C-8F7B-0EA26B3292F7}"/>
                    </a:ext>
                  </a:extLst>
                </p14:cNvPr>
                <p14:cNvContentPartPr/>
                <p14:nvPr/>
              </p14:nvContentPartPr>
              <p14:xfrm>
                <a:off x="7705278" y="4808763"/>
                <a:ext cx="255960" cy="178920"/>
              </p14:xfrm>
            </p:contentPart>
          </mc:Choice>
          <mc:Fallback xmlns="">
            <p:pic>
              <p:nvPicPr>
                <p:cNvPr id="24" name="Ink 23">
                  <a:extLst>
                    <a:ext uri="{FF2B5EF4-FFF2-40B4-BE49-F238E27FC236}">
                      <a16:creationId xmlns:a16="http://schemas.microsoft.com/office/drawing/2014/main" id="{B932717B-5FF8-254C-8F7B-0EA26B3292F7}"/>
                    </a:ext>
                  </a:extLst>
                </p:cNvPr>
                <p:cNvPicPr/>
                <p:nvPr/>
              </p:nvPicPr>
              <p:blipFill>
                <a:blip r:embed="rId33"/>
                <a:stretch>
                  <a:fillRect/>
                </a:stretch>
              </p:blipFill>
              <p:spPr>
                <a:xfrm>
                  <a:off x="7697718" y="4801203"/>
                  <a:ext cx="27108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6" name="Ink 25">
                  <a:extLst>
                    <a:ext uri="{FF2B5EF4-FFF2-40B4-BE49-F238E27FC236}">
                      <a16:creationId xmlns:a16="http://schemas.microsoft.com/office/drawing/2014/main" id="{40633D93-5328-2040-AA15-54A0F33CA04C}"/>
                    </a:ext>
                  </a:extLst>
                </p14:cNvPr>
                <p14:cNvContentPartPr/>
                <p14:nvPr/>
              </p14:nvContentPartPr>
              <p14:xfrm>
                <a:off x="7965558" y="5054643"/>
                <a:ext cx="188640" cy="219960"/>
              </p14:xfrm>
            </p:contentPart>
          </mc:Choice>
          <mc:Fallback xmlns="">
            <p:pic>
              <p:nvPicPr>
                <p:cNvPr id="26" name="Ink 25">
                  <a:extLst>
                    <a:ext uri="{FF2B5EF4-FFF2-40B4-BE49-F238E27FC236}">
                      <a16:creationId xmlns:a16="http://schemas.microsoft.com/office/drawing/2014/main" id="{40633D93-5328-2040-AA15-54A0F33CA04C}"/>
                    </a:ext>
                  </a:extLst>
                </p:cNvPr>
                <p:cNvPicPr/>
                <p:nvPr/>
              </p:nvPicPr>
              <p:blipFill>
                <a:blip r:embed="rId35"/>
                <a:stretch>
                  <a:fillRect/>
                </a:stretch>
              </p:blipFill>
              <p:spPr>
                <a:xfrm>
                  <a:off x="7957998" y="5047083"/>
                  <a:ext cx="20376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 name="Ink 26">
                  <a:extLst>
                    <a:ext uri="{FF2B5EF4-FFF2-40B4-BE49-F238E27FC236}">
                      <a16:creationId xmlns:a16="http://schemas.microsoft.com/office/drawing/2014/main" id="{DE1B7A9E-186B-FA4D-B20C-FEF0DCA0684C}"/>
                    </a:ext>
                  </a:extLst>
                </p14:cNvPr>
                <p14:cNvContentPartPr/>
                <p14:nvPr/>
              </p14:nvContentPartPr>
              <p14:xfrm>
                <a:off x="7962318" y="5144643"/>
                <a:ext cx="233280" cy="2880"/>
              </p14:xfrm>
            </p:contentPart>
          </mc:Choice>
          <mc:Fallback xmlns="">
            <p:pic>
              <p:nvPicPr>
                <p:cNvPr id="27" name="Ink 26">
                  <a:extLst>
                    <a:ext uri="{FF2B5EF4-FFF2-40B4-BE49-F238E27FC236}">
                      <a16:creationId xmlns:a16="http://schemas.microsoft.com/office/drawing/2014/main" id="{DE1B7A9E-186B-FA4D-B20C-FEF0DCA0684C}"/>
                    </a:ext>
                  </a:extLst>
                </p:cNvPr>
                <p:cNvPicPr/>
                <p:nvPr/>
              </p:nvPicPr>
              <p:blipFill>
                <a:blip r:embed="rId37"/>
                <a:stretch>
                  <a:fillRect/>
                </a:stretch>
              </p:blipFill>
              <p:spPr>
                <a:xfrm>
                  <a:off x="7954758" y="5137083"/>
                  <a:ext cx="2484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8">
            <p14:nvContentPartPr>
              <p14:cNvPr id="33" name="Ink 32">
                <a:extLst>
                  <a:ext uri="{FF2B5EF4-FFF2-40B4-BE49-F238E27FC236}">
                    <a16:creationId xmlns:a16="http://schemas.microsoft.com/office/drawing/2014/main" id="{987CFCD0-FCF2-484E-B41F-1909EA6B014B}"/>
                  </a:ext>
                </a:extLst>
              </p14:cNvPr>
              <p14:cNvContentPartPr/>
              <p14:nvPr/>
            </p14:nvContentPartPr>
            <p14:xfrm>
              <a:off x="5206158" y="3398283"/>
              <a:ext cx="67320" cy="48600"/>
            </p14:xfrm>
          </p:contentPart>
        </mc:Choice>
        <mc:Fallback xmlns="">
          <p:pic>
            <p:nvPicPr>
              <p:cNvPr id="33" name="Ink 32">
                <a:extLst>
                  <a:ext uri="{FF2B5EF4-FFF2-40B4-BE49-F238E27FC236}">
                    <a16:creationId xmlns:a16="http://schemas.microsoft.com/office/drawing/2014/main" id="{987CFCD0-FCF2-484E-B41F-1909EA6B014B}"/>
                  </a:ext>
                </a:extLst>
              </p:cNvPr>
              <p:cNvPicPr/>
              <p:nvPr/>
            </p:nvPicPr>
            <p:blipFill>
              <a:blip r:embed="rId39"/>
              <a:stretch>
                <a:fillRect/>
              </a:stretch>
            </p:blipFill>
            <p:spPr>
              <a:xfrm>
                <a:off x="5198598" y="3390723"/>
                <a:ext cx="82440" cy="63720"/>
              </a:xfrm>
              <a:prstGeom prst="rect">
                <a:avLst/>
              </a:prstGeom>
            </p:spPr>
          </p:pic>
        </mc:Fallback>
      </mc:AlternateContent>
      <p:grpSp>
        <p:nvGrpSpPr>
          <p:cNvPr id="36" name="Group 35">
            <a:extLst>
              <a:ext uri="{FF2B5EF4-FFF2-40B4-BE49-F238E27FC236}">
                <a16:creationId xmlns:a16="http://schemas.microsoft.com/office/drawing/2014/main" id="{E8EBED38-A28C-D844-B8D2-F2B60BB60CF6}"/>
              </a:ext>
            </a:extLst>
          </p:cNvPr>
          <p:cNvGrpSpPr/>
          <p:nvPr/>
        </p:nvGrpSpPr>
        <p:grpSpPr>
          <a:xfrm>
            <a:off x="4353318" y="2192643"/>
            <a:ext cx="1022400" cy="2556360"/>
            <a:chOff x="4353318" y="2192643"/>
            <a:chExt cx="1022400" cy="2556360"/>
          </a:xfrm>
        </p:grpSpPr>
        <mc:AlternateContent xmlns:mc="http://schemas.openxmlformats.org/markup-compatibility/2006" xmlns:p14="http://schemas.microsoft.com/office/powerpoint/2010/main">
          <mc:Choice Requires="p14">
            <p:contentPart p14:bwMode="auto" r:id="rId40">
              <p14:nvContentPartPr>
                <p14:cNvPr id="21" name="Ink 20">
                  <a:extLst>
                    <a:ext uri="{FF2B5EF4-FFF2-40B4-BE49-F238E27FC236}">
                      <a16:creationId xmlns:a16="http://schemas.microsoft.com/office/drawing/2014/main" id="{C9A094C0-DA21-9247-9C0E-9EE68AF96EE2}"/>
                    </a:ext>
                  </a:extLst>
                </p14:cNvPr>
                <p14:cNvContentPartPr/>
                <p14:nvPr/>
              </p14:nvContentPartPr>
              <p14:xfrm>
                <a:off x="4353318" y="2547963"/>
                <a:ext cx="383400" cy="1041480"/>
              </p14:xfrm>
            </p:contentPart>
          </mc:Choice>
          <mc:Fallback xmlns="">
            <p:pic>
              <p:nvPicPr>
                <p:cNvPr id="21" name="Ink 20">
                  <a:extLst>
                    <a:ext uri="{FF2B5EF4-FFF2-40B4-BE49-F238E27FC236}">
                      <a16:creationId xmlns:a16="http://schemas.microsoft.com/office/drawing/2014/main" id="{C9A094C0-DA21-9247-9C0E-9EE68AF96EE2}"/>
                    </a:ext>
                  </a:extLst>
                </p:cNvPr>
                <p:cNvPicPr/>
                <p:nvPr/>
              </p:nvPicPr>
              <p:blipFill>
                <a:blip r:embed="rId41"/>
                <a:stretch>
                  <a:fillRect/>
                </a:stretch>
              </p:blipFill>
              <p:spPr>
                <a:xfrm>
                  <a:off x="4345758" y="2540403"/>
                  <a:ext cx="398520" cy="1056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2" name="Ink 21">
                  <a:extLst>
                    <a:ext uri="{FF2B5EF4-FFF2-40B4-BE49-F238E27FC236}">
                      <a16:creationId xmlns:a16="http://schemas.microsoft.com/office/drawing/2014/main" id="{9DD0B5D1-06B0-4641-83CF-D4E617E28A12}"/>
                    </a:ext>
                  </a:extLst>
                </p14:cNvPr>
                <p14:cNvContentPartPr/>
                <p14:nvPr/>
              </p14:nvContentPartPr>
              <p14:xfrm>
                <a:off x="5008878" y="2691603"/>
                <a:ext cx="275760" cy="2057400"/>
              </p14:xfrm>
            </p:contentPart>
          </mc:Choice>
          <mc:Fallback xmlns="">
            <p:pic>
              <p:nvPicPr>
                <p:cNvPr id="22" name="Ink 21">
                  <a:extLst>
                    <a:ext uri="{FF2B5EF4-FFF2-40B4-BE49-F238E27FC236}">
                      <a16:creationId xmlns:a16="http://schemas.microsoft.com/office/drawing/2014/main" id="{9DD0B5D1-06B0-4641-83CF-D4E617E28A12}"/>
                    </a:ext>
                  </a:extLst>
                </p:cNvPr>
                <p:cNvPicPr/>
                <p:nvPr/>
              </p:nvPicPr>
              <p:blipFill>
                <a:blip r:embed="rId43"/>
                <a:stretch>
                  <a:fillRect/>
                </a:stretch>
              </p:blipFill>
              <p:spPr>
                <a:xfrm>
                  <a:off x="5001318" y="2684043"/>
                  <a:ext cx="290520" cy="2072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2E95E77C-D9F1-BE45-9100-A7357118A0FB}"/>
                    </a:ext>
                  </a:extLst>
                </p14:cNvPr>
                <p14:cNvContentPartPr/>
                <p14:nvPr/>
              </p14:nvContentPartPr>
              <p14:xfrm>
                <a:off x="5165838" y="2661363"/>
                <a:ext cx="209880" cy="136080"/>
              </p14:xfrm>
            </p:contentPart>
          </mc:Choice>
          <mc:Fallback xmlns="">
            <p:pic>
              <p:nvPicPr>
                <p:cNvPr id="29" name="Ink 28">
                  <a:extLst>
                    <a:ext uri="{FF2B5EF4-FFF2-40B4-BE49-F238E27FC236}">
                      <a16:creationId xmlns:a16="http://schemas.microsoft.com/office/drawing/2014/main" id="{2E95E77C-D9F1-BE45-9100-A7357118A0FB}"/>
                    </a:ext>
                  </a:extLst>
                </p:cNvPr>
                <p:cNvPicPr/>
                <p:nvPr/>
              </p:nvPicPr>
              <p:blipFill>
                <a:blip r:embed="rId45"/>
                <a:stretch>
                  <a:fillRect/>
                </a:stretch>
              </p:blipFill>
              <p:spPr>
                <a:xfrm>
                  <a:off x="5158278" y="2653803"/>
                  <a:ext cx="2250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 name="Ink 29">
                  <a:extLst>
                    <a:ext uri="{FF2B5EF4-FFF2-40B4-BE49-F238E27FC236}">
                      <a16:creationId xmlns:a16="http://schemas.microsoft.com/office/drawing/2014/main" id="{B122EB4E-1871-E94C-9A04-3851B8578F5D}"/>
                    </a:ext>
                  </a:extLst>
                </p14:cNvPr>
                <p14:cNvContentPartPr/>
                <p14:nvPr/>
              </p14:nvContentPartPr>
              <p14:xfrm>
                <a:off x="5044518" y="2229363"/>
                <a:ext cx="19080" cy="293040"/>
              </p14:xfrm>
            </p:contentPart>
          </mc:Choice>
          <mc:Fallback xmlns="">
            <p:pic>
              <p:nvPicPr>
                <p:cNvPr id="30" name="Ink 29">
                  <a:extLst>
                    <a:ext uri="{FF2B5EF4-FFF2-40B4-BE49-F238E27FC236}">
                      <a16:creationId xmlns:a16="http://schemas.microsoft.com/office/drawing/2014/main" id="{B122EB4E-1871-E94C-9A04-3851B8578F5D}"/>
                    </a:ext>
                  </a:extLst>
                </p:cNvPr>
                <p:cNvPicPr/>
                <p:nvPr/>
              </p:nvPicPr>
              <p:blipFill>
                <a:blip r:embed="rId47"/>
                <a:stretch>
                  <a:fillRect/>
                </a:stretch>
              </p:blipFill>
              <p:spPr>
                <a:xfrm>
                  <a:off x="5036958" y="2221803"/>
                  <a:ext cx="34200"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1" name="Ink 30">
                  <a:extLst>
                    <a:ext uri="{FF2B5EF4-FFF2-40B4-BE49-F238E27FC236}">
                      <a16:creationId xmlns:a16="http://schemas.microsoft.com/office/drawing/2014/main" id="{FC175A4C-0199-A34C-AED2-F8A212DF0324}"/>
                    </a:ext>
                  </a:extLst>
                </p14:cNvPr>
                <p14:cNvContentPartPr/>
                <p14:nvPr/>
              </p14:nvContentPartPr>
              <p14:xfrm>
                <a:off x="4982958" y="2192643"/>
                <a:ext cx="217440" cy="149760"/>
              </p14:xfrm>
            </p:contentPart>
          </mc:Choice>
          <mc:Fallback xmlns="">
            <p:pic>
              <p:nvPicPr>
                <p:cNvPr id="31" name="Ink 30">
                  <a:extLst>
                    <a:ext uri="{FF2B5EF4-FFF2-40B4-BE49-F238E27FC236}">
                      <a16:creationId xmlns:a16="http://schemas.microsoft.com/office/drawing/2014/main" id="{FC175A4C-0199-A34C-AED2-F8A212DF0324}"/>
                    </a:ext>
                  </a:extLst>
                </p:cNvPr>
                <p:cNvPicPr/>
                <p:nvPr/>
              </p:nvPicPr>
              <p:blipFill>
                <a:blip r:embed="rId49"/>
                <a:stretch>
                  <a:fillRect/>
                </a:stretch>
              </p:blipFill>
              <p:spPr>
                <a:xfrm>
                  <a:off x="4975398" y="2185083"/>
                  <a:ext cx="23256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4" name="Ink 33">
                  <a:extLst>
                    <a:ext uri="{FF2B5EF4-FFF2-40B4-BE49-F238E27FC236}">
                      <a16:creationId xmlns:a16="http://schemas.microsoft.com/office/drawing/2014/main" id="{B34E367A-2519-8A4B-B265-3D2819E8B348}"/>
                    </a:ext>
                  </a:extLst>
                </p14:cNvPr>
                <p14:cNvContentPartPr/>
                <p14:nvPr/>
              </p14:nvContentPartPr>
              <p14:xfrm>
                <a:off x="4905918" y="3246723"/>
                <a:ext cx="169560" cy="260280"/>
              </p14:xfrm>
            </p:contentPart>
          </mc:Choice>
          <mc:Fallback xmlns="">
            <p:pic>
              <p:nvPicPr>
                <p:cNvPr id="34" name="Ink 33">
                  <a:extLst>
                    <a:ext uri="{FF2B5EF4-FFF2-40B4-BE49-F238E27FC236}">
                      <a16:creationId xmlns:a16="http://schemas.microsoft.com/office/drawing/2014/main" id="{B34E367A-2519-8A4B-B265-3D2819E8B348}"/>
                    </a:ext>
                  </a:extLst>
                </p:cNvPr>
                <p:cNvPicPr/>
                <p:nvPr/>
              </p:nvPicPr>
              <p:blipFill>
                <a:blip r:embed="rId51"/>
                <a:stretch>
                  <a:fillRect/>
                </a:stretch>
              </p:blipFill>
              <p:spPr>
                <a:xfrm>
                  <a:off x="4898718" y="3239163"/>
                  <a:ext cx="18468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5" name="Ink 34">
                  <a:extLst>
                    <a:ext uri="{FF2B5EF4-FFF2-40B4-BE49-F238E27FC236}">
                      <a16:creationId xmlns:a16="http://schemas.microsoft.com/office/drawing/2014/main" id="{42DCBCD1-28ED-3B4A-BA4C-86C8DEA5C531}"/>
                    </a:ext>
                  </a:extLst>
                </p14:cNvPr>
                <p14:cNvContentPartPr/>
                <p14:nvPr/>
              </p14:nvContentPartPr>
              <p14:xfrm>
                <a:off x="4951998" y="3404043"/>
                <a:ext cx="126720" cy="17280"/>
              </p14:xfrm>
            </p:contentPart>
          </mc:Choice>
          <mc:Fallback xmlns="">
            <p:pic>
              <p:nvPicPr>
                <p:cNvPr id="35" name="Ink 34">
                  <a:extLst>
                    <a:ext uri="{FF2B5EF4-FFF2-40B4-BE49-F238E27FC236}">
                      <a16:creationId xmlns:a16="http://schemas.microsoft.com/office/drawing/2014/main" id="{42DCBCD1-28ED-3B4A-BA4C-86C8DEA5C531}"/>
                    </a:ext>
                  </a:extLst>
                </p:cNvPr>
                <p:cNvPicPr/>
                <p:nvPr/>
              </p:nvPicPr>
              <p:blipFill>
                <a:blip r:embed="rId53"/>
                <a:stretch>
                  <a:fillRect/>
                </a:stretch>
              </p:blipFill>
              <p:spPr>
                <a:xfrm>
                  <a:off x="4944438" y="3396483"/>
                  <a:ext cx="141480" cy="32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4">
            <p14:nvContentPartPr>
              <p14:cNvPr id="37" name="Ink 36">
                <a:extLst>
                  <a:ext uri="{FF2B5EF4-FFF2-40B4-BE49-F238E27FC236}">
                    <a16:creationId xmlns:a16="http://schemas.microsoft.com/office/drawing/2014/main" id="{49919A44-D135-B242-B914-28E4BA43771E}"/>
                  </a:ext>
                </a:extLst>
              </p14:cNvPr>
              <p14:cNvContentPartPr/>
              <p14:nvPr/>
            </p14:nvContentPartPr>
            <p14:xfrm>
              <a:off x="5229198" y="2164563"/>
              <a:ext cx="1572840" cy="1292400"/>
            </p14:xfrm>
          </p:contentPart>
        </mc:Choice>
        <mc:Fallback xmlns="">
          <p:pic>
            <p:nvPicPr>
              <p:cNvPr id="37" name="Ink 36">
                <a:extLst>
                  <a:ext uri="{FF2B5EF4-FFF2-40B4-BE49-F238E27FC236}">
                    <a16:creationId xmlns:a16="http://schemas.microsoft.com/office/drawing/2014/main" id="{49919A44-D135-B242-B914-28E4BA43771E}"/>
                  </a:ext>
                </a:extLst>
              </p:cNvPr>
              <p:cNvPicPr/>
              <p:nvPr/>
            </p:nvPicPr>
            <p:blipFill>
              <a:blip r:embed="rId55"/>
              <a:stretch>
                <a:fillRect/>
              </a:stretch>
            </p:blipFill>
            <p:spPr>
              <a:xfrm>
                <a:off x="5221998" y="2157003"/>
                <a:ext cx="1587960" cy="13071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8" name="Ink 37">
                <a:extLst>
                  <a:ext uri="{FF2B5EF4-FFF2-40B4-BE49-F238E27FC236}">
                    <a16:creationId xmlns:a16="http://schemas.microsoft.com/office/drawing/2014/main" id="{D6C2F50B-3A4F-5745-BF17-0BE91CB6DAA7}"/>
                  </a:ext>
                </a:extLst>
              </p14:cNvPr>
              <p14:cNvContentPartPr/>
              <p14:nvPr/>
            </p14:nvContentPartPr>
            <p14:xfrm>
              <a:off x="5229558" y="3462363"/>
              <a:ext cx="360" cy="360"/>
            </p14:xfrm>
          </p:contentPart>
        </mc:Choice>
        <mc:Fallback xmlns="">
          <p:pic>
            <p:nvPicPr>
              <p:cNvPr id="38" name="Ink 37">
                <a:extLst>
                  <a:ext uri="{FF2B5EF4-FFF2-40B4-BE49-F238E27FC236}">
                    <a16:creationId xmlns:a16="http://schemas.microsoft.com/office/drawing/2014/main" id="{D6C2F50B-3A4F-5745-BF17-0BE91CB6DAA7}"/>
                  </a:ext>
                </a:extLst>
              </p:cNvPr>
              <p:cNvPicPr/>
              <p:nvPr/>
            </p:nvPicPr>
            <p:blipFill>
              <a:blip r:embed="rId57"/>
              <a:stretch>
                <a:fillRect/>
              </a:stretch>
            </p:blipFill>
            <p:spPr>
              <a:xfrm>
                <a:off x="5214078" y="3446883"/>
                <a:ext cx="30960" cy="30960"/>
              </a:xfrm>
              <a:prstGeom prst="rect">
                <a:avLst/>
              </a:prstGeom>
            </p:spPr>
          </p:pic>
        </mc:Fallback>
      </mc:AlternateContent>
      <p:grpSp>
        <p:nvGrpSpPr>
          <p:cNvPr id="44" name="Group 43">
            <a:extLst>
              <a:ext uri="{FF2B5EF4-FFF2-40B4-BE49-F238E27FC236}">
                <a16:creationId xmlns:a16="http://schemas.microsoft.com/office/drawing/2014/main" id="{001C3DB4-0328-F248-9A50-5405076DF004}"/>
              </a:ext>
            </a:extLst>
          </p:cNvPr>
          <p:cNvGrpSpPr/>
          <p:nvPr/>
        </p:nvGrpSpPr>
        <p:grpSpPr>
          <a:xfrm>
            <a:off x="5250078" y="3127563"/>
            <a:ext cx="2903400" cy="449640"/>
            <a:chOff x="5250078" y="3127563"/>
            <a:chExt cx="2903400" cy="449640"/>
          </a:xfrm>
        </p:grpSpPr>
        <mc:AlternateContent xmlns:mc="http://schemas.openxmlformats.org/markup-compatibility/2006" xmlns:p14="http://schemas.microsoft.com/office/powerpoint/2010/main">
          <mc:Choice Requires="p14">
            <p:contentPart p14:bwMode="auto" r:id="rId58">
              <p14:nvContentPartPr>
                <p14:cNvPr id="39" name="Ink 38">
                  <a:extLst>
                    <a:ext uri="{FF2B5EF4-FFF2-40B4-BE49-F238E27FC236}">
                      <a16:creationId xmlns:a16="http://schemas.microsoft.com/office/drawing/2014/main" id="{69D2FDBD-546F-2043-8D73-6FB749A3A3D2}"/>
                    </a:ext>
                  </a:extLst>
                </p14:cNvPr>
                <p14:cNvContentPartPr/>
                <p14:nvPr/>
              </p14:nvContentPartPr>
              <p14:xfrm>
                <a:off x="5250078" y="3444003"/>
                <a:ext cx="2399760" cy="133200"/>
              </p14:xfrm>
            </p:contentPart>
          </mc:Choice>
          <mc:Fallback xmlns="">
            <p:pic>
              <p:nvPicPr>
                <p:cNvPr id="39" name="Ink 38">
                  <a:extLst>
                    <a:ext uri="{FF2B5EF4-FFF2-40B4-BE49-F238E27FC236}">
                      <a16:creationId xmlns:a16="http://schemas.microsoft.com/office/drawing/2014/main" id="{69D2FDBD-546F-2043-8D73-6FB749A3A3D2}"/>
                    </a:ext>
                  </a:extLst>
                </p:cNvPr>
                <p:cNvPicPr/>
                <p:nvPr/>
              </p:nvPicPr>
              <p:blipFill>
                <a:blip r:embed="rId59"/>
                <a:stretch>
                  <a:fillRect/>
                </a:stretch>
              </p:blipFill>
              <p:spPr>
                <a:xfrm>
                  <a:off x="5234598" y="3428523"/>
                  <a:ext cx="243036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0" name="Ink 39">
                  <a:extLst>
                    <a:ext uri="{FF2B5EF4-FFF2-40B4-BE49-F238E27FC236}">
                      <a16:creationId xmlns:a16="http://schemas.microsoft.com/office/drawing/2014/main" id="{CB673D2C-889A-3B4D-B31D-EB3321B0C0F0}"/>
                    </a:ext>
                  </a:extLst>
                </p14:cNvPr>
                <p14:cNvContentPartPr/>
                <p14:nvPr/>
              </p14:nvContentPartPr>
              <p14:xfrm>
                <a:off x="7603398" y="3127563"/>
                <a:ext cx="107280" cy="315720"/>
              </p14:xfrm>
            </p:contentPart>
          </mc:Choice>
          <mc:Fallback xmlns="">
            <p:pic>
              <p:nvPicPr>
                <p:cNvPr id="40" name="Ink 39">
                  <a:extLst>
                    <a:ext uri="{FF2B5EF4-FFF2-40B4-BE49-F238E27FC236}">
                      <a16:creationId xmlns:a16="http://schemas.microsoft.com/office/drawing/2014/main" id="{CB673D2C-889A-3B4D-B31D-EB3321B0C0F0}"/>
                    </a:ext>
                  </a:extLst>
                </p:cNvPr>
                <p:cNvPicPr/>
                <p:nvPr/>
              </p:nvPicPr>
              <p:blipFill>
                <a:blip r:embed="rId61"/>
                <a:stretch>
                  <a:fillRect/>
                </a:stretch>
              </p:blipFill>
              <p:spPr>
                <a:xfrm>
                  <a:off x="7587918" y="3112443"/>
                  <a:ext cx="13788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1" name="Ink 40">
                  <a:extLst>
                    <a:ext uri="{FF2B5EF4-FFF2-40B4-BE49-F238E27FC236}">
                      <a16:creationId xmlns:a16="http://schemas.microsoft.com/office/drawing/2014/main" id="{6FF07B83-C89B-D44D-9B43-6625784FB451}"/>
                    </a:ext>
                  </a:extLst>
                </p14:cNvPr>
                <p14:cNvContentPartPr/>
                <p14:nvPr/>
              </p14:nvContentPartPr>
              <p14:xfrm>
                <a:off x="7777278" y="3372003"/>
                <a:ext cx="105480" cy="8640"/>
              </p14:xfrm>
            </p:contentPart>
          </mc:Choice>
          <mc:Fallback xmlns="">
            <p:pic>
              <p:nvPicPr>
                <p:cNvPr id="41" name="Ink 40">
                  <a:extLst>
                    <a:ext uri="{FF2B5EF4-FFF2-40B4-BE49-F238E27FC236}">
                      <a16:creationId xmlns:a16="http://schemas.microsoft.com/office/drawing/2014/main" id="{6FF07B83-C89B-D44D-9B43-6625784FB451}"/>
                    </a:ext>
                  </a:extLst>
                </p:cNvPr>
                <p:cNvPicPr/>
                <p:nvPr/>
              </p:nvPicPr>
              <p:blipFill>
                <a:blip r:embed="rId63"/>
                <a:stretch>
                  <a:fillRect/>
                </a:stretch>
              </p:blipFill>
              <p:spPr>
                <a:xfrm>
                  <a:off x="7762158" y="3356523"/>
                  <a:ext cx="13572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2" name="Ink 41">
                  <a:extLst>
                    <a:ext uri="{FF2B5EF4-FFF2-40B4-BE49-F238E27FC236}">
                      <a16:creationId xmlns:a16="http://schemas.microsoft.com/office/drawing/2014/main" id="{FF0CB137-2066-D145-ABD2-F0800851B217}"/>
                    </a:ext>
                  </a:extLst>
                </p14:cNvPr>
                <p14:cNvContentPartPr/>
                <p14:nvPr/>
              </p14:nvContentPartPr>
              <p14:xfrm>
                <a:off x="7787718" y="3420963"/>
                <a:ext cx="137880" cy="7920"/>
              </p14:xfrm>
            </p:contentPart>
          </mc:Choice>
          <mc:Fallback xmlns="">
            <p:pic>
              <p:nvPicPr>
                <p:cNvPr id="42" name="Ink 41">
                  <a:extLst>
                    <a:ext uri="{FF2B5EF4-FFF2-40B4-BE49-F238E27FC236}">
                      <a16:creationId xmlns:a16="http://schemas.microsoft.com/office/drawing/2014/main" id="{FF0CB137-2066-D145-ABD2-F0800851B217}"/>
                    </a:ext>
                  </a:extLst>
                </p:cNvPr>
                <p:cNvPicPr/>
                <p:nvPr/>
              </p:nvPicPr>
              <p:blipFill>
                <a:blip r:embed="rId65"/>
                <a:stretch>
                  <a:fillRect/>
                </a:stretch>
              </p:blipFill>
              <p:spPr>
                <a:xfrm>
                  <a:off x="7772238" y="3405843"/>
                  <a:ext cx="1684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3" name="Ink 42">
                  <a:extLst>
                    <a:ext uri="{FF2B5EF4-FFF2-40B4-BE49-F238E27FC236}">
                      <a16:creationId xmlns:a16="http://schemas.microsoft.com/office/drawing/2014/main" id="{668C1D7F-03AC-B746-AEAC-E9C4281CADD7}"/>
                    </a:ext>
                  </a:extLst>
                </p14:cNvPr>
                <p14:cNvContentPartPr/>
                <p14:nvPr/>
              </p14:nvContentPartPr>
              <p14:xfrm>
                <a:off x="7984638" y="3358683"/>
                <a:ext cx="168840" cy="112680"/>
              </p14:xfrm>
            </p:contentPart>
          </mc:Choice>
          <mc:Fallback xmlns="">
            <p:pic>
              <p:nvPicPr>
                <p:cNvPr id="43" name="Ink 42">
                  <a:extLst>
                    <a:ext uri="{FF2B5EF4-FFF2-40B4-BE49-F238E27FC236}">
                      <a16:creationId xmlns:a16="http://schemas.microsoft.com/office/drawing/2014/main" id="{668C1D7F-03AC-B746-AEAC-E9C4281CADD7}"/>
                    </a:ext>
                  </a:extLst>
                </p:cNvPr>
                <p:cNvPicPr/>
                <p:nvPr/>
              </p:nvPicPr>
              <p:blipFill>
                <a:blip r:embed="rId67"/>
                <a:stretch>
                  <a:fillRect/>
                </a:stretch>
              </p:blipFill>
              <p:spPr>
                <a:xfrm>
                  <a:off x="7969518" y="3343203"/>
                  <a:ext cx="199440" cy="143280"/>
                </a:xfrm>
                <a:prstGeom prst="rect">
                  <a:avLst/>
                </a:prstGeom>
              </p:spPr>
            </p:pic>
          </mc:Fallback>
        </mc:AlternateContent>
      </p:grpSp>
      <p:grpSp>
        <p:nvGrpSpPr>
          <p:cNvPr id="51" name="Group 50">
            <a:extLst>
              <a:ext uri="{FF2B5EF4-FFF2-40B4-BE49-F238E27FC236}">
                <a16:creationId xmlns:a16="http://schemas.microsoft.com/office/drawing/2014/main" id="{834F245F-B7D8-2D49-AE56-FDA503C21455}"/>
              </a:ext>
            </a:extLst>
          </p:cNvPr>
          <p:cNvGrpSpPr/>
          <p:nvPr/>
        </p:nvGrpSpPr>
        <p:grpSpPr>
          <a:xfrm>
            <a:off x="5239638" y="3472443"/>
            <a:ext cx="2417040" cy="1371600"/>
            <a:chOff x="5239638" y="3472443"/>
            <a:chExt cx="2417040" cy="1371600"/>
          </a:xfrm>
        </p:grpSpPr>
        <mc:AlternateContent xmlns:mc="http://schemas.openxmlformats.org/markup-compatibility/2006" xmlns:p14="http://schemas.microsoft.com/office/powerpoint/2010/main">
          <mc:Choice Requires="p14">
            <p:contentPart p14:bwMode="auto" r:id="rId68">
              <p14:nvContentPartPr>
                <p14:cNvPr id="45" name="Ink 44">
                  <a:extLst>
                    <a:ext uri="{FF2B5EF4-FFF2-40B4-BE49-F238E27FC236}">
                      <a16:creationId xmlns:a16="http://schemas.microsoft.com/office/drawing/2014/main" id="{4AF472CC-D4E5-6F47-9D6E-BC714BBC08A0}"/>
                    </a:ext>
                  </a:extLst>
                </p14:cNvPr>
                <p14:cNvContentPartPr/>
                <p14:nvPr/>
              </p14:nvContentPartPr>
              <p14:xfrm>
                <a:off x="5239638" y="3472443"/>
                <a:ext cx="2417040" cy="1371600"/>
              </p14:xfrm>
            </p:contentPart>
          </mc:Choice>
          <mc:Fallback xmlns="">
            <p:pic>
              <p:nvPicPr>
                <p:cNvPr id="45" name="Ink 44">
                  <a:extLst>
                    <a:ext uri="{FF2B5EF4-FFF2-40B4-BE49-F238E27FC236}">
                      <a16:creationId xmlns:a16="http://schemas.microsoft.com/office/drawing/2014/main" id="{4AF472CC-D4E5-6F47-9D6E-BC714BBC08A0}"/>
                    </a:ext>
                  </a:extLst>
                </p:cNvPr>
                <p:cNvPicPr/>
                <p:nvPr/>
              </p:nvPicPr>
              <p:blipFill>
                <a:blip r:embed="rId69"/>
                <a:stretch>
                  <a:fillRect/>
                </a:stretch>
              </p:blipFill>
              <p:spPr>
                <a:xfrm>
                  <a:off x="5232078" y="3464883"/>
                  <a:ext cx="2431800" cy="13867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6" name="Ink 45">
                  <a:extLst>
                    <a:ext uri="{FF2B5EF4-FFF2-40B4-BE49-F238E27FC236}">
                      <a16:creationId xmlns:a16="http://schemas.microsoft.com/office/drawing/2014/main" id="{3114E199-1E13-B949-81B4-F870DA8BFB80}"/>
                    </a:ext>
                  </a:extLst>
                </p14:cNvPr>
                <p14:cNvContentPartPr/>
                <p14:nvPr/>
              </p14:nvContentPartPr>
              <p14:xfrm>
                <a:off x="7037478" y="4263723"/>
                <a:ext cx="360" cy="360"/>
              </p14:xfrm>
            </p:contentPart>
          </mc:Choice>
          <mc:Fallback xmlns="">
            <p:pic>
              <p:nvPicPr>
                <p:cNvPr id="46" name="Ink 45">
                  <a:extLst>
                    <a:ext uri="{FF2B5EF4-FFF2-40B4-BE49-F238E27FC236}">
                      <a16:creationId xmlns:a16="http://schemas.microsoft.com/office/drawing/2014/main" id="{3114E199-1E13-B949-81B4-F870DA8BFB80}"/>
                    </a:ext>
                  </a:extLst>
                </p:cNvPr>
                <p:cNvPicPr/>
                <p:nvPr/>
              </p:nvPicPr>
              <p:blipFill>
                <a:blip r:embed="rId71"/>
                <a:stretch>
                  <a:fillRect/>
                </a:stretch>
              </p:blipFill>
              <p:spPr>
                <a:xfrm>
                  <a:off x="7030278" y="4256163"/>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7" name="Ink 46">
                  <a:extLst>
                    <a:ext uri="{FF2B5EF4-FFF2-40B4-BE49-F238E27FC236}">
                      <a16:creationId xmlns:a16="http://schemas.microsoft.com/office/drawing/2014/main" id="{A150D083-EED3-A441-ABE6-68C9771422F6}"/>
                    </a:ext>
                  </a:extLst>
                </p14:cNvPr>
                <p14:cNvContentPartPr/>
                <p14:nvPr/>
              </p14:nvContentPartPr>
              <p14:xfrm>
                <a:off x="7037478" y="4263723"/>
                <a:ext cx="360" cy="360"/>
              </p14:xfrm>
            </p:contentPart>
          </mc:Choice>
          <mc:Fallback xmlns="">
            <p:pic>
              <p:nvPicPr>
                <p:cNvPr id="47" name="Ink 46">
                  <a:extLst>
                    <a:ext uri="{FF2B5EF4-FFF2-40B4-BE49-F238E27FC236}">
                      <a16:creationId xmlns:a16="http://schemas.microsoft.com/office/drawing/2014/main" id="{A150D083-EED3-A441-ABE6-68C9771422F6}"/>
                    </a:ext>
                  </a:extLst>
                </p:cNvPr>
                <p:cNvPicPr/>
                <p:nvPr/>
              </p:nvPicPr>
              <p:blipFill>
                <a:blip r:embed="rId71"/>
                <a:stretch>
                  <a:fillRect/>
                </a:stretch>
              </p:blipFill>
              <p:spPr>
                <a:xfrm>
                  <a:off x="7030278" y="4256163"/>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8" name="Ink 47">
                  <a:extLst>
                    <a:ext uri="{FF2B5EF4-FFF2-40B4-BE49-F238E27FC236}">
                      <a16:creationId xmlns:a16="http://schemas.microsoft.com/office/drawing/2014/main" id="{06FD8657-2D5C-2D48-836F-F9FA8AE533C6}"/>
                    </a:ext>
                  </a:extLst>
                </p14:cNvPr>
                <p14:cNvContentPartPr/>
                <p14:nvPr/>
              </p14:nvContentPartPr>
              <p14:xfrm>
                <a:off x="6936678" y="4245003"/>
                <a:ext cx="171360" cy="324360"/>
              </p14:xfrm>
            </p:contentPart>
          </mc:Choice>
          <mc:Fallback xmlns="">
            <p:pic>
              <p:nvPicPr>
                <p:cNvPr id="48" name="Ink 47">
                  <a:extLst>
                    <a:ext uri="{FF2B5EF4-FFF2-40B4-BE49-F238E27FC236}">
                      <a16:creationId xmlns:a16="http://schemas.microsoft.com/office/drawing/2014/main" id="{06FD8657-2D5C-2D48-836F-F9FA8AE533C6}"/>
                    </a:ext>
                  </a:extLst>
                </p:cNvPr>
                <p:cNvPicPr/>
                <p:nvPr/>
              </p:nvPicPr>
              <p:blipFill>
                <a:blip r:embed="rId74"/>
                <a:stretch>
                  <a:fillRect/>
                </a:stretch>
              </p:blipFill>
              <p:spPr>
                <a:xfrm>
                  <a:off x="6929118" y="4237443"/>
                  <a:ext cx="18648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9" name="Ink 48">
                  <a:extLst>
                    <a:ext uri="{FF2B5EF4-FFF2-40B4-BE49-F238E27FC236}">
                      <a16:creationId xmlns:a16="http://schemas.microsoft.com/office/drawing/2014/main" id="{A7054B34-9947-6943-805B-9A13C8E9700E}"/>
                    </a:ext>
                  </a:extLst>
                </p14:cNvPr>
                <p14:cNvContentPartPr/>
                <p14:nvPr/>
              </p14:nvContentPartPr>
              <p14:xfrm>
                <a:off x="7185798" y="4427883"/>
                <a:ext cx="120960" cy="162720"/>
              </p14:xfrm>
            </p:contentPart>
          </mc:Choice>
          <mc:Fallback xmlns="">
            <p:pic>
              <p:nvPicPr>
                <p:cNvPr id="49" name="Ink 48">
                  <a:extLst>
                    <a:ext uri="{FF2B5EF4-FFF2-40B4-BE49-F238E27FC236}">
                      <a16:creationId xmlns:a16="http://schemas.microsoft.com/office/drawing/2014/main" id="{A7054B34-9947-6943-805B-9A13C8E9700E}"/>
                    </a:ext>
                  </a:extLst>
                </p:cNvPr>
                <p:cNvPicPr/>
                <p:nvPr/>
              </p:nvPicPr>
              <p:blipFill>
                <a:blip r:embed="rId76"/>
                <a:stretch>
                  <a:fillRect/>
                </a:stretch>
              </p:blipFill>
              <p:spPr>
                <a:xfrm>
                  <a:off x="7178238" y="4420323"/>
                  <a:ext cx="13608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0" name="Ink 49">
                  <a:extLst>
                    <a:ext uri="{FF2B5EF4-FFF2-40B4-BE49-F238E27FC236}">
                      <a16:creationId xmlns:a16="http://schemas.microsoft.com/office/drawing/2014/main" id="{FB13B41D-A367-9B43-9653-8103D677DA9F}"/>
                    </a:ext>
                  </a:extLst>
                </p14:cNvPr>
                <p14:cNvContentPartPr/>
                <p14:nvPr/>
              </p14:nvContentPartPr>
              <p14:xfrm>
                <a:off x="7345998" y="4444803"/>
                <a:ext cx="159120" cy="126720"/>
              </p14:xfrm>
            </p:contentPart>
          </mc:Choice>
          <mc:Fallback xmlns="">
            <p:pic>
              <p:nvPicPr>
                <p:cNvPr id="50" name="Ink 49">
                  <a:extLst>
                    <a:ext uri="{FF2B5EF4-FFF2-40B4-BE49-F238E27FC236}">
                      <a16:creationId xmlns:a16="http://schemas.microsoft.com/office/drawing/2014/main" id="{FB13B41D-A367-9B43-9653-8103D677DA9F}"/>
                    </a:ext>
                  </a:extLst>
                </p:cNvPr>
                <p:cNvPicPr/>
                <p:nvPr/>
              </p:nvPicPr>
              <p:blipFill>
                <a:blip r:embed="rId78"/>
                <a:stretch>
                  <a:fillRect/>
                </a:stretch>
              </p:blipFill>
              <p:spPr>
                <a:xfrm>
                  <a:off x="7338798" y="4437243"/>
                  <a:ext cx="174240" cy="141840"/>
                </a:xfrm>
                <a:prstGeom prst="rect">
                  <a:avLst/>
                </a:prstGeom>
              </p:spPr>
            </p:pic>
          </mc:Fallback>
        </mc:AlternateContent>
      </p:grpSp>
      <p:grpSp>
        <p:nvGrpSpPr>
          <p:cNvPr id="57" name="Group 56">
            <a:extLst>
              <a:ext uri="{FF2B5EF4-FFF2-40B4-BE49-F238E27FC236}">
                <a16:creationId xmlns:a16="http://schemas.microsoft.com/office/drawing/2014/main" id="{C0BEB2E0-32DD-9040-A9AC-6BE91A631185}"/>
              </a:ext>
            </a:extLst>
          </p:cNvPr>
          <p:cNvGrpSpPr/>
          <p:nvPr/>
        </p:nvGrpSpPr>
        <p:grpSpPr>
          <a:xfrm>
            <a:off x="6873318" y="2147283"/>
            <a:ext cx="756720" cy="339480"/>
            <a:chOff x="6873318" y="2147283"/>
            <a:chExt cx="756720" cy="339480"/>
          </a:xfrm>
        </p:grpSpPr>
        <mc:AlternateContent xmlns:mc="http://schemas.openxmlformats.org/markup-compatibility/2006" xmlns:p14="http://schemas.microsoft.com/office/powerpoint/2010/main">
          <mc:Choice Requires="p14">
            <p:contentPart p14:bwMode="auto" r:id="rId79">
              <p14:nvContentPartPr>
                <p14:cNvPr id="52" name="Ink 51">
                  <a:extLst>
                    <a:ext uri="{FF2B5EF4-FFF2-40B4-BE49-F238E27FC236}">
                      <a16:creationId xmlns:a16="http://schemas.microsoft.com/office/drawing/2014/main" id="{EBD0BE7D-CF50-2A4B-A257-E26BDF1C15C5}"/>
                    </a:ext>
                  </a:extLst>
                </p14:cNvPr>
                <p14:cNvContentPartPr/>
                <p14:nvPr/>
              </p14:nvContentPartPr>
              <p14:xfrm>
                <a:off x="6875478" y="2147283"/>
                <a:ext cx="39240" cy="288360"/>
              </p14:xfrm>
            </p:contentPart>
          </mc:Choice>
          <mc:Fallback xmlns="">
            <p:pic>
              <p:nvPicPr>
                <p:cNvPr id="52" name="Ink 51">
                  <a:extLst>
                    <a:ext uri="{FF2B5EF4-FFF2-40B4-BE49-F238E27FC236}">
                      <a16:creationId xmlns:a16="http://schemas.microsoft.com/office/drawing/2014/main" id="{EBD0BE7D-CF50-2A4B-A257-E26BDF1C15C5}"/>
                    </a:ext>
                  </a:extLst>
                </p:cNvPr>
                <p:cNvPicPr/>
                <p:nvPr/>
              </p:nvPicPr>
              <p:blipFill>
                <a:blip r:embed="rId80"/>
                <a:stretch>
                  <a:fillRect/>
                </a:stretch>
              </p:blipFill>
              <p:spPr>
                <a:xfrm>
                  <a:off x="6867918" y="2139723"/>
                  <a:ext cx="5436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3" name="Ink 52">
                  <a:extLst>
                    <a:ext uri="{FF2B5EF4-FFF2-40B4-BE49-F238E27FC236}">
                      <a16:creationId xmlns:a16="http://schemas.microsoft.com/office/drawing/2014/main" id="{CA9BBA78-0019-C84E-B9FF-D7B67C404EA3}"/>
                    </a:ext>
                  </a:extLst>
                </p14:cNvPr>
                <p14:cNvContentPartPr/>
                <p14:nvPr/>
              </p14:nvContentPartPr>
              <p14:xfrm>
                <a:off x="6873318" y="2313603"/>
                <a:ext cx="196560" cy="129960"/>
              </p14:xfrm>
            </p:contentPart>
          </mc:Choice>
          <mc:Fallback xmlns="">
            <p:pic>
              <p:nvPicPr>
                <p:cNvPr id="53" name="Ink 52">
                  <a:extLst>
                    <a:ext uri="{FF2B5EF4-FFF2-40B4-BE49-F238E27FC236}">
                      <a16:creationId xmlns:a16="http://schemas.microsoft.com/office/drawing/2014/main" id="{CA9BBA78-0019-C84E-B9FF-D7B67C404EA3}"/>
                    </a:ext>
                  </a:extLst>
                </p:cNvPr>
                <p:cNvPicPr/>
                <p:nvPr/>
              </p:nvPicPr>
              <p:blipFill>
                <a:blip r:embed="rId82"/>
                <a:stretch>
                  <a:fillRect/>
                </a:stretch>
              </p:blipFill>
              <p:spPr>
                <a:xfrm>
                  <a:off x="6865758" y="2306043"/>
                  <a:ext cx="21168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55" name="Ink 54">
                  <a:extLst>
                    <a:ext uri="{FF2B5EF4-FFF2-40B4-BE49-F238E27FC236}">
                      <a16:creationId xmlns:a16="http://schemas.microsoft.com/office/drawing/2014/main" id="{C3A5A2E9-4FCC-0A4F-BDF8-EC7C9F8E8145}"/>
                    </a:ext>
                  </a:extLst>
                </p14:cNvPr>
                <p14:cNvContentPartPr/>
                <p14:nvPr/>
              </p14:nvContentPartPr>
              <p14:xfrm>
                <a:off x="7133238" y="2311443"/>
                <a:ext cx="152280" cy="175320"/>
              </p14:xfrm>
            </p:contentPart>
          </mc:Choice>
          <mc:Fallback xmlns="">
            <p:pic>
              <p:nvPicPr>
                <p:cNvPr id="55" name="Ink 54">
                  <a:extLst>
                    <a:ext uri="{FF2B5EF4-FFF2-40B4-BE49-F238E27FC236}">
                      <a16:creationId xmlns:a16="http://schemas.microsoft.com/office/drawing/2014/main" id="{C3A5A2E9-4FCC-0A4F-BDF8-EC7C9F8E8145}"/>
                    </a:ext>
                  </a:extLst>
                </p:cNvPr>
                <p:cNvPicPr/>
                <p:nvPr/>
              </p:nvPicPr>
              <p:blipFill>
                <a:blip r:embed="rId84"/>
                <a:stretch>
                  <a:fillRect/>
                </a:stretch>
              </p:blipFill>
              <p:spPr>
                <a:xfrm>
                  <a:off x="7125678" y="2303883"/>
                  <a:ext cx="16740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6" name="Ink 55">
                  <a:extLst>
                    <a:ext uri="{FF2B5EF4-FFF2-40B4-BE49-F238E27FC236}">
                      <a16:creationId xmlns:a16="http://schemas.microsoft.com/office/drawing/2014/main" id="{ACEBF93D-32C6-A740-83FB-05AD2BD3F455}"/>
                    </a:ext>
                  </a:extLst>
                </p14:cNvPr>
                <p14:cNvContentPartPr/>
                <p14:nvPr/>
              </p14:nvContentPartPr>
              <p14:xfrm>
                <a:off x="7407918" y="2331603"/>
                <a:ext cx="222120" cy="125640"/>
              </p14:xfrm>
            </p:contentPart>
          </mc:Choice>
          <mc:Fallback xmlns="">
            <p:pic>
              <p:nvPicPr>
                <p:cNvPr id="56" name="Ink 55">
                  <a:extLst>
                    <a:ext uri="{FF2B5EF4-FFF2-40B4-BE49-F238E27FC236}">
                      <a16:creationId xmlns:a16="http://schemas.microsoft.com/office/drawing/2014/main" id="{ACEBF93D-32C6-A740-83FB-05AD2BD3F455}"/>
                    </a:ext>
                  </a:extLst>
                </p:cNvPr>
                <p:cNvPicPr/>
                <p:nvPr/>
              </p:nvPicPr>
              <p:blipFill>
                <a:blip r:embed="rId86"/>
                <a:stretch>
                  <a:fillRect/>
                </a:stretch>
              </p:blipFill>
              <p:spPr>
                <a:xfrm>
                  <a:off x="7400358" y="2324043"/>
                  <a:ext cx="236880" cy="140760"/>
                </a:xfrm>
                <a:prstGeom prst="rect">
                  <a:avLst/>
                </a:prstGeom>
              </p:spPr>
            </p:pic>
          </mc:Fallback>
        </mc:AlternateContent>
      </p:grpSp>
      <p:grpSp>
        <p:nvGrpSpPr>
          <p:cNvPr id="67" name="Group 66">
            <a:extLst>
              <a:ext uri="{FF2B5EF4-FFF2-40B4-BE49-F238E27FC236}">
                <a16:creationId xmlns:a16="http://schemas.microsoft.com/office/drawing/2014/main" id="{8CA9490B-6B6F-7243-A5F7-EA6B1F029936}"/>
              </a:ext>
            </a:extLst>
          </p:cNvPr>
          <p:cNvGrpSpPr/>
          <p:nvPr/>
        </p:nvGrpSpPr>
        <p:grpSpPr>
          <a:xfrm>
            <a:off x="907758" y="4581963"/>
            <a:ext cx="611280" cy="585000"/>
            <a:chOff x="907758" y="4581963"/>
            <a:chExt cx="611280" cy="585000"/>
          </a:xfrm>
        </p:grpSpPr>
        <mc:AlternateContent xmlns:mc="http://schemas.openxmlformats.org/markup-compatibility/2006" xmlns:p14="http://schemas.microsoft.com/office/powerpoint/2010/main">
          <mc:Choice Requires="p14">
            <p:contentPart p14:bwMode="auto" r:id="rId87">
              <p14:nvContentPartPr>
                <p14:cNvPr id="58" name="Ink 57">
                  <a:extLst>
                    <a:ext uri="{FF2B5EF4-FFF2-40B4-BE49-F238E27FC236}">
                      <a16:creationId xmlns:a16="http://schemas.microsoft.com/office/drawing/2014/main" id="{8AD4C0BC-A792-E94A-9518-F694A7B9486B}"/>
                    </a:ext>
                  </a:extLst>
                </p14:cNvPr>
                <p14:cNvContentPartPr/>
                <p14:nvPr/>
              </p14:nvContentPartPr>
              <p14:xfrm>
                <a:off x="907758" y="4738563"/>
                <a:ext cx="181440" cy="90000"/>
              </p14:xfrm>
            </p:contentPart>
          </mc:Choice>
          <mc:Fallback xmlns="">
            <p:pic>
              <p:nvPicPr>
                <p:cNvPr id="58" name="Ink 57">
                  <a:extLst>
                    <a:ext uri="{FF2B5EF4-FFF2-40B4-BE49-F238E27FC236}">
                      <a16:creationId xmlns:a16="http://schemas.microsoft.com/office/drawing/2014/main" id="{8AD4C0BC-A792-E94A-9518-F694A7B9486B}"/>
                    </a:ext>
                  </a:extLst>
                </p:cNvPr>
                <p:cNvPicPr/>
                <p:nvPr/>
              </p:nvPicPr>
              <p:blipFill>
                <a:blip r:embed="rId88"/>
                <a:stretch>
                  <a:fillRect/>
                </a:stretch>
              </p:blipFill>
              <p:spPr>
                <a:xfrm>
                  <a:off x="900198" y="4731003"/>
                  <a:ext cx="19656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9" name="Ink 58">
                  <a:extLst>
                    <a:ext uri="{FF2B5EF4-FFF2-40B4-BE49-F238E27FC236}">
                      <a16:creationId xmlns:a16="http://schemas.microsoft.com/office/drawing/2014/main" id="{33DED303-5D7D-5D4D-9FA2-1DD19C309B78}"/>
                    </a:ext>
                  </a:extLst>
                </p14:cNvPr>
                <p14:cNvContentPartPr/>
                <p14:nvPr/>
              </p14:nvContentPartPr>
              <p14:xfrm>
                <a:off x="1048878" y="4581963"/>
                <a:ext cx="29880" cy="271440"/>
              </p14:xfrm>
            </p:contentPart>
          </mc:Choice>
          <mc:Fallback xmlns="">
            <p:pic>
              <p:nvPicPr>
                <p:cNvPr id="59" name="Ink 58">
                  <a:extLst>
                    <a:ext uri="{FF2B5EF4-FFF2-40B4-BE49-F238E27FC236}">
                      <a16:creationId xmlns:a16="http://schemas.microsoft.com/office/drawing/2014/main" id="{33DED303-5D7D-5D4D-9FA2-1DD19C309B78}"/>
                    </a:ext>
                  </a:extLst>
                </p:cNvPr>
                <p:cNvPicPr/>
                <p:nvPr/>
              </p:nvPicPr>
              <p:blipFill>
                <a:blip r:embed="rId90"/>
                <a:stretch>
                  <a:fillRect/>
                </a:stretch>
              </p:blipFill>
              <p:spPr>
                <a:xfrm>
                  <a:off x="1041318" y="4574403"/>
                  <a:ext cx="4500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0" name="Ink 59">
                  <a:extLst>
                    <a:ext uri="{FF2B5EF4-FFF2-40B4-BE49-F238E27FC236}">
                      <a16:creationId xmlns:a16="http://schemas.microsoft.com/office/drawing/2014/main" id="{72AE9FF6-708F-6143-AD84-F334C628B867}"/>
                    </a:ext>
                  </a:extLst>
                </p14:cNvPr>
                <p14:cNvContentPartPr/>
                <p14:nvPr/>
              </p14:nvContentPartPr>
              <p14:xfrm>
                <a:off x="1129158" y="4650363"/>
                <a:ext cx="136440" cy="196560"/>
              </p14:xfrm>
            </p:contentPart>
          </mc:Choice>
          <mc:Fallback xmlns="">
            <p:pic>
              <p:nvPicPr>
                <p:cNvPr id="60" name="Ink 59">
                  <a:extLst>
                    <a:ext uri="{FF2B5EF4-FFF2-40B4-BE49-F238E27FC236}">
                      <a16:creationId xmlns:a16="http://schemas.microsoft.com/office/drawing/2014/main" id="{72AE9FF6-708F-6143-AD84-F334C628B867}"/>
                    </a:ext>
                  </a:extLst>
                </p:cNvPr>
                <p:cNvPicPr/>
                <p:nvPr/>
              </p:nvPicPr>
              <p:blipFill>
                <a:blip r:embed="rId92"/>
                <a:stretch>
                  <a:fillRect/>
                </a:stretch>
              </p:blipFill>
              <p:spPr>
                <a:xfrm>
                  <a:off x="1121598" y="4642803"/>
                  <a:ext cx="15156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1" name="Ink 60">
                  <a:extLst>
                    <a:ext uri="{FF2B5EF4-FFF2-40B4-BE49-F238E27FC236}">
                      <a16:creationId xmlns:a16="http://schemas.microsoft.com/office/drawing/2014/main" id="{E280200D-8CEF-7F41-9F34-DA40B0F339F6}"/>
                    </a:ext>
                  </a:extLst>
                </p14:cNvPr>
                <p14:cNvContentPartPr/>
                <p14:nvPr/>
              </p14:nvContentPartPr>
              <p14:xfrm>
                <a:off x="955278" y="4899123"/>
                <a:ext cx="314640" cy="12600"/>
              </p14:xfrm>
            </p:contentPart>
          </mc:Choice>
          <mc:Fallback xmlns="">
            <p:pic>
              <p:nvPicPr>
                <p:cNvPr id="61" name="Ink 60">
                  <a:extLst>
                    <a:ext uri="{FF2B5EF4-FFF2-40B4-BE49-F238E27FC236}">
                      <a16:creationId xmlns:a16="http://schemas.microsoft.com/office/drawing/2014/main" id="{E280200D-8CEF-7F41-9F34-DA40B0F339F6}"/>
                    </a:ext>
                  </a:extLst>
                </p:cNvPr>
                <p:cNvPicPr/>
                <p:nvPr/>
              </p:nvPicPr>
              <p:blipFill>
                <a:blip r:embed="rId94"/>
                <a:stretch>
                  <a:fillRect/>
                </a:stretch>
              </p:blipFill>
              <p:spPr>
                <a:xfrm>
                  <a:off x="947718" y="4891563"/>
                  <a:ext cx="32976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2" name="Ink 61">
                  <a:extLst>
                    <a:ext uri="{FF2B5EF4-FFF2-40B4-BE49-F238E27FC236}">
                      <a16:creationId xmlns:a16="http://schemas.microsoft.com/office/drawing/2014/main" id="{6312E213-5BC1-484B-B89A-8731F68A0709}"/>
                    </a:ext>
                  </a:extLst>
                </p14:cNvPr>
                <p14:cNvContentPartPr/>
                <p14:nvPr/>
              </p14:nvContentPartPr>
              <p14:xfrm>
                <a:off x="1032318" y="5002803"/>
                <a:ext cx="117000" cy="162360"/>
              </p14:xfrm>
            </p:contentPart>
          </mc:Choice>
          <mc:Fallback xmlns="">
            <p:pic>
              <p:nvPicPr>
                <p:cNvPr id="62" name="Ink 61">
                  <a:extLst>
                    <a:ext uri="{FF2B5EF4-FFF2-40B4-BE49-F238E27FC236}">
                      <a16:creationId xmlns:a16="http://schemas.microsoft.com/office/drawing/2014/main" id="{6312E213-5BC1-484B-B89A-8731F68A0709}"/>
                    </a:ext>
                  </a:extLst>
                </p:cNvPr>
                <p:cNvPicPr/>
                <p:nvPr/>
              </p:nvPicPr>
              <p:blipFill>
                <a:blip r:embed="rId96"/>
                <a:stretch>
                  <a:fillRect/>
                </a:stretch>
              </p:blipFill>
              <p:spPr>
                <a:xfrm>
                  <a:off x="1024758" y="4995243"/>
                  <a:ext cx="13212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3" name="Ink 62">
                  <a:extLst>
                    <a:ext uri="{FF2B5EF4-FFF2-40B4-BE49-F238E27FC236}">
                      <a16:creationId xmlns:a16="http://schemas.microsoft.com/office/drawing/2014/main" id="{4AE7899A-7F7F-4849-92F7-3B06DB192F65}"/>
                    </a:ext>
                  </a:extLst>
                </p14:cNvPr>
                <p14:cNvContentPartPr/>
                <p14:nvPr/>
              </p14:nvContentPartPr>
              <p14:xfrm>
                <a:off x="1201878" y="5023683"/>
                <a:ext cx="73800" cy="143280"/>
              </p14:xfrm>
            </p:contentPart>
          </mc:Choice>
          <mc:Fallback xmlns="">
            <p:pic>
              <p:nvPicPr>
                <p:cNvPr id="63" name="Ink 62">
                  <a:extLst>
                    <a:ext uri="{FF2B5EF4-FFF2-40B4-BE49-F238E27FC236}">
                      <a16:creationId xmlns:a16="http://schemas.microsoft.com/office/drawing/2014/main" id="{4AE7899A-7F7F-4849-92F7-3B06DB192F65}"/>
                    </a:ext>
                  </a:extLst>
                </p:cNvPr>
                <p:cNvPicPr/>
                <p:nvPr/>
              </p:nvPicPr>
              <p:blipFill>
                <a:blip r:embed="rId98"/>
                <a:stretch>
                  <a:fillRect/>
                </a:stretch>
              </p:blipFill>
              <p:spPr>
                <a:xfrm>
                  <a:off x="1194318" y="5016483"/>
                  <a:ext cx="8892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4" name="Ink 63">
                  <a:extLst>
                    <a:ext uri="{FF2B5EF4-FFF2-40B4-BE49-F238E27FC236}">
                      <a16:creationId xmlns:a16="http://schemas.microsoft.com/office/drawing/2014/main" id="{85178CCE-22F5-A449-B9DD-C5E03F4E482D}"/>
                    </a:ext>
                  </a:extLst>
                </p14:cNvPr>
                <p14:cNvContentPartPr/>
                <p14:nvPr/>
              </p14:nvContentPartPr>
              <p14:xfrm>
                <a:off x="1150398" y="5069043"/>
                <a:ext cx="142200" cy="21960"/>
              </p14:xfrm>
            </p:contentPart>
          </mc:Choice>
          <mc:Fallback xmlns="">
            <p:pic>
              <p:nvPicPr>
                <p:cNvPr id="64" name="Ink 63">
                  <a:extLst>
                    <a:ext uri="{FF2B5EF4-FFF2-40B4-BE49-F238E27FC236}">
                      <a16:creationId xmlns:a16="http://schemas.microsoft.com/office/drawing/2014/main" id="{85178CCE-22F5-A449-B9DD-C5E03F4E482D}"/>
                    </a:ext>
                  </a:extLst>
                </p:cNvPr>
                <p:cNvPicPr/>
                <p:nvPr/>
              </p:nvPicPr>
              <p:blipFill>
                <a:blip r:embed="rId100"/>
                <a:stretch>
                  <a:fillRect/>
                </a:stretch>
              </p:blipFill>
              <p:spPr>
                <a:xfrm>
                  <a:off x="1142838" y="5061483"/>
                  <a:ext cx="15732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5" name="Ink 64">
                  <a:extLst>
                    <a:ext uri="{FF2B5EF4-FFF2-40B4-BE49-F238E27FC236}">
                      <a16:creationId xmlns:a16="http://schemas.microsoft.com/office/drawing/2014/main" id="{727C97B2-3C34-1B40-93EA-249383C23C66}"/>
                    </a:ext>
                  </a:extLst>
                </p14:cNvPr>
                <p14:cNvContentPartPr/>
                <p14:nvPr/>
              </p14:nvContentPartPr>
              <p14:xfrm>
                <a:off x="1376478" y="4890483"/>
                <a:ext cx="96120" cy="8280"/>
              </p14:xfrm>
            </p:contentPart>
          </mc:Choice>
          <mc:Fallback xmlns="">
            <p:pic>
              <p:nvPicPr>
                <p:cNvPr id="65" name="Ink 64">
                  <a:extLst>
                    <a:ext uri="{FF2B5EF4-FFF2-40B4-BE49-F238E27FC236}">
                      <a16:creationId xmlns:a16="http://schemas.microsoft.com/office/drawing/2014/main" id="{727C97B2-3C34-1B40-93EA-249383C23C66}"/>
                    </a:ext>
                  </a:extLst>
                </p:cNvPr>
                <p:cNvPicPr/>
                <p:nvPr/>
              </p:nvPicPr>
              <p:blipFill>
                <a:blip r:embed="rId102"/>
                <a:stretch>
                  <a:fillRect/>
                </a:stretch>
              </p:blipFill>
              <p:spPr>
                <a:xfrm>
                  <a:off x="1368918" y="4882923"/>
                  <a:ext cx="11088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6" name="Ink 65">
                  <a:extLst>
                    <a:ext uri="{FF2B5EF4-FFF2-40B4-BE49-F238E27FC236}">
                      <a16:creationId xmlns:a16="http://schemas.microsoft.com/office/drawing/2014/main" id="{7F80EAFA-B3B5-CE48-AB93-63DC36EE9642}"/>
                    </a:ext>
                  </a:extLst>
                </p14:cNvPr>
                <p14:cNvContentPartPr/>
                <p14:nvPr/>
              </p14:nvContentPartPr>
              <p14:xfrm>
                <a:off x="1417878" y="4954203"/>
                <a:ext cx="101160" cy="8640"/>
              </p14:xfrm>
            </p:contentPart>
          </mc:Choice>
          <mc:Fallback xmlns="">
            <p:pic>
              <p:nvPicPr>
                <p:cNvPr id="66" name="Ink 65">
                  <a:extLst>
                    <a:ext uri="{FF2B5EF4-FFF2-40B4-BE49-F238E27FC236}">
                      <a16:creationId xmlns:a16="http://schemas.microsoft.com/office/drawing/2014/main" id="{7F80EAFA-B3B5-CE48-AB93-63DC36EE9642}"/>
                    </a:ext>
                  </a:extLst>
                </p:cNvPr>
                <p:cNvPicPr/>
                <p:nvPr/>
              </p:nvPicPr>
              <p:blipFill>
                <a:blip r:embed="rId104"/>
                <a:stretch>
                  <a:fillRect/>
                </a:stretch>
              </p:blipFill>
              <p:spPr>
                <a:xfrm>
                  <a:off x="1410318" y="4946643"/>
                  <a:ext cx="116280" cy="23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5">
            <p14:nvContentPartPr>
              <p14:cNvPr id="72" name="Ink 71">
                <a:extLst>
                  <a:ext uri="{FF2B5EF4-FFF2-40B4-BE49-F238E27FC236}">
                    <a16:creationId xmlns:a16="http://schemas.microsoft.com/office/drawing/2014/main" id="{37A52E9D-B9BC-004E-B977-85334195167E}"/>
                  </a:ext>
                </a:extLst>
              </p14:cNvPr>
              <p14:cNvContentPartPr/>
              <p14:nvPr/>
            </p14:nvContentPartPr>
            <p14:xfrm>
              <a:off x="2259918" y="4833603"/>
              <a:ext cx="193680" cy="5760"/>
            </p14:xfrm>
          </p:contentPart>
        </mc:Choice>
        <mc:Fallback xmlns="">
          <p:pic>
            <p:nvPicPr>
              <p:cNvPr id="72" name="Ink 71">
                <a:extLst>
                  <a:ext uri="{FF2B5EF4-FFF2-40B4-BE49-F238E27FC236}">
                    <a16:creationId xmlns:a16="http://schemas.microsoft.com/office/drawing/2014/main" id="{37A52E9D-B9BC-004E-B977-85334195167E}"/>
                  </a:ext>
                </a:extLst>
              </p:cNvPr>
              <p:cNvPicPr/>
              <p:nvPr/>
            </p:nvPicPr>
            <p:blipFill>
              <a:blip r:embed="rId106"/>
              <a:stretch>
                <a:fillRect/>
              </a:stretch>
            </p:blipFill>
            <p:spPr>
              <a:xfrm>
                <a:off x="2252718" y="4826043"/>
                <a:ext cx="2088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4" name="Ink 73">
                <a:extLst>
                  <a:ext uri="{FF2B5EF4-FFF2-40B4-BE49-F238E27FC236}">
                    <a16:creationId xmlns:a16="http://schemas.microsoft.com/office/drawing/2014/main" id="{38872698-3739-D848-B5AA-E371FA996C00}"/>
                  </a:ext>
                </a:extLst>
              </p14:cNvPr>
              <p14:cNvContentPartPr/>
              <p14:nvPr/>
            </p14:nvContentPartPr>
            <p14:xfrm>
              <a:off x="2610198" y="4736403"/>
              <a:ext cx="114480" cy="209160"/>
            </p14:xfrm>
          </p:contentPart>
        </mc:Choice>
        <mc:Fallback xmlns="">
          <p:pic>
            <p:nvPicPr>
              <p:cNvPr id="74" name="Ink 73">
                <a:extLst>
                  <a:ext uri="{FF2B5EF4-FFF2-40B4-BE49-F238E27FC236}">
                    <a16:creationId xmlns:a16="http://schemas.microsoft.com/office/drawing/2014/main" id="{38872698-3739-D848-B5AA-E371FA996C00}"/>
                  </a:ext>
                </a:extLst>
              </p:cNvPr>
              <p:cNvPicPr/>
              <p:nvPr/>
            </p:nvPicPr>
            <p:blipFill>
              <a:blip r:embed="rId108"/>
              <a:stretch>
                <a:fillRect/>
              </a:stretch>
            </p:blipFill>
            <p:spPr>
              <a:xfrm>
                <a:off x="2602998" y="4728843"/>
                <a:ext cx="129600" cy="224280"/>
              </a:xfrm>
              <a:prstGeom prst="rect">
                <a:avLst/>
              </a:prstGeom>
            </p:spPr>
          </p:pic>
        </mc:Fallback>
      </mc:AlternateContent>
      <p:grpSp>
        <p:nvGrpSpPr>
          <p:cNvPr id="82" name="Group 81">
            <a:extLst>
              <a:ext uri="{FF2B5EF4-FFF2-40B4-BE49-F238E27FC236}">
                <a16:creationId xmlns:a16="http://schemas.microsoft.com/office/drawing/2014/main" id="{D10AE7BF-3577-A847-855B-3DBC6B7380F3}"/>
              </a:ext>
            </a:extLst>
          </p:cNvPr>
          <p:cNvGrpSpPr/>
          <p:nvPr/>
        </p:nvGrpSpPr>
        <p:grpSpPr>
          <a:xfrm>
            <a:off x="1777158" y="4714443"/>
            <a:ext cx="505440" cy="340200"/>
            <a:chOff x="1777158" y="4714443"/>
            <a:chExt cx="505440" cy="340200"/>
          </a:xfrm>
        </p:grpSpPr>
        <mc:AlternateContent xmlns:mc="http://schemas.openxmlformats.org/markup-compatibility/2006" xmlns:p14="http://schemas.microsoft.com/office/powerpoint/2010/main">
          <mc:Choice Requires="p14">
            <p:contentPart p14:bwMode="auto" r:id="rId109">
              <p14:nvContentPartPr>
                <p14:cNvPr id="68" name="Ink 67">
                  <a:extLst>
                    <a:ext uri="{FF2B5EF4-FFF2-40B4-BE49-F238E27FC236}">
                      <a16:creationId xmlns:a16="http://schemas.microsoft.com/office/drawing/2014/main" id="{81BE9849-9CB0-8641-9571-404BC3786C83}"/>
                    </a:ext>
                  </a:extLst>
                </p14:cNvPr>
                <p14:cNvContentPartPr/>
                <p14:nvPr/>
              </p14:nvContentPartPr>
              <p14:xfrm>
                <a:off x="1777158" y="4756563"/>
                <a:ext cx="143640" cy="232920"/>
              </p14:xfrm>
            </p:contentPart>
          </mc:Choice>
          <mc:Fallback xmlns="">
            <p:pic>
              <p:nvPicPr>
                <p:cNvPr id="68" name="Ink 67">
                  <a:extLst>
                    <a:ext uri="{FF2B5EF4-FFF2-40B4-BE49-F238E27FC236}">
                      <a16:creationId xmlns:a16="http://schemas.microsoft.com/office/drawing/2014/main" id="{81BE9849-9CB0-8641-9571-404BC3786C83}"/>
                    </a:ext>
                  </a:extLst>
                </p:cNvPr>
                <p:cNvPicPr/>
                <p:nvPr/>
              </p:nvPicPr>
              <p:blipFill>
                <a:blip r:embed="rId110"/>
                <a:stretch>
                  <a:fillRect/>
                </a:stretch>
              </p:blipFill>
              <p:spPr>
                <a:xfrm>
                  <a:off x="1769598" y="4749003"/>
                  <a:ext cx="15876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69" name="Ink 68">
                  <a:extLst>
                    <a:ext uri="{FF2B5EF4-FFF2-40B4-BE49-F238E27FC236}">
                      <a16:creationId xmlns:a16="http://schemas.microsoft.com/office/drawing/2014/main" id="{D35F9EB3-7C25-0749-BBC0-D5CBAEFC79EF}"/>
                    </a:ext>
                  </a:extLst>
                </p14:cNvPr>
                <p14:cNvContentPartPr/>
                <p14:nvPr/>
              </p14:nvContentPartPr>
              <p14:xfrm>
                <a:off x="1979838" y="4746483"/>
                <a:ext cx="114480" cy="191520"/>
              </p14:xfrm>
            </p:contentPart>
          </mc:Choice>
          <mc:Fallback xmlns="">
            <p:pic>
              <p:nvPicPr>
                <p:cNvPr id="69" name="Ink 68">
                  <a:extLst>
                    <a:ext uri="{FF2B5EF4-FFF2-40B4-BE49-F238E27FC236}">
                      <a16:creationId xmlns:a16="http://schemas.microsoft.com/office/drawing/2014/main" id="{D35F9EB3-7C25-0749-BBC0-D5CBAEFC79EF}"/>
                    </a:ext>
                  </a:extLst>
                </p:cNvPr>
                <p:cNvPicPr/>
                <p:nvPr/>
              </p:nvPicPr>
              <p:blipFill>
                <a:blip r:embed="rId112"/>
                <a:stretch>
                  <a:fillRect/>
                </a:stretch>
              </p:blipFill>
              <p:spPr>
                <a:xfrm>
                  <a:off x="1972278" y="4738923"/>
                  <a:ext cx="12960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0" name="Ink 69">
                  <a:extLst>
                    <a:ext uri="{FF2B5EF4-FFF2-40B4-BE49-F238E27FC236}">
                      <a16:creationId xmlns:a16="http://schemas.microsoft.com/office/drawing/2014/main" id="{A3F5C886-7306-E04D-8E85-9C7924F1C01A}"/>
                    </a:ext>
                  </a:extLst>
                </p14:cNvPr>
                <p14:cNvContentPartPr/>
                <p14:nvPr/>
              </p14:nvContentPartPr>
              <p14:xfrm>
                <a:off x="1918638" y="4842243"/>
                <a:ext cx="169920" cy="27720"/>
              </p14:xfrm>
            </p:contentPart>
          </mc:Choice>
          <mc:Fallback xmlns="">
            <p:pic>
              <p:nvPicPr>
                <p:cNvPr id="70" name="Ink 69">
                  <a:extLst>
                    <a:ext uri="{FF2B5EF4-FFF2-40B4-BE49-F238E27FC236}">
                      <a16:creationId xmlns:a16="http://schemas.microsoft.com/office/drawing/2014/main" id="{A3F5C886-7306-E04D-8E85-9C7924F1C01A}"/>
                    </a:ext>
                  </a:extLst>
                </p:cNvPr>
                <p:cNvPicPr/>
                <p:nvPr/>
              </p:nvPicPr>
              <p:blipFill>
                <a:blip r:embed="rId114"/>
                <a:stretch>
                  <a:fillRect/>
                </a:stretch>
              </p:blipFill>
              <p:spPr>
                <a:xfrm>
                  <a:off x="1911078" y="4834683"/>
                  <a:ext cx="18504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6" name="Ink 75">
                  <a:extLst>
                    <a:ext uri="{FF2B5EF4-FFF2-40B4-BE49-F238E27FC236}">
                      <a16:creationId xmlns:a16="http://schemas.microsoft.com/office/drawing/2014/main" id="{DE9374AA-7F60-0442-90B9-0A849B27A9D5}"/>
                    </a:ext>
                  </a:extLst>
                </p14:cNvPr>
                <p14:cNvContentPartPr/>
                <p14:nvPr/>
              </p14:nvContentPartPr>
              <p14:xfrm>
                <a:off x="2013678" y="4746483"/>
                <a:ext cx="360" cy="360"/>
              </p14:xfrm>
            </p:contentPart>
          </mc:Choice>
          <mc:Fallback xmlns="">
            <p:pic>
              <p:nvPicPr>
                <p:cNvPr id="76" name="Ink 75">
                  <a:extLst>
                    <a:ext uri="{FF2B5EF4-FFF2-40B4-BE49-F238E27FC236}">
                      <a16:creationId xmlns:a16="http://schemas.microsoft.com/office/drawing/2014/main" id="{DE9374AA-7F60-0442-90B9-0A849B27A9D5}"/>
                    </a:ext>
                  </a:extLst>
                </p:cNvPr>
                <p:cNvPicPr/>
                <p:nvPr/>
              </p:nvPicPr>
              <p:blipFill>
                <a:blip r:embed="rId116"/>
                <a:stretch>
                  <a:fillRect/>
                </a:stretch>
              </p:blipFill>
              <p:spPr>
                <a:xfrm>
                  <a:off x="2006118" y="4738923"/>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8" name="Ink 77">
                  <a:extLst>
                    <a:ext uri="{FF2B5EF4-FFF2-40B4-BE49-F238E27FC236}">
                      <a16:creationId xmlns:a16="http://schemas.microsoft.com/office/drawing/2014/main" id="{065A130A-9CF1-7B4E-B9E7-C19BA18A3B0C}"/>
                    </a:ext>
                  </a:extLst>
                </p14:cNvPr>
                <p14:cNvContentPartPr/>
                <p14:nvPr/>
              </p14:nvContentPartPr>
              <p14:xfrm>
                <a:off x="1962198" y="4725963"/>
                <a:ext cx="83160" cy="306360"/>
              </p14:xfrm>
            </p:contentPart>
          </mc:Choice>
          <mc:Fallback xmlns="">
            <p:pic>
              <p:nvPicPr>
                <p:cNvPr id="78" name="Ink 77">
                  <a:extLst>
                    <a:ext uri="{FF2B5EF4-FFF2-40B4-BE49-F238E27FC236}">
                      <a16:creationId xmlns:a16="http://schemas.microsoft.com/office/drawing/2014/main" id="{065A130A-9CF1-7B4E-B9E7-C19BA18A3B0C}"/>
                    </a:ext>
                  </a:extLst>
                </p:cNvPr>
                <p:cNvPicPr/>
                <p:nvPr/>
              </p:nvPicPr>
              <p:blipFill>
                <a:blip r:embed="rId118"/>
                <a:stretch>
                  <a:fillRect/>
                </a:stretch>
              </p:blipFill>
              <p:spPr>
                <a:xfrm>
                  <a:off x="1954638" y="4718403"/>
                  <a:ext cx="97920" cy="32148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9" name="Ink 78">
                  <a:extLst>
                    <a:ext uri="{FF2B5EF4-FFF2-40B4-BE49-F238E27FC236}">
                      <a16:creationId xmlns:a16="http://schemas.microsoft.com/office/drawing/2014/main" id="{A832509D-274B-934A-9151-7C4795E0E97A}"/>
                    </a:ext>
                  </a:extLst>
                </p14:cNvPr>
                <p14:cNvContentPartPr/>
                <p14:nvPr/>
              </p14:nvContentPartPr>
              <p14:xfrm>
                <a:off x="1940598" y="4755483"/>
                <a:ext cx="6120" cy="22320"/>
              </p14:xfrm>
            </p:contentPart>
          </mc:Choice>
          <mc:Fallback xmlns="">
            <p:pic>
              <p:nvPicPr>
                <p:cNvPr id="79" name="Ink 78">
                  <a:extLst>
                    <a:ext uri="{FF2B5EF4-FFF2-40B4-BE49-F238E27FC236}">
                      <a16:creationId xmlns:a16="http://schemas.microsoft.com/office/drawing/2014/main" id="{A832509D-274B-934A-9151-7C4795E0E97A}"/>
                    </a:ext>
                  </a:extLst>
                </p:cNvPr>
                <p:cNvPicPr/>
                <p:nvPr/>
              </p:nvPicPr>
              <p:blipFill>
                <a:blip r:embed="rId120"/>
                <a:stretch>
                  <a:fillRect/>
                </a:stretch>
              </p:blipFill>
              <p:spPr>
                <a:xfrm>
                  <a:off x="1933038" y="4747923"/>
                  <a:ext cx="2088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0" name="Ink 79">
                  <a:extLst>
                    <a:ext uri="{FF2B5EF4-FFF2-40B4-BE49-F238E27FC236}">
                      <a16:creationId xmlns:a16="http://schemas.microsoft.com/office/drawing/2014/main" id="{E6B7AFF3-C11B-764A-85A4-E87D9692D3D4}"/>
                    </a:ext>
                  </a:extLst>
                </p14:cNvPr>
                <p14:cNvContentPartPr/>
                <p14:nvPr/>
              </p14:nvContentPartPr>
              <p14:xfrm>
                <a:off x="1988838" y="4714443"/>
                <a:ext cx="293760" cy="175680"/>
              </p14:xfrm>
            </p:contentPart>
          </mc:Choice>
          <mc:Fallback xmlns="">
            <p:pic>
              <p:nvPicPr>
                <p:cNvPr id="80" name="Ink 79">
                  <a:extLst>
                    <a:ext uri="{FF2B5EF4-FFF2-40B4-BE49-F238E27FC236}">
                      <a16:creationId xmlns:a16="http://schemas.microsoft.com/office/drawing/2014/main" id="{E6B7AFF3-C11B-764A-85A4-E87D9692D3D4}"/>
                    </a:ext>
                  </a:extLst>
                </p:cNvPr>
                <p:cNvPicPr/>
                <p:nvPr/>
              </p:nvPicPr>
              <p:blipFill>
                <a:blip r:embed="rId122"/>
                <a:stretch>
                  <a:fillRect/>
                </a:stretch>
              </p:blipFill>
              <p:spPr>
                <a:xfrm>
                  <a:off x="1981278" y="4706883"/>
                  <a:ext cx="30852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1" name="Ink 80">
                  <a:extLst>
                    <a:ext uri="{FF2B5EF4-FFF2-40B4-BE49-F238E27FC236}">
                      <a16:creationId xmlns:a16="http://schemas.microsoft.com/office/drawing/2014/main" id="{5B8655C1-1549-0446-BEB1-9DA3D3F5FE88}"/>
                    </a:ext>
                  </a:extLst>
                </p14:cNvPr>
                <p14:cNvContentPartPr/>
                <p14:nvPr/>
              </p14:nvContentPartPr>
              <p14:xfrm>
                <a:off x="2040318" y="5034483"/>
                <a:ext cx="147240" cy="20160"/>
              </p14:xfrm>
            </p:contentPart>
          </mc:Choice>
          <mc:Fallback xmlns="">
            <p:pic>
              <p:nvPicPr>
                <p:cNvPr id="81" name="Ink 80">
                  <a:extLst>
                    <a:ext uri="{FF2B5EF4-FFF2-40B4-BE49-F238E27FC236}">
                      <a16:creationId xmlns:a16="http://schemas.microsoft.com/office/drawing/2014/main" id="{5B8655C1-1549-0446-BEB1-9DA3D3F5FE88}"/>
                    </a:ext>
                  </a:extLst>
                </p:cNvPr>
                <p:cNvPicPr/>
                <p:nvPr/>
              </p:nvPicPr>
              <p:blipFill>
                <a:blip r:embed="rId124"/>
                <a:stretch>
                  <a:fillRect/>
                </a:stretch>
              </p:blipFill>
              <p:spPr>
                <a:xfrm>
                  <a:off x="2032758" y="5026923"/>
                  <a:ext cx="162000" cy="35280"/>
                </a:xfrm>
                <a:prstGeom prst="rect">
                  <a:avLst/>
                </a:prstGeom>
              </p:spPr>
            </p:pic>
          </mc:Fallback>
        </mc:AlternateContent>
      </p:grpSp>
      <p:grpSp>
        <p:nvGrpSpPr>
          <p:cNvPr id="102" name="Group 101">
            <a:extLst>
              <a:ext uri="{FF2B5EF4-FFF2-40B4-BE49-F238E27FC236}">
                <a16:creationId xmlns:a16="http://schemas.microsoft.com/office/drawing/2014/main" id="{5123482F-F7C4-9147-A871-5F24FC2534F1}"/>
              </a:ext>
            </a:extLst>
          </p:cNvPr>
          <p:cNvGrpSpPr/>
          <p:nvPr/>
        </p:nvGrpSpPr>
        <p:grpSpPr>
          <a:xfrm>
            <a:off x="2832318" y="4731723"/>
            <a:ext cx="2009520" cy="597240"/>
            <a:chOff x="2832318" y="4731723"/>
            <a:chExt cx="2009520" cy="597240"/>
          </a:xfrm>
        </p:grpSpPr>
        <mc:AlternateContent xmlns:mc="http://schemas.openxmlformats.org/markup-compatibility/2006" xmlns:p14="http://schemas.microsoft.com/office/powerpoint/2010/main">
          <mc:Choice Requires="p14">
            <p:contentPart p14:bwMode="auto" r:id="rId125">
              <p14:nvContentPartPr>
                <p14:cNvPr id="83" name="Ink 82">
                  <a:extLst>
                    <a:ext uri="{FF2B5EF4-FFF2-40B4-BE49-F238E27FC236}">
                      <a16:creationId xmlns:a16="http://schemas.microsoft.com/office/drawing/2014/main" id="{B5A9071A-ABC5-E347-B1A2-E1B82D05C2AC}"/>
                    </a:ext>
                  </a:extLst>
                </p14:cNvPr>
                <p14:cNvContentPartPr/>
                <p14:nvPr/>
              </p14:nvContentPartPr>
              <p14:xfrm>
                <a:off x="2832318" y="4849083"/>
                <a:ext cx="22680" cy="26280"/>
              </p14:xfrm>
            </p:contentPart>
          </mc:Choice>
          <mc:Fallback xmlns="">
            <p:pic>
              <p:nvPicPr>
                <p:cNvPr id="83" name="Ink 82">
                  <a:extLst>
                    <a:ext uri="{FF2B5EF4-FFF2-40B4-BE49-F238E27FC236}">
                      <a16:creationId xmlns:a16="http://schemas.microsoft.com/office/drawing/2014/main" id="{B5A9071A-ABC5-E347-B1A2-E1B82D05C2AC}"/>
                    </a:ext>
                  </a:extLst>
                </p:cNvPr>
                <p:cNvPicPr/>
                <p:nvPr/>
              </p:nvPicPr>
              <p:blipFill>
                <a:blip r:embed="rId126"/>
                <a:stretch>
                  <a:fillRect/>
                </a:stretch>
              </p:blipFill>
              <p:spPr>
                <a:xfrm>
                  <a:off x="2825118" y="4841523"/>
                  <a:ext cx="37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84" name="Ink 83">
                  <a:extLst>
                    <a:ext uri="{FF2B5EF4-FFF2-40B4-BE49-F238E27FC236}">
                      <a16:creationId xmlns:a16="http://schemas.microsoft.com/office/drawing/2014/main" id="{8FD9B97C-99E5-9540-B687-56306C13DEB1}"/>
                    </a:ext>
                  </a:extLst>
                </p14:cNvPr>
                <p14:cNvContentPartPr/>
                <p14:nvPr/>
              </p14:nvContentPartPr>
              <p14:xfrm>
                <a:off x="2938158" y="4746483"/>
                <a:ext cx="69120" cy="236160"/>
              </p14:xfrm>
            </p:contentPart>
          </mc:Choice>
          <mc:Fallback xmlns="">
            <p:pic>
              <p:nvPicPr>
                <p:cNvPr id="84" name="Ink 83">
                  <a:extLst>
                    <a:ext uri="{FF2B5EF4-FFF2-40B4-BE49-F238E27FC236}">
                      <a16:creationId xmlns:a16="http://schemas.microsoft.com/office/drawing/2014/main" id="{8FD9B97C-99E5-9540-B687-56306C13DEB1}"/>
                    </a:ext>
                  </a:extLst>
                </p:cNvPr>
                <p:cNvPicPr/>
                <p:nvPr/>
              </p:nvPicPr>
              <p:blipFill>
                <a:blip r:embed="rId128"/>
                <a:stretch>
                  <a:fillRect/>
                </a:stretch>
              </p:blipFill>
              <p:spPr>
                <a:xfrm>
                  <a:off x="2930598" y="4738923"/>
                  <a:ext cx="8424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85" name="Ink 84">
                  <a:extLst>
                    <a:ext uri="{FF2B5EF4-FFF2-40B4-BE49-F238E27FC236}">
                      <a16:creationId xmlns:a16="http://schemas.microsoft.com/office/drawing/2014/main" id="{1F84B757-FAFB-6841-A6A1-1DEED86612C8}"/>
                    </a:ext>
                  </a:extLst>
                </p14:cNvPr>
                <p14:cNvContentPartPr/>
                <p14:nvPr/>
              </p14:nvContentPartPr>
              <p14:xfrm>
                <a:off x="2969478" y="4731723"/>
                <a:ext cx="196920" cy="147960"/>
              </p14:xfrm>
            </p:contentPart>
          </mc:Choice>
          <mc:Fallback xmlns="">
            <p:pic>
              <p:nvPicPr>
                <p:cNvPr id="85" name="Ink 84">
                  <a:extLst>
                    <a:ext uri="{FF2B5EF4-FFF2-40B4-BE49-F238E27FC236}">
                      <a16:creationId xmlns:a16="http://schemas.microsoft.com/office/drawing/2014/main" id="{1F84B757-FAFB-6841-A6A1-1DEED86612C8}"/>
                    </a:ext>
                  </a:extLst>
                </p:cNvPr>
                <p:cNvPicPr/>
                <p:nvPr/>
              </p:nvPicPr>
              <p:blipFill>
                <a:blip r:embed="rId130"/>
                <a:stretch>
                  <a:fillRect/>
                </a:stretch>
              </p:blipFill>
              <p:spPr>
                <a:xfrm>
                  <a:off x="2962278" y="4724163"/>
                  <a:ext cx="21168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7" name="Ink 86">
                  <a:extLst>
                    <a:ext uri="{FF2B5EF4-FFF2-40B4-BE49-F238E27FC236}">
                      <a16:creationId xmlns:a16="http://schemas.microsoft.com/office/drawing/2014/main" id="{F38289E1-B10D-FF41-8689-7F73DAADE418}"/>
                    </a:ext>
                  </a:extLst>
                </p14:cNvPr>
                <p14:cNvContentPartPr/>
                <p14:nvPr/>
              </p14:nvContentPartPr>
              <p14:xfrm>
                <a:off x="3318318" y="4869603"/>
                <a:ext cx="127080" cy="2880"/>
              </p14:xfrm>
            </p:contentPart>
          </mc:Choice>
          <mc:Fallback xmlns="">
            <p:pic>
              <p:nvPicPr>
                <p:cNvPr id="87" name="Ink 86">
                  <a:extLst>
                    <a:ext uri="{FF2B5EF4-FFF2-40B4-BE49-F238E27FC236}">
                      <a16:creationId xmlns:a16="http://schemas.microsoft.com/office/drawing/2014/main" id="{F38289E1-B10D-FF41-8689-7F73DAADE418}"/>
                    </a:ext>
                  </a:extLst>
                </p:cNvPr>
                <p:cNvPicPr/>
                <p:nvPr/>
              </p:nvPicPr>
              <p:blipFill>
                <a:blip r:embed="rId132"/>
                <a:stretch>
                  <a:fillRect/>
                </a:stretch>
              </p:blipFill>
              <p:spPr>
                <a:xfrm>
                  <a:off x="3310758" y="4862403"/>
                  <a:ext cx="141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8" name="Ink 87">
                  <a:extLst>
                    <a:ext uri="{FF2B5EF4-FFF2-40B4-BE49-F238E27FC236}">
                      <a16:creationId xmlns:a16="http://schemas.microsoft.com/office/drawing/2014/main" id="{9EB8F95B-F44E-8D41-B0EA-8B8A299E840A}"/>
                    </a:ext>
                  </a:extLst>
                </p14:cNvPr>
                <p14:cNvContentPartPr/>
                <p14:nvPr/>
              </p14:nvContentPartPr>
              <p14:xfrm>
                <a:off x="3349278" y="4927563"/>
                <a:ext cx="162720" cy="14400"/>
              </p14:xfrm>
            </p:contentPart>
          </mc:Choice>
          <mc:Fallback xmlns="">
            <p:pic>
              <p:nvPicPr>
                <p:cNvPr id="88" name="Ink 87">
                  <a:extLst>
                    <a:ext uri="{FF2B5EF4-FFF2-40B4-BE49-F238E27FC236}">
                      <a16:creationId xmlns:a16="http://schemas.microsoft.com/office/drawing/2014/main" id="{9EB8F95B-F44E-8D41-B0EA-8B8A299E840A}"/>
                    </a:ext>
                  </a:extLst>
                </p:cNvPr>
                <p:cNvPicPr/>
                <p:nvPr/>
              </p:nvPicPr>
              <p:blipFill>
                <a:blip r:embed="rId134"/>
                <a:stretch>
                  <a:fillRect/>
                </a:stretch>
              </p:blipFill>
              <p:spPr>
                <a:xfrm>
                  <a:off x="3341718" y="4920003"/>
                  <a:ext cx="17784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89" name="Ink 88">
                  <a:extLst>
                    <a:ext uri="{FF2B5EF4-FFF2-40B4-BE49-F238E27FC236}">
                      <a16:creationId xmlns:a16="http://schemas.microsoft.com/office/drawing/2014/main" id="{A382D0B6-0497-934C-9CAD-434F1C1B03A6}"/>
                    </a:ext>
                  </a:extLst>
                </p14:cNvPr>
                <p14:cNvContentPartPr/>
                <p14:nvPr/>
              </p14:nvContentPartPr>
              <p14:xfrm>
                <a:off x="3689478" y="4797963"/>
                <a:ext cx="121320" cy="289440"/>
              </p14:xfrm>
            </p:contentPart>
          </mc:Choice>
          <mc:Fallback xmlns="">
            <p:pic>
              <p:nvPicPr>
                <p:cNvPr id="89" name="Ink 88">
                  <a:extLst>
                    <a:ext uri="{FF2B5EF4-FFF2-40B4-BE49-F238E27FC236}">
                      <a16:creationId xmlns:a16="http://schemas.microsoft.com/office/drawing/2014/main" id="{A382D0B6-0497-934C-9CAD-434F1C1B03A6}"/>
                    </a:ext>
                  </a:extLst>
                </p:cNvPr>
                <p:cNvPicPr/>
                <p:nvPr/>
              </p:nvPicPr>
              <p:blipFill>
                <a:blip r:embed="rId136"/>
                <a:stretch>
                  <a:fillRect/>
                </a:stretch>
              </p:blipFill>
              <p:spPr>
                <a:xfrm>
                  <a:off x="3681918" y="4790403"/>
                  <a:ext cx="13644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0" name="Ink 89">
                  <a:extLst>
                    <a:ext uri="{FF2B5EF4-FFF2-40B4-BE49-F238E27FC236}">
                      <a16:creationId xmlns:a16="http://schemas.microsoft.com/office/drawing/2014/main" id="{E79E42C3-202E-6748-8F4E-77E20F383B23}"/>
                    </a:ext>
                  </a:extLst>
                </p14:cNvPr>
                <p14:cNvContentPartPr/>
                <p14:nvPr/>
              </p14:nvContentPartPr>
              <p14:xfrm>
                <a:off x="3889998" y="4785723"/>
                <a:ext cx="161640" cy="278280"/>
              </p14:xfrm>
            </p:contentPart>
          </mc:Choice>
          <mc:Fallback xmlns="">
            <p:pic>
              <p:nvPicPr>
                <p:cNvPr id="90" name="Ink 89">
                  <a:extLst>
                    <a:ext uri="{FF2B5EF4-FFF2-40B4-BE49-F238E27FC236}">
                      <a16:creationId xmlns:a16="http://schemas.microsoft.com/office/drawing/2014/main" id="{E79E42C3-202E-6748-8F4E-77E20F383B23}"/>
                    </a:ext>
                  </a:extLst>
                </p:cNvPr>
                <p:cNvPicPr/>
                <p:nvPr/>
              </p:nvPicPr>
              <p:blipFill>
                <a:blip r:embed="rId138"/>
                <a:stretch>
                  <a:fillRect/>
                </a:stretch>
              </p:blipFill>
              <p:spPr>
                <a:xfrm>
                  <a:off x="3882438" y="4778163"/>
                  <a:ext cx="17640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1" name="Ink 90">
                  <a:extLst>
                    <a:ext uri="{FF2B5EF4-FFF2-40B4-BE49-F238E27FC236}">
                      <a16:creationId xmlns:a16="http://schemas.microsoft.com/office/drawing/2014/main" id="{C2D5566E-4ABF-AC40-9FA8-73422F354ED8}"/>
                    </a:ext>
                  </a:extLst>
                </p14:cNvPr>
                <p14:cNvContentPartPr/>
                <p14:nvPr/>
              </p14:nvContentPartPr>
              <p14:xfrm>
                <a:off x="4058118" y="5013603"/>
                <a:ext cx="117720" cy="5040"/>
              </p14:xfrm>
            </p:contentPart>
          </mc:Choice>
          <mc:Fallback xmlns="">
            <p:pic>
              <p:nvPicPr>
                <p:cNvPr id="91" name="Ink 90">
                  <a:extLst>
                    <a:ext uri="{FF2B5EF4-FFF2-40B4-BE49-F238E27FC236}">
                      <a16:creationId xmlns:a16="http://schemas.microsoft.com/office/drawing/2014/main" id="{C2D5566E-4ABF-AC40-9FA8-73422F354ED8}"/>
                    </a:ext>
                  </a:extLst>
                </p:cNvPr>
                <p:cNvPicPr/>
                <p:nvPr/>
              </p:nvPicPr>
              <p:blipFill>
                <a:blip r:embed="rId140"/>
                <a:stretch>
                  <a:fillRect/>
                </a:stretch>
              </p:blipFill>
              <p:spPr>
                <a:xfrm>
                  <a:off x="4050558" y="5006043"/>
                  <a:ext cx="13284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2" name="Ink 91">
                  <a:extLst>
                    <a:ext uri="{FF2B5EF4-FFF2-40B4-BE49-F238E27FC236}">
                      <a16:creationId xmlns:a16="http://schemas.microsoft.com/office/drawing/2014/main" id="{AB06DD4E-BCD7-3743-9B84-BE6B1A7AFA75}"/>
                    </a:ext>
                  </a:extLst>
                </p14:cNvPr>
                <p14:cNvContentPartPr/>
                <p14:nvPr/>
              </p14:nvContentPartPr>
              <p14:xfrm>
                <a:off x="4225518" y="4836843"/>
                <a:ext cx="108720" cy="235440"/>
              </p14:xfrm>
            </p:contentPart>
          </mc:Choice>
          <mc:Fallback xmlns="">
            <p:pic>
              <p:nvPicPr>
                <p:cNvPr id="92" name="Ink 91">
                  <a:extLst>
                    <a:ext uri="{FF2B5EF4-FFF2-40B4-BE49-F238E27FC236}">
                      <a16:creationId xmlns:a16="http://schemas.microsoft.com/office/drawing/2014/main" id="{AB06DD4E-BCD7-3743-9B84-BE6B1A7AFA75}"/>
                    </a:ext>
                  </a:extLst>
                </p:cNvPr>
                <p:cNvPicPr/>
                <p:nvPr/>
              </p:nvPicPr>
              <p:blipFill>
                <a:blip r:embed="rId142"/>
                <a:stretch>
                  <a:fillRect/>
                </a:stretch>
              </p:blipFill>
              <p:spPr>
                <a:xfrm>
                  <a:off x="4217958" y="4829283"/>
                  <a:ext cx="12384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3" name="Ink 92">
                  <a:extLst>
                    <a:ext uri="{FF2B5EF4-FFF2-40B4-BE49-F238E27FC236}">
                      <a16:creationId xmlns:a16="http://schemas.microsoft.com/office/drawing/2014/main" id="{BBFFD92A-6EEE-6C4C-895C-16C2E13DD54D}"/>
                    </a:ext>
                  </a:extLst>
                </p14:cNvPr>
                <p14:cNvContentPartPr/>
                <p14:nvPr/>
              </p14:nvContentPartPr>
              <p14:xfrm>
                <a:off x="4356198" y="4736043"/>
                <a:ext cx="125640" cy="457560"/>
              </p14:xfrm>
            </p:contentPart>
          </mc:Choice>
          <mc:Fallback xmlns="">
            <p:pic>
              <p:nvPicPr>
                <p:cNvPr id="93" name="Ink 92">
                  <a:extLst>
                    <a:ext uri="{FF2B5EF4-FFF2-40B4-BE49-F238E27FC236}">
                      <a16:creationId xmlns:a16="http://schemas.microsoft.com/office/drawing/2014/main" id="{BBFFD92A-6EEE-6C4C-895C-16C2E13DD54D}"/>
                    </a:ext>
                  </a:extLst>
                </p:cNvPr>
                <p:cNvPicPr/>
                <p:nvPr/>
              </p:nvPicPr>
              <p:blipFill>
                <a:blip r:embed="rId144"/>
                <a:stretch>
                  <a:fillRect/>
                </a:stretch>
              </p:blipFill>
              <p:spPr>
                <a:xfrm>
                  <a:off x="4348638" y="4728843"/>
                  <a:ext cx="140760" cy="4726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94" name="Ink 93">
                  <a:extLst>
                    <a:ext uri="{FF2B5EF4-FFF2-40B4-BE49-F238E27FC236}">
                      <a16:creationId xmlns:a16="http://schemas.microsoft.com/office/drawing/2014/main" id="{DB586FC9-7AA5-7A47-AFA1-C7EC56B49E87}"/>
                    </a:ext>
                  </a:extLst>
                </p14:cNvPr>
                <p14:cNvContentPartPr/>
                <p14:nvPr/>
              </p14:nvContentPartPr>
              <p14:xfrm>
                <a:off x="4528638" y="4972203"/>
                <a:ext cx="33120" cy="6120"/>
              </p14:xfrm>
            </p:contentPart>
          </mc:Choice>
          <mc:Fallback xmlns="">
            <p:pic>
              <p:nvPicPr>
                <p:cNvPr id="94" name="Ink 93">
                  <a:extLst>
                    <a:ext uri="{FF2B5EF4-FFF2-40B4-BE49-F238E27FC236}">
                      <a16:creationId xmlns:a16="http://schemas.microsoft.com/office/drawing/2014/main" id="{DB586FC9-7AA5-7A47-AFA1-C7EC56B49E87}"/>
                    </a:ext>
                  </a:extLst>
                </p:cNvPr>
                <p:cNvPicPr/>
                <p:nvPr/>
              </p:nvPicPr>
              <p:blipFill>
                <a:blip r:embed="rId146"/>
                <a:stretch>
                  <a:fillRect/>
                </a:stretch>
              </p:blipFill>
              <p:spPr>
                <a:xfrm>
                  <a:off x="4521078" y="4964643"/>
                  <a:ext cx="4824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95" name="Ink 94">
                  <a:extLst>
                    <a:ext uri="{FF2B5EF4-FFF2-40B4-BE49-F238E27FC236}">
                      <a16:creationId xmlns:a16="http://schemas.microsoft.com/office/drawing/2014/main" id="{331B5867-0264-3B47-8C8D-A4EA7AD19F48}"/>
                    </a:ext>
                  </a:extLst>
                </p14:cNvPr>
                <p14:cNvContentPartPr/>
                <p14:nvPr/>
              </p14:nvContentPartPr>
              <p14:xfrm>
                <a:off x="4660398" y="4849083"/>
                <a:ext cx="28440" cy="249840"/>
              </p14:xfrm>
            </p:contentPart>
          </mc:Choice>
          <mc:Fallback xmlns="">
            <p:pic>
              <p:nvPicPr>
                <p:cNvPr id="95" name="Ink 94">
                  <a:extLst>
                    <a:ext uri="{FF2B5EF4-FFF2-40B4-BE49-F238E27FC236}">
                      <a16:creationId xmlns:a16="http://schemas.microsoft.com/office/drawing/2014/main" id="{331B5867-0264-3B47-8C8D-A4EA7AD19F48}"/>
                    </a:ext>
                  </a:extLst>
                </p:cNvPr>
                <p:cNvPicPr/>
                <p:nvPr/>
              </p:nvPicPr>
              <p:blipFill>
                <a:blip r:embed="rId148"/>
                <a:stretch>
                  <a:fillRect/>
                </a:stretch>
              </p:blipFill>
              <p:spPr>
                <a:xfrm>
                  <a:off x="4652838" y="4841523"/>
                  <a:ext cx="4356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96" name="Ink 95">
                  <a:extLst>
                    <a:ext uri="{FF2B5EF4-FFF2-40B4-BE49-F238E27FC236}">
                      <a16:creationId xmlns:a16="http://schemas.microsoft.com/office/drawing/2014/main" id="{6CACE569-CEBE-B54F-858D-8514ECD84965}"/>
                    </a:ext>
                  </a:extLst>
                </p14:cNvPr>
                <p14:cNvContentPartPr/>
                <p14:nvPr/>
              </p14:nvContentPartPr>
              <p14:xfrm>
                <a:off x="4661478" y="4803363"/>
                <a:ext cx="180360" cy="180000"/>
              </p14:xfrm>
            </p:contentPart>
          </mc:Choice>
          <mc:Fallback xmlns="">
            <p:pic>
              <p:nvPicPr>
                <p:cNvPr id="96" name="Ink 95">
                  <a:extLst>
                    <a:ext uri="{FF2B5EF4-FFF2-40B4-BE49-F238E27FC236}">
                      <a16:creationId xmlns:a16="http://schemas.microsoft.com/office/drawing/2014/main" id="{6CACE569-CEBE-B54F-858D-8514ECD84965}"/>
                    </a:ext>
                  </a:extLst>
                </p:cNvPr>
                <p:cNvPicPr/>
                <p:nvPr/>
              </p:nvPicPr>
              <p:blipFill>
                <a:blip r:embed="rId150"/>
                <a:stretch>
                  <a:fillRect/>
                </a:stretch>
              </p:blipFill>
              <p:spPr>
                <a:xfrm>
                  <a:off x="4653918" y="4795803"/>
                  <a:ext cx="19548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98" name="Ink 97">
                  <a:extLst>
                    <a:ext uri="{FF2B5EF4-FFF2-40B4-BE49-F238E27FC236}">
                      <a16:creationId xmlns:a16="http://schemas.microsoft.com/office/drawing/2014/main" id="{F17BFEC9-43B8-684D-86A2-B5F7C3555962}"/>
                    </a:ext>
                  </a:extLst>
                </p14:cNvPr>
                <p14:cNvContentPartPr/>
                <p14:nvPr/>
              </p14:nvContentPartPr>
              <p14:xfrm>
                <a:off x="3770478" y="5208723"/>
                <a:ext cx="654480" cy="120240"/>
              </p14:xfrm>
            </p:contentPart>
          </mc:Choice>
          <mc:Fallback xmlns="">
            <p:pic>
              <p:nvPicPr>
                <p:cNvPr id="98" name="Ink 97">
                  <a:extLst>
                    <a:ext uri="{FF2B5EF4-FFF2-40B4-BE49-F238E27FC236}">
                      <a16:creationId xmlns:a16="http://schemas.microsoft.com/office/drawing/2014/main" id="{F17BFEC9-43B8-684D-86A2-B5F7C3555962}"/>
                    </a:ext>
                  </a:extLst>
                </p:cNvPr>
                <p:cNvPicPr/>
                <p:nvPr/>
              </p:nvPicPr>
              <p:blipFill>
                <a:blip r:embed="rId152"/>
                <a:stretch>
                  <a:fillRect/>
                </a:stretch>
              </p:blipFill>
              <p:spPr>
                <a:xfrm>
                  <a:off x="3762918" y="5201163"/>
                  <a:ext cx="669600" cy="135360"/>
                </a:xfrm>
                <a:prstGeom prst="rect">
                  <a:avLst/>
                </a:prstGeom>
              </p:spPr>
            </p:pic>
          </mc:Fallback>
        </mc:AlternateContent>
      </p:grpSp>
      <p:grpSp>
        <p:nvGrpSpPr>
          <p:cNvPr id="101" name="Group 100">
            <a:extLst>
              <a:ext uri="{FF2B5EF4-FFF2-40B4-BE49-F238E27FC236}">
                <a16:creationId xmlns:a16="http://schemas.microsoft.com/office/drawing/2014/main" id="{BE8EE0B0-5E63-AE48-80E8-7EE93CD30F9B}"/>
              </a:ext>
            </a:extLst>
          </p:cNvPr>
          <p:cNvGrpSpPr/>
          <p:nvPr/>
        </p:nvGrpSpPr>
        <p:grpSpPr>
          <a:xfrm>
            <a:off x="3954438" y="5475843"/>
            <a:ext cx="247680" cy="302760"/>
            <a:chOff x="3954438" y="5475843"/>
            <a:chExt cx="247680" cy="302760"/>
          </a:xfrm>
        </p:grpSpPr>
        <mc:AlternateContent xmlns:mc="http://schemas.openxmlformats.org/markup-compatibility/2006" xmlns:p14="http://schemas.microsoft.com/office/powerpoint/2010/main">
          <mc:Choice Requires="p14">
            <p:contentPart p14:bwMode="auto" r:id="rId153">
              <p14:nvContentPartPr>
                <p14:cNvPr id="99" name="Ink 98">
                  <a:extLst>
                    <a:ext uri="{FF2B5EF4-FFF2-40B4-BE49-F238E27FC236}">
                      <a16:creationId xmlns:a16="http://schemas.microsoft.com/office/drawing/2014/main" id="{F2DC3CEE-CC02-CD4F-96C5-305ED0C610BF}"/>
                    </a:ext>
                  </a:extLst>
                </p14:cNvPr>
                <p14:cNvContentPartPr/>
                <p14:nvPr/>
              </p14:nvContentPartPr>
              <p14:xfrm>
                <a:off x="3954438" y="5547843"/>
                <a:ext cx="144720" cy="230760"/>
              </p14:xfrm>
            </p:contentPart>
          </mc:Choice>
          <mc:Fallback xmlns="">
            <p:pic>
              <p:nvPicPr>
                <p:cNvPr id="99" name="Ink 98">
                  <a:extLst>
                    <a:ext uri="{FF2B5EF4-FFF2-40B4-BE49-F238E27FC236}">
                      <a16:creationId xmlns:a16="http://schemas.microsoft.com/office/drawing/2014/main" id="{F2DC3CEE-CC02-CD4F-96C5-305ED0C610BF}"/>
                    </a:ext>
                  </a:extLst>
                </p:cNvPr>
                <p:cNvPicPr/>
                <p:nvPr/>
              </p:nvPicPr>
              <p:blipFill>
                <a:blip r:embed="rId154"/>
                <a:stretch>
                  <a:fillRect/>
                </a:stretch>
              </p:blipFill>
              <p:spPr>
                <a:xfrm>
                  <a:off x="3946878" y="5540283"/>
                  <a:ext cx="15984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00" name="Ink 99">
                  <a:extLst>
                    <a:ext uri="{FF2B5EF4-FFF2-40B4-BE49-F238E27FC236}">
                      <a16:creationId xmlns:a16="http://schemas.microsoft.com/office/drawing/2014/main" id="{A6CEF32D-F738-2448-A106-693CA4CFBEE0}"/>
                    </a:ext>
                  </a:extLst>
                </p14:cNvPr>
                <p14:cNvContentPartPr/>
                <p14:nvPr/>
              </p14:nvContentPartPr>
              <p14:xfrm>
                <a:off x="4116438" y="5475843"/>
                <a:ext cx="85680" cy="106560"/>
              </p14:xfrm>
            </p:contentPart>
          </mc:Choice>
          <mc:Fallback xmlns="">
            <p:pic>
              <p:nvPicPr>
                <p:cNvPr id="100" name="Ink 99">
                  <a:extLst>
                    <a:ext uri="{FF2B5EF4-FFF2-40B4-BE49-F238E27FC236}">
                      <a16:creationId xmlns:a16="http://schemas.microsoft.com/office/drawing/2014/main" id="{A6CEF32D-F738-2448-A106-693CA4CFBEE0}"/>
                    </a:ext>
                  </a:extLst>
                </p:cNvPr>
                <p:cNvPicPr/>
                <p:nvPr/>
              </p:nvPicPr>
              <p:blipFill>
                <a:blip r:embed="rId156"/>
                <a:stretch>
                  <a:fillRect/>
                </a:stretch>
              </p:blipFill>
              <p:spPr>
                <a:xfrm>
                  <a:off x="4108878" y="5468283"/>
                  <a:ext cx="100800" cy="121680"/>
                </a:xfrm>
                <a:prstGeom prst="rect">
                  <a:avLst/>
                </a:prstGeom>
              </p:spPr>
            </p:pic>
          </mc:Fallback>
        </mc:AlternateContent>
      </p:grpSp>
    </p:spTree>
    <p:extLst>
      <p:ext uri="{BB962C8B-B14F-4D97-AF65-F5344CB8AC3E}">
        <p14:creationId xmlns:p14="http://schemas.microsoft.com/office/powerpoint/2010/main" val="3561840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ACB3-E24F-B643-8920-B5C6F52AD7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09D58F-3F46-7443-ABF3-021B4CBE1CDC}"/>
              </a:ext>
            </a:extLst>
          </p:cNvPr>
          <p:cNvSpPr>
            <a:spLocks noGrp="1"/>
          </p:cNvSpPr>
          <p:nvPr>
            <p:ph idx="1"/>
          </p:nvPr>
        </p:nvSpPr>
        <p:spPr/>
        <p:txBody>
          <a:bodyPr/>
          <a:lstStyle/>
          <a:p>
            <a:endParaRPr lang="en-US"/>
          </a:p>
        </p:txBody>
      </p:sp>
      <p:grpSp>
        <p:nvGrpSpPr>
          <p:cNvPr id="28" name="Group 27">
            <a:extLst>
              <a:ext uri="{FF2B5EF4-FFF2-40B4-BE49-F238E27FC236}">
                <a16:creationId xmlns:a16="http://schemas.microsoft.com/office/drawing/2014/main" id="{5EC12234-41D4-AF42-BFD2-0469616E5DB2}"/>
              </a:ext>
            </a:extLst>
          </p:cNvPr>
          <p:cNvGrpSpPr/>
          <p:nvPr/>
        </p:nvGrpSpPr>
        <p:grpSpPr>
          <a:xfrm>
            <a:off x="1859598" y="2671083"/>
            <a:ext cx="5149080" cy="726120"/>
            <a:chOff x="1859598" y="2671083"/>
            <a:chExt cx="5149080" cy="72612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9ECD19CA-2441-9C42-81AF-1907B796AC06}"/>
                    </a:ext>
                  </a:extLst>
                </p14:cNvPr>
                <p14:cNvContentPartPr/>
                <p14:nvPr/>
              </p14:nvContentPartPr>
              <p14:xfrm>
                <a:off x="1892718" y="2897163"/>
                <a:ext cx="80280" cy="209880"/>
              </p14:xfrm>
            </p:contentPart>
          </mc:Choice>
          <mc:Fallback xmlns="">
            <p:pic>
              <p:nvPicPr>
                <p:cNvPr id="4" name="Ink 3">
                  <a:extLst>
                    <a:ext uri="{FF2B5EF4-FFF2-40B4-BE49-F238E27FC236}">
                      <a16:creationId xmlns:a16="http://schemas.microsoft.com/office/drawing/2014/main" id="{9ECD19CA-2441-9C42-81AF-1907B796AC06}"/>
                    </a:ext>
                  </a:extLst>
                </p:cNvPr>
                <p:cNvPicPr/>
                <p:nvPr/>
              </p:nvPicPr>
              <p:blipFill>
                <a:blip r:embed="rId3"/>
                <a:stretch>
                  <a:fillRect/>
                </a:stretch>
              </p:blipFill>
              <p:spPr>
                <a:xfrm>
                  <a:off x="1885158" y="2889603"/>
                  <a:ext cx="9540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C3CA2BC-E330-504E-9EE5-4C4C892E2191}"/>
                    </a:ext>
                  </a:extLst>
                </p14:cNvPr>
                <p14:cNvContentPartPr/>
                <p14:nvPr/>
              </p14:nvContentPartPr>
              <p14:xfrm>
                <a:off x="1982718" y="2907243"/>
                <a:ext cx="151200" cy="190800"/>
              </p14:xfrm>
            </p:contentPart>
          </mc:Choice>
          <mc:Fallback xmlns="">
            <p:pic>
              <p:nvPicPr>
                <p:cNvPr id="5" name="Ink 4">
                  <a:extLst>
                    <a:ext uri="{FF2B5EF4-FFF2-40B4-BE49-F238E27FC236}">
                      <a16:creationId xmlns:a16="http://schemas.microsoft.com/office/drawing/2014/main" id="{1C3CA2BC-E330-504E-9EE5-4C4C892E2191}"/>
                    </a:ext>
                  </a:extLst>
                </p:cNvPr>
                <p:cNvPicPr/>
                <p:nvPr/>
              </p:nvPicPr>
              <p:blipFill>
                <a:blip r:embed="rId5"/>
                <a:stretch>
                  <a:fillRect/>
                </a:stretch>
              </p:blipFill>
              <p:spPr>
                <a:xfrm>
                  <a:off x="1975158" y="2900043"/>
                  <a:ext cx="16632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85EB3DA1-6971-2842-99EC-F73A68F8CDAE}"/>
                    </a:ext>
                  </a:extLst>
                </p14:cNvPr>
                <p14:cNvContentPartPr/>
                <p14:nvPr/>
              </p14:nvContentPartPr>
              <p14:xfrm>
                <a:off x="1910718" y="3106323"/>
                <a:ext cx="257400" cy="6840"/>
              </p14:xfrm>
            </p:contentPart>
          </mc:Choice>
          <mc:Fallback xmlns="">
            <p:pic>
              <p:nvPicPr>
                <p:cNvPr id="6" name="Ink 5">
                  <a:extLst>
                    <a:ext uri="{FF2B5EF4-FFF2-40B4-BE49-F238E27FC236}">
                      <a16:creationId xmlns:a16="http://schemas.microsoft.com/office/drawing/2014/main" id="{85EB3DA1-6971-2842-99EC-F73A68F8CDAE}"/>
                    </a:ext>
                  </a:extLst>
                </p:cNvPr>
                <p:cNvPicPr/>
                <p:nvPr/>
              </p:nvPicPr>
              <p:blipFill>
                <a:blip r:embed="rId7"/>
                <a:stretch>
                  <a:fillRect/>
                </a:stretch>
              </p:blipFill>
              <p:spPr>
                <a:xfrm>
                  <a:off x="1903158" y="3098763"/>
                  <a:ext cx="27252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30ECE79E-A7C8-DF47-AFE3-377746723D8D}"/>
                    </a:ext>
                  </a:extLst>
                </p14:cNvPr>
                <p14:cNvContentPartPr/>
                <p14:nvPr/>
              </p14:nvContentPartPr>
              <p14:xfrm>
                <a:off x="2198358" y="2825163"/>
                <a:ext cx="69480" cy="277560"/>
              </p14:xfrm>
            </p:contentPart>
          </mc:Choice>
          <mc:Fallback xmlns="">
            <p:pic>
              <p:nvPicPr>
                <p:cNvPr id="7" name="Ink 6">
                  <a:extLst>
                    <a:ext uri="{FF2B5EF4-FFF2-40B4-BE49-F238E27FC236}">
                      <a16:creationId xmlns:a16="http://schemas.microsoft.com/office/drawing/2014/main" id="{30ECE79E-A7C8-DF47-AFE3-377746723D8D}"/>
                    </a:ext>
                  </a:extLst>
                </p:cNvPr>
                <p:cNvPicPr/>
                <p:nvPr/>
              </p:nvPicPr>
              <p:blipFill>
                <a:blip r:embed="rId9"/>
                <a:stretch>
                  <a:fillRect/>
                </a:stretch>
              </p:blipFill>
              <p:spPr>
                <a:xfrm>
                  <a:off x="2190798" y="2817603"/>
                  <a:ext cx="8460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D0E48746-87CA-6247-8B5F-71FBA4A0FEF9}"/>
                    </a:ext>
                  </a:extLst>
                </p14:cNvPr>
                <p14:cNvContentPartPr/>
                <p14:nvPr/>
              </p14:nvContentPartPr>
              <p14:xfrm>
                <a:off x="2226078" y="2767563"/>
                <a:ext cx="201600" cy="185040"/>
              </p14:xfrm>
            </p:contentPart>
          </mc:Choice>
          <mc:Fallback xmlns="">
            <p:pic>
              <p:nvPicPr>
                <p:cNvPr id="8" name="Ink 7">
                  <a:extLst>
                    <a:ext uri="{FF2B5EF4-FFF2-40B4-BE49-F238E27FC236}">
                      <a16:creationId xmlns:a16="http://schemas.microsoft.com/office/drawing/2014/main" id="{D0E48746-87CA-6247-8B5F-71FBA4A0FEF9}"/>
                    </a:ext>
                  </a:extLst>
                </p:cNvPr>
                <p:cNvPicPr/>
                <p:nvPr/>
              </p:nvPicPr>
              <p:blipFill>
                <a:blip r:embed="rId11"/>
                <a:stretch>
                  <a:fillRect/>
                </a:stretch>
              </p:blipFill>
              <p:spPr>
                <a:xfrm>
                  <a:off x="2218518" y="2760003"/>
                  <a:ext cx="21672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4A00B537-FF1E-8B42-A571-AA2D5BF7A68C}"/>
                    </a:ext>
                  </a:extLst>
                </p14:cNvPr>
                <p14:cNvContentPartPr/>
                <p14:nvPr/>
              </p14:nvContentPartPr>
              <p14:xfrm>
                <a:off x="2660958" y="2938203"/>
                <a:ext cx="170640" cy="10800"/>
              </p14:xfrm>
            </p:contentPart>
          </mc:Choice>
          <mc:Fallback xmlns="">
            <p:pic>
              <p:nvPicPr>
                <p:cNvPr id="10" name="Ink 9">
                  <a:extLst>
                    <a:ext uri="{FF2B5EF4-FFF2-40B4-BE49-F238E27FC236}">
                      <a16:creationId xmlns:a16="http://schemas.microsoft.com/office/drawing/2014/main" id="{4A00B537-FF1E-8B42-A571-AA2D5BF7A68C}"/>
                    </a:ext>
                  </a:extLst>
                </p:cNvPr>
                <p:cNvPicPr/>
                <p:nvPr/>
              </p:nvPicPr>
              <p:blipFill>
                <a:blip r:embed="rId13"/>
                <a:stretch>
                  <a:fillRect/>
                </a:stretch>
              </p:blipFill>
              <p:spPr>
                <a:xfrm>
                  <a:off x="2653398" y="2930643"/>
                  <a:ext cx="1857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4CFE0C53-1FF7-0446-BEE6-5CADE48F3E0D}"/>
                    </a:ext>
                  </a:extLst>
                </p14:cNvPr>
                <p14:cNvContentPartPr/>
                <p14:nvPr/>
              </p14:nvContentPartPr>
              <p14:xfrm>
                <a:off x="2701998" y="3009483"/>
                <a:ext cx="214920" cy="13320"/>
              </p14:xfrm>
            </p:contentPart>
          </mc:Choice>
          <mc:Fallback xmlns="">
            <p:pic>
              <p:nvPicPr>
                <p:cNvPr id="11" name="Ink 10">
                  <a:extLst>
                    <a:ext uri="{FF2B5EF4-FFF2-40B4-BE49-F238E27FC236}">
                      <a16:creationId xmlns:a16="http://schemas.microsoft.com/office/drawing/2014/main" id="{4CFE0C53-1FF7-0446-BEE6-5CADE48F3E0D}"/>
                    </a:ext>
                  </a:extLst>
                </p:cNvPr>
                <p:cNvPicPr/>
                <p:nvPr/>
              </p:nvPicPr>
              <p:blipFill>
                <a:blip r:embed="rId15"/>
                <a:stretch>
                  <a:fillRect/>
                </a:stretch>
              </p:blipFill>
              <p:spPr>
                <a:xfrm>
                  <a:off x="2694438" y="3001923"/>
                  <a:ext cx="23004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F3BA58B6-0E70-5D44-9AFF-3DD43FBF8F03}"/>
                    </a:ext>
                  </a:extLst>
                </p14:cNvPr>
                <p14:cNvContentPartPr/>
                <p14:nvPr/>
              </p14:nvContentPartPr>
              <p14:xfrm>
                <a:off x="3175038" y="2743083"/>
                <a:ext cx="159120" cy="330840"/>
              </p14:xfrm>
            </p:contentPart>
          </mc:Choice>
          <mc:Fallback xmlns="">
            <p:pic>
              <p:nvPicPr>
                <p:cNvPr id="12" name="Ink 11">
                  <a:extLst>
                    <a:ext uri="{FF2B5EF4-FFF2-40B4-BE49-F238E27FC236}">
                      <a16:creationId xmlns:a16="http://schemas.microsoft.com/office/drawing/2014/main" id="{F3BA58B6-0E70-5D44-9AFF-3DD43FBF8F03}"/>
                    </a:ext>
                  </a:extLst>
                </p:cNvPr>
                <p:cNvPicPr/>
                <p:nvPr/>
              </p:nvPicPr>
              <p:blipFill>
                <a:blip r:embed="rId17"/>
                <a:stretch>
                  <a:fillRect/>
                </a:stretch>
              </p:blipFill>
              <p:spPr>
                <a:xfrm>
                  <a:off x="3167478" y="2735523"/>
                  <a:ext cx="17424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30B41BF4-E9E1-0C4A-8AC7-4E74D85EE84B}"/>
                    </a:ext>
                  </a:extLst>
                </p14:cNvPr>
                <p14:cNvContentPartPr/>
                <p14:nvPr/>
              </p14:nvContentPartPr>
              <p14:xfrm>
                <a:off x="3421278" y="2773683"/>
                <a:ext cx="140400" cy="273960"/>
              </p14:xfrm>
            </p:contentPart>
          </mc:Choice>
          <mc:Fallback xmlns="">
            <p:pic>
              <p:nvPicPr>
                <p:cNvPr id="14" name="Ink 13">
                  <a:extLst>
                    <a:ext uri="{FF2B5EF4-FFF2-40B4-BE49-F238E27FC236}">
                      <a16:creationId xmlns:a16="http://schemas.microsoft.com/office/drawing/2014/main" id="{30B41BF4-E9E1-0C4A-8AC7-4E74D85EE84B}"/>
                    </a:ext>
                  </a:extLst>
                </p:cNvPr>
                <p:cNvPicPr/>
                <p:nvPr/>
              </p:nvPicPr>
              <p:blipFill>
                <a:blip r:embed="rId19"/>
                <a:stretch>
                  <a:fillRect/>
                </a:stretch>
              </p:blipFill>
              <p:spPr>
                <a:xfrm>
                  <a:off x="3413718" y="2766483"/>
                  <a:ext cx="15552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01F601CD-82F7-F643-9BD0-B71C56DD7BD7}"/>
                    </a:ext>
                  </a:extLst>
                </p14:cNvPr>
                <p14:cNvContentPartPr/>
                <p14:nvPr/>
              </p14:nvContentPartPr>
              <p14:xfrm>
                <a:off x="3636918" y="2938203"/>
                <a:ext cx="116640" cy="10800"/>
              </p14:xfrm>
            </p:contentPart>
          </mc:Choice>
          <mc:Fallback xmlns="">
            <p:pic>
              <p:nvPicPr>
                <p:cNvPr id="15" name="Ink 14">
                  <a:extLst>
                    <a:ext uri="{FF2B5EF4-FFF2-40B4-BE49-F238E27FC236}">
                      <a16:creationId xmlns:a16="http://schemas.microsoft.com/office/drawing/2014/main" id="{01F601CD-82F7-F643-9BD0-B71C56DD7BD7}"/>
                    </a:ext>
                  </a:extLst>
                </p:cNvPr>
                <p:cNvPicPr/>
                <p:nvPr/>
              </p:nvPicPr>
              <p:blipFill>
                <a:blip r:embed="rId21"/>
                <a:stretch>
                  <a:fillRect/>
                </a:stretch>
              </p:blipFill>
              <p:spPr>
                <a:xfrm>
                  <a:off x="3629358" y="2930643"/>
                  <a:ext cx="1317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6DBEA471-A583-844C-B68F-2524F9ED4E01}"/>
                    </a:ext>
                  </a:extLst>
                </p14:cNvPr>
                <p14:cNvContentPartPr/>
                <p14:nvPr/>
              </p14:nvContentPartPr>
              <p14:xfrm>
                <a:off x="3857958" y="2736603"/>
                <a:ext cx="183600" cy="317520"/>
              </p14:xfrm>
            </p:contentPart>
          </mc:Choice>
          <mc:Fallback xmlns="">
            <p:pic>
              <p:nvPicPr>
                <p:cNvPr id="16" name="Ink 15">
                  <a:extLst>
                    <a:ext uri="{FF2B5EF4-FFF2-40B4-BE49-F238E27FC236}">
                      <a16:creationId xmlns:a16="http://schemas.microsoft.com/office/drawing/2014/main" id="{6DBEA471-A583-844C-B68F-2524F9ED4E01}"/>
                    </a:ext>
                  </a:extLst>
                </p:cNvPr>
                <p:cNvPicPr/>
                <p:nvPr/>
              </p:nvPicPr>
              <p:blipFill>
                <a:blip r:embed="rId23"/>
                <a:stretch>
                  <a:fillRect/>
                </a:stretch>
              </p:blipFill>
              <p:spPr>
                <a:xfrm>
                  <a:off x="3850398" y="2729043"/>
                  <a:ext cx="19872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13BFBB36-BC02-7E49-BA64-FF70EB84C2F0}"/>
                    </a:ext>
                  </a:extLst>
                </p14:cNvPr>
                <p14:cNvContentPartPr/>
                <p14:nvPr/>
              </p14:nvContentPartPr>
              <p14:xfrm>
                <a:off x="4047678" y="2671083"/>
                <a:ext cx="200520" cy="500400"/>
              </p14:xfrm>
            </p:contentPart>
          </mc:Choice>
          <mc:Fallback xmlns="">
            <p:pic>
              <p:nvPicPr>
                <p:cNvPr id="17" name="Ink 16">
                  <a:extLst>
                    <a:ext uri="{FF2B5EF4-FFF2-40B4-BE49-F238E27FC236}">
                      <a16:creationId xmlns:a16="http://schemas.microsoft.com/office/drawing/2014/main" id="{13BFBB36-BC02-7E49-BA64-FF70EB84C2F0}"/>
                    </a:ext>
                  </a:extLst>
                </p:cNvPr>
                <p:cNvPicPr/>
                <p:nvPr/>
              </p:nvPicPr>
              <p:blipFill>
                <a:blip r:embed="rId25"/>
                <a:stretch>
                  <a:fillRect/>
                </a:stretch>
              </p:blipFill>
              <p:spPr>
                <a:xfrm>
                  <a:off x="4040478" y="2663523"/>
                  <a:ext cx="215640" cy="515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CA99CA31-8E55-AC4F-8504-C8C685C55078}"/>
                    </a:ext>
                  </a:extLst>
                </p14:cNvPr>
                <p14:cNvContentPartPr/>
                <p14:nvPr/>
              </p14:nvContentPartPr>
              <p14:xfrm>
                <a:off x="4417758" y="2763603"/>
                <a:ext cx="81720" cy="224280"/>
              </p14:xfrm>
            </p:contentPart>
          </mc:Choice>
          <mc:Fallback xmlns="">
            <p:pic>
              <p:nvPicPr>
                <p:cNvPr id="19" name="Ink 18">
                  <a:extLst>
                    <a:ext uri="{FF2B5EF4-FFF2-40B4-BE49-F238E27FC236}">
                      <a16:creationId xmlns:a16="http://schemas.microsoft.com/office/drawing/2014/main" id="{CA99CA31-8E55-AC4F-8504-C8C685C55078}"/>
                    </a:ext>
                  </a:extLst>
                </p:cNvPr>
                <p:cNvPicPr/>
                <p:nvPr/>
              </p:nvPicPr>
              <p:blipFill>
                <a:blip r:embed="rId27"/>
                <a:stretch>
                  <a:fillRect/>
                </a:stretch>
              </p:blipFill>
              <p:spPr>
                <a:xfrm>
                  <a:off x="4410198" y="2756043"/>
                  <a:ext cx="9684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51FE3EE5-BE16-2F41-8BEB-8F44333626F9}"/>
                    </a:ext>
                  </a:extLst>
                </p14:cNvPr>
                <p14:cNvContentPartPr/>
                <p14:nvPr/>
              </p14:nvContentPartPr>
              <p14:xfrm>
                <a:off x="4367358" y="2697003"/>
                <a:ext cx="326160" cy="159120"/>
              </p14:xfrm>
            </p:contentPart>
          </mc:Choice>
          <mc:Fallback xmlns="">
            <p:pic>
              <p:nvPicPr>
                <p:cNvPr id="20" name="Ink 19">
                  <a:extLst>
                    <a:ext uri="{FF2B5EF4-FFF2-40B4-BE49-F238E27FC236}">
                      <a16:creationId xmlns:a16="http://schemas.microsoft.com/office/drawing/2014/main" id="{51FE3EE5-BE16-2F41-8BEB-8F44333626F9}"/>
                    </a:ext>
                  </a:extLst>
                </p:cNvPr>
                <p:cNvPicPr/>
                <p:nvPr/>
              </p:nvPicPr>
              <p:blipFill>
                <a:blip r:embed="rId29"/>
                <a:stretch>
                  <a:fillRect/>
                </a:stretch>
              </p:blipFill>
              <p:spPr>
                <a:xfrm>
                  <a:off x="4359798" y="2689443"/>
                  <a:ext cx="34128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F07A696D-FF0A-514C-BE71-EBD529217184}"/>
                    </a:ext>
                  </a:extLst>
                </p14:cNvPr>
                <p14:cNvContentPartPr/>
                <p14:nvPr/>
              </p14:nvContentPartPr>
              <p14:xfrm>
                <a:off x="4931478" y="2938203"/>
                <a:ext cx="204120" cy="37080"/>
              </p14:xfrm>
            </p:contentPart>
          </mc:Choice>
          <mc:Fallback xmlns="">
            <p:pic>
              <p:nvPicPr>
                <p:cNvPr id="22" name="Ink 21">
                  <a:extLst>
                    <a:ext uri="{FF2B5EF4-FFF2-40B4-BE49-F238E27FC236}">
                      <a16:creationId xmlns:a16="http://schemas.microsoft.com/office/drawing/2014/main" id="{F07A696D-FF0A-514C-BE71-EBD529217184}"/>
                    </a:ext>
                  </a:extLst>
                </p:cNvPr>
                <p:cNvPicPr/>
                <p:nvPr/>
              </p:nvPicPr>
              <p:blipFill>
                <a:blip r:embed="rId31"/>
                <a:stretch>
                  <a:fillRect/>
                </a:stretch>
              </p:blipFill>
              <p:spPr>
                <a:xfrm>
                  <a:off x="4923918" y="2930643"/>
                  <a:ext cx="21924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8D215C2D-79CA-5047-A3D0-2699FF52E3E8}"/>
                    </a:ext>
                  </a:extLst>
                </p14:cNvPr>
                <p14:cNvContentPartPr/>
                <p14:nvPr/>
              </p14:nvContentPartPr>
              <p14:xfrm>
                <a:off x="5003478" y="2844603"/>
                <a:ext cx="86760" cy="239040"/>
              </p14:xfrm>
            </p:contentPart>
          </mc:Choice>
          <mc:Fallback xmlns="">
            <p:pic>
              <p:nvPicPr>
                <p:cNvPr id="23" name="Ink 22">
                  <a:extLst>
                    <a:ext uri="{FF2B5EF4-FFF2-40B4-BE49-F238E27FC236}">
                      <a16:creationId xmlns:a16="http://schemas.microsoft.com/office/drawing/2014/main" id="{8D215C2D-79CA-5047-A3D0-2699FF52E3E8}"/>
                    </a:ext>
                  </a:extLst>
                </p:cNvPr>
                <p:cNvPicPr/>
                <p:nvPr/>
              </p:nvPicPr>
              <p:blipFill>
                <a:blip r:embed="rId33"/>
                <a:stretch>
                  <a:fillRect/>
                </a:stretch>
              </p:blipFill>
              <p:spPr>
                <a:xfrm>
                  <a:off x="4995918" y="2837043"/>
                  <a:ext cx="10188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5" name="Ink 24">
                  <a:extLst>
                    <a:ext uri="{FF2B5EF4-FFF2-40B4-BE49-F238E27FC236}">
                      <a16:creationId xmlns:a16="http://schemas.microsoft.com/office/drawing/2014/main" id="{50119D72-D260-DA4E-943B-1D6608813B41}"/>
                    </a:ext>
                  </a:extLst>
                </p14:cNvPr>
                <p14:cNvContentPartPr/>
                <p14:nvPr/>
              </p14:nvContentPartPr>
              <p14:xfrm>
                <a:off x="5393718" y="3071043"/>
                <a:ext cx="1614960" cy="225000"/>
              </p14:xfrm>
            </p:contentPart>
          </mc:Choice>
          <mc:Fallback xmlns="">
            <p:pic>
              <p:nvPicPr>
                <p:cNvPr id="25" name="Ink 24">
                  <a:extLst>
                    <a:ext uri="{FF2B5EF4-FFF2-40B4-BE49-F238E27FC236}">
                      <a16:creationId xmlns:a16="http://schemas.microsoft.com/office/drawing/2014/main" id="{50119D72-D260-DA4E-943B-1D6608813B41}"/>
                    </a:ext>
                  </a:extLst>
                </p:cNvPr>
                <p:cNvPicPr/>
                <p:nvPr/>
              </p:nvPicPr>
              <p:blipFill>
                <a:blip r:embed="rId35"/>
                <a:stretch>
                  <a:fillRect/>
                </a:stretch>
              </p:blipFill>
              <p:spPr>
                <a:xfrm>
                  <a:off x="5386158" y="3063483"/>
                  <a:ext cx="16300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 name="Ink 26">
                  <a:extLst>
                    <a:ext uri="{FF2B5EF4-FFF2-40B4-BE49-F238E27FC236}">
                      <a16:creationId xmlns:a16="http://schemas.microsoft.com/office/drawing/2014/main" id="{A6FCC69F-8856-1942-8307-12B34EF434F9}"/>
                    </a:ext>
                  </a:extLst>
                </p14:cNvPr>
                <p14:cNvContentPartPr/>
                <p14:nvPr/>
              </p14:nvContentPartPr>
              <p14:xfrm>
                <a:off x="1859598" y="3206763"/>
                <a:ext cx="3013200" cy="190440"/>
              </p14:xfrm>
            </p:contentPart>
          </mc:Choice>
          <mc:Fallback xmlns="">
            <p:pic>
              <p:nvPicPr>
                <p:cNvPr id="27" name="Ink 26">
                  <a:extLst>
                    <a:ext uri="{FF2B5EF4-FFF2-40B4-BE49-F238E27FC236}">
                      <a16:creationId xmlns:a16="http://schemas.microsoft.com/office/drawing/2014/main" id="{A6FCC69F-8856-1942-8307-12B34EF434F9}"/>
                    </a:ext>
                  </a:extLst>
                </p:cNvPr>
                <p:cNvPicPr/>
                <p:nvPr/>
              </p:nvPicPr>
              <p:blipFill>
                <a:blip r:embed="rId37"/>
                <a:stretch>
                  <a:fillRect/>
                </a:stretch>
              </p:blipFill>
              <p:spPr>
                <a:xfrm>
                  <a:off x="1852038" y="3199203"/>
                  <a:ext cx="3028320" cy="205560"/>
                </a:xfrm>
                <a:prstGeom prst="rect">
                  <a:avLst/>
                </a:prstGeom>
              </p:spPr>
            </p:pic>
          </mc:Fallback>
        </mc:AlternateContent>
      </p:grpSp>
      <p:grpSp>
        <p:nvGrpSpPr>
          <p:cNvPr id="43" name="Group 42">
            <a:extLst>
              <a:ext uri="{FF2B5EF4-FFF2-40B4-BE49-F238E27FC236}">
                <a16:creationId xmlns:a16="http://schemas.microsoft.com/office/drawing/2014/main" id="{AB1AA0C7-73E5-1748-BF00-1EAB5F30BD58}"/>
              </a:ext>
            </a:extLst>
          </p:cNvPr>
          <p:cNvGrpSpPr/>
          <p:nvPr/>
        </p:nvGrpSpPr>
        <p:grpSpPr>
          <a:xfrm>
            <a:off x="934758" y="3819483"/>
            <a:ext cx="2178720" cy="405360"/>
            <a:chOff x="934758" y="3819483"/>
            <a:chExt cx="2178720" cy="405360"/>
          </a:xfrm>
        </p:grpSpPr>
        <mc:AlternateContent xmlns:mc="http://schemas.openxmlformats.org/markup-compatibility/2006" xmlns:p14="http://schemas.microsoft.com/office/powerpoint/2010/main">
          <mc:Choice Requires="p14">
            <p:contentPart p14:bwMode="auto" r:id="rId38">
              <p14:nvContentPartPr>
                <p14:cNvPr id="29" name="Ink 28">
                  <a:extLst>
                    <a:ext uri="{FF2B5EF4-FFF2-40B4-BE49-F238E27FC236}">
                      <a16:creationId xmlns:a16="http://schemas.microsoft.com/office/drawing/2014/main" id="{711096A0-27B0-F349-8C16-6567BDA34518}"/>
                    </a:ext>
                  </a:extLst>
                </p14:cNvPr>
                <p14:cNvContentPartPr/>
                <p14:nvPr/>
              </p14:nvContentPartPr>
              <p14:xfrm>
                <a:off x="1108638" y="3851163"/>
                <a:ext cx="42120" cy="22320"/>
              </p14:xfrm>
            </p:contentPart>
          </mc:Choice>
          <mc:Fallback xmlns="">
            <p:pic>
              <p:nvPicPr>
                <p:cNvPr id="29" name="Ink 28">
                  <a:extLst>
                    <a:ext uri="{FF2B5EF4-FFF2-40B4-BE49-F238E27FC236}">
                      <a16:creationId xmlns:a16="http://schemas.microsoft.com/office/drawing/2014/main" id="{711096A0-27B0-F349-8C16-6567BDA34518}"/>
                    </a:ext>
                  </a:extLst>
                </p:cNvPr>
                <p:cNvPicPr/>
                <p:nvPr/>
              </p:nvPicPr>
              <p:blipFill>
                <a:blip r:embed="rId39"/>
                <a:stretch>
                  <a:fillRect/>
                </a:stretch>
              </p:blipFill>
              <p:spPr>
                <a:xfrm>
                  <a:off x="1101078" y="3843603"/>
                  <a:ext cx="5724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0" name="Ink 29">
                  <a:extLst>
                    <a:ext uri="{FF2B5EF4-FFF2-40B4-BE49-F238E27FC236}">
                      <a16:creationId xmlns:a16="http://schemas.microsoft.com/office/drawing/2014/main" id="{E0A801D6-050C-BD44-A8A3-B936FAB0736C}"/>
                    </a:ext>
                  </a:extLst>
                </p14:cNvPr>
                <p14:cNvContentPartPr/>
                <p14:nvPr/>
              </p14:nvContentPartPr>
              <p14:xfrm>
                <a:off x="1115478" y="3819483"/>
                <a:ext cx="35640" cy="54000"/>
              </p14:xfrm>
            </p:contentPart>
          </mc:Choice>
          <mc:Fallback xmlns="">
            <p:pic>
              <p:nvPicPr>
                <p:cNvPr id="30" name="Ink 29">
                  <a:extLst>
                    <a:ext uri="{FF2B5EF4-FFF2-40B4-BE49-F238E27FC236}">
                      <a16:creationId xmlns:a16="http://schemas.microsoft.com/office/drawing/2014/main" id="{E0A801D6-050C-BD44-A8A3-B936FAB0736C}"/>
                    </a:ext>
                  </a:extLst>
                </p:cNvPr>
                <p:cNvPicPr/>
                <p:nvPr/>
              </p:nvPicPr>
              <p:blipFill>
                <a:blip r:embed="rId41"/>
                <a:stretch>
                  <a:fillRect/>
                </a:stretch>
              </p:blipFill>
              <p:spPr>
                <a:xfrm>
                  <a:off x="1107918" y="3811923"/>
                  <a:ext cx="5076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1" name="Ink 30">
                  <a:extLst>
                    <a:ext uri="{FF2B5EF4-FFF2-40B4-BE49-F238E27FC236}">
                      <a16:creationId xmlns:a16="http://schemas.microsoft.com/office/drawing/2014/main" id="{91E5C08E-69A7-2641-8765-2415D9F01465}"/>
                    </a:ext>
                  </a:extLst>
                </p14:cNvPr>
                <p14:cNvContentPartPr/>
                <p14:nvPr/>
              </p14:nvContentPartPr>
              <p14:xfrm>
                <a:off x="1077318" y="3821283"/>
                <a:ext cx="128880" cy="403560"/>
              </p14:xfrm>
            </p:contentPart>
          </mc:Choice>
          <mc:Fallback xmlns="">
            <p:pic>
              <p:nvPicPr>
                <p:cNvPr id="31" name="Ink 30">
                  <a:extLst>
                    <a:ext uri="{FF2B5EF4-FFF2-40B4-BE49-F238E27FC236}">
                      <a16:creationId xmlns:a16="http://schemas.microsoft.com/office/drawing/2014/main" id="{91E5C08E-69A7-2641-8765-2415D9F01465}"/>
                    </a:ext>
                  </a:extLst>
                </p:cNvPr>
                <p:cNvPicPr/>
                <p:nvPr/>
              </p:nvPicPr>
              <p:blipFill>
                <a:blip r:embed="rId43"/>
                <a:stretch>
                  <a:fillRect/>
                </a:stretch>
              </p:blipFill>
              <p:spPr>
                <a:xfrm>
                  <a:off x="1069758" y="3813723"/>
                  <a:ext cx="144000" cy="4186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2" name="Ink 31">
                  <a:extLst>
                    <a:ext uri="{FF2B5EF4-FFF2-40B4-BE49-F238E27FC236}">
                      <a16:creationId xmlns:a16="http://schemas.microsoft.com/office/drawing/2014/main" id="{12DF1CCB-9F12-2544-8E6C-BB1419C09B66}"/>
                    </a:ext>
                  </a:extLst>
                </p14:cNvPr>
                <p14:cNvContentPartPr/>
                <p14:nvPr/>
              </p14:nvContentPartPr>
              <p14:xfrm>
                <a:off x="934758" y="4025403"/>
                <a:ext cx="237960" cy="64080"/>
              </p14:xfrm>
            </p:contentPart>
          </mc:Choice>
          <mc:Fallback xmlns="">
            <p:pic>
              <p:nvPicPr>
                <p:cNvPr id="32" name="Ink 31">
                  <a:extLst>
                    <a:ext uri="{FF2B5EF4-FFF2-40B4-BE49-F238E27FC236}">
                      <a16:creationId xmlns:a16="http://schemas.microsoft.com/office/drawing/2014/main" id="{12DF1CCB-9F12-2544-8E6C-BB1419C09B66}"/>
                    </a:ext>
                  </a:extLst>
                </p:cNvPr>
                <p:cNvPicPr/>
                <p:nvPr/>
              </p:nvPicPr>
              <p:blipFill>
                <a:blip r:embed="rId45"/>
                <a:stretch>
                  <a:fillRect/>
                </a:stretch>
              </p:blipFill>
              <p:spPr>
                <a:xfrm>
                  <a:off x="927198" y="4017843"/>
                  <a:ext cx="25308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3" name="Ink 32">
                  <a:extLst>
                    <a:ext uri="{FF2B5EF4-FFF2-40B4-BE49-F238E27FC236}">
                      <a16:creationId xmlns:a16="http://schemas.microsoft.com/office/drawing/2014/main" id="{D1DBDFF6-049F-B444-BEC2-0FC7498CA942}"/>
                    </a:ext>
                  </a:extLst>
                </p14:cNvPr>
                <p14:cNvContentPartPr/>
                <p14:nvPr/>
              </p14:nvContentPartPr>
              <p14:xfrm>
                <a:off x="1265598" y="3914163"/>
                <a:ext cx="129240" cy="183600"/>
              </p14:xfrm>
            </p:contentPart>
          </mc:Choice>
          <mc:Fallback xmlns="">
            <p:pic>
              <p:nvPicPr>
                <p:cNvPr id="33" name="Ink 32">
                  <a:extLst>
                    <a:ext uri="{FF2B5EF4-FFF2-40B4-BE49-F238E27FC236}">
                      <a16:creationId xmlns:a16="http://schemas.microsoft.com/office/drawing/2014/main" id="{D1DBDFF6-049F-B444-BEC2-0FC7498CA942}"/>
                    </a:ext>
                  </a:extLst>
                </p:cNvPr>
                <p:cNvPicPr/>
                <p:nvPr/>
              </p:nvPicPr>
              <p:blipFill>
                <a:blip r:embed="rId47"/>
                <a:stretch>
                  <a:fillRect/>
                </a:stretch>
              </p:blipFill>
              <p:spPr>
                <a:xfrm>
                  <a:off x="1258038" y="3906603"/>
                  <a:ext cx="14400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4" name="Ink 33">
                  <a:extLst>
                    <a:ext uri="{FF2B5EF4-FFF2-40B4-BE49-F238E27FC236}">
                      <a16:creationId xmlns:a16="http://schemas.microsoft.com/office/drawing/2014/main" id="{67BF37A6-52CC-3F4E-B1DE-EC4014BFD5D9}"/>
                    </a:ext>
                  </a:extLst>
                </p14:cNvPr>
                <p14:cNvContentPartPr/>
                <p14:nvPr/>
              </p14:nvContentPartPr>
              <p14:xfrm>
                <a:off x="1452078" y="3931803"/>
                <a:ext cx="121680" cy="182160"/>
              </p14:xfrm>
            </p:contentPart>
          </mc:Choice>
          <mc:Fallback xmlns="">
            <p:pic>
              <p:nvPicPr>
                <p:cNvPr id="34" name="Ink 33">
                  <a:extLst>
                    <a:ext uri="{FF2B5EF4-FFF2-40B4-BE49-F238E27FC236}">
                      <a16:creationId xmlns:a16="http://schemas.microsoft.com/office/drawing/2014/main" id="{67BF37A6-52CC-3F4E-B1DE-EC4014BFD5D9}"/>
                    </a:ext>
                  </a:extLst>
                </p:cNvPr>
                <p:cNvPicPr/>
                <p:nvPr/>
              </p:nvPicPr>
              <p:blipFill>
                <a:blip r:embed="rId49"/>
                <a:stretch>
                  <a:fillRect/>
                </a:stretch>
              </p:blipFill>
              <p:spPr>
                <a:xfrm>
                  <a:off x="1444518" y="3924603"/>
                  <a:ext cx="13644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5" name="Ink 34">
                  <a:extLst>
                    <a:ext uri="{FF2B5EF4-FFF2-40B4-BE49-F238E27FC236}">
                      <a16:creationId xmlns:a16="http://schemas.microsoft.com/office/drawing/2014/main" id="{1E02F4B0-90F0-B94B-A210-B4937CE89A85}"/>
                    </a:ext>
                  </a:extLst>
                </p14:cNvPr>
                <p14:cNvContentPartPr/>
                <p14:nvPr/>
              </p14:nvContentPartPr>
              <p14:xfrm>
                <a:off x="1592478" y="3863043"/>
                <a:ext cx="168840" cy="325080"/>
              </p14:xfrm>
            </p:contentPart>
          </mc:Choice>
          <mc:Fallback xmlns="">
            <p:pic>
              <p:nvPicPr>
                <p:cNvPr id="35" name="Ink 34">
                  <a:extLst>
                    <a:ext uri="{FF2B5EF4-FFF2-40B4-BE49-F238E27FC236}">
                      <a16:creationId xmlns:a16="http://schemas.microsoft.com/office/drawing/2014/main" id="{1E02F4B0-90F0-B94B-A210-B4937CE89A85}"/>
                    </a:ext>
                  </a:extLst>
                </p:cNvPr>
                <p:cNvPicPr/>
                <p:nvPr/>
              </p:nvPicPr>
              <p:blipFill>
                <a:blip r:embed="rId51"/>
                <a:stretch>
                  <a:fillRect/>
                </a:stretch>
              </p:blipFill>
              <p:spPr>
                <a:xfrm>
                  <a:off x="1584918" y="3855483"/>
                  <a:ext cx="183960" cy="340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6" name="Ink 35">
                  <a:extLst>
                    <a:ext uri="{FF2B5EF4-FFF2-40B4-BE49-F238E27FC236}">
                      <a16:creationId xmlns:a16="http://schemas.microsoft.com/office/drawing/2014/main" id="{63BC8AA9-653D-1F44-A1C5-61FD80973EA0}"/>
                    </a:ext>
                  </a:extLst>
                </p14:cNvPr>
                <p14:cNvContentPartPr/>
                <p14:nvPr/>
              </p14:nvContentPartPr>
              <p14:xfrm>
                <a:off x="1921158" y="3983283"/>
                <a:ext cx="171360" cy="12600"/>
              </p14:xfrm>
            </p:contentPart>
          </mc:Choice>
          <mc:Fallback xmlns="">
            <p:pic>
              <p:nvPicPr>
                <p:cNvPr id="36" name="Ink 35">
                  <a:extLst>
                    <a:ext uri="{FF2B5EF4-FFF2-40B4-BE49-F238E27FC236}">
                      <a16:creationId xmlns:a16="http://schemas.microsoft.com/office/drawing/2014/main" id="{63BC8AA9-653D-1F44-A1C5-61FD80973EA0}"/>
                    </a:ext>
                  </a:extLst>
                </p:cNvPr>
                <p:cNvPicPr/>
                <p:nvPr/>
              </p:nvPicPr>
              <p:blipFill>
                <a:blip r:embed="rId53"/>
                <a:stretch>
                  <a:fillRect/>
                </a:stretch>
              </p:blipFill>
              <p:spPr>
                <a:xfrm>
                  <a:off x="1913598" y="3975723"/>
                  <a:ext cx="18648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7" name="Ink 36">
                  <a:extLst>
                    <a:ext uri="{FF2B5EF4-FFF2-40B4-BE49-F238E27FC236}">
                      <a16:creationId xmlns:a16="http://schemas.microsoft.com/office/drawing/2014/main" id="{6D97CB95-BFB8-2C4A-AB17-C377BF827BAC}"/>
                    </a:ext>
                  </a:extLst>
                </p14:cNvPr>
                <p14:cNvContentPartPr/>
                <p14:nvPr/>
              </p14:nvContentPartPr>
              <p14:xfrm>
                <a:off x="1972638" y="4047723"/>
                <a:ext cx="177840" cy="6120"/>
              </p14:xfrm>
            </p:contentPart>
          </mc:Choice>
          <mc:Fallback xmlns="">
            <p:pic>
              <p:nvPicPr>
                <p:cNvPr id="37" name="Ink 36">
                  <a:extLst>
                    <a:ext uri="{FF2B5EF4-FFF2-40B4-BE49-F238E27FC236}">
                      <a16:creationId xmlns:a16="http://schemas.microsoft.com/office/drawing/2014/main" id="{6D97CB95-BFB8-2C4A-AB17-C377BF827BAC}"/>
                    </a:ext>
                  </a:extLst>
                </p:cNvPr>
                <p:cNvPicPr/>
                <p:nvPr/>
              </p:nvPicPr>
              <p:blipFill>
                <a:blip r:embed="rId55"/>
                <a:stretch>
                  <a:fillRect/>
                </a:stretch>
              </p:blipFill>
              <p:spPr>
                <a:xfrm>
                  <a:off x="1965078" y="4040163"/>
                  <a:ext cx="1926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9" name="Ink 38">
                  <a:extLst>
                    <a:ext uri="{FF2B5EF4-FFF2-40B4-BE49-F238E27FC236}">
                      <a16:creationId xmlns:a16="http://schemas.microsoft.com/office/drawing/2014/main" id="{F61B9A14-E3D4-A747-9A91-767D64A64FF5}"/>
                    </a:ext>
                  </a:extLst>
                </p14:cNvPr>
                <p14:cNvContentPartPr/>
                <p14:nvPr/>
              </p14:nvContentPartPr>
              <p14:xfrm>
                <a:off x="2347758" y="3904083"/>
                <a:ext cx="282240" cy="228600"/>
              </p14:xfrm>
            </p:contentPart>
          </mc:Choice>
          <mc:Fallback xmlns="">
            <p:pic>
              <p:nvPicPr>
                <p:cNvPr id="39" name="Ink 38">
                  <a:extLst>
                    <a:ext uri="{FF2B5EF4-FFF2-40B4-BE49-F238E27FC236}">
                      <a16:creationId xmlns:a16="http://schemas.microsoft.com/office/drawing/2014/main" id="{F61B9A14-E3D4-A747-9A91-767D64A64FF5}"/>
                    </a:ext>
                  </a:extLst>
                </p:cNvPr>
                <p:cNvPicPr/>
                <p:nvPr/>
              </p:nvPicPr>
              <p:blipFill>
                <a:blip r:embed="rId57"/>
                <a:stretch>
                  <a:fillRect/>
                </a:stretch>
              </p:blipFill>
              <p:spPr>
                <a:xfrm>
                  <a:off x="2340198" y="3896523"/>
                  <a:ext cx="29736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0" name="Ink 39">
                  <a:extLst>
                    <a:ext uri="{FF2B5EF4-FFF2-40B4-BE49-F238E27FC236}">
                      <a16:creationId xmlns:a16="http://schemas.microsoft.com/office/drawing/2014/main" id="{EB1F0C47-F012-044E-A6AD-F3ED897B8D46}"/>
                    </a:ext>
                  </a:extLst>
                </p14:cNvPr>
                <p14:cNvContentPartPr/>
                <p14:nvPr/>
              </p14:nvContentPartPr>
              <p14:xfrm>
                <a:off x="2722518" y="4047723"/>
                <a:ext cx="360" cy="360"/>
              </p14:xfrm>
            </p:contentPart>
          </mc:Choice>
          <mc:Fallback xmlns="">
            <p:pic>
              <p:nvPicPr>
                <p:cNvPr id="40" name="Ink 39">
                  <a:extLst>
                    <a:ext uri="{FF2B5EF4-FFF2-40B4-BE49-F238E27FC236}">
                      <a16:creationId xmlns:a16="http://schemas.microsoft.com/office/drawing/2014/main" id="{EB1F0C47-F012-044E-A6AD-F3ED897B8D46}"/>
                    </a:ext>
                  </a:extLst>
                </p:cNvPr>
                <p:cNvPicPr/>
                <p:nvPr/>
              </p:nvPicPr>
              <p:blipFill>
                <a:blip r:embed="rId59"/>
                <a:stretch>
                  <a:fillRect/>
                </a:stretch>
              </p:blipFill>
              <p:spPr>
                <a:xfrm>
                  <a:off x="2714958" y="4040163"/>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1" name="Ink 40">
                  <a:extLst>
                    <a:ext uri="{FF2B5EF4-FFF2-40B4-BE49-F238E27FC236}">
                      <a16:creationId xmlns:a16="http://schemas.microsoft.com/office/drawing/2014/main" id="{59F104E9-5372-F34B-86E4-C98D85D33DF1}"/>
                    </a:ext>
                  </a:extLst>
                </p14:cNvPr>
                <p14:cNvContentPartPr/>
                <p14:nvPr/>
              </p14:nvContentPartPr>
              <p14:xfrm>
                <a:off x="2842758" y="3844683"/>
                <a:ext cx="270720" cy="319680"/>
              </p14:xfrm>
            </p:contentPart>
          </mc:Choice>
          <mc:Fallback xmlns="">
            <p:pic>
              <p:nvPicPr>
                <p:cNvPr id="41" name="Ink 40">
                  <a:extLst>
                    <a:ext uri="{FF2B5EF4-FFF2-40B4-BE49-F238E27FC236}">
                      <a16:creationId xmlns:a16="http://schemas.microsoft.com/office/drawing/2014/main" id="{59F104E9-5372-F34B-86E4-C98D85D33DF1}"/>
                    </a:ext>
                  </a:extLst>
                </p:cNvPr>
                <p:cNvPicPr/>
                <p:nvPr/>
              </p:nvPicPr>
              <p:blipFill>
                <a:blip r:embed="rId61"/>
                <a:stretch>
                  <a:fillRect/>
                </a:stretch>
              </p:blipFill>
              <p:spPr>
                <a:xfrm>
                  <a:off x="2835558" y="3837123"/>
                  <a:ext cx="285480" cy="3348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2" name="Ink 41">
                  <a:extLst>
                    <a:ext uri="{FF2B5EF4-FFF2-40B4-BE49-F238E27FC236}">
                      <a16:creationId xmlns:a16="http://schemas.microsoft.com/office/drawing/2014/main" id="{00642ECE-B539-BD4F-AD98-61E08C654569}"/>
                    </a:ext>
                  </a:extLst>
                </p14:cNvPr>
                <p14:cNvContentPartPr/>
                <p14:nvPr/>
              </p14:nvContentPartPr>
              <p14:xfrm>
                <a:off x="2701998" y="4057803"/>
                <a:ext cx="65160" cy="22680"/>
              </p14:xfrm>
            </p:contentPart>
          </mc:Choice>
          <mc:Fallback xmlns="">
            <p:pic>
              <p:nvPicPr>
                <p:cNvPr id="42" name="Ink 41">
                  <a:extLst>
                    <a:ext uri="{FF2B5EF4-FFF2-40B4-BE49-F238E27FC236}">
                      <a16:creationId xmlns:a16="http://schemas.microsoft.com/office/drawing/2014/main" id="{00642ECE-B539-BD4F-AD98-61E08C654569}"/>
                    </a:ext>
                  </a:extLst>
                </p:cNvPr>
                <p:cNvPicPr/>
                <p:nvPr/>
              </p:nvPicPr>
              <p:blipFill>
                <a:blip r:embed="rId63"/>
                <a:stretch>
                  <a:fillRect/>
                </a:stretch>
              </p:blipFill>
              <p:spPr>
                <a:xfrm>
                  <a:off x="2694438" y="4050243"/>
                  <a:ext cx="80280" cy="37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4">
            <p14:nvContentPartPr>
              <p14:cNvPr id="44" name="Ink 43">
                <a:extLst>
                  <a:ext uri="{FF2B5EF4-FFF2-40B4-BE49-F238E27FC236}">
                    <a16:creationId xmlns:a16="http://schemas.microsoft.com/office/drawing/2014/main" id="{779EB935-70B3-944D-A508-5AAD3259753F}"/>
                  </a:ext>
                </a:extLst>
              </p14:cNvPr>
              <p14:cNvContentPartPr/>
              <p14:nvPr/>
            </p14:nvContentPartPr>
            <p14:xfrm>
              <a:off x="816678" y="2712123"/>
              <a:ext cx="32040" cy="87480"/>
            </p14:xfrm>
          </p:contentPart>
        </mc:Choice>
        <mc:Fallback xmlns="">
          <p:pic>
            <p:nvPicPr>
              <p:cNvPr id="44" name="Ink 43">
                <a:extLst>
                  <a:ext uri="{FF2B5EF4-FFF2-40B4-BE49-F238E27FC236}">
                    <a16:creationId xmlns:a16="http://schemas.microsoft.com/office/drawing/2014/main" id="{779EB935-70B3-944D-A508-5AAD3259753F}"/>
                  </a:ext>
                </a:extLst>
              </p:cNvPr>
              <p:cNvPicPr/>
              <p:nvPr/>
            </p:nvPicPr>
            <p:blipFill>
              <a:blip r:embed="rId65"/>
              <a:stretch>
                <a:fillRect/>
              </a:stretch>
            </p:blipFill>
            <p:spPr>
              <a:xfrm>
                <a:off x="809478" y="2704563"/>
                <a:ext cx="46800" cy="102600"/>
              </a:xfrm>
              <a:prstGeom prst="rect">
                <a:avLst/>
              </a:prstGeom>
            </p:spPr>
          </p:pic>
        </mc:Fallback>
      </mc:AlternateContent>
      <p:grpSp>
        <p:nvGrpSpPr>
          <p:cNvPr id="53" name="Group 52">
            <a:extLst>
              <a:ext uri="{FF2B5EF4-FFF2-40B4-BE49-F238E27FC236}">
                <a16:creationId xmlns:a16="http://schemas.microsoft.com/office/drawing/2014/main" id="{942D66EB-6001-484C-92CC-BC57DAD06BB1}"/>
              </a:ext>
            </a:extLst>
          </p:cNvPr>
          <p:cNvGrpSpPr/>
          <p:nvPr/>
        </p:nvGrpSpPr>
        <p:grpSpPr>
          <a:xfrm>
            <a:off x="3349278" y="3688443"/>
            <a:ext cx="883080" cy="667080"/>
            <a:chOff x="3349278" y="3688443"/>
            <a:chExt cx="883080" cy="667080"/>
          </a:xfrm>
        </p:grpSpPr>
        <mc:AlternateContent xmlns:mc="http://schemas.openxmlformats.org/markup-compatibility/2006" xmlns:p14="http://schemas.microsoft.com/office/powerpoint/2010/main">
          <mc:Choice Requires="p14">
            <p:contentPart p14:bwMode="auto" r:id="rId66">
              <p14:nvContentPartPr>
                <p14:cNvPr id="45" name="Ink 44">
                  <a:extLst>
                    <a:ext uri="{FF2B5EF4-FFF2-40B4-BE49-F238E27FC236}">
                      <a16:creationId xmlns:a16="http://schemas.microsoft.com/office/drawing/2014/main" id="{F4B09130-ED6C-9A49-B995-11D4E5255E55}"/>
                    </a:ext>
                  </a:extLst>
                </p14:cNvPr>
                <p14:cNvContentPartPr/>
                <p14:nvPr/>
              </p14:nvContentPartPr>
              <p14:xfrm>
                <a:off x="3349278" y="3983643"/>
                <a:ext cx="183240" cy="3240"/>
              </p14:xfrm>
            </p:contentPart>
          </mc:Choice>
          <mc:Fallback xmlns="">
            <p:pic>
              <p:nvPicPr>
                <p:cNvPr id="45" name="Ink 44">
                  <a:extLst>
                    <a:ext uri="{FF2B5EF4-FFF2-40B4-BE49-F238E27FC236}">
                      <a16:creationId xmlns:a16="http://schemas.microsoft.com/office/drawing/2014/main" id="{F4B09130-ED6C-9A49-B995-11D4E5255E55}"/>
                    </a:ext>
                  </a:extLst>
                </p:cNvPr>
                <p:cNvPicPr/>
                <p:nvPr/>
              </p:nvPicPr>
              <p:blipFill>
                <a:blip r:embed="rId67"/>
                <a:stretch>
                  <a:fillRect/>
                </a:stretch>
              </p:blipFill>
              <p:spPr>
                <a:xfrm>
                  <a:off x="3341718" y="3976083"/>
                  <a:ext cx="19836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6" name="Ink 45">
                  <a:extLst>
                    <a:ext uri="{FF2B5EF4-FFF2-40B4-BE49-F238E27FC236}">
                      <a16:creationId xmlns:a16="http://schemas.microsoft.com/office/drawing/2014/main" id="{4D67C6D3-E992-644C-A558-33C33D6C38BF}"/>
                    </a:ext>
                  </a:extLst>
                </p14:cNvPr>
                <p14:cNvContentPartPr/>
                <p14:nvPr/>
              </p14:nvContentPartPr>
              <p14:xfrm>
                <a:off x="3429558" y="3913803"/>
                <a:ext cx="45000" cy="201240"/>
              </p14:xfrm>
            </p:contentPart>
          </mc:Choice>
          <mc:Fallback xmlns="">
            <p:pic>
              <p:nvPicPr>
                <p:cNvPr id="46" name="Ink 45">
                  <a:extLst>
                    <a:ext uri="{FF2B5EF4-FFF2-40B4-BE49-F238E27FC236}">
                      <a16:creationId xmlns:a16="http://schemas.microsoft.com/office/drawing/2014/main" id="{4D67C6D3-E992-644C-A558-33C33D6C38BF}"/>
                    </a:ext>
                  </a:extLst>
                </p:cNvPr>
                <p:cNvPicPr/>
                <p:nvPr/>
              </p:nvPicPr>
              <p:blipFill>
                <a:blip r:embed="rId69"/>
                <a:stretch>
                  <a:fillRect/>
                </a:stretch>
              </p:blipFill>
              <p:spPr>
                <a:xfrm>
                  <a:off x="3421998" y="3906243"/>
                  <a:ext cx="60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7" name="Ink 46">
                  <a:extLst>
                    <a:ext uri="{FF2B5EF4-FFF2-40B4-BE49-F238E27FC236}">
                      <a16:creationId xmlns:a16="http://schemas.microsoft.com/office/drawing/2014/main" id="{854F83EB-4223-D24A-BF6B-CF18C034D638}"/>
                    </a:ext>
                  </a:extLst>
                </p14:cNvPr>
                <p14:cNvContentPartPr/>
                <p14:nvPr/>
              </p14:nvContentPartPr>
              <p14:xfrm>
                <a:off x="3636918" y="3904083"/>
                <a:ext cx="22680" cy="451440"/>
              </p14:xfrm>
            </p:contentPart>
          </mc:Choice>
          <mc:Fallback xmlns="">
            <p:pic>
              <p:nvPicPr>
                <p:cNvPr id="47" name="Ink 46">
                  <a:extLst>
                    <a:ext uri="{FF2B5EF4-FFF2-40B4-BE49-F238E27FC236}">
                      <a16:creationId xmlns:a16="http://schemas.microsoft.com/office/drawing/2014/main" id="{854F83EB-4223-D24A-BF6B-CF18C034D638}"/>
                    </a:ext>
                  </a:extLst>
                </p:cNvPr>
                <p:cNvPicPr/>
                <p:nvPr/>
              </p:nvPicPr>
              <p:blipFill>
                <a:blip r:embed="rId71"/>
                <a:stretch>
                  <a:fillRect/>
                </a:stretch>
              </p:blipFill>
              <p:spPr>
                <a:xfrm>
                  <a:off x="3629358" y="3896523"/>
                  <a:ext cx="37800" cy="4662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8" name="Ink 47">
                  <a:extLst>
                    <a:ext uri="{FF2B5EF4-FFF2-40B4-BE49-F238E27FC236}">
                      <a16:creationId xmlns:a16="http://schemas.microsoft.com/office/drawing/2014/main" id="{75554CD8-61B2-9A46-B4C1-4567B540EFDF}"/>
                    </a:ext>
                  </a:extLst>
                </p14:cNvPr>
                <p14:cNvContentPartPr/>
                <p14:nvPr/>
              </p14:nvContentPartPr>
              <p14:xfrm>
                <a:off x="3558078" y="3906963"/>
                <a:ext cx="234360" cy="163440"/>
              </p14:xfrm>
            </p:contentPart>
          </mc:Choice>
          <mc:Fallback xmlns="">
            <p:pic>
              <p:nvPicPr>
                <p:cNvPr id="48" name="Ink 47">
                  <a:extLst>
                    <a:ext uri="{FF2B5EF4-FFF2-40B4-BE49-F238E27FC236}">
                      <a16:creationId xmlns:a16="http://schemas.microsoft.com/office/drawing/2014/main" id="{75554CD8-61B2-9A46-B4C1-4567B540EFDF}"/>
                    </a:ext>
                  </a:extLst>
                </p:cNvPr>
                <p:cNvPicPr/>
                <p:nvPr/>
              </p:nvPicPr>
              <p:blipFill>
                <a:blip r:embed="rId73"/>
                <a:stretch>
                  <a:fillRect/>
                </a:stretch>
              </p:blipFill>
              <p:spPr>
                <a:xfrm>
                  <a:off x="3550518" y="3899403"/>
                  <a:ext cx="24948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9" name="Ink 48">
                  <a:extLst>
                    <a:ext uri="{FF2B5EF4-FFF2-40B4-BE49-F238E27FC236}">
                      <a16:creationId xmlns:a16="http://schemas.microsoft.com/office/drawing/2014/main" id="{71C0CA01-0CE6-6D47-B88E-D974F14DEC98}"/>
                    </a:ext>
                  </a:extLst>
                </p14:cNvPr>
                <p14:cNvContentPartPr/>
                <p14:nvPr/>
              </p14:nvContentPartPr>
              <p14:xfrm>
                <a:off x="3873078" y="3852603"/>
                <a:ext cx="108360" cy="284400"/>
              </p14:xfrm>
            </p:contentPart>
          </mc:Choice>
          <mc:Fallback xmlns="">
            <p:pic>
              <p:nvPicPr>
                <p:cNvPr id="49" name="Ink 48">
                  <a:extLst>
                    <a:ext uri="{FF2B5EF4-FFF2-40B4-BE49-F238E27FC236}">
                      <a16:creationId xmlns:a16="http://schemas.microsoft.com/office/drawing/2014/main" id="{71C0CA01-0CE6-6D47-B88E-D974F14DEC98}"/>
                    </a:ext>
                  </a:extLst>
                </p:cNvPr>
                <p:cNvPicPr/>
                <p:nvPr/>
              </p:nvPicPr>
              <p:blipFill>
                <a:blip r:embed="rId75"/>
                <a:stretch>
                  <a:fillRect/>
                </a:stretch>
              </p:blipFill>
              <p:spPr>
                <a:xfrm>
                  <a:off x="3865518" y="3845043"/>
                  <a:ext cx="12348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0" name="Ink 49">
                  <a:extLst>
                    <a:ext uri="{FF2B5EF4-FFF2-40B4-BE49-F238E27FC236}">
                      <a16:creationId xmlns:a16="http://schemas.microsoft.com/office/drawing/2014/main" id="{6A3DE3F0-9089-5248-8254-3142A2E6F69E}"/>
                    </a:ext>
                  </a:extLst>
                </p14:cNvPr>
                <p14:cNvContentPartPr/>
                <p14:nvPr/>
              </p14:nvContentPartPr>
              <p14:xfrm>
                <a:off x="3924558" y="3801123"/>
                <a:ext cx="217800" cy="152640"/>
              </p14:xfrm>
            </p:contentPart>
          </mc:Choice>
          <mc:Fallback xmlns="">
            <p:pic>
              <p:nvPicPr>
                <p:cNvPr id="50" name="Ink 49">
                  <a:extLst>
                    <a:ext uri="{FF2B5EF4-FFF2-40B4-BE49-F238E27FC236}">
                      <a16:creationId xmlns:a16="http://schemas.microsoft.com/office/drawing/2014/main" id="{6A3DE3F0-9089-5248-8254-3142A2E6F69E}"/>
                    </a:ext>
                  </a:extLst>
                </p:cNvPr>
                <p:cNvPicPr/>
                <p:nvPr/>
              </p:nvPicPr>
              <p:blipFill>
                <a:blip r:embed="rId77"/>
                <a:stretch>
                  <a:fillRect/>
                </a:stretch>
              </p:blipFill>
              <p:spPr>
                <a:xfrm>
                  <a:off x="3916998" y="3793563"/>
                  <a:ext cx="23292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1" name="Ink 50">
                  <a:extLst>
                    <a:ext uri="{FF2B5EF4-FFF2-40B4-BE49-F238E27FC236}">
                      <a16:creationId xmlns:a16="http://schemas.microsoft.com/office/drawing/2014/main" id="{1B087B05-234B-5D4E-BF32-856A7838F46D}"/>
                    </a:ext>
                  </a:extLst>
                </p14:cNvPr>
                <p14:cNvContentPartPr/>
                <p14:nvPr/>
              </p14:nvContentPartPr>
              <p14:xfrm>
                <a:off x="4099158" y="3698523"/>
                <a:ext cx="133200" cy="65520"/>
              </p14:xfrm>
            </p:contentPart>
          </mc:Choice>
          <mc:Fallback xmlns="">
            <p:pic>
              <p:nvPicPr>
                <p:cNvPr id="51" name="Ink 50">
                  <a:extLst>
                    <a:ext uri="{FF2B5EF4-FFF2-40B4-BE49-F238E27FC236}">
                      <a16:creationId xmlns:a16="http://schemas.microsoft.com/office/drawing/2014/main" id="{1B087B05-234B-5D4E-BF32-856A7838F46D}"/>
                    </a:ext>
                  </a:extLst>
                </p:cNvPr>
                <p:cNvPicPr/>
                <p:nvPr/>
              </p:nvPicPr>
              <p:blipFill>
                <a:blip r:embed="rId79"/>
                <a:stretch>
                  <a:fillRect/>
                </a:stretch>
              </p:blipFill>
              <p:spPr>
                <a:xfrm>
                  <a:off x="4091598" y="3690963"/>
                  <a:ext cx="14832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2" name="Ink 51">
                  <a:extLst>
                    <a:ext uri="{FF2B5EF4-FFF2-40B4-BE49-F238E27FC236}">
                      <a16:creationId xmlns:a16="http://schemas.microsoft.com/office/drawing/2014/main" id="{97216788-8A78-154C-B98C-CD53DA64A0A2}"/>
                    </a:ext>
                  </a:extLst>
                </p14:cNvPr>
                <p14:cNvContentPartPr/>
                <p14:nvPr/>
              </p14:nvContentPartPr>
              <p14:xfrm>
                <a:off x="4040838" y="3688443"/>
                <a:ext cx="105120" cy="67680"/>
              </p14:xfrm>
            </p:contentPart>
          </mc:Choice>
          <mc:Fallback xmlns="">
            <p:pic>
              <p:nvPicPr>
                <p:cNvPr id="52" name="Ink 51">
                  <a:extLst>
                    <a:ext uri="{FF2B5EF4-FFF2-40B4-BE49-F238E27FC236}">
                      <a16:creationId xmlns:a16="http://schemas.microsoft.com/office/drawing/2014/main" id="{97216788-8A78-154C-B98C-CD53DA64A0A2}"/>
                    </a:ext>
                  </a:extLst>
                </p:cNvPr>
                <p:cNvPicPr/>
                <p:nvPr/>
              </p:nvPicPr>
              <p:blipFill>
                <a:blip r:embed="rId81"/>
                <a:stretch>
                  <a:fillRect/>
                </a:stretch>
              </p:blipFill>
              <p:spPr>
                <a:xfrm>
                  <a:off x="4033278" y="3680883"/>
                  <a:ext cx="120240" cy="82800"/>
                </a:xfrm>
                <a:prstGeom prst="rect">
                  <a:avLst/>
                </a:prstGeom>
              </p:spPr>
            </p:pic>
          </mc:Fallback>
        </mc:AlternateContent>
      </p:grpSp>
    </p:spTree>
    <p:extLst>
      <p:ext uri="{BB962C8B-B14F-4D97-AF65-F5344CB8AC3E}">
        <p14:creationId xmlns:p14="http://schemas.microsoft.com/office/powerpoint/2010/main" val="118369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208"/>
          </a:xfrm>
        </p:spPr>
        <p:txBody>
          <a:bodyPr>
            <a:normAutofit fontScale="90000"/>
          </a:bodyPr>
          <a:lstStyle/>
          <a:p>
            <a:r>
              <a:rPr lang="en-US" dirty="0"/>
              <a:t>Three qualitatively different solutions:</a:t>
            </a:r>
          </a:p>
        </p:txBody>
      </p:sp>
      <p:pic>
        <p:nvPicPr>
          <p:cNvPr id="4" name="Content Placeholder 3" descr="IMG_0807.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42966" y="1325128"/>
            <a:ext cx="9186966" cy="4801035"/>
          </a:xfrm>
        </p:spPr>
      </p:pic>
    </p:spTree>
    <p:extLst>
      <p:ext uri="{BB962C8B-B14F-4D97-AF65-F5344CB8AC3E}">
        <p14:creationId xmlns:p14="http://schemas.microsoft.com/office/powerpoint/2010/main" val="213470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5457B-6E1F-004C-9982-1D4E944793FD}"/>
              </a:ext>
            </a:extLst>
          </p:cNvPr>
          <p:cNvSpPr>
            <a:spLocks noGrp="1"/>
          </p:cNvSpPr>
          <p:nvPr>
            <p:ph type="title"/>
          </p:nvPr>
        </p:nvSpPr>
        <p:spPr/>
        <p:txBody>
          <a:bodyPr/>
          <a:lstStyle/>
          <a:p>
            <a:r>
              <a:rPr lang="en-US" dirty="0"/>
              <a:t>And the curve was still flattened</a:t>
            </a:r>
          </a:p>
        </p:txBody>
      </p:sp>
      <p:pic>
        <p:nvPicPr>
          <p:cNvPr id="5" name="Content Placeholder 4">
            <a:extLst>
              <a:ext uri="{FF2B5EF4-FFF2-40B4-BE49-F238E27FC236}">
                <a16:creationId xmlns:a16="http://schemas.microsoft.com/office/drawing/2014/main" id="{8DA7F5FC-72F8-F54E-9E49-0519C889F773}"/>
              </a:ext>
            </a:extLst>
          </p:cNvPr>
          <p:cNvPicPr>
            <a:picLocks noGrp="1" noChangeAspect="1"/>
          </p:cNvPicPr>
          <p:nvPr>
            <p:ph idx="1"/>
          </p:nvPr>
        </p:nvPicPr>
        <p:blipFill>
          <a:blip r:embed="rId2"/>
          <a:stretch>
            <a:fillRect/>
          </a:stretch>
        </p:blipFill>
        <p:spPr>
          <a:xfrm>
            <a:off x="457200" y="1417638"/>
            <a:ext cx="8019167" cy="5076173"/>
          </a:xfrm>
        </p:spPr>
      </p:pic>
    </p:spTree>
    <p:extLst>
      <p:ext uri="{BB962C8B-B14F-4D97-AF65-F5344CB8AC3E}">
        <p14:creationId xmlns:p14="http://schemas.microsoft.com/office/powerpoint/2010/main" val="5768970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 model:</a:t>
            </a:r>
          </a:p>
        </p:txBody>
      </p:sp>
      <p:sp>
        <p:nvSpPr>
          <p:cNvPr id="3" name="Content Placeholder 2"/>
          <p:cNvSpPr>
            <a:spLocks noGrp="1"/>
          </p:cNvSpPr>
          <p:nvPr>
            <p:ph idx="1"/>
          </p:nvPr>
        </p:nvSpPr>
        <p:spPr/>
        <p:txBody>
          <a:bodyPr>
            <a:normAutofit/>
          </a:bodyPr>
          <a:lstStyle/>
          <a:p>
            <a:r>
              <a:rPr lang="en-US" dirty="0"/>
              <a:t>Population increase </a:t>
            </a:r>
            <a:r>
              <a:rPr lang="en-US" dirty="0">
                <a:latin typeface="Symbol" charset="2"/>
                <a:cs typeface="Symbol" charset="2"/>
              </a:rPr>
              <a:t>D</a:t>
            </a:r>
            <a:r>
              <a:rPr lang="en-US" dirty="0">
                <a:latin typeface="Arial"/>
                <a:cs typeface="Arial"/>
              </a:rPr>
              <a:t>P </a:t>
            </a:r>
            <a:r>
              <a:rPr lang="en-US" dirty="0"/>
              <a:t>= birth – death. </a:t>
            </a:r>
          </a:p>
          <a:p>
            <a:r>
              <a:rPr lang="en-US" dirty="0"/>
              <a:t>Birth  = </a:t>
            </a:r>
            <a:r>
              <a:rPr lang="en-US" dirty="0">
                <a:latin typeface="Arial"/>
                <a:cs typeface="Arial"/>
              </a:rPr>
              <a:t>b*(current population) = </a:t>
            </a:r>
            <a:r>
              <a:rPr lang="en-US" dirty="0" err="1">
                <a:latin typeface="Arial"/>
                <a:cs typeface="Arial"/>
              </a:rPr>
              <a:t>bP.</a:t>
            </a:r>
            <a:br>
              <a:rPr lang="en-US" dirty="0">
                <a:latin typeface="Arial"/>
                <a:cs typeface="Arial"/>
              </a:rPr>
            </a:br>
            <a:r>
              <a:rPr lang="en-US" dirty="0">
                <a:latin typeface="Arial"/>
                <a:cs typeface="Arial"/>
              </a:rPr>
              <a:t> where b = birth rate. </a:t>
            </a:r>
          </a:p>
          <a:p>
            <a:r>
              <a:rPr lang="en-US" dirty="0">
                <a:latin typeface="Arial"/>
                <a:cs typeface="Arial"/>
              </a:rPr>
              <a:t>Death = ? </a:t>
            </a:r>
          </a:p>
        </p:txBody>
      </p:sp>
    </p:spTree>
    <p:extLst>
      <p:ext uri="{BB962C8B-B14F-4D97-AF65-F5344CB8AC3E}">
        <p14:creationId xmlns:p14="http://schemas.microsoft.com/office/powerpoint/2010/main" val="25013894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 model:</a:t>
            </a:r>
          </a:p>
        </p:txBody>
      </p:sp>
      <p:sp>
        <p:nvSpPr>
          <p:cNvPr id="3" name="Content Placeholder 2"/>
          <p:cNvSpPr>
            <a:spLocks noGrp="1"/>
          </p:cNvSpPr>
          <p:nvPr>
            <p:ph idx="1"/>
          </p:nvPr>
        </p:nvSpPr>
        <p:spPr/>
        <p:txBody>
          <a:bodyPr>
            <a:normAutofit/>
          </a:bodyPr>
          <a:lstStyle/>
          <a:p>
            <a:r>
              <a:rPr lang="en-US" dirty="0"/>
              <a:t>Population increase </a:t>
            </a:r>
            <a:r>
              <a:rPr lang="en-US" dirty="0">
                <a:latin typeface="Symbol" charset="2"/>
                <a:cs typeface="Symbol" charset="2"/>
              </a:rPr>
              <a:t>D</a:t>
            </a:r>
            <a:r>
              <a:rPr lang="en-US" dirty="0">
                <a:latin typeface="Arial"/>
                <a:cs typeface="Arial"/>
              </a:rPr>
              <a:t>P </a:t>
            </a:r>
            <a:r>
              <a:rPr lang="en-US" dirty="0"/>
              <a:t>= birth – death. </a:t>
            </a:r>
          </a:p>
          <a:p>
            <a:r>
              <a:rPr lang="en-US" dirty="0"/>
              <a:t>Birth  = </a:t>
            </a:r>
            <a:r>
              <a:rPr lang="en-US" dirty="0">
                <a:latin typeface="Arial"/>
                <a:cs typeface="Arial"/>
              </a:rPr>
              <a:t>b*(current population) = </a:t>
            </a:r>
            <a:r>
              <a:rPr lang="en-US" dirty="0" err="1">
                <a:latin typeface="Arial"/>
                <a:cs typeface="Arial"/>
              </a:rPr>
              <a:t>bP.</a:t>
            </a:r>
            <a:br>
              <a:rPr lang="en-US" dirty="0">
                <a:latin typeface="Arial"/>
                <a:cs typeface="Arial"/>
              </a:rPr>
            </a:br>
            <a:r>
              <a:rPr lang="en-US" dirty="0">
                <a:latin typeface="Arial"/>
                <a:cs typeface="Arial"/>
              </a:rPr>
              <a:t> where b = birth rate. </a:t>
            </a:r>
          </a:p>
          <a:p>
            <a:r>
              <a:rPr lang="en-US" dirty="0">
                <a:latin typeface="Arial"/>
                <a:cs typeface="Arial"/>
              </a:rPr>
              <a:t>Death = ? </a:t>
            </a:r>
          </a:p>
          <a:p>
            <a:r>
              <a:rPr lang="en-US" dirty="0">
                <a:latin typeface="Arial"/>
                <a:cs typeface="Arial"/>
              </a:rPr>
              <a:t>Death = d*(current population) ? </a:t>
            </a:r>
          </a:p>
          <a:p>
            <a:endParaRPr lang="en-US" dirty="0"/>
          </a:p>
        </p:txBody>
      </p:sp>
    </p:spTree>
    <p:extLst>
      <p:ext uri="{BB962C8B-B14F-4D97-AF65-F5344CB8AC3E}">
        <p14:creationId xmlns:p14="http://schemas.microsoft.com/office/powerpoint/2010/main" val="1475075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 model:</a:t>
            </a:r>
          </a:p>
        </p:txBody>
      </p:sp>
      <p:sp>
        <p:nvSpPr>
          <p:cNvPr id="3" name="Content Placeholder 2"/>
          <p:cNvSpPr>
            <a:spLocks noGrp="1"/>
          </p:cNvSpPr>
          <p:nvPr>
            <p:ph idx="1"/>
          </p:nvPr>
        </p:nvSpPr>
        <p:spPr/>
        <p:txBody>
          <a:bodyPr>
            <a:normAutofit/>
          </a:bodyPr>
          <a:lstStyle/>
          <a:p>
            <a:r>
              <a:rPr lang="en-US" dirty="0"/>
              <a:t>Population increase </a:t>
            </a:r>
            <a:r>
              <a:rPr lang="en-US" dirty="0">
                <a:latin typeface="Symbol" charset="2"/>
                <a:cs typeface="Symbol" charset="2"/>
              </a:rPr>
              <a:t>D</a:t>
            </a:r>
            <a:r>
              <a:rPr lang="en-US" dirty="0">
                <a:latin typeface="Arial"/>
                <a:cs typeface="Arial"/>
              </a:rPr>
              <a:t>P </a:t>
            </a:r>
            <a:r>
              <a:rPr lang="en-US" dirty="0"/>
              <a:t>= birth – death. </a:t>
            </a:r>
          </a:p>
          <a:p>
            <a:r>
              <a:rPr lang="en-US" dirty="0"/>
              <a:t>Birth  = </a:t>
            </a:r>
            <a:r>
              <a:rPr lang="en-US" dirty="0">
                <a:latin typeface="Arial"/>
                <a:cs typeface="Arial"/>
              </a:rPr>
              <a:t>b*(current population) = </a:t>
            </a:r>
            <a:r>
              <a:rPr lang="en-US" dirty="0" err="1">
                <a:latin typeface="Arial"/>
                <a:cs typeface="Arial"/>
              </a:rPr>
              <a:t>bP.</a:t>
            </a:r>
            <a:br>
              <a:rPr lang="en-US" dirty="0">
                <a:latin typeface="Arial"/>
                <a:cs typeface="Arial"/>
              </a:rPr>
            </a:br>
            <a:r>
              <a:rPr lang="en-US" dirty="0">
                <a:latin typeface="Arial"/>
                <a:cs typeface="Arial"/>
              </a:rPr>
              <a:t> where b = birth rate. </a:t>
            </a:r>
          </a:p>
          <a:p>
            <a:r>
              <a:rPr lang="en-US" dirty="0">
                <a:latin typeface="Arial"/>
                <a:cs typeface="Arial"/>
              </a:rPr>
              <a:t>Death = ? </a:t>
            </a:r>
          </a:p>
          <a:p>
            <a:r>
              <a:rPr lang="en-US" dirty="0">
                <a:latin typeface="Arial"/>
                <a:cs typeface="Arial"/>
              </a:rPr>
              <a:t>Death = d*(current population) ? </a:t>
            </a:r>
          </a:p>
          <a:p>
            <a:r>
              <a:rPr lang="en-US" dirty="0">
                <a:latin typeface="Arial"/>
                <a:cs typeface="Arial"/>
              </a:rPr>
              <a:t>Death = -d*(current population) </a:t>
            </a:r>
            <a:r>
              <a:rPr lang="en-US" baseline="30000" dirty="0">
                <a:latin typeface="Arial"/>
                <a:cs typeface="Arial"/>
              </a:rPr>
              <a:t>2</a:t>
            </a:r>
            <a:r>
              <a:rPr lang="en-US" dirty="0">
                <a:latin typeface="Arial"/>
                <a:cs typeface="Arial"/>
              </a:rPr>
              <a:t> = dP</a:t>
            </a:r>
            <a:r>
              <a:rPr lang="en-US" baseline="30000" dirty="0">
                <a:latin typeface="Arial"/>
                <a:cs typeface="Arial"/>
              </a:rPr>
              <a:t>2</a:t>
            </a:r>
            <a:endParaRPr lang="en-US" dirty="0">
              <a:latin typeface="Arial"/>
              <a:cs typeface="Arial"/>
            </a:endParaRPr>
          </a:p>
          <a:p>
            <a:r>
              <a:rPr lang="en-US" dirty="0">
                <a:latin typeface="Symbol" charset="2"/>
                <a:cs typeface="Symbol" charset="2"/>
              </a:rPr>
              <a:t>D</a:t>
            </a:r>
            <a:r>
              <a:rPr lang="en-US" dirty="0">
                <a:latin typeface="Arial"/>
                <a:cs typeface="Arial"/>
              </a:rPr>
              <a:t>P = b*P(1 –(d/b)*P). </a:t>
            </a:r>
          </a:p>
          <a:p>
            <a:endParaRPr lang="en-US" dirty="0">
              <a:latin typeface="Arial"/>
              <a:cs typeface="Arial"/>
            </a:endParaRPr>
          </a:p>
          <a:p>
            <a:endParaRPr lang="en-US" dirty="0"/>
          </a:p>
        </p:txBody>
      </p:sp>
    </p:spTree>
    <p:extLst>
      <p:ext uri="{BB962C8B-B14F-4D97-AF65-F5344CB8AC3E}">
        <p14:creationId xmlns:p14="http://schemas.microsoft.com/office/powerpoint/2010/main" val="34531343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discrete model:</a:t>
            </a:r>
          </a:p>
        </p:txBody>
      </p:sp>
      <p:sp>
        <p:nvSpPr>
          <p:cNvPr id="3" name="Content Placeholder 2"/>
          <p:cNvSpPr>
            <a:spLocks noGrp="1"/>
          </p:cNvSpPr>
          <p:nvPr>
            <p:ph idx="1"/>
          </p:nvPr>
        </p:nvSpPr>
        <p:spPr/>
        <p:txBody>
          <a:bodyPr>
            <a:normAutofit fontScale="85000" lnSpcReduction="20000"/>
          </a:bodyPr>
          <a:lstStyle/>
          <a:p>
            <a:r>
              <a:rPr lang="en-US" dirty="0">
                <a:latin typeface="Symbol" charset="2"/>
                <a:cs typeface="Symbol" charset="2"/>
              </a:rPr>
              <a:t>D</a:t>
            </a:r>
            <a:r>
              <a:rPr lang="en-US" dirty="0">
                <a:latin typeface="Arial"/>
                <a:cs typeface="Arial"/>
              </a:rPr>
              <a:t>P = b*P(1 –(d/b)*P)</a:t>
            </a:r>
          </a:p>
          <a:p>
            <a:r>
              <a:rPr lang="en-US" dirty="0">
                <a:latin typeface="Arial"/>
                <a:cs typeface="Arial"/>
              </a:rPr>
              <a:t>P(t+1) = P(t) + </a:t>
            </a:r>
            <a:r>
              <a:rPr lang="en-US" dirty="0">
                <a:latin typeface="Symbol" charset="2"/>
                <a:cs typeface="Symbol" charset="2"/>
              </a:rPr>
              <a:t>D</a:t>
            </a:r>
            <a:r>
              <a:rPr lang="en-US" dirty="0">
                <a:latin typeface="Arial"/>
                <a:cs typeface="Arial"/>
              </a:rPr>
              <a:t>P</a:t>
            </a:r>
          </a:p>
          <a:p>
            <a:r>
              <a:rPr lang="en-US" dirty="0">
                <a:latin typeface="Arial"/>
                <a:cs typeface="Arial"/>
              </a:rPr>
              <a:t>Switch to dimensionless variable p:</a:t>
            </a:r>
          </a:p>
          <a:p>
            <a:r>
              <a:rPr lang="en-US" dirty="0">
                <a:latin typeface="Arial"/>
                <a:cs typeface="Arial"/>
              </a:rPr>
              <a:t>P(t+1) =  </a:t>
            </a:r>
            <a:r>
              <a:rPr lang="en-US" dirty="0" err="1">
                <a:latin typeface="Arial"/>
                <a:cs typeface="Arial"/>
              </a:rPr>
              <a:t>rp</a:t>
            </a:r>
            <a:r>
              <a:rPr lang="en-US" dirty="0">
                <a:latin typeface="Arial"/>
                <a:cs typeface="Arial"/>
              </a:rPr>
              <a:t>(t)*(1 – p). </a:t>
            </a:r>
            <a:br>
              <a:rPr lang="en-US" dirty="0">
                <a:latin typeface="Arial"/>
                <a:cs typeface="Arial"/>
              </a:rPr>
            </a:br>
            <a:endParaRPr lang="en-US" dirty="0">
              <a:latin typeface="Arial"/>
              <a:cs typeface="Arial"/>
            </a:endParaRPr>
          </a:p>
          <a:p>
            <a:r>
              <a:rPr lang="en-US" dirty="0">
                <a:latin typeface="Arial"/>
                <a:cs typeface="Arial"/>
              </a:rPr>
              <a:t>A single parameter model: “r” controls </a:t>
            </a:r>
            <a:br>
              <a:rPr lang="en-US" dirty="0">
                <a:latin typeface="Arial"/>
                <a:cs typeface="Arial"/>
              </a:rPr>
            </a:br>
            <a:r>
              <a:rPr lang="en-US" dirty="0">
                <a:latin typeface="Arial"/>
                <a:cs typeface="Arial"/>
              </a:rPr>
              <a:t>the balance between birth and death.</a:t>
            </a:r>
            <a:br>
              <a:rPr lang="en-US" dirty="0">
                <a:latin typeface="Arial"/>
                <a:cs typeface="Arial"/>
              </a:rPr>
            </a:br>
            <a:r>
              <a:rPr lang="en-US" dirty="0">
                <a:latin typeface="Arial"/>
                <a:cs typeface="Arial"/>
              </a:rPr>
              <a:t>Meaning: r*(1-p) = effective growth rate,</a:t>
            </a:r>
            <a:br>
              <a:rPr lang="en-US" dirty="0">
                <a:latin typeface="Arial"/>
                <a:cs typeface="Arial"/>
              </a:rPr>
            </a:br>
            <a:r>
              <a:rPr lang="en-US" dirty="0">
                <a:latin typeface="Arial"/>
                <a:cs typeface="Arial"/>
              </a:rPr>
              <a:t>becomes zero when population reaches max.</a:t>
            </a:r>
          </a:p>
          <a:p>
            <a:r>
              <a:rPr lang="en-US" dirty="0">
                <a:latin typeface="Arial"/>
                <a:cs typeface="Arial"/>
              </a:rPr>
              <a:t> </a:t>
            </a:r>
            <a:br>
              <a:rPr lang="en-US" dirty="0">
                <a:latin typeface="Arial"/>
                <a:cs typeface="Arial"/>
              </a:rPr>
            </a:br>
            <a:r>
              <a:rPr lang="en-US" dirty="0">
                <a:latin typeface="Arial"/>
                <a:cs typeface="Arial"/>
              </a:rPr>
              <a:t>What is needed to start a calculation? </a:t>
            </a:r>
            <a:endParaRPr lang="en-US" dirty="0"/>
          </a:p>
        </p:txBody>
      </p:sp>
    </p:spTree>
    <p:extLst>
      <p:ext uri="{BB962C8B-B14F-4D97-AF65-F5344CB8AC3E}">
        <p14:creationId xmlns:p14="http://schemas.microsoft.com/office/powerpoint/2010/main" val="2744035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Start with sanity checks. Basics behavior.</a:t>
            </a:r>
          </a:p>
        </p:txBody>
      </p:sp>
      <p:sp>
        <p:nvSpPr>
          <p:cNvPr id="3" name="Content Placeholder 2"/>
          <p:cNvSpPr>
            <a:spLocks noGrp="1"/>
          </p:cNvSpPr>
          <p:nvPr>
            <p:ph idx="1"/>
          </p:nvPr>
        </p:nvSpPr>
        <p:spPr/>
        <p:txBody>
          <a:bodyPr/>
          <a:lstStyle/>
          <a:p>
            <a:r>
              <a:rPr lang="en-US" dirty="0"/>
              <a:t>What if p &lt;&lt; 1? </a:t>
            </a:r>
          </a:p>
        </p:txBody>
      </p:sp>
    </p:spTree>
    <p:extLst>
      <p:ext uri="{BB962C8B-B14F-4D97-AF65-F5344CB8AC3E}">
        <p14:creationId xmlns:p14="http://schemas.microsoft.com/office/powerpoint/2010/main" val="30745005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Start with sanity checks. Basics behavior.</a:t>
            </a:r>
          </a:p>
        </p:txBody>
      </p:sp>
      <p:sp>
        <p:nvSpPr>
          <p:cNvPr id="3" name="Content Placeholder 2"/>
          <p:cNvSpPr>
            <a:spLocks noGrp="1"/>
          </p:cNvSpPr>
          <p:nvPr>
            <p:ph idx="1"/>
          </p:nvPr>
        </p:nvSpPr>
        <p:spPr/>
        <p:txBody>
          <a:bodyPr/>
          <a:lstStyle/>
          <a:p>
            <a:r>
              <a:rPr lang="en-US" dirty="0"/>
              <a:t>What if p &lt;&lt; 1? </a:t>
            </a:r>
          </a:p>
          <a:p>
            <a:r>
              <a:rPr lang="en-US" dirty="0"/>
              <a:t>What if p -&gt; 1? </a:t>
            </a:r>
          </a:p>
        </p:txBody>
      </p:sp>
    </p:spTree>
    <p:extLst>
      <p:ext uri="{BB962C8B-B14F-4D97-AF65-F5344CB8AC3E}">
        <p14:creationId xmlns:p14="http://schemas.microsoft.com/office/powerpoint/2010/main" val="20365350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Start with sanity checks. Basics behavior.</a:t>
            </a:r>
          </a:p>
        </p:txBody>
      </p:sp>
      <p:sp>
        <p:nvSpPr>
          <p:cNvPr id="3" name="Content Placeholder 2"/>
          <p:cNvSpPr>
            <a:spLocks noGrp="1"/>
          </p:cNvSpPr>
          <p:nvPr>
            <p:ph idx="1"/>
          </p:nvPr>
        </p:nvSpPr>
        <p:spPr/>
        <p:txBody>
          <a:bodyPr/>
          <a:lstStyle/>
          <a:p>
            <a:r>
              <a:rPr lang="en-US" dirty="0"/>
              <a:t>What if p &lt;&lt; 1? </a:t>
            </a:r>
          </a:p>
          <a:p>
            <a:r>
              <a:rPr lang="en-US" dirty="0"/>
              <a:t>What if p -&gt; 1? </a:t>
            </a:r>
          </a:p>
          <a:p>
            <a:r>
              <a:rPr lang="en-US" dirty="0"/>
              <a:t>Steady state? No change, p(t+1) = p(t). </a:t>
            </a:r>
          </a:p>
        </p:txBody>
      </p:sp>
    </p:spTree>
    <p:extLst>
      <p:ext uri="{BB962C8B-B14F-4D97-AF65-F5344CB8AC3E}">
        <p14:creationId xmlns:p14="http://schemas.microsoft.com/office/powerpoint/2010/main" val="3420382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Start with sanity checks. Basics behavior.</a:t>
            </a:r>
          </a:p>
        </p:txBody>
      </p:sp>
      <p:sp>
        <p:nvSpPr>
          <p:cNvPr id="3" name="Content Placeholder 2"/>
          <p:cNvSpPr>
            <a:spLocks noGrp="1"/>
          </p:cNvSpPr>
          <p:nvPr>
            <p:ph idx="1"/>
          </p:nvPr>
        </p:nvSpPr>
        <p:spPr/>
        <p:txBody>
          <a:bodyPr/>
          <a:lstStyle/>
          <a:p>
            <a:r>
              <a:rPr lang="en-US" dirty="0"/>
              <a:t>What if p &lt;&lt; 1? </a:t>
            </a:r>
          </a:p>
          <a:p>
            <a:r>
              <a:rPr lang="en-US" dirty="0"/>
              <a:t>What if p -&gt; 1? </a:t>
            </a:r>
          </a:p>
          <a:p>
            <a:r>
              <a:rPr lang="en-US" dirty="0"/>
              <a:t>Steady state? No change, p(t+1) = p(t).</a:t>
            </a:r>
          </a:p>
          <a:p>
            <a:r>
              <a:rPr lang="en-US" dirty="0"/>
              <a:t>p=0, or 1 = r(1-p).  </a:t>
            </a:r>
          </a:p>
        </p:txBody>
      </p:sp>
    </p:spTree>
    <p:extLst>
      <p:ext uri="{BB962C8B-B14F-4D97-AF65-F5344CB8AC3E}">
        <p14:creationId xmlns:p14="http://schemas.microsoft.com/office/powerpoint/2010/main" val="2525556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details</a:t>
            </a:r>
          </a:p>
        </p:txBody>
      </p:sp>
      <p:pic>
        <p:nvPicPr>
          <p:cNvPr id="4" name="Content Placeholder 3" descr="IMG_0808.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20076773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Explore the logistic equation using </a:t>
            </a:r>
            <a:r>
              <a:rPr lang="en-US" dirty="0" err="1"/>
              <a:t>Mathematica</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835549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C19D-322C-7244-94CA-09BB265BB117}"/>
              </a:ext>
            </a:extLst>
          </p:cNvPr>
          <p:cNvSpPr>
            <a:spLocks noGrp="1"/>
          </p:cNvSpPr>
          <p:nvPr>
            <p:ph type="title"/>
          </p:nvPr>
        </p:nvSpPr>
        <p:spPr/>
        <p:txBody>
          <a:bodyPr>
            <a:normAutofit/>
          </a:bodyPr>
          <a:lstStyle/>
          <a:p>
            <a:r>
              <a:rPr lang="en-US" sz="3200" dirty="0"/>
              <a:t>Just as well or better than in other places</a:t>
            </a:r>
          </a:p>
        </p:txBody>
      </p:sp>
      <p:pic>
        <p:nvPicPr>
          <p:cNvPr id="5" name="Content Placeholder 4">
            <a:extLst>
              <a:ext uri="{FF2B5EF4-FFF2-40B4-BE49-F238E27FC236}">
                <a16:creationId xmlns:a16="http://schemas.microsoft.com/office/drawing/2014/main" id="{00F5D5B7-6B78-CB47-8F2D-106161DC85BA}"/>
              </a:ext>
            </a:extLst>
          </p:cNvPr>
          <p:cNvPicPr>
            <a:picLocks noGrp="1" noChangeAspect="1"/>
          </p:cNvPicPr>
          <p:nvPr>
            <p:ph idx="1"/>
          </p:nvPr>
        </p:nvPicPr>
        <p:blipFill>
          <a:blip r:embed="rId2"/>
          <a:stretch>
            <a:fillRect/>
          </a:stretch>
        </p:blipFill>
        <p:spPr>
          <a:xfrm>
            <a:off x="996581" y="1434321"/>
            <a:ext cx="6918694" cy="5212152"/>
          </a:xfrm>
        </p:spPr>
      </p:pic>
    </p:spTree>
    <p:extLst>
      <p:ext uri="{BB962C8B-B14F-4D97-AF65-F5344CB8AC3E}">
        <p14:creationId xmlns:p14="http://schemas.microsoft.com/office/powerpoint/2010/main" val="21913807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70510" cy="1143000"/>
          </a:xfrm>
        </p:spPr>
        <p:txBody>
          <a:bodyPr>
            <a:normAutofit fontScale="90000"/>
          </a:bodyPr>
          <a:lstStyle/>
          <a:p>
            <a:r>
              <a:rPr lang="en-US" dirty="0"/>
              <a:t>Origin of the oscillations and the chaos. </a:t>
            </a:r>
          </a:p>
        </p:txBody>
      </p:sp>
      <p:pic>
        <p:nvPicPr>
          <p:cNvPr id="4" name="Content Placeholder 3" descr="LogisticCobwebChaos-2.gif"/>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3592866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AE94-917E-A948-AC04-6EE640C3B337}"/>
              </a:ext>
            </a:extLst>
          </p:cNvPr>
          <p:cNvSpPr>
            <a:spLocks noGrp="1"/>
          </p:cNvSpPr>
          <p:nvPr>
            <p:ph type="title"/>
          </p:nvPr>
        </p:nvSpPr>
        <p:spPr/>
        <p:txBody>
          <a:bodyPr/>
          <a:lstStyle/>
          <a:p>
            <a:r>
              <a:rPr lang="en-US" dirty="0"/>
              <a:t>Graphical iterations of y = </a:t>
            </a:r>
            <a:r>
              <a:rPr lang="en-US" dirty="0" err="1"/>
              <a:t>rx</a:t>
            </a:r>
            <a:r>
              <a:rPr lang="en-US" dirty="0"/>
              <a:t>(1-x).</a:t>
            </a:r>
          </a:p>
        </p:txBody>
      </p:sp>
      <p:pic>
        <p:nvPicPr>
          <p:cNvPr id="5" name="Content Placeholder 4">
            <a:extLst>
              <a:ext uri="{FF2B5EF4-FFF2-40B4-BE49-F238E27FC236}">
                <a16:creationId xmlns:a16="http://schemas.microsoft.com/office/drawing/2014/main" id="{1CF37CB7-9F73-BD44-B843-F698BAD80DA5}"/>
              </a:ext>
            </a:extLst>
          </p:cNvPr>
          <p:cNvPicPr>
            <a:picLocks noGrp="1" noChangeAspect="1"/>
          </p:cNvPicPr>
          <p:nvPr>
            <p:ph idx="1"/>
          </p:nvPr>
        </p:nvPicPr>
        <p:blipFill>
          <a:blip r:embed="rId2"/>
          <a:stretch>
            <a:fillRect/>
          </a:stretch>
        </p:blipFill>
        <p:spPr>
          <a:xfrm>
            <a:off x="2317820" y="1656790"/>
            <a:ext cx="5377523" cy="5201210"/>
          </a:xfrm>
        </p:spPr>
      </p:pic>
      <p:cxnSp>
        <p:nvCxnSpPr>
          <p:cNvPr id="8" name="Straight Arrow Connector 7">
            <a:extLst>
              <a:ext uri="{FF2B5EF4-FFF2-40B4-BE49-F238E27FC236}">
                <a16:creationId xmlns:a16="http://schemas.microsoft.com/office/drawing/2014/main" id="{67DE018A-FD65-284E-80DD-011935CE3C90}"/>
              </a:ext>
            </a:extLst>
          </p:cNvPr>
          <p:cNvCxnSpPr/>
          <p:nvPr/>
        </p:nvCxnSpPr>
        <p:spPr>
          <a:xfrm>
            <a:off x="3698697" y="5619964"/>
            <a:ext cx="0" cy="462337"/>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7A012456-B4BF-4949-AE18-909866BF1083}"/>
              </a:ext>
            </a:extLst>
          </p:cNvPr>
          <p:cNvCxnSpPr/>
          <p:nvPr/>
        </p:nvCxnSpPr>
        <p:spPr>
          <a:xfrm>
            <a:off x="3595955" y="5681609"/>
            <a:ext cx="0" cy="410966"/>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90D3B90A-7376-5141-9239-FB7277E03EB3}"/>
              </a:ext>
            </a:extLst>
          </p:cNvPr>
          <p:cNvSpPr/>
          <p:nvPr/>
        </p:nvSpPr>
        <p:spPr>
          <a:xfrm>
            <a:off x="6154334" y="5103956"/>
            <a:ext cx="1171026" cy="369332"/>
          </a:xfrm>
          <a:prstGeom prst="rect">
            <a:avLst/>
          </a:prstGeom>
        </p:spPr>
        <p:txBody>
          <a:bodyPr wrap="none">
            <a:spAutoFit/>
          </a:bodyPr>
          <a:lstStyle/>
          <a:p>
            <a:r>
              <a:rPr lang="en-US" dirty="0"/>
              <a:t>y = </a:t>
            </a:r>
            <a:r>
              <a:rPr lang="en-US" dirty="0" err="1"/>
              <a:t>rx</a:t>
            </a:r>
            <a:r>
              <a:rPr lang="en-US" dirty="0"/>
              <a:t>(1-x).</a:t>
            </a:r>
          </a:p>
        </p:txBody>
      </p:sp>
      <p:sp>
        <p:nvSpPr>
          <p:cNvPr id="12" name="TextBox 11">
            <a:extLst>
              <a:ext uri="{FF2B5EF4-FFF2-40B4-BE49-F238E27FC236}">
                <a16:creationId xmlns:a16="http://schemas.microsoft.com/office/drawing/2014/main" id="{E96EE4DE-0C67-FF4B-9D3D-AB1DDE0293C2}"/>
              </a:ext>
            </a:extLst>
          </p:cNvPr>
          <p:cNvSpPr txBox="1"/>
          <p:nvPr/>
        </p:nvSpPr>
        <p:spPr>
          <a:xfrm>
            <a:off x="6488015" y="2506895"/>
            <a:ext cx="503664" cy="369332"/>
          </a:xfrm>
          <a:prstGeom prst="rect">
            <a:avLst/>
          </a:prstGeom>
          <a:noFill/>
        </p:spPr>
        <p:txBody>
          <a:bodyPr wrap="none" rtlCol="0">
            <a:spAutoFit/>
          </a:bodyPr>
          <a:lstStyle/>
          <a:p>
            <a:r>
              <a:rPr lang="en-US" dirty="0"/>
              <a:t>y=x</a:t>
            </a:r>
          </a:p>
        </p:txBody>
      </p:sp>
    </p:spTree>
    <p:extLst>
      <p:ext uri="{BB962C8B-B14F-4D97-AF65-F5344CB8AC3E}">
        <p14:creationId xmlns:p14="http://schemas.microsoft.com/office/powerpoint/2010/main" val="27430772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AE94-917E-A948-AC04-6EE640C3B337}"/>
              </a:ext>
            </a:extLst>
          </p:cNvPr>
          <p:cNvSpPr>
            <a:spLocks noGrp="1"/>
          </p:cNvSpPr>
          <p:nvPr>
            <p:ph type="title"/>
          </p:nvPr>
        </p:nvSpPr>
        <p:spPr/>
        <p:txBody>
          <a:bodyPr/>
          <a:lstStyle/>
          <a:p>
            <a:r>
              <a:rPr lang="en-US" dirty="0"/>
              <a:t>Graphical iterations of y = </a:t>
            </a:r>
            <a:r>
              <a:rPr lang="en-US" dirty="0" err="1"/>
              <a:t>rx</a:t>
            </a:r>
            <a:r>
              <a:rPr lang="en-US" dirty="0"/>
              <a:t>(1-x).</a:t>
            </a:r>
          </a:p>
        </p:txBody>
      </p:sp>
      <p:pic>
        <p:nvPicPr>
          <p:cNvPr id="7" name="Content Placeholder 6">
            <a:extLst>
              <a:ext uri="{FF2B5EF4-FFF2-40B4-BE49-F238E27FC236}">
                <a16:creationId xmlns:a16="http://schemas.microsoft.com/office/drawing/2014/main" id="{C5D972D1-608D-D64B-91C6-AE6146CDDC7D}"/>
              </a:ext>
            </a:extLst>
          </p:cNvPr>
          <p:cNvPicPr>
            <a:picLocks noGrp="1" noChangeAspect="1"/>
          </p:cNvPicPr>
          <p:nvPr>
            <p:ph idx="1"/>
          </p:nvPr>
        </p:nvPicPr>
        <p:blipFill>
          <a:blip r:embed="rId2"/>
          <a:stretch>
            <a:fillRect/>
          </a:stretch>
        </p:blipFill>
        <p:spPr>
          <a:xfrm>
            <a:off x="1660279" y="1042827"/>
            <a:ext cx="5552180" cy="5370141"/>
          </a:xfrm>
        </p:spPr>
      </p:pic>
      <p:cxnSp>
        <p:nvCxnSpPr>
          <p:cNvPr id="8" name="Straight Arrow Connector 7">
            <a:extLst>
              <a:ext uri="{FF2B5EF4-FFF2-40B4-BE49-F238E27FC236}">
                <a16:creationId xmlns:a16="http://schemas.microsoft.com/office/drawing/2014/main" id="{67DE018A-FD65-284E-80DD-011935CE3C90}"/>
              </a:ext>
            </a:extLst>
          </p:cNvPr>
          <p:cNvCxnSpPr>
            <a:cxnSpLocks/>
          </p:cNvCxnSpPr>
          <p:nvPr/>
        </p:nvCxnSpPr>
        <p:spPr>
          <a:xfrm>
            <a:off x="3554859" y="4551451"/>
            <a:ext cx="0" cy="1099336"/>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7A012456-B4BF-4949-AE18-909866BF1083}"/>
              </a:ext>
            </a:extLst>
          </p:cNvPr>
          <p:cNvCxnSpPr>
            <a:cxnSpLocks/>
          </p:cNvCxnSpPr>
          <p:nvPr/>
        </p:nvCxnSpPr>
        <p:spPr>
          <a:xfrm>
            <a:off x="3801438" y="4250932"/>
            <a:ext cx="0" cy="1327936"/>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85066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AE94-917E-A948-AC04-6EE640C3B337}"/>
              </a:ext>
            </a:extLst>
          </p:cNvPr>
          <p:cNvSpPr>
            <a:spLocks noGrp="1"/>
          </p:cNvSpPr>
          <p:nvPr>
            <p:ph type="title"/>
          </p:nvPr>
        </p:nvSpPr>
        <p:spPr/>
        <p:txBody>
          <a:bodyPr/>
          <a:lstStyle/>
          <a:p>
            <a:r>
              <a:rPr lang="en-US" dirty="0"/>
              <a:t>Graphical iterations of y = </a:t>
            </a:r>
            <a:r>
              <a:rPr lang="en-US" dirty="0" err="1"/>
              <a:t>rx</a:t>
            </a:r>
            <a:r>
              <a:rPr lang="en-US" dirty="0"/>
              <a:t>(1-x).</a:t>
            </a:r>
          </a:p>
        </p:txBody>
      </p:sp>
      <p:pic>
        <p:nvPicPr>
          <p:cNvPr id="6" name="Picture 5">
            <a:extLst>
              <a:ext uri="{FF2B5EF4-FFF2-40B4-BE49-F238E27FC236}">
                <a16:creationId xmlns:a16="http://schemas.microsoft.com/office/drawing/2014/main" id="{3432D86C-CEC3-4C45-98F2-641D592BED9F}"/>
              </a:ext>
            </a:extLst>
          </p:cNvPr>
          <p:cNvPicPr>
            <a:picLocks noChangeAspect="1"/>
          </p:cNvPicPr>
          <p:nvPr/>
        </p:nvPicPr>
        <p:blipFill>
          <a:blip r:embed="rId2"/>
          <a:stretch>
            <a:fillRect/>
          </a:stretch>
        </p:blipFill>
        <p:spPr>
          <a:xfrm>
            <a:off x="359595" y="2216646"/>
            <a:ext cx="4212407" cy="4074295"/>
          </a:xfrm>
          <a:prstGeom prst="rect">
            <a:avLst/>
          </a:prstGeom>
        </p:spPr>
      </p:pic>
      <p:pic>
        <p:nvPicPr>
          <p:cNvPr id="11" name="Picture 10">
            <a:extLst>
              <a:ext uri="{FF2B5EF4-FFF2-40B4-BE49-F238E27FC236}">
                <a16:creationId xmlns:a16="http://schemas.microsoft.com/office/drawing/2014/main" id="{64DCAD24-B1DD-7744-9076-6134A46D5756}"/>
              </a:ext>
            </a:extLst>
          </p:cNvPr>
          <p:cNvPicPr>
            <a:picLocks noChangeAspect="1"/>
          </p:cNvPicPr>
          <p:nvPr/>
        </p:nvPicPr>
        <p:blipFill>
          <a:blip r:embed="rId3"/>
          <a:stretch>
            <a:fillRect/>
          </a:stretch>
        </p:blipFill>
        <p:spPr>
          <a:xfrm>
            <a:off x="4572000" y="2260315"/>
            <a:ext cx="4212405" cy="4074294"/>
          </a:xfrm>
          <a:prstGeom prst="rect">
            <a:avLst/>
          </a:prstGeom>
        </p:spPr>
      </p:pic>
    </p:spTree>
    <p:extLst>
      <p:ext uri="{BB962C8B-B14F-4D97-AF65-F5344CB8AC3E}">
        <p14:creationId xmlns:p14="http://schemas.microsoft.com/office/powerpoint/2010/main" val="14199364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bifurcation plot</a:t>
            </a:r>
          </a:p>
        </p:txBody>
      </p:sp>
      <p:pic>
        <p:nvPicPr>
          <p:cNvPr id="4" name="Content Placeholder 3" descr="bifurcation.gif"/>
          <p:cNvPicPr>
            <a:picLocks noGrp="1" noChangeAspect="1"/>
          </p:cNvPicPr>
          <p:nvPr>
            <p:ph idx="1"/>
          </p:nvPr>
        </p:nvPicPr>
        <p:blipFill>
          <a:blip r:embed="rId2">
            <a:extLst>
              <a:ext uri="{28A0092B-C50C-407E-A947-70E740481C1C}">
                <a14:useLocalDpi xmlns:a14="http://schemas.microsoft.com/office/drawing/2010/main" val="0"/>
              </a:ext>
            </a:extLst>
          </a:blip>
          <a:srcRect t="13409" b="13409"/>
          <a:stretch>
            <a:fillRect/>
          </a:stretch>
        </p:blipFill>
        <p:spPr/>
      </p:pic>
    </p:spTree>
    <p:extLst>
      <p:ext uri="{BB962C8B-B14F-4D97-AF65-F5344CB8AC3E}">
        <p14:creationId xmlns:p14="http://schemas.microsoft.com/office/powerpoint/2010/main" val="10950656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good model must have generality</a:t>
            </a:r>
          </a:p>
        </p:txBody>
      </p:sp>
      <p:pic>
        <p:nvPicPr>
          <p:cNvPr id="4" name="Content Placeholder 3"/>
          <p:cNvPicPr>
            <a:picLocks noGrp="1" noChangeAspect="1"/>
          </p:cNvPicPr>
          <p:nvPr>
            <p:ph idx="1"/>
          </p:nvPr>
        </p:nvPicPr>
        <p:blipFill>
          <a:blip r:embed="rId2"/>
          <a:srcRect t="24803" b="24803"/>
          <a:stretch>
            <a:fillRect/>
          </a:stretch>
        </p:blipFill>
        <p:spPr>
          <a:xfrm>
            <a:off x="457200" y="1417638"/>
            <a:ext cx="2909123" cy="1599906"/>
          </a:xfrm>
        </p:spPr>
      </p:pic>
      <p:pic>
        <p:nvPicPr>
          <p:cNvPr id="5" name="Picture 4"/>
          <p:cNvPicPr>
            <a:picLocks noChangeAspect="1"/>
          </p:cNvPicPr>
          <p:nvPr/>
        </p:nvPicPr>
        <p:blipFill>
          <a:blip r:embed="rId3"/>
          <a:stretch>
            <a:fillRect/>
          </a:stretch>
        </p:blipFill>
        <p:spPr>
          <a:xfrm>
            <a:off x="0" y="3969025"/>
            <a:ext cx="4603779" cy="2671572"/>
          </a:xfrm>
          <a:prstGeom prst="rect">
            <a:avLst/>
          </a:prstGeom>
        </p:spPr>
      </p:pic>
      <p:sp>
        <p:nvSpPr>
          <p:cNvPr id="6" name="TextBox 5"/>
          <p:cNvSpPr txBox="1"/>
          <p:nvPr/>
        </p:nvSpPr>
        <p:spPr>
          <a:xfrm>
            <a:off x="3875570" y="1693084"/>
            <a:ext cx="2442258" cy="523220"/>
          </a:xfrm>
          <a:prstGeom prst="rect">
            <a:avLst/>
          </a:prstGeom>
          <a:noFill/>
        </p:spPr>
        <p:txBody>
          <a:bodyPr wrap="none" rtlCol="0">
            <a:spAutoFit/>
          </a:bodyPr>
          <a:lstStyle/>
          <a:p>
            <a:r>
              <a:rPr lang="en-US" sz="2800" dirty="0"/>
              <a:t>US census data</a:t>
            </a:r>
            <a:r>
              <a:rPr lang="en-US" dirty="0"/>
              <a:t>. </a:t>
            </a:r>
          </a:p>
        </p:txBody>
      </p:sp>
      <p:sp>
        <p:nvSpPr>
          <p:cNvPr id="7" name="TextBox 6"/>
          <p:cNvSpPr txBox="1"/>
          <p:nvPr/>
        </p:nvSpPr>
        <p:spPr>
          <a:xfrm>
            <a:off x="1472577" y="4091618"/>
            <a:ext cx="2705363" cy="954107"/>
          </a:xfrm>
          <a:prstGeom prst="rect">
            <a:avLst/>
          </a:prstGeom>
          <a:noFill/>
        </p:spPr>
        <p:txBody>
          <a:bodyPr wrap="none" rtlCol="0">
            <a:spAutoFit/>
          </a:bodyPr>
          <a:lstStyle/>
          <a:p>
            <a:r>
              <a:rPr lang="en-US" sz="2800" dirty="0">
                <a:solidFill>
                  <a:srgbClr val="FF0000"/>
                </a:solidFill>
              </a:rPr>
              <a:t>Model prediction</a:t>
            </a:r>
            <a:br>
              <a:rPr lang="en-US" sz="2800" dirty="0">
                <a:solidFill>
                  <a:srgbClr val="FF0000"/>
                </a:solidFill>
              </a:rPr>
            </a:br>
            <a:r>
              <a:rPr lang="en-US" sz="2800" dirty="0">
                <a:solidFill>
                  <a:srgbClr val="FF0000"/>
                </a:solidFill>
              </a:rPr>
              <a:t>made in 1840</a:t>
            </a:r>
          </a:p>
        </p:txBody>
      </p:sp>
      <p:grpSp>
        <p:nvGrpSpPr>
          <p:cNvPr id="10" name="Group 9"/>
          <p:cNvGrpSpPr/>
          <p:nvPr/>
        </p:nvGrpSpPr>
        <p:grpSpPr>
          <a:xfrm>
            <a:off x="4344039" y="3969025"/>
            <a:ext cx="4799962" cy="2671572"/>
            <a:chOff x="4344039" y="3969025"/>
            <a:chExt cx="4799962" cy="2671572"/>
          </a:xfrm>
        </p:grpSpPr>
        <p:pic>
          <p:nvPicPr>
            <p:cNvPr id="8" name="Picture 7"/>
            <p:cNvPicPr>
              <a:picLocks noChangeAspect="1"/>
            </p:cNvPicPr>
            <p:nvPr/>
          </p:nvPicPr>
          <p:blipFill>
            <a:blip r:embed="rId4"/>
            <a:stretch>
              <a:fillRect/>
            </a:stretch>
          </p:blipFill>
          <p:spPr>
            <a:xfrm>
              <a:off x="4344039" y="3969025"/>
              <a:ext cx="4799962" cy="2671572"/>
            </a:xfrm>
            <a:prstGeom prst="rect">
              <a:avLst/>
            </a:prstGeom>
          </p:spPr>
        </p:pic>
        <p:sp>
          <p:nvSpPr>
            <p:cNvPr id="9" name="TextBox 8"/>
            <p:cNvSpPr txBox="1"/>
            <p:nvPr/>
          </p:nvSpPr>
          <p:spPr>
            <a:xfrm>
              <a:off x="5235558" y="4313334"/>
              <a:ext cx="2977498" cy="461665"/>
            </a:xfrm>
            <a:prstGeom prst="rect">
              <a:avLst/>
            </a:prstGeom>
            <a:noFill/>
          </p:spPr>
          <p:txBody>
            <a:bodyPr wrap="none" rtlCol="0">
              <a:spAutoFit/>
            </a:bodyPr>
            <a:lstStyle/>
            <a:p>
              <a:r>
                <a:rPr lang="en-US" sz="2400" dirty="0">
                  <a:solidFill>
                    <a:srgbClr val="0000FF"/>
                  </a:solidFill>
                </a:rPr>
                <a:t>Actual data from 1940</a:t>
              </a:r>
            </a:p>
          </p:txBody>
        </p:sp>
      </p:grpSp>
      <p:cxnSp>
        <p:nvCxnSpPr>
          <p:cNvPr id="12" name="Straight Arrow Connector 11"/>
          <p:cNvCxnSpPr/>
          <p:nvPr/>
        </p:nvCxnSpPr>
        <p:spPr>
          <a:xfrm flipH="1">
            <a:off x="1007881" y="3017544"/>
            <a:ext cx="685359" cy="31098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118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take home message:</a:t>
            </a:r>
          </a:p>
        </p:txBody>
      </p:sp>
      <p:sp>
        <p:nvSpPr>
          <p:cNvPr id="3" name="Content Placeholder 2"/>
          <p:cNvSpPr>
            <a:spLocks noGrp="1"/>
          </p:cNvSpPr>
          <p:nvPr>
            <p:ph idx="1"/>
          </p:nvPr>
        </p:nvSpPr>
        <p:spPr/>
        <p:txBody>
          <a:bodyPr>
            <a:normAutofit fontScale="92500" lnSpcReduction="20000"/>
          </a:bodyPr>
          <a:lstStyle/>
          <a:p>
            <a:r>
              <a:rPr lang="en-US" dirty="0"/>
              <a:t>You don’t need complexity for rich behavior; simple, basics models can still show very rich behavior. </a:t>
            </a:r>
          </a:p>
          <a:p>
            <a:r>
              <a:rPr lang="en-US" dirty="0"/>
              <a:t>Simpler models tend to be more general and robust, are more likely to </a:t>
            </a:r>
            <a:r>
              <a:rPr lang="en-US"/>
              <a:t>hold water. </a:t>
            </a:r>
            <a:endParaRPr lang="en-US" dirty="0"/>
          </a:p>
          <a:p>
            <a:r>
              <a:rPr lang="en-US" dirty="0"/>
              <a:t>No need to overcomplicate things: simpler solutions are often right (think Geocentric </a:t>
            </a:r>
            <a:br>
              <a:rPr lang="en-US" dirty="0"/>
            </a:br>
            <a:r>
              <a:rPr lang="en-US" dirty="0"/>
              <a:t>vs. Heliocentric models). </a:t>
            </a:r>
          </a:p>
          <a:p>
            <a:r>
              <a:rPr lang="en-US" dirty="0"/>
              <a:t>Start from the very basics: do not introduce more complexity unless you absolutely can not describe the experiment without it. </a:t>
            </a:r>
          </a:p>
        </p:txBody>
      </p:sp>
    </p:spTree>
    <p:extLst>
      <p:ext uri="{BB962C8B-B14F-4D97-AF65-F5344CB8AC3E}">
        <p14:creationId xmlns:p14="http://schemas.microsoft.com/office/powerpoint/2010/main" val="23096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EB08-3CD4-9640-B48A-50EFCD71FB8E}"/>
              </a:ext>
            </a:extLst>
          </p:cNvPr>
          <p:cNvSpPr>
            <a:spLocks noGrp="1"/>
          </p:cNvSpPr>
          <p:nvPr>
            <p:ph type="title"/>
          </p:nvPr>
        </p:nvSpPr>
        <p:spPr>
          <a:xfrm>
            <a:off x="185573" y="274638"/>
            <a:ext cx="8501227" cy="1143000"/>
          </a:xfrm>
        </p:spPr>
        <p:txBody>
          <a:bodyPr>
            <a:noAutofit/>
          </a:bodyPr>
          <a:lstStyle/>
          <a:p>
            <a:r>
              <a:rPr lang="en-US" sz="2800" dirty="0"/>
              <a:t>The decision to avoid lockdown in Sweden  was based on timely and, apparently, accurate mathematical modeling.</a:t>
            </a:r>
          </a:p>
        </p:txBody>
      </p:sp>
      <p:pic>
        <p:nvPicPr>
          <p:cNvPr id="5" name="Content Placeholder 4">
            <a:extLst>
              <a:ext uri="{FF2B5EF4-FFF2-40B4-BE49-F238E27FC236}">
                <a16:creationId xmlns:a16="http://schemas.microsoft.com/office/drawing/2014/main" id="{FAC12DE5-5750-2A48-A1B4-6BD2C2F30F24}"/>
              </a:ext>
            </a:extLst>
          </p:cNvPr>
          <p:cNvPicPr>
            <a:picLocks noGrp="1" noChangeAspect="1"/>
          </p:cNvPicPr>
          <p:nvPr>
            <p:ph idx="1"/>
          </p:nvPr>
        </p:nvPicPr>
        <p:blipFill>
          <a:blip r:embed="rId2"/>
          <a:stretch>
            <a:fillRect/>
          </a:stretch>
        </p:blipFill>
        <p:spPr>
          <a:xfrm>
            <a:off x="185573" y="2728913"/>
            <a:ext cx="8619381" cy="2228850"/>
          </a:xfrm>
        </p:spPr>
      </p:pic>
      <p:sp>
        <p:nvSpPr>
          <p:cNvPr id="6" name="Rectangle 5">
            <a:extLst>
              <a:ext uri="{FF2B5EF4-FFF2-40B4-BE49-F238E27FC236}">
                <a16:creationId xmlns:a16="http://schemas.microsoft.com/office/drawing/2014/main" id="{1A018013-7333-414B-9C84-679974B32C31}"/>
              </a:ext>
            </a:extLst>
          </p:cNvPr>
          <p:cNvSpPr/>
          <p:nvPr/>
        </p:nvSpPr>
        <p:spPr>
          <a:xfrm>
            <a:off x="342900" y="3557588"/>
            <a:ext cx="8072273" cy="600075"/>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1EA0B0C-F762-CD41-9CFA-473E910E4F66}"/>
              </a:ext>
            </a:extLst>
          </p:cNvPr>
          <p:cNvSpPr txBox="1"/>
          <p:nvPr/>
        </p:nvSpPr>
        <p:spPr>
          <a:xfrm>
            <a:off x="5786438" y="4957763"/>
            <a:ext cx="2441053" cy="461665"/>
          </a:xfrm>
          <a:prstGeom prst="rect">
            <a:avLst/>
          </a:prstGeom>
          <a:noFill/>
        </p:spPr>
        <p:txBody>
          <a:bodyPr wrap="none" rtlCol="0">
            <a:spAutoFit/>
          </a:bodyPr>
          <a:lstStyle/>
          <a:p>
            <a:r>
              <a:rPr lang="en-US" sz="2400" dirty="0">
                <a:hlinkClick r:id="rId3"/>
              </a:rPr>
              <a:t>Source: BBC News</a:t>
            </a:r>
            <a:endParaRPr lang="en-US" sz="2400" dirty="0"/>
          </a:p>
        </p:txBody>
      </p:sp>
    </p:spTree>
    <p:extLst>
      <p:ext uri="{BB962C8B-B14F-4D97-AF65-F5344CB8AC3E}">
        <p14:creationId xmlns:p14="http://schemas.microsoft.com/office/powerpoint/2010/main" val="3304642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F9B0-2D28-5946-B190-DFFFC7FFE99B}"/>
              </a:ext>
            </a:extLst>
          </p:cNvPr>
          <p:cNvSpPr>
            <a:spLocks noGrp="1"/>
          </p:cNvSpPr>
          <p:nvPr>
            <p:ph type="title"/>
          </p:nvPr>
        </p:nvSpPr>
        <p:spPr/>
        <p:txBody>
          <a:bodyPr>
            <a:normAutofit/>
          </a:bodyPr>
          <a:lstStyle/>
          <a:p>
            <a:r>
              <a:rPr lang="en-US" sz="2400" dirty="0"/>
              <a:t>How to model, compute, understand (mitigate/prevent) the pandemic.</a:t>
            </a:r>
          </a:p>
        </p:txBody>
      </p:sp>
    </p:spTree>
    <p:extLst>
      <p:ext uri="{BB962C8B-B14F-4D97-AF65-F5344CB8AC3E}">
        <p14:creationId xmlns:p14="http://schemas.microsoft.com/office/powerpoint/2010/main" val="1676871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3947</TotalTime>
  <Words>1489</Words>
  <Application>Microsoft Macintosh PowerPoint</Application>
  <PresentationFormat>On-screen Show (4:3)</PresentationFormat>
  <Paragraphs>144</Paragraphs>
  <Slides>76</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76</vt:i4>
      </vt:variant>
    </vt:vector>
  </HeadingPairs>
  <TitlesOfParts>
    <vt:vector size="80" baseType="lpstr">
      <vt:lpstr>arial</vt:lpstr>
      <vt:lpstr>Calibri</vt:lpstr>
      <vt:lpstr>Symbol</vt:lpstr>
      <vt:lpstr>Office Theme</vt:lpstr>
      <vt:lpstr>The basics of mathematical modeling</vt:lpstr>
      <vt:lpstr>PowerPoint Presentation</vt:lpstr>
      <vt:lpstr>Flattening the “curve”</vt:lpstr>
      <vt:lpstr>Some places chose lockdowns…</vt:lpstr>
      <vt:lpstr>Some did not…</vt:lpstr>
      <vt:lpstr>And the curve was still flattened</vt:lpstr>
      <vt:lpstr>Just as well or better than in other places</vt:lpstr>
      <vt:lpstr>The decision to avoid lockdown in Sweden  was based on timely and, apparently, accurate mathematical modeling.</vt:lpstr>
      <vt:lpstr>How to model, compute, understand (mitigate/prevent) the pandemic.</vt:lpstr>
      <vt:lpstr>How to model it: basic steps.</vt:lpstr>
      <vt:lpstr>How to model it: basic steps.</vt:lpstr>
      <vt:lpstr>How to model it: basic steps.</vt:lpstr>
      <vt:lpstr>How to model it: basic steps.</vt:lpstr>
      <vt:lpstr>How to model it: basic steps.</vt:lpstr>
      <vt:lpstr>How to model it: basic steps.</vt:lpstr>
      <vt:lpstr>Choose level of coarse-graining: more details vs. fewer. </vt:lpstr>
      <vt:lpstr>Choose level of coarse-graining: fewer. </vt:lpstr>
      <vt:lpstr>Choose level of coarse-graining: minimal. </vt:lpstr>
      <vt:lpstr>The pros and cons: more details vs. less</vt:lpstr>
      <vt:lpstr>Pros of a basic, minimal model.</vt:lpstr>
      <vt:lpstr>A differential equation for the growth of the number of infected people.</vt:lpstr>
      <vt:lpstr>One step further: a differential equation for the growth.</vt:lpstr>
      <vt:lpstr>One step further: a differential equation for the growth.</vt:lpstr>
      <vt:lpstr>One step further: a differential equation for the growth.</vt:lpstr>
      <vt:lpstr>Check your first model</vt:lpstr>
      <vt:lpstr>Check your first model</vt:lpstr>
      <vt:lpstr>Check your first model</vt:lpstr>
      <vt:lpstr>Check your first model</vt:lpstr>
      <vt:lpstr>Check your first model</vt:lpstr>
      <vt:lpstr>How to spot an exponential growth? </vt:lpstr>
      <vt:lpstr>How to spot an exponential growth? </vt:lpstr>
      <vt:lpstr>How to spot an exponential growth? </vt:lpstr>
      <vt:lpstr>How good is your model? </vt:lpstr>
      <vt:lpstr>How good is your model? </vt:lpstr>
      <vt:lpstr>How good is your model? </vt:lpstr>
      <vt:lpstr>The simplest solutions are most often the most effective and robust.</vt:lpstr>
      <vt:lpstr>Improving the model: step 1</vt:lpstr>
      <vt:lpstr>Improving the model: step 1</vt:lpstr>
      <vt:lpstr>What R(x) might look like? </vt:lpstr>
      <vt:lpstr>What R(x) might look like? </vt:lpstr>
      <vt:lpstr>What R(x) might look like? </vt:lpstr>
      <vt:lpstr>What R(x) might look like? </vt:lpstr>
      <vt:lpstr>What R(x) might look like? </vt:lpstr>
      <vt:lpstr>What R(x) might look like? </vt:lpstr>
      <vt:lpstr>What R(x) might look like? </vt:lpstr>
      <vt:lpstr>Improving the model: step 1</vt:lpstr>
      <vt:lpstr>Improving the model: step 2</vt:lpstr>
      <vt:lpstr>Explore the model in Mathematica</vt:lpstr>
      <vt:lpstr>PowerPoint Presentation</vt:lpstr>
      <vt:lpstr>These kinds of models are used in policy decisions in VA</vt:lpstr>
      <vt:lpstr>The Old version</vt:lpstr>
      <vt:lpstr>Population dynamics</vt:lpstr>
      <vt:lpstr>More over… </vt:lpstr>
      <vt:lpstr>The basic model:</vt:lpstr>
      <vt:lpstr>The basic model:</vt:lpstr>
      <vt:lpstr>Do we need to make the model more complex? </vt:lpstr>
      <vt:lpstr>PowerPoint Presentation</vt:lpstr>
      <vt:lpstr>PowerPoint Presentation</vt:lpstr>
      <vt:lpstr>Three qualitatively different solutions:</vt:lpstr>
      <vt:lpstr>The basic model:</vt:lpstr>
      <vt:lpstr>The basic model:</vt:lpstr>
      <vt:lpstr>The basic model:</vt:lpstr>
      <vt:lpstr>The discrete model:</vt:lpstr>
      <vt:lpstr>Start with sanity checks. Basics behavior.</vt:lpstr>
      <vt:lpstr>Start with sanity checks. Basics behavior.</vt:lpstr>
      <vt:lpstr>Start with sanity checks. Basics behavior.</vt:lpstr>
      <vt:lpstr>Start with sanity checks. Basics behavior.</vt:lpstr>
      <vt:lpstr>Some details</vt:lpstr>
      <vt:lpstr>Explore the logistic equation using Mathematica</vt:lpstr>
      <vt:lpstr>Origin of the oscillations and the chaos. </vt:lpstr>
      <vt:lpstr>Graphical iterations of y = rx(1-x).</vt:lpstr>
      <vt:lpstr>Graphical iterations of y = rx(1-x).</vt:lpstr>
      <vt:lpstr>Graphical iterations of y = rx(1-x).</vt:lpstr>
      <vt:lpstr>The bifurcation plot</vt:lpstr>
      <vt:lpstr>A good model must have generality</vt:lpstr>
      <vt:lpstr>The take home message: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 every computational science project requires a supercomputer</dc:title>
  <dc:creator>Alexey</dc:creator>
  <cp:lastModifiedBy>Microsoft Office User</cp:lastModifiedBy>
  <cp:revision>70</cp:revision>
  <dcterms:created xsi:type="dcterms:W3CDTF">2014-04-10T00:49:03Z</dcterms:created>
  <dcterms:modified xsi:type="dcterms:W3CDTF">2021-04-22T18:51:37Z</dcterms:modified>
</cp:coreProperties>
</file>