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28"/>
  </p:notesMasterIdLst>
  <p:handoutMasterIdLst>
    <p:handoutMasterId r:id="rId29"/>
  </p:handoutMasterIdLst>
  <p:sldIdLst>
    <p:sldId id="279" r:id="rId2"/>
    <p:sldId id="281" r:id="rId3"/>
    <p:sldId id="264" r:id="rId4"/>
    <p:sldId id="280" r:id="rId5"/>
    <p:sldId id="265" r:id="rId6"/>
    <p:sldId id="266" r:id="rId7"/>
    <p:sldId id="267" r:id="rId8"/>
    <p:sldId id="271" r:id="rId9"/>
    <p:sldId id="313" r:id="rId10"/>
    <p:sldId id="272" r:id="rId11"/>
    <p:sldId id="285" r:id="rId12"/>
    <p:sldId id="286" r:id="rId13"/>
    <p:sldId id="292" r:id="rId14"/>
    <p:sldId id="287" r:id="rId15"/>
    <p:sldId id="314" r:id="rId16"/>
    <p:sldId id="288" r:id="rId17"/>
    <p:sldId id="291" r:id="rId18"/>
    <p:sldId id="297" r:id="rId19"/>
    <p:sldId id="298" r:id="rId20"/>
    <p:sldId id="300" r:id="rId21"/>
    <p:sldId id="301" r:id="rId22"/>
    <p:sldId id="302" r:id="rId23"/>
    <p:sldId id="303" r:id="rId24"/>
    <p:sldId id="304" r:id="rId25"/>
    <p:sldId id="305" r:id="rId26"/>
    <p:sldId id="306" r:id="rId27"/>
  </p:sldIdLst>
  <p:sldSz cx="9144000" cy="6858000" type="overhead"/>
  <p:notesSz cx="9118600" cy="69342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84">
          <p15:clr>
            <a:srgbClr val="A4A3A4"/>
          </p15:clr>
        </p15:guide>
        <p15:guide id="2" pos="287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003399"/>
    <a:srgbClr val="FFCC66"/>
    <a:srgbClr val="FF6600"/>
    <a:srgbClr val="660000"/>
    <a:srgbClr val="800000"/>
    <a:srgbClr val="990000"/>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944" autoAdjust="0"/>
    <p:restoredTop sz="86402" autoAdjust="0"/>
  </p:normalViewPr>
  <p:slideViewPr>
    <p:cSldViewPr>
      <p:cViewPr varScale="1">
        <p:scale>
          <a:sx n="98" d="100"/>
          <a:sy n="98" d="100"/>
        </p:scale>
        <p:origin x="1008" y="78"/>
      </p:cViewPr>
      <p:guideLst>
        <p:guide orient="horz" pos="2160"/>
        <p:guide pos="2880"/>
      </p:guideLst>
    </p:cSldViewPr>
  </p:slideViewPr>
  <p:outlineViewPr>
    <p:cViewPr>
      <p:scale>
        <a:sx n="33" d="100"/>
        <a:sy n="33" d="100"/>
      </p:scale>
      <p:origin x="0" y="48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Lst>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626" y="-72"/>
      </p:cViewPr>
      <p:guideLst>
        <p:guide orient="horz" pos="2184"/>
        <p:guide pos="2872"/>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_rels/viewProps.xml.rels><?xml version="1.0" encoding="UTF-8" standalone="yes"?>
<Relationships xmlns="http://schemas.openxmlformats.org/package/2006/relationships"><Relationship Id="rId8" Type="http://schemas.openxmlformats.org/officeDocument/2006/relationships/slide" Target="slides/slide9.xml"/><Relationship Id="rId3" Type="http://schemas.openxmlformats.org/officeDocument/2006/relationships/slide" Target="slides/slide4.xml"/><Relationship Id="rId7" Type="http://schemas.openxmlformats.org/officeDocument/2006/relationships/slide" Target="slides/slide8.xml"/><Relationship Id="rId12" Type="http://schemas.openxmlformats.org/officeDocument/2006/relationships/slide" Target="slides/slide18.xml"/><Relationship Id="rId2" Type="http://schemas.openxmlformats.org/officeDocument/2006/relationships/slide" Target="slides/slide3.xml"/><Relationship Id="rId1" Type="http://schemas.openxmlformats.org/officeDocument/2006/relationships/slide" Target="slides/slide1.xml"/><Relationship Id="rId6" Type="http://schemas.openxmlformats.org/officeDocument/2006/relationships/slide" Target="slides/slide7.xml"/><Relationship Id="rId11" Type="http://schemas.openxmlformats.org/officeDocument/2006/relationships/slide" Target="slides/slide12.xml"/><Relationship Id="rId5" Type="http://schemas.openxmlformats.org/officeDocument/2006/relationships/slide" Target="slides/slide6.xml"/><Relationship Id="rId10" Type="http://schemas.openxmlformats.org/officeDocument/2006/relationships/slide" Target="slides/slide11.xml"/><Relationship Id="rId4" Type="http://schemas.openxmlformats.org/officeDocument/2006/relationships/slide" Target="slides/slide5.xml"/><Relationship Id="rId9"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3986213" cy="361950"/>
          </a:xfrm>
          <a:prstGeom prst="rect">
            <a:avLst/>
          </a:prstGeom>
          <a:noFill/>
          <a:ln w="9525">
            <a:noFill/>
            <a:miter lim="800000"/>
            <a:headEnd/>
            <a:tailEnd/>
          </a:ln>
          <a:effectLst/>
        </p:spPr>
        <p:txBody>
          <a:bodyPr vert="horz" wrap="square" lIns="86914" tIns="43457" rIns="86914" bIns="43457" numCol="1" anchor="t" anchorCtr="0" compatLnSpc="1">
            <a:prstTxWarp prst="textNoShape">
              <a:avLst/>
            </a:prstTxWarp>
          </a:bodyPr>
          <a:lstStyle>
            <a:lvl1pPr>
              <a:defRPr sz="1000"/>
            </a:lvl1pPr>
          </a:lstStyle>
          <a:p>
            <a:pPr>
              <a:defRPr/>
            </a:pPr>
            <a:r>
              <a:rPr lang="en-US" dirty="0">
                <a:latin typeface="Arial" panose="020B0604020202020204" pitchFamily="34" charset="0"/>
              </a:rPr>
              <a:t>CS </a:t>
            </a:r>
            <a:r>
              <a:rPr lang="en-US" dirty="0" smtClean="0">
                <a:latin typeface="Arial" panose="020B0604020202020204" pitchFamily="34" charset="0"/>
              </a:rPr>
              <a:t>2506 Computer Organization II</a:t>
            </a:r>
            <a:endParaRPr lang="en-US" dirty="0">
              <a:latin typeface="Arial" panose="020B0604020202020204" pitchFamily="34" charset="0"/>
            </a:endParaRPr>
          </a:p>
        </p:txBody>
      </p:sp>
      <p:sp>
        <p:nvSpPr>
          <p:cNvPr id="26627" name="Rectangle 3"/>
          <p:cNvSpPr>
            <a:spLocks noGrp="1" noChangeArrowheads="1"/>
          </p:cNvSpPr>
          <p:nvPr>
            <p:ph type="dt" sz="quarter" idx="1"/>
          </p:nvPr>
        </p:nvSpPr>
        <p:spPr bwMode="auto">
          <a:xfrm>
            <a:off x="5146675" y="0"/>
            <a:ext cx="3986213" cy="361950"/>
          </a:xfrm>
          <a:prstGeom prst="rect">
            <a:avLst/>
          </a:prstGeom>
          <a:noFill/>
          <a:ln w="9525">
            <a:noFill/>
            <a:miter lim="800000"/>
            <a:headEnd/>
            <a:tailEnd/>
          </a:ln>
          <a:effectLst/>
        </p:spPr>
        <p:txBody>
          <a:bodyPr vert="horz" wrap="square" lIns="86914" tIns="43457" rIns="86914" bIns="43457" numCol="1" anchor="t" anchorCtr="0" compatLnSpc="1">
            <a:prstTxWarp prst="textNoShape">
              <a:avLst/>
            </a:prstTxWarp>
          </a:bodyPr>
          <a:lstStyle>
            <a:lvl1pPr algn="r">
              <a:defRPr sz="1000"/>
            </a:lvl1pPr>
          </a:lstStyle>
          <a:p>
            <a:pPr>
              <a:defRPr/>
            </a:pPr>
            <a:endParaRPr lang="en-US" dirty="0">
              <a:latin typeface="Arial" panose="020B0604020202020204" pitchFamily="34" charset="0"/>
            </a:endParaRPr>
          </a:p>
        </p:txBody>
      </p:sp>
      <p:sp>
        <p:nvSpPr>
          <p:cNvPr id="26628" name="Rectangle 4"/>
          <p:cNvSpPr>
            <a:spLocks noGrp="1" noChangeArrowheads="1"/>
          </p:cNvSpPr>
          <p:nvPr>
            <p:ph type="ftr" sz="quarter" idx="2"/>
          </p:nvPr>
        </p:nvSpPr>
        <p:spPr bwMode="auto">
          <a:xfrm>
            <a:off x="0" y="6586538"/>
            <a:ext cx="3986213" cy="361950"/>
          </a:xfrm>
          <a:prstGeom prst="rect">
            <a:avLst/>
          </a:prstGeom>
          <a:noFill/>
          <a:ln w="9525">
            <a:noFill/>
            <a:miter lim="800000"/>
            <a:headEnd/>
            <a:tailEnd/>
          </a:ln>
          <a:effectLst/>
        </p:spPr>
        <p:txBody>
          <a:bodyPr vert="horz" wrap="square" lIns="86914" tIns="43457" rIns="86914" bIns="43457" numCol="1" anchor="b" anchorCtr="0" compatLnSpc="1">
            <a:prstTxWarp prst="textNoShape">
              <a:avLst/>
            </a:prstTxWarp>
          </a:bodyPr>
          <a:lstStyle>
            <a:lvl1pPr>
              <a:defRPr sz="1000"/>
            </a:lvl1pPr>
          </a:lstStyle>
          <a:p>
            <a:pPr>
              <a:defRPr/>
            </a:pPr>
            <a:r>
              <a:rPr lang="en-US" dirty="0">
                <a:latin typeface="Arial" panose="020B0604020202020204" pitchFamily="34" charset="0"/>
              </a:rPr>
              <a:t>©</a:t>
            </a:r>
            <a:r>
              <a:rPr lang="en-US" dirty="0" smtClean="0">
                <a:latin typeface="Arial" panose="020B0604020202020204" pitchFamily="34" charset="0"/>
              </a:rPr>
              <a:t>WD </a:t>
            </a:r>
            <a:r>
              <a:rPr lang="en-US" dirty="0" err="1" smtClean="0">
                <a:latin typeface="Arial" panose="020B0604020202020204" pitchFamily="34" charset="0"/>
              </a:rPr>
              <a:t>McQuain</a:t>
            </a:r>
            <a:r>
              <a:rPr lang="en-US" dirty="0" smtClean="0">
                <a:latin typeface="Arial" panose="020B0604020202020204" pitchFamily="34" charset="0"/>
              </a:rPr>
              <a:t>  2005-2013</a:t>
            </a:r>
            <a:endParaRPr lang="en-US" dirty="0">
              <a:latin typeface="Arial" panose="020B0604020202020204" pitchFamily="34" charset="0"/>
            </a:endParaRPr>
          </a:p>
        </p:txBody>
      </p:sp>
      <p:sp>
        <p:nvSpPr>
          <p:cNvPr id="26629" name="Rectangle 5"/>
          <p:cNvSpPr>
            <a:spLocks noGrp="1" noChangeArrowheads="1"/>
          </p:cNvSpPr>
          <p:nvPr>
            <p:ph type="sldNum" sz="quarter" idx="3"/>
          </p:nvPr>
        </p:nvSpPr>
        <p:spPr bwMode="auto">
          <a:xfrm>
            <a:off x="5146675" y="6586538"/>
            <a:ext cx="3986213" cy="361950"/>
          </a:xfrm>
          <a:prstGeom prst="rect">
            <a:avLst/>
          </a:prstGeom>
          <a:noFill/>
          <a:ln w="9525">
            <a:noFill/>
            <a:miter lim="800000"/>
            <a:headEnd/>
            <a:tailEnd/>
          </a:ln>
          <a:effectLst/>
        </p:spPr>
        <p:txBody>
          <a:bodyPr vert="horz" wrap="square" lIns="86914" tIns="43457" rIns="86914" bIns="43457" numCol="1" anchor="b" anchorCtr="0" compatLnSpc="1">
            <a:prstTxWarp prst="textNoShape">
              <a:avLst/>
            </a:prstTxWarp>
          </a:bodyPr>
          <a:lstStyle>
            <a:lvl1pPr algn="r">
              <a:defRPr sz="1000"/>
            </a:lvl1pPr>
          </a:lstStyle>
          <a:p>
            <a:pPr>
              <a:defRPr/>
            </a:pPr>
            <a:fld id="{4BED3D6C-0934-4205-BEF5-FC68016F64C2}" type="slidenum">
              <a:rPr lang="en-US">
                <a:latin typeface="Arial" panose="020B0604020202020204" pitchFamily="34" charset="0"/>
              </a:rPr>
              <a:pPr>
                <a:defRPr/>
              </a:pPr>
              <a:t>‹#›</a:t>
            </a:fld>
            <a:endParaRPr lang="en-US" dirty="0">
              <a:latin typeface="Arial" panose="020B0604020202020204" pitchFamily="34" charset="0"/>
            </a:endParaRPr>
          </a:p>
        </p:txBody>
      </p:sp>
    </p:spTree>
    <p:extLst>
      <p:ext uri="{BB962C8B-B14F-4D97-AF65-F5344CB8AC3E}">
        <p14:creationId xmlns:p14="http://schemas.microsoft.com/office/powerpoint/2010/main" val="39012754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3951288" cy="346075"/>
          </a:xfrm>
          <a:prstGeom prst="rect">
            <a:avLst/>
          </a:prstGeom>
          <a:noFill/>
          <a:ln w="9525">
            <a:noFill/>
            <a:miter lim="800000"/>
            <a:headEnd/>
            <a:tailEnd/>
          </a:ln>
          <a:effectLst/>
        </p:spPr>
        <p:txBody>
          <a:bodyPr vert="horz" wrap="square" lIns="91720" tIns="45860" rIns="91720" bIns="45860" numCol="1" anchor="t" anchorCtr="0" compatLnSpc="1">
            <a:prstTxWarp prst="textNoShape">
              <a:avLst/>
            </a:prstTxWarp>
          </a:bodyPr>
          <a:lstStyle>
            <a:lvl1pPr defTabSz="917423">
              <a:defRPr sz="1000">
                <a:latin typeface="Arial" panose="020B0604020202020204" pitchFamily="34" charset="0"/>
              </a:defRPr>
            </a:lvl1pPr>
          </a:lstStyle>
          <a:p>
            <a:pPr>
              <a:defRPr/>
            </a:pPr>
            <a:endParaRPr lang="en-US" altLang="en-US" dirty="0"/>
          </a:p>
        </p:txBody>
      </p:sp>
      <p:sp>
        <p:nvSpPr>
          <p:cNvPr id="8195" name="Rectangle 3"/>
          <p:cNvSpPr>
            <a:spLocks noGrp="1" noChangeArrowheads="1"/>
          </p:cNvSpPr>
          <p:nvPr>
            <p:ph type="dt" idx="1"/>
          </p:nvPr>
        </p:nvSpPr>
        <p:spPr bwMode="auto">
          <a:xfrm>
            <a:off x="5167313" y="0"/>
            <a:ext cx="3951287" cy="346075"/>
          </a:xfrm>
          <a:prstGeom prst="rect">
            <a:avLst/>
          </a:prstGeom>
          <a:noFill/>
          <a:ln w="9525">
            <a:noFill/>
            <a:miter lim="800000"/>
            <a:headEnd/>
            <a:tailEnd/>
          </a:ln>
          <a:effectLst/>
        </p:spPr>
        <p:txBody>
          <a:bodyPr vert="horz" wrap="square" lIns="91720" tIns="45860" rIns="91720" bIns="45860" numCol="1" anchor="t" anchorCtr="0" compatLnSpc="1">
            <a:prstTxWarp prst="textNoShape">
              <a:avLst/>
            </a:prstTxWarp>
          </a:bodyPr>
          <a:lstStyle>
            <a:lvl1pPr algn="r" defTabSz="917423">
              <a:defRPr sz="1000">
                <a:latin typeface="Arial" panose="020B0604020202020204" pitchFamily="34" charset="0"/>
              </a:defRPr>
            </a:lvl1pPr>
          </a:lstStyle>
          <a:p>
            <a:pPr>
              <a:defRPr/>
            </a:pPr>
            <a:endParaRPr lang="en-US" altLang="en-US" dirty="0"/>
          </a:p>
        </p:txBody>
      </p:sp>
      <p:sp>
        <p:nvSpPr>
          <p:cNvPr id="33796" name="Rectangle 4"/>
          <p:cNvSpPr>
            <a:spLocks noGrp="1" noRot="1" noChangeAspect="1" noChangeArrowheads="1" noTextEdit="1"/>
          </p:cNvSpPr>
          <p:nvPr>
            <p:ph type="sldImg" idx="2"/>
          </p:nvPr>
        </p:nvSpPr>
        <p:spPr bwMode="auto">
          <a:xfrm>
            <a:off x="5516563" y="520700"/>
            <a:ext cx="3468687" cy="26003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7" name="Rectangle 5"/>
          <p:cNvSpPr>
            <a:spLocks noGrp="1" noChangeArrowheads="1"/>
          </p:cNvSpPr>
          <p:nvPr>
            <p:ph type="body" sz="quarter" idx="3"/>
          </p:nvPr>
        </p:nvSpPr>
        <p:spPr bwMode="auto">
          <a:xfrm>
            <a:off x="125413" y="530225"/>
            <a:ext cx="5310187" cy="5910263"/>
          </a:xfrm>
          <a:prstGeom prst="rect">
            <a:avLst/>
          </a:prstGeom>
          <a:noFill/>
          <a:ln w="9525">
            <a:noFill/>
            <a:miter lim="800000"/>
            <a:headEnd/>
            <a:tailEnd/>
          </a:ln>
          <a:effectLst/>
        </p:spPr>
        <p:txBody>
          <a:bodyPr vert="horz" wrap="square" lIns="91720" tIns="45860" rIns="91720" bIns="45860" numCol="1" anchor="t" anchorCtr="0" compatLnSpc="1">
            <a:prstTxWarp prst="textNoShape">
              <a:avLst/>
            </a:prstTxWarp>
          </a:bodyPr>
          <a:lstStyle/>
          <a:p>
            <a:pPr lvl="0"/>
            <a:r>
              <a:rPr lang="en-US" altLang="en-US" noProof="0" dirty="0" smtClean="0"/>
              <a:t>Click to edit Master text styles</a:t>
            </a:r>
          </a:p>
          <a:p>
            <a:pPr lvl="1"/>
            <a:r>
              <a:rPr lang="en-US" altLang="en-US" noProof="0" dirty="0" smtClean="0"/>
              <a:t>Second level</a:t>
            </a:r>
          </a:p>
          <a:p>
            <a:pPr lvl="2"/>
            <a:r>
              <a:rPr lang="en-US" altLang="en-US" noProof="0" dirty="0" smtClean="0"/>
              <a:t>Third level</a:t>
            </a:r>
          </a:p>
          <a:p>
            <a:pPr lvl="3"/>
            <a:r>
              <a:rPr lang="en-US" altLang="en-US" noProof="0" dirty="0" smtClean="0"/>
              <a:t>Fourth level</a:t>
            </a:r>
          </a:p>
          <a:p>
            <a:pPr lvl="4"/>
            <a:r>
              <a:rPr lang="en-US" altLang="en-US" noProof="0" dirty="0" smtClean="0"/>
              <a:t>Fifth level</a:t>
            </a:r>
          </a:p>
        </p:txBody>
      </p:sp>
      <p:sp>
        <p:nvSpPr>
          <p:cNvPr id="8198" name="Rectangle 6"/>
          <p:cNvSpPr>
            <a:spLocks noGrp="1" noChangeArrowheads="1"/>
          </p:cNvSpPr>
          <p:nvPr>
            <p:ph type="ftr" sz="quarter" idx="4"/>
          </p:nvPr>
        </p:nvSpPr>
        <p:spPr bwMode="auto">
          <a:xfrm>
            <a:off x="0" y="6588125"/>
            <a:ext cx="3951288" cy="346075"/>
          </a:xfrm>
          <a:prstGeom prst="rect">
            <a:avLst/>
          </a:prstGeom>
          <a:noFill/>
          <a:ln w="9525">
            <a:noFill/>
            <a:miter lim="800000"/>
            <a:headEnd/>
            <a:tailEnd/>
          </a:ln>
          <a:effectLst/>
        </p:spPr>
        <p:txBody>
          <a:bodyPr vert="horz" wrap="square" lIns="91720" tIns="45860" rIns="91720" bIns="45860" numCol="1" anchor="b" anchorCtr="0" compatLnSpc="1">
            <a:prstTxWarp prst="textNoShape">
              <a:avLst/>
            </a:prstTxWarp>
          </a:bodyPr>
          <a:lstStyle>
            <a:lvl1pPr defTabSz="917423">
              <a:defRPr sz="1000">
                <a:latin typeface="Arial" panose="020B0604020202020204" pitchFamily="34" charset="0"/>
              </a:defRPr>
            </a:lvl1pPr>
          </a:lstStyle>
          <a:p>
            <a:pPr>
              <a:defRPr/>
            </a:pPr>
            <a:endParaRPr lang="en-US" altLang="en-US" dirty="0"/>
          </a:p>
        </p:txBody>
      </p:sp>
      <p:sp>
        <p:nvSpPr>
          <p:cNvPr id="8199" name="Rectangle 7"/>
          <p:cNvSpPr>
            <a:spLocks noGrp="1" noChangeArrowheads="1"/>
          </p:cNvSpPr>
          <p:nvPr>
            <p:ph type="sldNum" sz="quarter" idx="5"/>
          </p:nvPr>
        </p:nvSpPr>
        <p:spPr bwMode="auto">
          <a:xfrm>
            <a:off x="5167313" y="6588125"/>
            <a:ext cx="3951287" cy="346075"/>
          </a:xfrm>
          <a:prstGeom prst="rect">
            <a:avLst/>
          </a:prstGeom>
          <a:noFill/>
          <a:ln w="9525">
            <a:noFill/>
            <a:miter lim="800000"/>
            <a:headEnd/>
            <a:tailEnd/>
          </a:ln>
          <a:effectLst/>
        </p:spPr>
        <p:txBody>
          <a:bodyPr vert="horz" wrap="square" lIns="91720" tIns="45860" rIns="91720" bIns="45860" numCol="1" anchor="b" anchorCtr="0" compatLnSpc="1">
            <a:prstTxWarp prst="textNoShape">
              <a:avLst/>
            </a:prstTxWarp>
          </a:bodyPr>
          <a:lstStyle>
            <a:lvl1pPr algn="r" defTabSz="917423">
              <a:defRPr sz="1000">
                <a:latin typeface="Arial" panose="020B0604020202020204" pitchFamily="34" charset="0"/>
              </a:defRPr>
            </a:lvl1pPr>
          </a:lstStyle>
          <a:p>
            <a:pPr>
              <a:defRPr/>
            </a:pPr>
            <a:fld id="{8143F08B-6707-4BE6-85F5-F6D8D75C842A}" type="slidenum">
              <a:rPr lang="en-US" altLang="en-US" smtClean="0"/>
              <a:pPr>
                <a:defRPr/>
              </a:pPr>
              <a:t>‹#›</a:t>
            </a:fld>
            <a:endParaRPr lang="en-US" altLang="en-US" dirty="0"/>
          </a:p>
        </p:txBody>
      </p:sp>
    </p:spTree>
    <p:extLst>
      <p:ext uri="{BB962C8B-B14F-4D97-AF65-F5344CB8AC3E}">
        <p14:creationId xmlns:p14="http://schemas.microsoft.com/office/powerpoint/2010/main" val="12826096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0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0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0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0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0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defRPr sz="2400">
                <a:solidFill>
                  <a:schemeClr val="tx1"/>
                </a:solidFill>
                <a:latin typeface="Times New Roman" pitchFamily="18" charset="0"/>
              </a:defRPr>
            </a:lvl1pPr>
            <a:lvl2pPr marL="742950" indent="-285750" defTabSz="915988">
              <a:defRPr sz="2400">
                <a:solidFill>
                  <a:schemeClr val="tx1"/>
                </a:solidFill>
                <a:latin typeface="Times New Roman" pitchFamily="18" charset="0"/>
              </a:defRPr>
            </a:lvl2pPr>
            <a:lvl3pPr marL="1143000" indent="-228600" defTabSz="915988">
              <a:defRPr sz="2400">
                <a:solidFill>
                  <a:schemeClr val="tx1"/>
                </a:solidFill>
                <a:latin typeface="Times New Roman" pitchFamily="18" charset="0"/>
              </a:defRPr>
            </a:lvl3pPr>
            <a:lvl4pPr marL="1600200" indent="-228600" defTabSz="915988">
              <a:defRPr sz="2400">
                <a:solidFill>
                  <a:schemeClr val="tx1"/>
                </a:solidFill>
                <a:latin typeface="Times New Roman" pitchFamily="18" charset="0"/>
              </a:defRPr>
            </a:lvl4pPr>
            <a:lvl5pPr marL="2057400" indent="-228600" defTabSz="915988">
              <a:defRPr sz="2400">
                <a:solidFill>
                  <a:schemeClr val="tx1"/>
                </a:solidFill>
                <a:latin typeface="Times New Roman" pitchFamily="18" charset="0"/>
              </a:defRPr>
            </a:lvl5pPr>
            <a:lvl6pPr marL="2514600" indent="-228600" defTabSz="915988" eaLnBrk="0" fontAlgn="base" hangingPunct="0">
              <a:spcBef>
                <a:spcPct val="0"/>
              </a:spcBef>
              <a:spcAft>
                <a:spcPct val="0"/>
              </a:spcAft>
              <a:defRPr sz="2400">
                <a:solidFill>
                  <a:schemeClr val="tx1"/>
                </a:solidFill>
                <a:latin typeface="Times New Roman" pitchFamily="18" charset="0"/>
              </a:defRPr>
            </a:lvl6pPr>
            <a:lvl7pPr marL="2971800" indent="-228600" defTabSz="915988" eaLnBrk="0" fontAlgn="base" hangingPunct="0">
              <a:spcBef>
                <a:spcPct val="0"/>
              </a:spcBef>
              <a:spcAft>
                <a:spcPct val="0"/>
              </a:spcAft>
              <a:defRPr sz="2400">
                <a:solidFill>
                  <a:schemeClr val="tx1"/>
                </a:solidFill>
                <a:latin typeface="Times New Roman" pitchFamily="18" charset="0"/>
              </a:defRPr>
            </a:lvl7pPr>
            <a:lvl8pPr marL="3429000" indent="-228600" defTabSz="915988" eaLnBrk="0" fontAlgn="base" hangingPunct="0">
              <a:spcBef>
                <a:spcPct val="0"/>
              </a:spcBef>
              <a:spcAft>
                <a:spcPct val="0"/>
              </a:spcAft>
              <a:defRPr sz="2400">
                <a:solidFill>
                  <a:schemeClr val="tx1"/>
                </a:solidFill>
                <a:latin typeface="Times New Roman" pitchFamily="18" charset="0"/>
              </a:defRPr>
            </a:lvl8pPr>
            <a:lvl9pPr marL="3886200" indent="-228600" defTabSz="915988" eaLnBrk="0" fontAlgn="base" hangingPunct="0">
              <a:spcBef>
                <a:spcPct val="0"/>
              </a:spcBef>
              <a:spcAft>
                <a:spcPct val="0"/>
              </a:spcAft>
              <a:defRPr sz="2400">
                <a:solidFill>
                  <a:schemeClr val="tx1"/>
                </a:solidFill>
                <a:latin typeface="Times New Roman" pitchFamily="18" charset="0"/>
              </a:defRPr>
            </a:lvl9pPr>
          </a:lstStyle>
          <a:p>
            <a:fld id="{FFE5ED2B-B150-4B1A-9912-A345BAB1C226}" type="slidenum">
              <a:rPr lang="en-US" altLang="en-US" sz="1000" smtClean="0">
                <a:latin typeface="Arial" panose="020B0604020202020204" pitchFamily="34" charset="0"/>
              </a:rPr>
              <a:pPr/>
              <a:t>1</a:t>
            </a:fld>
            <a:endParaRPr lang="en-US" altLang="en-US" sz="1000" dirty="0" smtClean="0">
              <a:latin typeface="Arial" panose="020B0604020202020204" pitchFamily="34" charset="0"/>
            </a:endParaRPr>
          </a:p>
        </p:txBody>
      </p:sp>
      <p:sp>
        <p:nvSpPr>
          <p:cNvPr id="34819" name="Rectangle 2"/>
          <p:cNvSpPr>
            <a:spLocks noGrp="1" noChangeArrowheads="1"/>
          </p:cNvSpPr>
          <p:nvPr>
            <p:ph type="body" idx="1"/>
          </p:nvPr>
        </p:nvSpPr>
        <p:spPr>
          <a:xfrm>
            <a:off x="1216025" y="3294063"/>
            <a:ext cx="6686550" cy="31194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147" tIns="42317" rIns="86147" bIns="42317"/>
          <a:lstStyle/>
          <a:p>
            <a:endParaRPr lang="en-US" smtClean="0"/>
          </a:p>
        </p:txBody>
      </p:sp>
      <p:sp>
        <p:nvSpPr>
          <p:cNvPr id="34820" name="Rectangle 3"/>
          <p:cNvSpPr>
            <a:spLocks noGrp="1" noRot="1" noChangeAspect="1" noChangeArrowheads="1" noTextEdit="1"/>
          </p:cNvSpPr>
          <p:nvPr>
            <p:ph type="sldImg"/>
          </p:nvPr>
        </p:nvSpPr>
        <p:spPr>
          <a:xfrm>
            <a:off x="2833688" y="525463"/>
            <a:ext cx="3451225" cy="2589212"/>
          </a:xfrm>
          <a:ln w="12700" cap="flat">
            <a:solidFill>
              <a:schemeClr val="tx1"/>
            </a:solidFill>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defRPr sz="2400">
                <a:solidFill>
                  <a:schemeClr val="tx1"/>
                </a:solidFill>
                <a:latin typeface="Times New Roman" pitchFamily="18" charset="0"/>
              </a:defRPr>
            </a:lvl1pPr>
            <a:lvl2pPr marL="742950" indent="-285750" defTabSz="915988">
              <a:defRPr sz="2400">
                <a:solidFill>
                  <a:schemeClr val="tx1"/>
                </a:solidFill>
                <a:latin typeface="Times New Roman" pitchFamily="18" charset="0"/>
              </a:defRPr>
            </a:lvl2pPr>
            <a:lvl3pPr marL="1143000" indent="-228600" defTabSz="915988">
              <a:defRPr sz="2400">
                <a:solidFill>
                  <a:schemeClr val="tx1"/>
                </a:solidFill>
                <a:latin typeface="Times New Roman" pitchFamily="18" charset="0"/>
              </a:defRPr>
            </a:lvl3pPr>
            <a:lvl4pPr marL="1600200" indent="-228600" defTabSz="915988">
              <a:defRPr sz="2400">
                <a:solidFill>
                  <a:schemeClr val="tx1"/>
                </a:solidFill>
                <a:latin typeface="Times New Roman" pitchFamily="18" charset="0"/>
              </a:defRPr>
            </a:lvl4pPr>
            <a:lvl5pPr marL="2057400" indent="-228600" defTabSz="915988">
              <a:defRPr sz="2400">
                <a:solidFill>
                  <a:schemeClr val="tx1"/>
                </a:solidFill>
                <a:latin typeface="Times New Roman" pitchFamily="18" charset="0"/>
              </a:defRPr>
            </a:lvl5pPr>
            <a:lvl6pPr marL="2514600" indent="-228600" defTabSz="915988" eaLnBrk="0" fontAlgn="base" hangingPunct="0">
              <a:spcBef>
                <a:spcPct val="0"/>
              </a:spcBef>
              <a:spcAft>
                <a:spcPct val="0"/>
              </a:spcAft>
              <a:defRPr sz="2400">
                <a:solidFill>
                  <a:schemeClr val="tx1"/>
                </a:solidFill>
                <a:latin typeface="Times New Roman" pitchFamily="18" charset="0"/>
              </a:defRPr>
            </a:lvl6pPr>
            <a:lvl7pPr marL="2971800" indent="-228600" defTabSz="915988" eaLnBrk="0" fontAlgn="base" hangingPunct="0">
              <a:spcBef>
                <a:spcPct val="0"/>
              </a:spcBef>
              <a:spcAft>
                <a:spcPct val="0"/>
              </a:spcAft>
              <a:defRPr sz="2400">
                <a:solidFill>
                  <a:schemeClr val="tx1"/>
                </a:solidFill>
                <a:latin typeface="Times New Roman" pitchFamily="18" charset="0"/>
              </a:defRPr>
            </a:lvl7pPr>
            <a:lvl8pPr marL="3429000" indent="-228600" defTabSz="915988" eaLnBrk="0" fontAlgn="base" hangingPunct="0">
              <a:spcBef>
                <a:spcPct val="0"/>
              </a:spcBef>
              <a:spcAft>
                <a:spcPct val="0"/>
              </a:spcAft>
              <a:defRPr sz="2400">
                <a:solidFill>
                  <a:schemeClr val="tx1"/>
                </a:solidFill>
                <a:latin typeface="Times New Roman" pitchFamily="18" charset="0"/>
              </a:defRPr>
            </a:lvl8pPr>
            <a:lvl9pPr marL="3886200" indent="-228600" defTabSz="915988" eaLnBrk="0" fontAlgn="base" hangingPunct="0">
              <a:spcBef>
                <a:spcPct val="0"/>
              </a:spcBef>
              <a:spcAft>
                <a:spcPct val="0"/>
              </a:spcAft>
              <a:defRPr sz="2400">
                <a:solidFill>
                  <a:schemeClr val="tx1"/>
                </a:solidFill>
                <a:latin typeface="Times New Roman" pitchFamily="18" charset="0"/>
              </a:defRPr>
            </a:lvl9pPr>
          </a:lstStyle>
          <a:p>
            <a:fld id="{77B714FE-C9AE-42F6-896D-B76977973429}" type="slidenum">
              <a:rPr lang="en-US" altLang="en-US" sz="1000" smtClean="0">
                <a:latin typeface="Arial" panose="020B0604020202020204" pitchFamily="34" charset="0"/>
              </a:rPr>
              <a:pPr/>
              <a:t>10</a:t>
            </a:fld>
            <a:endParaRPr lang="en-US" altLang="en-US" sz="1000" dirty="0" smtClean="0">
              <a:latin typeface="Arial" panose="020B0604020202020204" pitchFamily="34" charset="0"/>
            </a:endParaRPr>
          </a:p>
        </p:txBody>
      </p:sp>
      <p:sp>
        <p:nvSpPr>
          <p:cNvPr id="43011" name="Rectangle 2"/>
          <p:cNvSpPr>
            <a:spLocks noGrp="1" noChangeArrowheads="1"/>
          </p:cNvSpPr>
          <p:nvPr>
            <p:ph type="body" idx="1"/>
          </p:nvPr>
        </p:nvSpPr>
        <p:spPr>
          <a:xfrm>
            <a:off x="1216025" y="3294063"/>
            <a:ext cx="6686550" cy="31194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147" tIns="42317" rIns="86147" bIns="42317"/>
          <a:lstStyle/>
          <a:p>
            <a:endParaRPr lang="en-US" smtClean="0"/>
          </a:p>
        </p:txBody>
      </p:sp>
      <p:sp>
        <p:nvSpPr>
          <p:cNvPr id="43012" name="Rectangle 3"/>
          <p:cNvSpPr>
            <a:spLocks noGrp="1" noRot="1" noChangeAspect="1" noChangeArrowheads="1" noTextEdit="1"/>
          </p:cNvSpPr>
          <p:nvPr>
            <p:ph type="sldImg"/>
          </p:nvPr>
        </p:nvSpPr>
        <p:spPr>
          <a:xfrm>
            <a:off x="2833688" y="525463"/>
            <a:ext cx="3451225" cy="2589212"/>
          </a:xfrm>
          <a:ln w="12700" cap="flat">
            <a:solidFill>
              <a:schemeClr val="tx1"/>
            </a:solidFill>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defRPr sz="2400">
                <a:solidFill>
                  <a:schemeClr val="tx1"/>
                </a:solidFill>
                <a:latin typeface="Times New Roman" pitchFamily="18" charset="0"/>
              </a:defRPr>
            </a:lvl1pPr>
            <a:lvl2pPr marL="742950" indent="-285750" defTabSz="915988">
              <a:defRPr sz="2400">
                <a:solidFill>
                  <a:schemeClr val="tx1"/>
                </a:solidFill>
                <a:latin typeface="Times New Roman" pitchFamily="18" charset="0"/>
              </a:defRPr>
            </a:lvl2pPr>
            <a:lvl3pPr marL="1143000" indent="-228600" defTabSz="915988">
              <a:defRPr sz="2400">
                <a:solidFill>
                  <a:schemeClr val="tx1"/>
                </a:solidFill>
                <a:latin typeface="Times New Roman" pitchFamily="18" charset="0"/>
              </a:defRPr>
            </a:lvl3pPr>
            <a:lvl4pPr marL="1600200" indent="-228600" defTabSz="915988">
              <a:defRPr sz="2400">
                <a:solidFill>
                  <a:schemeClr val="tx1"/>
                </a:solidFill>
                <a:latin typeface="Times New Roman" pitchFamily="18" charset="0"/>
              </a:defRPr>
            </a:lvl4pPr>
            <a:lvl5pPr marL="2057400" indent="-228600" defTabSz="915988">
              <a:defRPr sz="2400">
                <a:solidFill>
                  <a:schemeClr val="tx1"/>
                </a:solidFill>
                <a:latin typeface="Times New Roman" pitchFamily="18" charset="0"/>
              </a:defRPr>
            </a:lvl5pPr>
            <a:lvl6pPr marL="2514600" indent="-228600" defTabSz="915988" eaLnBrk="0" fontAlgn="base" hangingPunct="0">
              <a:spcBef>
                <a:spcPct val="0"/>
              </a:spcBef>
              <a:spcAft>
                <a:spcPct val="0"/>
              </a:spcAft>
              <a:defRPr sz="2400">
                <a:solidFill>
                  <a:schemeClr val="tx1"/>
                </a:solidFill>
                <a:latin typeface="Times New Roman" pitchFamily="18" charset="0"/>
              </a:defRPr>
            </a:lvl6pPr>
            <a:lvl7pPr marL="2971800" indent="-228600" defTabSz="915988" eaLnBrk="0" fontAlgn="base" hangingPunct="0">
              <a:spcBef>
                <a:spcPct val="0"/>
              </a:spcBef>
              <a:spcAft>
                <a:spcPct val="0"/>
              </a:spcAft>
              <a:defRPr sz="2400">
                <a:solidFill>
                  <a:schemeClr val="tx1"/>
                </a:solidFill>
                <a:latin typeface="Times New Roman" pitchFamily="18" charset="0"/>
              </a:defRPr>
            </a:lvl7pPr>
            <a:lvl8pPr marL="3429000" indent="-228600" defTabSz="915988" eaLnBrk="0" fontAlgn="base" hangingPunct="0">
              <a:spcBef>
                <a:spcPct val="0"/>
              </a:spcBef>
              <a:spcAft>
                <a:spcPct val="0"/>
              </a:spcAft>
              <a:defRPr sz="2400">
                <a:solidFill>
                  <a:schemeClr val="tx1"/>
                </a:solidFill>
                <a:latin typeface="Times New Roman" pitchFamily="18" charset="0"/>
              </a:defRPr>
            </a:lvl8pPr>
            <a:lvl9pPr marL="3886200" indent="-228600" defTabSz="915988" eaLnBrk="0" fontAlgn="base" hangingPunct="0">
              <a:spcBef>
                <a:spcPct val="0"/>
              </a:spcBef>
              <a:spcAft>
                <a:spcPct val="0"/>
              </a:spcAft>
              <a:defRPr sz="2400">
                <a:solidFill>
                  <a:schemeClr val="tx1"/>
                </a:solidFill>
                <a:latin typeface="Times New Roman" pitchFamily="18" charset="0"/>
              </a:defRPr>
            </a:lvl9pPr>
          </a:lstStyle>
          <a:p>
            <a:fld id="{6501E591-F611-479B-9022-032EFE4D1D90}" type="slidenum">
              <a:rPr lang="en-US" altLang="en-US" sz="1000" smtClean="0">
                <a:latin typeface="Arial" panose="020B0604020202020204" pitchFamily="34" charset="0"/>
              </a:rPr>
              <a:pPr/>
              <a:t>11</a:t>
            </a:fld>
            <a:endParaRPr lang="en-US" altLang="en-US" sz="1000" dirty="0" smtClean="0">
              <a:latin typeface="Arial" panose="020B0604020202020204" pitchFamily="34" charset="0"/>
            </a:endParaRPr>
          </a:p>
        </p:txBody>
      </p:sp>
      <p:sp>
        <p:nvSpPr>
          <p:cNvPr id="44035" name="Rectangle 2"/>
          <p:cNvSpPr>
            <a:spLocks noGrp="1" noChangeArrowheads="1"/>
          </p:cNvSpPr>
          <p:nvPr>
            <p:ph type="body" idx="1"/>
          </p:nvPr>
        </p:nvSpPr>
        <p:spPr>
          <a:xfrm>
            <a:off x="1214438" y="3294063"/>
            <a:ext cx="6689725" cy="31194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002" tIns="42246" rIns="86002" bIns="42246"/>
          <a:lstStyle/>
          <a:p>
            <a:endParaRPr lang="en-US" smtClean="0"/>
          </a:p>
        </p:txBody>
      </p:sp>
      <p:sp>
        <p:nvSpPr>
          <p:cNvPr id="44036" name="Rectangle 3"/>
          <p:cNvSpPr>
            <a:spLocks noGrp="1" noRot="1" noChangeAspect="1" noChangeArrowheads="1" noTextEdit="1"/>
          </p:cNvSpPr>
          <p:nvPr>
            <p:ph type="sldImg"/>
          </p:nvPr>
        </p:nvSpPr>
        <p:spPr>
          <a:xfrm>
            <a:off x="2833688" y="525463"/>
            <a:ext cx="3451225" cy="2589212"/>
          </a:xfrm>
          <a:ln w="12700" cap="flat">
            <a:solidFill>
              <a:schemeClr val="tx1"/>
            </a:solidFill>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defRPr sz="2400">
                <a:solidFill>
                  <a:schemeClr val="tx1"/>
                </a:solidFill>
                <a:latin typeface="Times New Roman" pitchFamily="18" charset="0"/>
              </a:defRPr>
            </a:lvl1pPr>
            <a:lvl2pPr marL="742950" indent="-285750" defTabSz="915988">
              <a:defRPr sz="2400">
                <a:solidFill>
                  <a:schemeClr val="tx1"/>
                </a:solidFill>
                <a:latin typeface="Times New Roman" pitchFamily="18" charset="0"/>
              </a:defRPr>
            </a:lvl2pPr>
            <a:lvl3pPr marL="1143000" indent="-228600" defTabSz="915988">
              <a:defRPr sz="2400">
                <a:solidFill>
                  <a:schemeClr val="tx1"/>
                </a:solidFill>
                <a:latin typeface="Times New Roman" pitchFamily="18" charset="0"/>
              </a:defRPr>
            </a:lvl3pPr>
            <a:lvl4pPr marL="1600200" indent="-228600" defTabSz="915988">
              <a:defRPr sz="2400">
                <a:solidFill>
                  <a:schemeClr val="tx1"/>
                </a:solidFill>
                <a:latin typeface="Times New Roman" pitchFamily="18" charset="0"/>
              </a:defRPr>
            </a:lvl4pPr>
            <a:lvl5pPr marL="2057400" indent="-228600" defTabSz="915988">
              <a:defRPr sz="2400">
                <a:solidFill>
                  <a:schemeClr val="tx1"/>
                </a:solidFill>
                <a:latin typeface="Times New Roman" pitchFamily="18" charset="0"/>
              </a:defRPr>
            </a:lvl5pPr>
            <a:lvl6pPr marL="2514600" indent="-228600" defTabSz="915988" eaLnBrk="0" fontAlgn="base" hangingPunct="0">
              <a:spcBef>
                <a:spcPct val="0"/>
              </a:spcBef>
              <a:spcAft>
                <a:spcPct val="0"/>
              </a:spcAft>
              <a:defRPr sz="2400">
                <a:solidFill>
                  <a:schemeClr val="tx1"/>
                </a:solidFill>
                <a:latin typeface="Times New Roman" pitchFamily="18" charset="0"/>
              </a:defRPr>
            </a:lvl6pPr>
            <a:lvl7pPr marL="2971800" indent="-228600" defTabSz="915988" eaLnBrk="0" fontAlgn="base" hangingPunct="0">
              <a:spcBef>
                <a:spcPct val="0"/>
              </a:spcBef>
              <a:spcAft>
                <a:spcPct val="0"/>
              </a:spcAft>
              <a:defRPr sz="2400">
                <a:solidFill>
                  <a:schemeClr val="tx1"/>
                </a:solidFill>
                <a:latin typeface="Times New Roman" pitchFamily="18" charset="0"/>
              </a:defRPr>
            </a:lvl7pPr>
            <a:lvl8pPr marL="3429000" indent="-228600" defTabSz="915988" eaLnBrk="0" fontAlgn="base" hangingPunct="0">
              <a:spcBef>
                <a:spcPct val="0"/>
              </a:spcBef>
              <a:spcAft>
                <a:spcPct val="0"/>
              </a:spcAft>
              <a:defRPr sz="2400">
                <a:solidFill>
                  <a:schemeClr val="tx1"/>
                </a:solidFill>
                <a:latin typeface="Times New Roman" pitchFamily="18" charset="0"/>
              </a:defRPr>
            </a:lvl8pPr>
            <a:lvl9pPr marL="3886200" indent="-228600" defTabSz="915988" eaLnBrk="0" fontAlgn="base" hangingPunct="0">
              <a:spcBef>
                <a:spcPct val="0"/>
              </a:spcBef>
              <a:spcAft>
                <a:spcPct val="0"/>
              </a:spcAft>
              <a:defRPr sz="2400">
                <a:solidFill>
                  <a:schemeClr val="tx1"/>
                </a:solidFill>
                <a:latin typeface="Times New Roman" pitchFamily="18" charset="0"/>
              </a:defRPr>
            </a:lvl9pPr>
          </a:lstStyle>
          <a:p>
            <a:fld id="{D8828ACD-66FE-4122-9853-7273CC4BD5B0}" type="slidenum">
              <a:rPr lang="en-US" altLang="en-US" sz="1000" smtClean="0">
                <a:latin typeface="Arial" panose="020B0604020202020204" pitchFamily="34" charset="0"/>
              </a:rPr>
              <a:pPr/>
              <a:t>12</a:t>
            </a:fld>
            <a:endParaRPr lang="en-US" altLang="en-US" sz="1000" dirty="0" smtClean="0">
              <a:latin typeface="Arial" panose="020B0604020202020204" pitchFamily="34" charset="0"/>
            </a:endParaRPr>
          </a:p>
        </p:txBody>
      </p:sp>
      <p:sp>
        <p:nvSpPr>
          <p:cNvPr id="45059" name="Rectangle 2"/>
          <p:cNvSpPr>
            <a:spLocks noGrp="1" noChangeArrowheads="1"/>
          </p:cNvSpPr>
          <p:nvPr>
            <p:ph type="body" idx="1"/>
          </p:nvPr>
        </p:nvSpPr>
        <p:spPr>
          <a:xfrm>
            <a:off x="1214438" y="3294063"/>
            <a:ext cx="6689725" cy="31194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002" tIns="42246" rIns="86002" bIns="42246"/>
          <a:lstStyle/>
          <a:p>
            <a:endParaRPr lang="en-US" smtClean="0"/>
          </a:p>
        </p:txBody>
      </p:sp>
      <p:sp>
        <p:nvSpPr>
          <p:cNvPr id="45060" name="Rectangle 3"/>
          <p:cNvSpPr>
            <a:spLocks noGrp="1" noRot="1" noChangeAspect="1" noChangeArrowheads="1" noTextEdit="1"/>
          </p:cNvSpPr>
          <p:nvPr>
            <p:ph type="sldImg"/>
          </p:nvPr>
        </p:nvSpPr>
        <p:spPr>
          <a:xfrm>
            <a:off x="2833688" y="525463"/>
            <a:ext cx="3451225" cy="2589212"/>
          </a:xfrm>
          <a:ln w="12700" cap="flat">
            <a:solidFill>
              <a:schemeClr val="tx1"/>
            </a:solidFill>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defRPr sz="2400">
                <a:solidFill>
                  <a:schemeClr val="tx1"/>
                </a:solidFill>
                <a:latin typeface="Times New Roman" pitchFamily="18" charset="0"/>
              </a:defRPr>
            </a:lvl1pPr>
            <a:lvl2pPr marL="742950" indent="-285750" defTabSz="915988">
              <a:defRPr sz="2400">
                <a:solidFill>
                  <a:schemeClr val="tx1"/>
                </a:solidFill>
                <a:latin typeface="Times New Roman" pitchFamily="18" charset="0"/>
              </a:defRPr>
            </a:lvl2pPr>
            <a:lvl3pPr marL="1143000" indent="-228600" defTabSz="915988">
              <a:defRPr sz="2400">
                <a:solidFill>
                  <a:schemeClr val="tx1"/>
                </a:solidFill>
                <a:latin typeface="Times New Roman" pitchFamily="18" charset="0"/>
              </a:defRPr>
            </a:lvl3pPr>
            <a:lvl4pPr marL="1600200" indent="-228600" defTabSz="915988">
              <a:defRPr sz="2400">
                <a:solidFill>
                  <a:schemeClr val="tx1"/>
                </a:solidFill>
                <a:latin typeface="Times New Roman" pitchFamily="18" charset="0"/>
              </a:defRPr>
            </a:lvl4pPr>
            <a:lvl5pPr marL="2057400" indent="-228600" defTabSz="915988">
              <a:defRPr sz="2400">
                <a:solidFill>
                  <a:schemeClr val="tx1"/>
                </a:solidFill>
                <a:latin typeface="Times New Roman" pitchFamily="18" charset="0"/>
              </a:defRPr>
            </a:lvl5pPr>
            <a:lvl6pPr marL="2514600" indent="-228600" defTabSz="915988" eaLnBrk="0" fontAlgn="base" hangingPunct="0">
              <a:spcBef>
                <a:spcPct val="0"/>
              </a:spcBef>
              <a:spcAft>
                <a:spcPct val="0"/>
              </a:spcAft>
              <a:defRPr sz="2400">
                <a:solidFill>
                  <a:schemeClr val="tx1"/>
                </a:solidFill>
                <a:latin typeface="Times New Roman" pitchFamily="18" charset="0"/>
              </a:defRPr>
            </a:lvl6pPr>
            <a:lvl7pPr marL="2971800" indent="-228600" defTabSz="915988" eaLnBrk="0" fontAlgn="base" hangingPunct="0">
              <a:spcBef>
                <a:spcPct val="0"/>
              </a:spcBef>
              <a:spcAft>
                <a:spcPct val="0"/>
              </a:spcAft>
              <a:defRPr sz="2400">
                <a:solidFill>
                  <a:schemeClr val="tx1"/>
                </a:solidFill>
                <a:latin typeface="Times New Roman" pitchFamily="18" charset="0"/>
              </a:defRPr>
            </a:lvl7pPr>
            <a:lvl8pPr marL="3429000" indent="-228600" defTabSz="915988" eaLnBrk="0" fontAlgn="base" hangingPunct="0">
              <a:spcBef>
                <a:spcPct val="0"/>
              </a:spcBef>
              <a:spcAft>
                <a:spcPct val="0"/>
              </a:spcAft>
              <a:defRPr sz="2400">
                <a:solidFill>
                  <a:schemeClr val="tx1"/>
                </a:solidFill>
                <a:latin typeface="Times New Roman" pitchFamily="18" charset="0"/>
              </a:defRPr>
            </a:lvl8pPr>
            <a:lvl9pPr marL="3886200" indent="-228600" defTabSz="915988" eaLnBrk="0" fontAlgn="base" hangingPunct="0">
              <a:spcBef>
                <a:spcPct val="0"/>
              </a:spcBef>
              <a:spcAft>
                <a:spcPct val="0"/>
              </a:spcAft>
              <a:defRPr sz="2400">
                <a:solidFill>
                  <a:schemeClr val="tx1"/>
                </a:solidFill>
                <a:latin typeface="Times New Roman" pitchFamily="18" charset="0"/>
              </a:defRPr>
            </a:lvl9pPr>
          </a:lstStyle>
          <a:p>
            <a:fld id="{95601A71-46FC-4EAF-9637-A22886AC2447}" type="slidenum">
              <a:rPr lang="en-US" altLang="en-US" sz="1000" smtClean="0">
                <a:latin typeface="Arial" panose="020B0604020202020204" pitchFamily="34" charset="0"/>
              </a:rPr>
              <a:pPr/>
              <a:t>13</a:t>
            </a:fld>
            <a:endParaRPr lang="en-US" altLang="en-US" sz="1000" dirty="0" smtClean="0">
              <a:latin typeface="Arial" panose="020B0604020202020204" pitchFamily="34" charset="0"/>
            </a:endParaRPr>
          </a:p>
        </p:txBody>
      </p:sp>
      <p:sp>
        <p:nvSpPr>
          <p:cNvPr id="49155" name="Rectangle 2"/>
          <p:cNvSpPr>
            <a:spLocks noGrp="1" noRot="1" noChangeAspect="1" noChangeArrowheads="1" noTextEdit="1"/>
          </p:cNvSpPr>
          <p:nvPr>
            <p:ph type="sldImg"/>
          </p:nvPr>
        </p:nvSpPr>
        <p:spPr>
          <a:xfrm>
            <a:off x="2725738" y="617538"/>
            <a:ext cx="3463925" cy="2598737"/>
          </a:xfrm>
          <a:ln w="12700" cap="flat">
            <a:solidFill>
              <a:schemeClr val="tx1"/>
            </a:solidFill>
          </a:ln>
        </p:spPr>
      </p:sp>
      <p:sp>
        <p:nvSpPr>
          <p:cNvPr id="49156" name="Rectangle 3"/>
          <p:cNvSpPr>
            <a:spLocks noGrp="1" noChangeArrowheads="1"/>
          </p:cNvSpPr>
          <p:nvPr>
            <p:ph type="body" idx="1"/>
          </p:nvPr>
        </p:nvSpPr>
        <p:spPr>
          <a:xfrm>
            <a:off x="574675" y="3679825"/>
            <a:ext cx="617855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8105" tIns="25650" rIns="18105" bIns="25650"/>
          <a:lstStyle/>
          <a:p>
            <a:pPr>
              <a:lnSpc>
                <a:spcPts val="2663"/>
              </a:lnSpc>
              <a:spcBef>
                <a:spcPct val="0"/>
              </a:spcBef>
              <a:buClr>
                <a:srgbClr val="000000"/>
              </a:buClr>
              <a:buFontTx/>
              <a:buChar char="•"/>
              <a:tabLst>
                <a:tab pos="433388" algn="l"/>
                <a:tab pos="866775" algn="l"/>
                <a:tab pos="1300163" algn="l"/>
              </a:tabLst>
            </a:pPr>
            <a:r>
              <a:rPr lang="en-US" sz="1900" b="1" smtClean="0">
                <a:solidFill>
                  <a:srgbClr val="000000"/>
                </a:solidFill>
                <a:latin typeface="Arial" charset="0"/>
              </a:rPr>
              <a:t>Board work:  Binary Numbers</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defRPr sz="2400">
                <a:solidFill>
                  <a:schemeClr val="tx1"/>
                </a:solidFill>
                <a:latin typeface="Times New Roman" pitchFamily="18" charset="0"/>
              </a:defRPr>
            </a:lvl1pPr>
            <a:lvl2pPr marL="742950" indent="-285750" defTabSz="915988">
              <a:defRPr sz="2400">
                <a:solidFill>
                  <a:schemeClr val="tx1"/>
                </a:solidFill>
                <a:latin typeface="Times New Roman" pitchFamily="18" charset="0"/>
              </a:defRPr>
            </a:lvl2pPr>
            <a:lvl3pPr marL="1143000" indent="-228600" defTabSz="915988">
              <a:defRPr sz="2400">
                <a:solidFill>
                  <a:schemeClr val="tx1"/>
                </a:solidFill>
                <a:latin typeface="Times New Roman" pitchFamily="18" charset="0"/>
              </a:defRPr>
            </a:lvl3pPr>
            <a:lvl4pPr marL="1600200" indent="-228600" defTabSz="915988">
              <a:defRPr sz="2400">
                <a:solidFill>
                  <a:schemeClr val="tx1"/>
                </a:solidFill>
                <a:latin typeface="Times New Roman" pitchFamily="18" charset="0"/>
              </a:defRPr>
            </a:lvl4pPr>
            <a:lvl5pPr marL="2057400" indent="-228600" defTabSz="915988">
              <a:defRPr sz="2400">
                <a:solidFill>
                  <a:schemeClr val="tx1"/>
                </a:solidFill>
                <a:latin typeface="Times New Roman" pitchFamily="18" charset="0"/>
              </a:defRPr>
            </a:lvl5pPr>
            <a:lvl6pPr marL="2514600" indent="-228600" defTabSz="915988" eaLnBrk="0" fontAlgn="base" hangingPunct="0">
              <a:spcBef>
                <a:spcPct val="0"/>
              </a:spcBef>
              <a:spcAft>
                <a:spcPct val="0"/>
              </a:spcAft>
              <a:defRPr sz="2400">
                <a:solidFill>
                  <a:schemeClr val="tx1"/>
                </a:solidFill>
                <a:latin typeface="Times New Roman" pitchFamily="18" charset="0"/>
              </a:defRPr>
            </a:lvl6pPr>
            <a:lvl7pPr marL="2971800" indent="-228600" defTabSz="915988" eaLnBrk="0" fontAlgn="base" hangingPunct="0">
              <a:spcBef>
                <a:spcPct val="0"/>
              </a:spcBef>
              <a:spcAft>
                <a:spcPct val="0"/>
              </a:spcAft>
              <a:defRPr sz="2400">
                <a:solidFill>
                  <a:schemeClr val="tx1"/>
                </a:solidFill>
                <a:latin typeface="Times New Roman" pitchFamily="18" charset="0"/>
              </a:defRPr>
            </a:lvl7pPr>
            <a:lvl8pPr marL="3429000" indent="-228600" defTabSz="915988" eaLnBrk="0" fontAlgn="base" hangingPunct="0">
              <a:spcBef>
                <a:spcPct val="0"/>
              </a:spcBef>
              <a:spcAft>
                <a:spcPct val="0"/>
              </a:spcAft>
              <a:defRPr sz="2400">
                <a:solidFill>
                  <a:schemeClr val="tx1"/>
                </a:solidFill>
                <a:latin typeface="Times New Roman" pitchFamily="18" charset="0"/>
              </a:defRPr>
            </a:lvl8pPr>
            <a:lvl9pPr marL="3886200" indent="-228600" defTabSz="915988" eaLnBrk="0" fontAlgn="base" hangingPunct="0">
              <a:spcBef>
                <a:spcPct val="0"/>
              </a:spcBef>
              <a:spcAft>
                <a:spcPct val="0"/>
              </a:spcAft>
              <a:defRPr sz="2400">
                <a:solidFill>
                  <a:schemeClr val="tx1"/>
                </a:solidFill>
                <a:latin typeface="Times New Roman" pitchFamily="18" charset="0"/>
              </a:defRPr>
            </a:lvl9pPr>
          </a:lstStyle>
          <a:p>
            <a:fld id="{6650FDA4-2D59-45F4-B014-A274ED434DB7}" type="slidenum">
              <a:rPr lang="en-US" altLang="en-US" sz="1000" smtClean="0">
                <a:latin typeface="Arial" panose="020B0604020202020204" pitchFamily="34" charset="0"/>
              </a:rPr>
              <a:pPr/>
              <a:t>14</a:t>
            </a:fld>
            <a:endParaRPr lang="en-US" altLang="en-US" sz="1000" dirty="0" smtClean="0">
              <a:latin typeface="Arial" panose="020B0604020202020204" pitchFamily="34" charset="0"/>
            </a:endParaRPr>
          </a:p>
        </p:txBody>
      </p:sp>
      <p:sp>
        <p:nvSpPr>
          <p:cNvPr id="46083" name="Rectangle 2"/>
          <p:cNvSpPr>
            <a:spLocks noGrp="1" noChangeArrowheads="1"/>
          </p:cNvSpPr>
          <p:nvPr>
            <p:ph type="body" idx="1"/>
          </p:nvPr>
        </p:nvSpPr>
        <p:spPr>
          <a:xfrm>
            <a:off x="1214438" y="3294063"/>
            <a:ext cx="6689725" cy="31194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002" tIns="42246" rIns="86002" bIns="42246"/>
          <a:lstStyle/>
          <a:p>
            <a:endParaRPr lang="en-US" smtClean="0"/>
          </a:p>
        </p:txBody>
      </p:sp>
      <p:sp>
        <p:nvSpPr>
          <p:cNvPr id="46084" name="Rectangle 3"/>
          <p:cNvSpPr>
            <a:spLocks noGrp="1" noRot="1" noChangeAspect="1" noChangeArrowheads="1" noTextEdit="1"/>
          </p:cNvSpPr>
          <p:nvPr>
            <p:ph type="sldImg"/>
          </p:nvPr>
        </p:nvSpPr>
        <p:spPr>
          <a:xfrm>
            <a:off x="2833688" y="525463"/>
            <a:ext cx="3451225" cy="2589212"/>
          </a:xfrm>
          <a:ln w="12700" cap="flat">
            <a:solidFill>
              <a:schemeClr val="tx1"/>
            </a:solidFill>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defRPr sz="2400">
                <a:solidFill>
                  <a:schemeClr val="tx1"/>
                </a:solidFill>
                <a:latin typeface="Times New Roman" pitchFamily="18" charset="0"/>
              </a:defRPr>
            </a:lvl1pPr>
            <a:lvl2pPr marL="742950" indent="-285750" defTabSz="915988">
              <a:defRPr sz="2400">
                <a:solidFill>
                  <a:schemeClr val="tx1"/>
                </a:solidFill>
                <a:latin typeface="Times New Roman" pitchFamily="18" charset="0"/>
              </a:defRPr>
            </a:lvl2pPr>
            <a:lvl3pPr marL="1143000" indent="-228600" defTabSz="915988">
              <a:defRPr sz="2400">
                <a:solidFill>
                  <a:schemeClr val="tx1"/>
                </a:solidFill>
                <a:latin typeface="Times New Roman" pitchFamily="18" charset="0"/>
              </a:defRPr>
            </a:lvl3pPr>
            <a:lvl4pPr marL="1600200" indent="-228600" defTabSz="915988">
              <a:defRPr sz="2400">
                <a:solidFill>
                  <a:schemeClr val="tx1"/>
                </a:solidFill>
                <a:latin typeface="Times New Roman" pitchFamily="18" charset="0"/>
              </a:defRPr>
            </a:lvl4pPr>
            <a:lvl5pPr marL="2057400" indent="-228600" defTabSz="915988">
              <a:defRPr sz="2400">
                <a:solidFill>
                  <a:schemeClr val="tx1"/>
                </a:solidFill>
                <a:latin typeface="Times New Roman" pitchFamily="18" charset="0"/>
              </a:defRPr>
            </a:lvl5pPr>
            <a:lvl6pPr marL="2514600" indent="-228600" defTabSz="915988" eaLnBrk="0" fontAlgn="base" hangingPunct="0">
              <a:spcBef>
                <a:spcPct val="0"/>
              </a:spcBef>
              <a:spcAft>
                <a:spcPct val="0"/>
              </a:spcAft>
              <a:defRPr sz="2400">
                <a:solidFill>
                  <a:schemeClr val="tx1"/>
                </a:solidFill>
                <a:latin typeface="Times New Roman" pitchFamily="18" charset="0"/>
              </a:defRPr>
            </a:lvl6pPr>
            <a:lvl7pPr marL="2971800" indent="-228600" defTabSz="915988" eaLnBrk="0" fontAlgn="base" hangingPunct="0">
              <a:spcBef>
                <a:spcPct val="0"/>
              </a:spcBef>
              <a:spcAft>
                <a:spcPct val="0"/>
              </a:spcAft>
              <a:defRPr sz="2400">
                <a:solidFill>
                  <a:schemeClr val="tx1"/>
                </a:solidFill>
                <a:latin typeface="Times New Roman" pitchFamily="18" charset="0"/>
              </a:defRPr>
            </a:lvl7pPr>
            <a:lvl8pPr marL="3429000" indent="-228600" defTabSz="915988" eaLnBrk="0" fontAlgn="base" hangingPunct="0">
              <a:spcBef>
                <a:spcPct val="0"/>
              </a:spcBef>
              <a:spcAft>
                <a:spcPct val="0"/>
              </a:spcAft>
              <a:defRPr sz="2400">
                <a:solidFill>
                  <a:schemeClr val="tx1"/>
                </a:solidFill>
                <a:latin typeface="Times New Roman" pitchFamily="18" charset="0"/>
              </a:defRPr>
            </a:lvl8pPr>
            <a:lvl9pPr marL="3886200" indent="-228600" defTabSz="915988" eaLnBrk="0" fontAlgn="base" hangingPunct="0">
              <a:spcBef>
                <a:spcPct val="0"/>
              </a:spcBef>
              <a:spcAft>
                <a:spcPct val="0"/>
              </a:spcAft>
              <a:defRPr sz="2400">
                <a:solidFill>
                  <a:schemeClr val="tx1"/>
                </a:solidFill>
                <a:latin typeface="Times New Roman" pitchFamily="18" charset="0"/>
              </a:defRPr>
            </a:lvl9pPr>
          </a:lstStyle>
          <a:p>
            <a:fld id="{6650FDA4-2D59-45F4-B014-A274ED434DB7}" type="slidenum">
              <a:rPr lang="en-US" altLang="en-US" sz="1000" smtClean="0">
                <a:latin typeface="Arial" panose="020B0604020202020204" pitchFamily="34" charset="0"/>
              </a:rPr>
              <a:pPr/>
              <a:t>15</a:t>
            </a:fld>
            <a:endParaRPr lang="en-US" altLang="en-US" sz="1000" dirty="0" smtClean="0">
              <a:latin typeface="Arial" panose="020B0604020202020204" pitchFamily="34" charset="0"/>
            </a:endParaRPr>
          </a:p>
        </p:txBody>
      </p:sp>
      <p:sp>
        <p:nvSpPr>
          <p:cNvPr id="46083" name="Rectangle 2"/>
          <p:cNvSpPr>
            <a:spLocks noGrp="1" noChangeArrowheads="1"/>
          </p:cNvSpPr>
          <p:nvPr>
            <p:ph type="body" idx="1"/>
          </p:nvPr>
        </p:nvSpPr>
        <p:spPr>
          <a:xfrm>
            <a:off x="1214438" y="3294063"/>
            <a:ext cx="6689725" cy="31194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002" tIns="42246" rIns="86002" bIns="42246"/>
          <a:lstStyle/>
          <a:p>
            <a:endParaRPr lang="en-US" smtClean="0"/>
          </a:p>
        </p:txBody>
      </p:sp>
      <p:sp>
        <p:nvSpPr>
          <p:cNvPr id="46084" name="Rectangle 3"/>
          <p:cNvSpPr>
            <a:spLocks noGrp="1" noRot="1" noChangeAspect="1" noChangeArrowheads="1" noTextEdit="1"/>
          </p:cNvSpPr>
          <p:nvPr>
            <p:ph type="sldImg"/>
          </p:nvPr>
        </p:nvSpPr>
        <p:spPr>
          <a:xfrm>
            <a:off x="2833688" y="525463"/>
            <a:ext cx="3451225" cy="2589212"/>
          </a:xfrm>
          <a:ln w="12700" cap="flat">
            <a:solidFill>
              <a:schemeClr val="tx1"/>
            </a:solidFill>
          </a:ln>
        </p:spPr>
      </p:sp>
    </p:spTree>
    <p:extLst>
      <p:ext uri="{BB962C8B-B14F-4D97-AF65-F5344CB8AC3E}">
        <p14:creationId xmlns:p14="http://schemas.microsoft.com/office/powerpoint/2010/main" val="18057198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defRPr sz="2400">
                <a:solidFill>
                  <a:schemeClr val="tx1"/>
                </a:solidFill>
                <a:latin typeface="Times New Roman" pitchFamily="18" charset="0"/>
              </a:defRPr>
            </a:lvl1pPr>
            <a:lvl2pPr marL="742950" indent="-285750" defTabSz="915988">
              <a:defRPr sz="2400">
                <a:solidFill>
                  <a:schemeClr val="tx1"/>
                </a:solidFill>
                <a:latin typeface="Times New Roman" pitchFamily="18" charset="0"/>
              </a:defRPr>
            </a:lvl2pPr>
            <a:lvl3pPr marL="1143000" indent="-228600" defTabSz="915988">
              <a:defRPr sz="2400">
                <a:solidFill>
                  <a:schemeClr val="tx1"/>
                </a:solidFill>
                <a:latin typeface="Times New Roman" pitchFamily="18" charset="0"/>
              </a:defRPr>
            </a:lvl3pPr>
            <a:lvl4pPr marL="1600200" indent="-228600" defTabSz="915988">
              <a:defRPr sz="2400">
                <a:solidFill>
                  <a:schemeClr val="tx1"/>
                </a:solidFill>
                <a:latin typeface="Times New Roman" pitchFamily="18" charset="0"/>
              </a:defRPr>
            </a:lvl4pPr>
            <a:lvl5pPr marL="2057400" indent="-228600" defTabSz="915988">
              <a:defRPr sz="2400">
                <a:solidFill>
                  <a:schemeClr val="tx1"/>
                </a:solidFill>
                <a:latin typeface="Times New Roman" pitchFamily="18" charset="0"/>
              </a:defRPr>
            </a:lvl5pPr>
            <a:lvl6pPr marL="2514600" indent="-228600" defTabSz="915988" eaLnBrk="0" fontAlgn="base" hangingPunct="0">
              <a:spcBef>
                <a:spcPct val="0"/>
              </a:spcBef>
              <a:spcAft>
                <a:spcPct val="0"/>
              </a:spcAft>
              <a:defRPr sz="2400">
                <a:solidFill>
                  <a:schemeClr val="tx1"/>
                </a:solidFill>
                <a:latin typeface="Times New Roman" pitchFamily="18" charset="0"/>
              </a:defRPr>
            </a:lvl6pPr>
            <a:lvl7pPr marL="2971800" indent="-228600" defTabSz="915988" eaLnBrk="0" fontAlgn="base" hangingPunct="0">
              <a:spcBef>
                <a:spcPct val="0"/>
              </a:spcBef>
              <a:spcAft>
                <a:spcPct val="0"/>
              </a:spcAft>
              <a:defRPr sz="2400">
                <a:solidFill>
                  <a:schemeClr val="tx1"/>
                </a:solidFill>
                <a:latin typeface="Times New Roman" pitchFamily="18" charset="0"/>
              </a:defRPr>
            </a:lvl7pPr>
            <a:lvl8pPr marL="3429000" indent="-228600" defTabSz="915988" eaLnBrk="0" fontAlgn="base" hangingPunct="0">
              <a:spcBef>
                <a:spcPct val="0"/>
              </a:spcBef>
              <a:spcAft>
                <a:spcPct val="0"/>
              </a:spcAft>
              <a:defRPr sz="2400">
                <a:solidFill>
                  <a:schemeClr val="tx1"/>
                </a:solidFill>
                <a:latin typeface="Times New Roman" pitchFamily="18" charset="0"/>
              </a:defRPr>
            </a:lvl8pPr>
            <a:lvl9pPr marL="3886200" indent="-228600" defTabSz="915988" eaLnBrk="0" fontAlgn="base" hangingPunct="0">
              <a:spcBef>
                <a:spcPct val="0"/>
              </a:spcBef>
              <a:spcAft>
                <a:spcPct val="0"/>
              </a:spcAft>
              <a:defRPr sz="2400">
                <a:solidFill>
                  <a:schemeClr val="tx1"/>
                </a:solidFill>
                <a:latin typeface="Times New Roman" pitchFamily="18" charset="0"/>
              </a:defRPr>
            </a:lvl9pPr>
          </a:lstStyle>
          <a:p>
            <a:fld id="{730A57F3-FD7E-4349-A336-3B2071C9A479}" type="slidenum">
              <a:rPr lang="en-US" altLang="en-US" sz="1000" smtClean="0">
                <a:latin typeface="Arial" panose="020B0604020202020204" pitchFamily="34" charset="0"/>
              </a:rPr>
              <a:pPr/>
              <a:t>16</a:t>
            </a:fld>
            <a:endParaRPr lang="en-US" altLang="en-US" sz="1000" dirty="0" smtClean="0">
              <a:latin typeface="Arial" panose="020B0604020202020204" pitchFamily="34" charset="0"/>
            </a:endParaRPr>
          </a:p>
        </p:txBody>
      </p:sp>
      <p:sp>
        <p:nvSpPr>
          <p:cNvPr id="47107" name="Rectangle 2"/>
          <p:cNvSpPr>
            <a:spLocks noGrp="1" noChangeArrowheads="1"/>
          </p:cNvSpPr>
          <p:nvPr>
            <p:ph type="body" idx="1"/>
          </p:nvPr>
        </p:nvSpPr>
        <p:spPr>
          <a:xfrm>
            <a:off x="1214438" y="3294063"/>
            <a:ext cx="6689725" cy="31194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002" tIns="42246" rIns="86002" bIns="42246"/>
          <a:lstStyle/>
          <a:p>
            <a:endParaRPr lang="en-US" smtClean="0"/>
          </a:p>
        </p:txBody>
      </p:sp>
      <p:sp>
        <p:nvSpPr>
          <p:cNvPr id="47108" name="Rectangle 3"/>
          <p:cNvSpPr>
            <a:spLocks noGrp="1" noRot="1" noChangeAspect="1" noChangeArrowheads="1" noTextEdit="1"/>
          </p:cNvSpPr>
          <p:nvPr>
            <p:ph type="sldImg"/>
          </p:nvPr>
        </p:nvSpPr>
        <p:spPr>
          <a:xfrm>
            <a:off x="2833688" y="525463"/>
            <a:ext cx="3451225" cy="2589212"/>
          </a:xfrm>
          <a:ln w="12700" cap="flat">
            <a:solidFill>
              <a:schemeClr val="tx1"/>
            </a:solidFill>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defRPr sz="2400">
                <a:solidFill>
                  <a:schemeClr val="tx1"/>
                </a:solidFill>
                <a:latin typeface="Times New Roman" pitchFamily="18" charset="0"/>
              </a:defRPr>
            </a:lvl1pPr>
            <a:lvl2pPr marL="742950" indent="-285750" defTabSz="915988">
              <a:defRPr sz="2400">
                <a:solidFill>
                  <a:schemeClr val="tx1"/>
                </a:solidFill>
                <a:latin typeface="Times New Roman" pitchFamily="18" charset="0"/>
              </a:defRPr>
            </a:lvl2pPr>
            <a:lvl3pPr marL="1143000" indent="-228600" defTabSz="915988">
              <a:defRPr sz="2400">
                <a:solidFill>
                  <a:schemeClr val="tx1"/>
                </a:solidFill>
                <a:latin typeface="Times New Roman" pitchFamily="18" charset="0"/>
              </a:defRPr>
            </a:lvl3pPr>
            <a:lvl4pPr marL="1600200" indent="-228600" defTabSz="915988">
              <a:defRPr sz="2400">
                <a:solidFill>
                  <a:schemeClr val="tx1"/>
                </a:solidFill>
                <a:latin typeface="Times New Roman" pitchFamily="18" charset="0"/>
              </a:defRPr>
            </a:lvl4pPr>
            <a:lvl5pPr marL="2057400" indent="-228600" defTabSz="915988">
              <a:defRPr sz="2400">
                <a:solidFill>
                  <a:schemeClr val="tx1"/>
                </a:solidFill>
                <a:latin typeface="Times New Roman" pitchFamily="18" charset="0"/>
              </a:defRPr>
            </a:lvl5pPr>
            <a:lvl6pPr marL="2514600" indent="-228600" defTabSz="915988" eaLnBrk="0" fontAlgn="base" hangingPunct="0">
              <a:spcBef>
                <a:spcPct val="0"/>
              </a:spcBef>
              <a:spcAft>
                <a:spcPct val="0"/>
              </a:spcAft>
              <a:defRPr sz="2400">
                <a:solidFill>
                  <a:schemeClr val="tx1"/>
                </a:solidFill>
                <a:latin typeface="Times New Roman" pitchFamily="18" charset="0"/>
              </a:defRPr>
            </a:lvl6pPr>
            <a:lvl7pPr marL="2971800" indent="-228600" defTabSz="915988" eaLnBrk="0" fontAlgn="base" hangingPunct="0">
              <a:spcBef>
                <a:spcPct val="0"/>
              </a:spcBef>
              <a:spcAft>
                <a:spcPct val="0"/>
              </a:spcAft>
              <a:defRPr sz="2400">
                <a:solidFill>
                  <a:schemeClr val="tx1"/>
                </a:solidFill>
                <a:latin typeface="Times New Roman" pitchFamily="18" charset="0"/>
              </a:defRPr>
            </a:lvl7pPr>
            <a:lvl8pPr marL="3429000" indent="-228600" defTabSz="915988" eaLnBrk="0" fontAlgn="base" hangingPunct="0">
              <a:spcBef>
                <a:spcPct val="0"/>
              </a:spcBef>
              <a:spcAft>
                <a:spcPct val="0"/>
              </a:spcAft>
              <a:defRPr sz="2400">
                <a:solidFill>
                  <a:schemeClr val="tx1"/>
                </a:solidFill>
                <a:latin typeface="Times New Roman" pitchFamily="18" charset="0"/>
              </a:defRPr>
            </a:lvl8pPr>
            <a:lvl9pPr marL="3886200" indent="-228600" defTabSz="915988" eaLnBrk="0" fontAlgn="base" hangingPunct="0">
              <a:spcBef>
                <a:spcPct val="0"/>
              </a:spcBef>
              <a:spcAft>
                <a:spcPct val="0"/>
              </a:spcAft>
              <a:defRPr sz="2400">
                <a:solidFill>
                  <a:schemeClr val="tx1"/>
                </a:solidFill>
                <a:latin typeface="Times New Roman" pitchFamily="18" charset="0"/>
              </a:defRPr>
            </a:lvl9pPr>
          </a:lstStyle>
          <a:p>
            <a:fld id="{652C3277-1F36-425C-B161-96513F0427DC}" type="slidenum">
              <a:rPr lang="en-US" altLang="en-US" sz="1000" smtClean="0">
                <a:latin typeface="Arial" panose="020B0604020202020204" pitchFamily="34" charset="0"/>
              </a:rPr>
              <a:pPr/>
              <a:t>17</a:t>
            </a:fld>
            <a:endParaRPr lang="en-US" altLang="en-US" sz="1000" dirty="0" smtClean="0">
              <a:latin typeface="Arial" panose="020B0604020202020204" pitchFamily="34" charset="0"/>
            </a:endParaRPr>
          </a:p>
        </p:txBody>
      </p:sp>
      <p:sp>
        <p:nvSpPr>
          <p:cNvPr id="48131" name="Rectangle 2"/>
          <p:cNvSpPr>
            <a:spLocks noGrp="1" noRot="1" noChangeAspect="1" noChangeArrowheads="1" noTextEdit="1"/>
          </p:cNvSpPr>
          <p:nvPr>
            <p:ph type="sldImg"/>
          </p:nvPr>
        </p:nvSpPr>
        <p:spPr>
          <a:xfrm>
            <a:off x="2725738" y="617538"/>
            <a:ext cx="3463925" cy="2598737"/>
          </a:xfrm>
          <a:ln w="12700" cap="flat">
            <a:solidFill>
              <a:schemeClr val="tx1"/>
            </a:solidFill>
          </a:ln>
        </p:spPr>
      </p:sp>
      <p:sp>
        <p:nvSpPr>
          <p:cNvPr id="48132" name="Rectangle 3"/>
          <p:cNvSpPr>
            <a:spLocks noGrp="1" noChangeArrowheads="1"/>
          </p:cNvSpPr>
          <p:nvPr>
            <p:ph type="body" idx="1"/>
          </p:nvPr>
        </p:nvSpPr>
        <p:spPr>
          <a:xfrm>
            <a:off x="574675" y="3679825"/>
            <a:ext cx="617855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8105" tIns="25650" rIns="18105" bIns="25650"/>
          <a:lstStyle/>
          <a:p>
            <a:pPr>
              <a:lnSpc>
                <a:spcPts val="2663"/>
              </a:lnSpc>
              <a:spcBef>
                <a:spcPct val="0"/>
              </a:spcBef>
              <a:buClr>
                <a:srgbClr val="000000"/>
              </a:buClr>
              <a:buFontTx/>
              <a:buChar char="•"/>
              <a:tabLst>
                <a:tab pos="433388" algn="l"/>
                <a:tab pos="866775" algn="l"/>
                <a:tab pos="1300163" algn="l"/>
              </a:tabLst>
            </a:pPr>
            <a:r>
              <a:rPr lang="en-US" sz="1900" b="1" smtClean="0">
                <a:solidFill>
                  <a:srgbClr val="000000"/>
                </a:solidFill>
                <a:latin typeface="Arial" charset="0"/>
              </a:rPr>
              <a:t>Board work:  Binary Numbers</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defRPr sz="2400">
                <a:solidFill>
                  <a:schemeClr val="tx1"/>
                </a:solidFill>
                <a:latin typeface="Times New Roman" pitchFamily="18" charset="0"/>
              </a:defRPr>
            </a:lvl1pPr>
            <a:lvl2pPr marL="742950" indent="-285750" defTabSz="915988">
              <a:defRPr sz="2400">
                <a:solidFill>
                  <a:schemeClr val="tx1"/>
                </a:solidFill>
                <a:latin typeface="Times New Roman" pitchFamily="18" charset="0"/>
              </a:defRPr>
            </a:lvl2pPr>
            <a:lvl3pPr marL="1143000" indent="-228600" defTabSz="915988">
              <a:defRPr sz="2400">
                <a:solidFill>
                  <a:schemeClr val="tx1"/>
                </a:solidFill>
                <a:latin typeface="Times New Roman" pitchFamily="18" charset="0"/>
              </a:defRPr>
            </a:lvl3pPr>
            <a:lvl4pPr marL="1600200" indent="-228600" defTabSz="915988">
              <a:defRPr sz="2400">
                <a:solidFill>
                  <a:schemeClr val="tx1"/>
                </a:solidFill>
                <a:latin typeface="Times New Roman" pitchFamily="18" charset="0"/>
              </a:defRPr>
            </a:lvl4pPr>
            <a:lvl5pPr marL="2057400" indent="-228600" defTabSz="915988">
              <a:defRPr sz="2400">
                <a:solidFill>
                  <a:schemeClr val="tx1"/>
                </a:solidFill>
                <a:latin typeface="Times New Roman" pitchFamily="18" charset="0"/>
              </a:defRPr>
            </a:lvl5pPr>
            <a:lvl6pPr marL="2514600" indent="-228600" defTabSz="915988" eaLnBrk="0" fontAlgn="base" hangingPunct="0">
              <a:spcBef>
                <a:spcPct val="0"/>
              </a:spcBef>
              <a:spcAft>
                <a:spcPct val="0"/>
              </a:spcAft>
              <a:defRPr sz="2400">
                <a:solidFill>
                  <a:schemeClr val="tx1"/>
                </a:solidFill>
                <a:latin typeface="Times New Roman" pitchFamily="18" charset="0"/>
              </a:defRPr>
            </a:lvl6pPr>
            <a:lvl7pPr marL="2971800" indent="-228600" defTabSz="915988" eaLnBrk="0" fontAlgn="base" hangingPunct="0">
              <a:spcBef>
                <a:spcPct val="0"/>
              </a:spcBef>
              <a:spcAft>
                <a:spcPct val="0"/>
              </a:spcAft>
              <a:defRPr sz="2400">
                <a:solidFill>
                  <a:schemeClr val="tx1"/>
                </a:solidFill>
                <a:latin typeface="Times New Roman" pitchFamily="18" charset="0"/>
              </a:defRPr>
            </a:lvl7pPr>
            <a:lvl8pPr marL="3429000" indent="-228600" defTabSz="915988" eaLnBrk="0" fontAlgn="base" hangingPunct="0">
              <a:spcBef>
                <a:spcPct val="0"/>
              </a:spcBef>
              <a:spcAft>
                <a:spcPct val="0"/>
              </a:spcAft>
              <a:defRPr sz="2400">
                <a:solidFill>
                  <a:schemeClr val="tx1"/>
                </a:solidFill>
                <a:latin typeface="Times New Roman" pitchFamily="18" charset="0"/>
              </a:defRPr>
            </a:lvl8pPr>
            <a:lvl9pPr marL="3886200" indent="-228600" defTabSz="915988" eaLnBrk="0" fontAlgn="base" hangingPunct="0">
              <a:spcBef>
                <a:spcPct val="0"/>
              </a:spcBef>
              <a:spcAft>
                <a:spcPct val="0"/>
              </a:spcAft>
              <a:defRPr sz="2400">
                <a:solidFill>
                  <a:schemeClr val="tx1"/>
                </a:solidFill>
                <a:latin typeface="Times New Roman" pitchFamily="18" charset="0"/>
              </a:defRPr>
            </a:lvl9pPr>
          </a:lstStyle>
          <a:p>
            <a:fld id="{D3930F17-8501-4B74-B65D-754F5B19FC19}" type="slidenum">
              <a:rPr lang="en-US" altLang="en-US" sz="1000" smtClean="0">
                <a:latin typeface="Arial" panose="020B0604020202020204" pitchFamily="34" charset="0"/>
              </a:rPr>
              <a:pPr/>
              <a:t>18</a:t>
            </a:fld>
            <a:endParaRPr lang="en-US" altLang="en-US" sz="1000" dirty="0" smtClean="0">
              <a:latin typeface="Arial" panose="020B0604020202020204" pitchFamily="34" charset="0"/>
            </a:endParaRPr>
          </a:p>
        </p:txBody>
      </p:sp>
      <p:sp>
        <p:nvSpPr>
          <p:cNvPr id="50179" name="Rectangle 2"/>
          <p:cNvSpPr>
            <a:spLocks noGrp="1" noChangeArrowheads="1"/>
          </p:cNvSpPr>
          <p:nvPr>
            <p:ph type="body" idx="1"/>
          </p:nvPr>
        </p:nvSpPr>
        <p:spPr>
          <a:xfrm>
            <a:off x="1214438" y="3294063"/>
            <a:ext cx="6689725" cy="31194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002" tIns="42246" rIns="86002" bIns="42246"/>
          <a:lstStyle/>
          <a:p>
            <a:endParaRPr lang="en-US" smtClean="0"/>
          </a:p>
        </p:txBody>
      </p:sp>
      <p:sp>
        <p:nvSpPr>
          <p:cNvPr id="50180" name="Rectangle 3"/>
          <p:cNvSpPr>
            <a:spLocks noGrp="1" noRot="1" noChangeAspect="1" noChangeArrowheads="1" noTextEdit="1"/>
          </p:cNvSpPr>
          <p:nvPr>
            <p:ph type="sldImg"/>
          </p:nvPr>
        </p:nvSpPr>
        <p:spPr>
          <a:xfrm>
            <a:off x="2833688" y="525463"/>
            <a:ext cx="3451225" cy="2589212"/>
          </a:xfrm>
          <a:ln w="12700" cap="flat">
            <a:solidFill>
              <a:schemeClr val="tx1"/>
            </a:solidFill>
          </a:ln>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defRPr sz="2400">
                <a:solidFill>
                  <a:schemeClr val="tx1"/>
                </a:solidFill>
                <a:latin typeface="Times New Roman" pitchFamily="18" charset="0"/>
              </a:defRPr>
            </a:lvl1pPr>
            <a:lvl2pPr marL="742950" indent="-285750" defTabSz="915988">
              <a:defRPr sz="2400">
                <a:solidFill>
                  <a:schemeClr val="tx1"/>
                </a:solidFill>
                <a:latin typeface="Times New Roman" pitchFamily="18" charset="0"/>
              </a:defRPr>
            </a:lvl2pPr>
            <a:lvl3pPr marL="1143000" indent="-228600" defTabSz="915988">
              <a:defRPr sz="2400">
                <a:solidFill>
                  <a:schemeClr val="tx1"/>
                </a:solidFill>
                <a:latin typeface="Times New Roman" pitchFamily="18" charset="0"/>
              </a:defRPr>
            </a:lvl3pPr>
            <a:lvl4pPr marL="1600200" indent="-228600" defTabSz="915988">
              <a:defRPr sz="2400">
                <a:solidFill>
                  <a:schemeClr val="tx1"/>
                </a:solidFill>
                <a:latin typeface="Times New Roman" pitchFamily="18" charset="0"/>
              </a:defRPr>
            </a:lvl4pPr>
            <a:lvl5pPr marL="2057400" indent="-228600" defTabSz="915988">
              <a:defRPr sz="2400">
                <a:solidFill>
                  <a:schemeClr val="tx1"/>
                </a:solidFill>
                <a:latin typeface="Times New Roman" pitchFamily="18" charset="0"/>
              </a:defRPr>
            </a:lvl5pPr>
            <a:lvl6pPr marL="2514600" indent="-228600" defTabSz="915988" eaLnBrk="0" fontAlgn="base" hangingPunct="0">
              <a:spcBef>
                <a:spcPct val="0"/>
              </a:spcBef>
              <a:spcAft>
                <a:spcPct val="0"/>
              </a:spcAft>
              <a:defRPr sz="2400">
                <a:solidFill>
                  <a:schemeClr val="tx1"/>
                </a:solidFill>
                <a:latin typeface="Times New Roman" pitchFamily="18" charset="0"/>
              </a:defRPr>
            </a:lvl6pPr>
            <a:lvl7pPr marL="2971800" indent="-228600" defTabSz="915988" eaLnBrk="0" fontAlgn="base" hangingPunct="0">
              <a:spcBef>
                <a:spcPct val="0"/>
              </a:spcBef>
              <a:spcAft>
                <a:spcPct val="0"/>
              </a:spcAft>
              <a:defRPr sz="2400">
                <a:solidFill>
                  <a:schemeClr val="tx1"/>
                </a:solidFill>
                <a:latin typeface="Times New Roman" pitchFamily="18" charset="0"/>
              </a:defRPr>
            </a:lvl7pPr>
            <a:lvl8pPr marL="3429000" indent="-228600" defTabSz="915988" eaLnBrk="0" fontAlgn="base" hangingPunct="0">
              <a:spcBef>
                <a:spcPct val="0"/>
              </a:spcBef>
              <a:spcAft>
                <a:spcPct val="0"/>
              </a:spcAft>
              <a:defRPr sz="2400">
                <a:solidFill>
                  <a:schemeClr val="tx1"/>
                </a:solidFill>
                <a:latin typeface="Times New Roman" pitchFamily="18" charset="0"/>
              </a:defRPr>
            </a:lvl8pPr>
            <a:lvl9pPr marL="3886200" indent="-228600" defTabSz="915988" eaLnBrk="0" fontAlgn="base" hangingPunct="0">
              <a:spcBef>
                <a:spcPct val="0"/>
              </a:spcBef>
              <a:spcAft>
                <a:spcPct val="0"/>
              </a:spcAft>
              <a:defRPr sz="2400">
                <a:solidFill>
                  <a:schemeClr val="tx1"/>
                </a:solidFill>
                <a:latin typeface="Times New Roman" pitchFamily="18" charset="0"/>
              </a:defRPr>
            </a:lvl9pPr>
          </a:lstStyle>
          <a:p>
            <a:fld id="{036557BE-2F9A-43A6-BFEF-060DB5E9B744}" type="slidenum">
              <a:rPr lang="en-US" altLang="en-US" sz="1000" smtClean="0">
                <a:latin typeface="Arial" panose="020B0604020202020204" pitchFamily="34" charset="0"/>
              </a:rPr>
              <a:pPr/>
              <a:t>19</a:t>
            </a:fld>
            <a:endParaRPr lang="en-US" altLang="en-US" sz="1000" dirty="0" smtClean="0">
              <a:latin typeface="Arial" panose="020B0604020202020204" pitchFamily="34" charset="0"/>
            </a:endParaRPr>
          </a:p>
        </p:txBody>
      </p:sp>
      <p:sp>
        <p:nvSpPr>
          <p:cNvPr id="51203" name="Rectangle 2"/>
          <p:cNvSpPr>
            <a:spLocks noGrp="1" noChangeArrowheads="1"/>
          </p:cNvSpPr>
          <p:nvPr>
            <p:ph type="body" idx="1"/>
          </p:nvPr>
        </p:nvSpPr>
        <p:spPr>
          <a:xfrm>
            <a:off x="1214438" y="3294063"/>
            <a:ext cx="6689725" cy="31194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002" tIns="42246" rIns="86002" bIns="42246"/>
          <a:lstStyle/>
          <a:p>
            <a:endParaRPr lang="en-US" smtClean="0"/>
          </a:p>
        </p:txBody>
      </p:sp>
      <p:sp>
        <p:nvSpPr>
          <p:cNvPr id="51204" name="Rectangle 3"/>
          <p:cNvSpPr>
            <a:spLocks noGrp="1" noRot="1" noChangeAspect="1" noChangeArrowheads="1" noTextEdit="1"/>
          </p:cNvSpPr>
          <p:nvPr>
            <p:ph type="sldImg"/>
          </p:nvPr>
        </p:nvSpPr>
        <p:spPr>
          <a:xfrm>
            <a:off x="2833688" y="525463"/>
            <a:ext cx="3451225" cy="2589212"/>
          </a:xfrm>
          <a:ln w="12700" cap="flat">
            <a:solidFill>
              <a:schemeClr val="tx1"/>
            </a:solidFill>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defRPr sz="2400">
                <a:solidFill>
                  <a:schemeClr val="tx1"/>
                </a:solidFill>
                <a:latin typeface="Times New Roman" pitchFamily="18" charset="0"/>
              </a:defRPr>
            </a:lvl1pPr>
            <a:lvl2pPr marL="742950" indent="-285750" defTabSz="915988">
              <a:defRPr sz="2400">
                <a:solidFill>
                  <a:schemeClr val="tx1"/>
                </a:solidFill>
                <a:latin typeface="Times New Roman" pitchFamily="18" charset="0"/>
              </a:defRPr>
            </a:lvl2pPr>
            <a:lvl3pPr marL="1143000" indent="-228600" defTabSz="915988">
              <a:defRPr sz="2400">
                <a:solidFill>
                  <a:schemeClr val="tx1"/>
                </a:solidFill>
                <a:latin typeface="Times New Roman" pitchFamily="18" charset="0"/>
              </a:defRPr>
            </a:lvl3pPr>
            <a:lvl4pPr marL="1600200" indent="-228600" defTabSz="915988">
              <a:defRPr sz="2400">
                <a:solidFill>
                  <a:schemeClr val="tx1"/>
                </a:solidFill>
                <a:latin typeface="Times New Roman" pitchFamily="18" charset="0"/>
              </a:defRPr>
            </a:lvl4pPr>
            <a:lvl5pPr marL="2057400" indent="-228600" defTabSz="915988">
              <a:defRPr sz="2400">
                <a:solidFill>
                  <a:schemeClr val="tx1"/>
                </a:solidFill>
                <a:latin typeface="Times New Roman" pitchFamily="18" charset="0"/>
              </a:defRPr>
            </a:lvl5pPr>
            <a:lvl6pPr marL="2514600" indent="-228600" defTabSz="915988" eaLnBrk="0" fontAlgn="base" hangingPunct="0">
              <a:spcBef>
                <a:spcPct val="0"/>
              </a:spcBef>
              <a:spcAft>
                <a:spcPct val="0"/>
              </a:spcAft>
              <a:defRPr sz="2400">
                <a:solidFill>
                  <a:schemeClr val="tx1"/>
                </a:solidFill>
                <a:latin typeface="Times New Roman" pitchFamily="18" charset="0"/>
              </a:defRPr>
            </a:lvl6pPr>
            <a:lvl7pPr marL="2971800" indent="-228600" defTabSz="915988" eaLnBrk="0" fontAlgn="base" hangingPunct="0">
              <a:spcBef>
                <a:spcPct val="0"/>
              </a:spcBef>
              <a:spcAft>
                <a:spcPct val="0"/>
              </a:spcAft>
              <a:defRPr sz="2400">
                <a:solidFill>
                  <a:schemeClr val="tx1"/>
                </a:solidFill>
                <a:latin typeface="Times New Roman" pitchFamily="18" charset="0"/>
              </a:defRPr>
            </a:lvl7pPr>
            <a:lvl8pPr marL="3429000" indent="-228600" defTabSz="915988" eaLnBrk="0" fontAlgn="base" hangingPunct="0">
              <a:spcBef>
                <a:spcPct val="0"/>
              </a:spcBef>
              <a:spcAft>
                <a:spcPct val="0"/>
              </a:spcAft>
              <a:defRPr sz="2400">
                <a:solidFill>
                  <a:schemeClr val="tx1"/>
                </a:solidFill>
                <a:latin typeface="Times New Roman" pitchFamily="18" charset="0"/>
              </a:defRPr>
            </a:lvl8pPr>
            <a:lvl9pPr marL="3886200" indent="-228600" defTabSz="915988" eaLnBrk="0" fontAlgn="base" hangingPunct="0">
              <a:spcBef>
                <a:spcPct val="0"/>
              </a:spcBef>
              <a:spcAft>
                <a:spcPct val="0"/>
              </a:spcAft>
              <a:defRPr sz="2400">
                <a:solidFill>
                  <a:schemeClr val="tx1"/>
                </a:solidFill>
                <a:latin typeface="Times New Roman" pitchFamily="18" charset="0"/>
              </a:defRPr>
            </a:lvl9pPr>
          </a:lstStyle>
          <a:p>
            <a:fld id="{24C4503C-548A-4428-A61D-5DD36B2EC849}" type="slidenum">
              <a:rPr lang="en-US" altLang="en-US" sz="1000" smtClean="0">
                <a:latin typeface="Arial" panose="020B0604020202020204" pitchFamily="34" charset="0"/>
              </a:rPr>
              <a:pPr/>
              <a:t>2</a:t>
            </a:fld>
            <a:endParaRPr lang="en-US" altLang="en-US" sz="1000" dirty="0" smtClean="0">
              <a:latin typeface="Arial" panose="020B0604020202020204" pitchFamily="34" charset="0"/>
            </a:endParaRPr>
          </a:p>
        </p:txBody>
      </p:sp>
      <p:sp>
        <p:nvSpPr>
          <p:cNvPr id="35843" name="Rectangle 2"/>
          <p:cNvSpPr>
            <a:spLocks noGrp="1" noChangeArrowheads="1"/>
          </p:cNvSpPr>
          <p:nvPr>
            <p:ph type="body" idx="1"/>
          </p:nvPr>
        </p:nvSpPr>
        <p:spPr>
          <a:xfrm>
            <a:off x="1216025" y="3294063"/>
            <a:ext cx="6686550" cy="31194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147" tIns="42317" rIns="86147" bIns="42317"/>
          <a:lstStyle/>
          <a:p>
            <a:endParaRPr lang="en-US" smtClean="0"/>
          </a:p>
        </p:txBody>
      </p:sp>
      <p:sp>
        <p:nvSpPr>
          <p:cNvPr id="35844" name="Rectangle 3"/>
          <p:cNvSpPr>
            <a:spLocks noGrp="1" noRot="1" noChangeAspect="1" noChangeArrowheads="1" noTextEdit="1"/>
          </p:cNvSpPr>
          <p:nvPr>
            <p:ph type="sldImg"/>
          </p:nvPr>
        </p:nvSpPr>
        <p:spPr>
          <a:xfrm>
            <a:off x="2833688" y="525463"/>
            <a:ext cx="3451225" cy="2589212"/>
          </a:xfrm>
          <a:ln w="12700" cap="flat">
            <a:solidFill>
              <a:schemeClr val="tx1"/>
            </a:solidFill>
          </a:ln>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defRPr sz="2400">
                <a:solidFill>
                  <a:schemeClr val="tx1"/>
                </a:solidFill>
                <a:latin typeface="Times New Roman" pitchFamily="18" charset="0"/>
              </a:defRPr>
            </a:lvl1pPr>
            <a:lvl2pPr marL="742950" indent="-285750" defTabSz="915988">
              <a:defRPr sz="2400">
                <a:solidFill>
                  <a:schemeClr val="tx1"/>
                </a:solidFill>
                <a:latin typeface="Times New Roman" pitchFamily="18" charset="0"/>
              </a:defRPr>
            </a:lvl2pPr>
            <a:lvl3pPr marL="1143000" indent="-228600" defTabSz="915988">
              <a:defRPr sz="2400">
                <a:solidFill>
                  <a:schemeClr val="tx1"/>
                </a:solidFill>
                <a:latin typeface="Times New Roman" pitchFamily="18" charset="0"/>
              </a:defRPr>
            </a:lvl3pPr>
            <a:lvl4pPr marL="1600200" indent="-228600" defTabSz="915988">
              <a:defRPr sz="2400">
                <a:solidFill>
                  <a:schemeClr val="tx1"/>
                </a:solidFill>
                <a:latin typeface="Times New Roman" pitchFamily="18" charset="0"/>
              </a:defRPr>
            </a:lvl4pPr>
            <a:lvl5pPr marL="2057400" indent="-228600" defTabSz="915988">
              <a:defRPr sz="2400">
                <a:solidFill>
                  <a:schemeClr val="tx1"/>
                </a:solidFill>
                <a:latin typeface="Times New Roman" pitchFamily="18" charset="0"/>
              </a:defRPr>
            </a:lvl5pPr>
            <a:lvl6pPr marL="2514600" indent="-228600" defTabSz="915988" eaLnBrk="0" fontAlgn="base" hangingPunct="0">
              <a:spcBef>
                <a:spcPct val="0"/>
              </a:spcBef>
              <a:spcAft>
                <a:spcPct val="0"/>
              </a:spcAft>
              <a:defRPr sz="2400">
                <a:solidFill>
                  <a:schemeClr val="tx1"/>
                </a:solidFill>
                <a:latin typeface="Times New Roman" pitchFamily="18" charset="0"/>
              </a:defRPr>
            </a:lvl6pPr>
            <a:lvl7pPr marL="2971800" indent="-228600" defTabSz="915988" eaLnBrk="0" fontAlgn="base" hangingPunct="0">
              <a:spcBef>
                <a:spcPct val="0"/>
              </a:spcBef>
              <a:spcAft>
                <a:spcPct val="0"/>
              </a:spcAft>
              <a:defRPr sz="2400">
                <a:solidFill>
                  <a:schemeClr val="tx1"/>
                </a:solidFill>
                <a:latin typeface="Times New Roman" pitchFamily="18" charset="0"/>
              </a:defRPr>
            </a:lvl7pPr>
            <a:lvl8pPr marL="3429000" indent="-228600" defTabSz="915988" eaLnBrk="0" fontAlgn="base" hangingPunct="0">
              <a:spcBef>
                <a:spcPct val="0"/>
              </a:spcBef>
              <a:spcAft>
                <a:spcPct val="0"/>
              </a:spcAft>
              <a:defRPr sz="2400">
                <a:solidFill>
                  <a:schemeClr val="tx1"/>
                </a:solidFill>
                <a:latin typeface="Times New Roman" pitchFamily="18" charset="0"/>
              </a:defRPr>
            </a:lvl8pPr>
            <a:lvl9pPr marL="3886200" indent="-228600" defTabSz="915988" eaLnBrk="0" fontAlgn="base" hangingPunct="0">
              <a:spcBef>
                <a:spcPct val="0"/>
              </a:spcBef>
              <a:spcAft>
                <a:spcPct val="0"/>
              </a:spcAft>
              <a:defRPr sz="2400">
                <a:solidFill>
                  <a:schemeClr val="tx1"/>
                </a:solidFill>
                <a:latin typeface="Times New Roman" pitchFamily="18" charset="0"/>
              </a:defRPr>
            </a:lvl9pPr>
          </a:lstStyle>
          <a:p>
            <a:fld id="{3D4F1A78-E81B-42C7-A548-7B144056102E}" type="slidenum">
              <a:rPr lang="en-US" altLang="en-US" sz="1000" smtClean="0">
                <a:latin typeface="Arial" panose="020B0604020202020204" pitchFamily="34" charset="0"/>
              </a:rPr>
              <a:pPr/>
              <a:t>20</a:t>
            </a:fld>
            <a:endParaRPr lang="en-US" altLang="en-US" sz="1000" dirty="0" smtClean="0">
              <a:latin typeface="Arial" panose="020B0604020202020204" pitchFamily="34" charset="0"/>
            </a:endParaRPr>
          </a:p>
        </p:txBody>
      </p:sp>
      <p:sp>
        <p:nvSpPr>
          <p:cNvPr id="53251" name="Rectangle 2"/>
          <p:cNvSpPr>
            <a:spLocks noGrp="1" noChangeArrowheads="1"/>
          </p:cNvSpPr>
          <p:nvPr>
            <p:ph type="body" idx="1"/>
          </p:nvPr>
        </p:nvSpPr>
        <p:spPr>
          <a:xfrm>
            <a:off x="1214438" y="3294063"/>
            <a:ext cx="6689725" cy="31194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633" tIns="44521" rIns="90633" bIns="44521"/>
          <a:lstStyle/>
          <a:p>
            <a:endParaRPr lang="en-US" smtClean="0"/>
          </a:p>
        </p:txBody>
      </p:sp>
      <p:sp>
        <p:nvSpPr>
          <p:cNvPr id="53252" name="Rectangle 3"/>
          <p:cNvSpPr>
            <a:spLocks noGrp="1" noRot="1" noChangeAspect="1" noChangeArrowheads="1" noTextEdit="1"/>
          </p:cNvSpPr>
          <p:nvPr>
            <p:ph type="sldImg"/>
          </p:nvPr>
        </p:nvSpPr>
        <p:spPr>
          <a:xfrm>
            <a:off x="2833688" y="525463"/>
            <a:ext cx="3451225" cy="2589212"/>
          </a:xfrm>
          <a:ln w="12700" cap="flat">
            <a:solidFill>
              <a:schemeClr val="tx1"/>
            </a:solidFill>
          </a:ln>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defRPr sz="2400">
                <a:solidFill>
                  <a:schemeClr val="tx1"/>
                </a:solidFill>
                <a:latin typeface="Times New Roman" pitchFamily="18" charset="0"/>
              </a:defRPr>
            </a:lvl1pPr>
            <a:lvl2pPr marL="742950" indent="-285750" defTabSz="915988">
              <a:defRPr sz="2400">
                <a:solidFill>
                  <a:schemeClr val="tx1"/>
                </a:solidFill>
                <a:latin typeface="Times New Roman" pitchFamily="18" charset="0"/>
              </a:defRPr>
            </a:lvl2pPr>
            <a:lvl3pPr marL="1143000" indent="-228600" defTabSz="915988">
              <a:defRPr sz="2400">
                <a:solidFill>
                  <a:schemeClr val="tx1"/>
                </a:solidFill>
                <a:latin typeface="Times New Roman" pitchFamily="18" charset="0"/>
              </a:defRPr>
            </a:lvl3pPr>
            <a:lvl4pPr marL="1600200" indent="-228600" defTabSz="915988">
              <a:defRPr sz="2400">
                <a:solidFill>
                  <a:schemeClr val="tx1"/>
                </a:solidFill>
                <a:latin typeface="Times New Roman" pitchFamily="18" charset="0"/>
              </a:defRPr>
            </a:lvl4pPr>
            <a:lvl5pPr marL="2057400" indent="-228600" defTabSz="915988">
              <a:defRPr sz="2400">
                <a:solidFill>
                  <a:schemeClr val="tx1"/>
                </a:solidFill>
                <a:latin typeface="Times New Roman" pitchFamily="18" charset="0"/>
              </a:defRPr>
            </a:lvl5pPr>
            <a:lvl6pPr marL="2514600" indent="-228600" defTabSz="915988" eaLnBrk="0" fontAlgn="base" hangingPunct="0">
              <a:spcBef>
                <a:spcPct val="0"/>
              </a:spcBef>
              <a:spcAft>
                <a:spcPct val="0"/>
              </a:spcAft>
              <a:defRPr sz="2400">
                <a:solidFill>
                  <a:schemeClr val="tx1"/>
                </a:solidFill>
                <a:latin typeface="Times New Roman" pitchFamily="18" charset="0"/>
              </a:defRPr>
            </a:lvl6pPr>
            <a:lvl7pPr marL="2971800" indent="-228600" defTabSz="915988" eaLnBrk="0" fontAlgn="base" hangingPunct="0">
              <a:spcBef>
                <a:spcPct val="0"/>
              </a:spcBef>
              <a:spcAft>
                <a:spcPct val="0"/>
              </a:spcAft>
              <a:defRPr sz="2400">
                <a:solidFill>
                  <a:schemeClr val="tx1"/>
                </a:solidFill>
                <a:latin typeface="Times New Roman" pitchFamily="18" charset="0"/>
              </a:defRPr>
            </a:lvl7pPr>
            <a:lvl8pPr marL="3429000" indent="-228600" defTabSz="915988" eaLnBrk="0" fontAlgn="base" hangingPunct="0">
              <a:spcBef>
                <a:spcPct val="0"/>
              </a:spcBef>
              <a:spcAft>
                <a:spcPct val="0"/>
              </a:spcAft>
              <a:defRPr sz="2400">
                <a:solidFill>
                  <a:schemeClr val="tx1"/>
                </a:solidFill>
                <a:latin typeface="Times New Roman" pitchFamily="18" charset="0"/>
              </a:defRPr>
            </a:lvl8pPr>
            <a:lvl9pPr marL="3886200" indent="-228600" defTabSz="915988" eaLnBrk="0" fontAlgn="base" hangingPunct="0">
              <a:spcBef>
                <a:spcPct val="0"/>
              </a:spcBef>
              <a:spcAft>
                <a:spcPct val="0"/>
              </a:spcAft>
              <a:defRPr sz="2400">
                <a:solidFill>
                  <a:schemeClr val="tx1"/>
                </a:solidFill>
                <a:latin typeface="Times New Roman" pitchFamily="18" charset="0"/>
              </a:defRPr>
            </a:lvl9pPr>
          </a:lstStyle>
          <a:p>
            <a:fld id="{1B0ED2F4-8293-45A2-A0E7-970C531EA92F}" type="slidenum">
              <a:rPr lang="en-US" altLang="en-US" sz="1000" smtClean="0">
                <a:latin typeface="Arial" panose="020B0604020202020204" pitchFamily="34" charset="0"/>
              </a:rPr>
              <a:pPr/>
              <a:t>21</a:t>
            </a:fld>
            <a:endParaRPr lang="en-US" altLang="en-US" sz="1000" dirty="0" smtClean="0">
              <a:latin typeface="Arial" panose="020B0604020202020204" pitchFamily="34" charset="0"/>
            </a:endParaRPr>
          </a:p>
        </p:txBody>
      </p:sp>
      <p:sp>
        <p:nvSpPr>
          <p:cNvPr id="54275" name="Rectangle 2"/>
          <p:cNvSpPr>
            <a:spLocks noGrp="1" noChangeArrowheads="1"/>
          </p:cNvSpPr>
          <p:nvPr>
            <p:ph type="body" idx="1"/>
          </p:nvPr>
        </p:nvSpPr>
        <p:spPr>
          <a:xfrm>
            <a:off x="1214438" y="3294063"/>
            <a:ext cx="6689725" cy="31194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633" tIns="44521" rIns="90633" bIns="44521"/>
          <a:lstStyle/>
          <a:p>
            <a:endParaRPr lang="en-US" smtClean="0"/>
          </a:p>
        </p:txBody>
      </p:sp>
      <p:sp>
        <p:nvSpPr>
          <p:cNvPr id="54276" name="Rectangle 3"/>
          <p:cNvSpPr>
            <a:spLocks noGrp="1" noRot="1" noChangeAspect="1" noChangeArrowheads="1" noTextEdit="1"/>
          </p:cNvSpPr>
          <p:nvPr>
            <p:ph type="sldImg"/>
          </p:nvPr>
        </p:nvSpPr>
        <p:spPr>
          <a:xfrm>
            <a:off x="2833688" y="525463"/>
            <a:ext cx="3451225" cy="2589212"/>
          </a:xfrm>
          <a:ln w="12700" cap="flat">
            <a:solidFill>
              <a:schemeClr val="tx1"/>
            </a:solidFill>
          </a:ln>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defRPr sz="2400">
                <a:solidFill>
                  <a:schemeClr val="tx1"/>
                </a:solidFill>
                <a:latin typeface="Times New Roman" pitchFamily="18" charset="0"/>
              </a:defRPr>
            </a:lvl1pPr>
            <a:lvl2pPr marL="742950" indent="-285750" defTabSz="915988">
              <a:defRPr sz="2400">
                <a:solidFill>
                  <a:schemeClr val="tx1"/>
                </a:solidFill>
                <a:latin typeface="Times New Roman" pitchFamily="18" charset="0"/>
              </a:defRPr>
            </a:lvl2pPr>
            <a:lvl3pPr marL="1143000" indent="-228600" defTabSz="915988">
              <a:defRPr sz="2400">
                <a:solidFill>
                  <a:schemeClr val="tx1"/>
                </a:solidFill>
                <a:latin typeface="Times New Roman" pitchFamily="18" charset="0"/>
              </a:defRPr>
            </a:lvl3pPr>
            <a:lvl4pPr marL="1600200" indent="-228600" defTabSz="915988">
              <a:defRPr sz="2400">
                <a:solidFill>
                  <a:schemeClr val="tx1"/>
                </a:solidFill>
                <a:latin typeface="Times New Roman" pitchFamily="18" charset="0"/>
              </a:defRPr>
            </a:lvl4pPr>
            <a:lvl5pPr marL="2057400" indent="-228600" defTabSz="915988">
              <a:defRPr sz="2400">
                <a:solidFill>
                  <a:schemeClr val="tx1"/>
                </a:solidFill>
                <a:latin typeface="Times New Roman" pitchFamily="18" charset="0"/>
              </a:defRPr>
            </a:lvl5pPr>
            <a:lvl6pPr marL="2514600" indent="-228600" defTabSz="915988" eaLnBrk="0" fontAlgn="base" hangingPunct="0">
              <a:spcBef>
                <a:spcPct val="0"/>
              </a:spcBef>
              <a:spcAft>
                <a:spcPct val="0"/>
              </a:spcAft>
              <a:defRPr sz="2400">
                <a:solidFill>
                  <a:schemeClr val="tx1"/>
                </a:solidFill>
                <a:latin typeface="Times New Roman" pitchFamily="18" charset="0"/>
              </a:defRPr>
            </a:lvl6pPr>
            <a:lvl7pPr marL="2971800" indent="-228600" defTabSz="915988" eaLnBrk="0" fontAlgn="base" hangingPunct="0">
              <a:spcBef>
                <a:spcPct val="0"/>
              </a:spcBef>
              <a:spcAft>
                <a:spcPct val="0"/>
              </a:spcAft>
              <a:defRPr sz="2400">
                <a:solidFill>
                  <a:schemeClr val="tx1"/>
                </a:solidFill>
                <a:latin typeface="Times New Roman" pitchFamily="18" charset="0"/>
              </a:defRPr>
            </a:lvl7pPr>
            <a:lvl8pPr marL="3429000" indent="-228600" defTabSz="915988" eaLnBrk="0" fontAlgn="base" hangingPunct="0">
              <a:spcBef>
                <a:spcPct val="0"/>
              </a:spcBef>
              <a:spcAft>
                <a:spcPct val="0"/>
              </a:spcAft>
              <a:defRPr sz="2400">
                <a:solidFill>
                  <a:schemeClr val="tx1"/>
                </a:solidFill>
                <a:latin typeface="Times New Roman" pitchFamily="18" charset="0"/>
              </a:defRPr>
            </a:lvl8pPr>
            <a:lvl9pPr marL="3886200" indent="-228600" defTabSz="915988" eaLnBrk="0" fontAlgn="base" hangingPunct="0">
              <a:spcBef>
                <a:spcPct val="0"/>
              </a:spcBef>
              <a:spcAft>
                <a:spcPct val="0"/>
              </a:spcAft>
              <a:defRPr sz="2400">
                <a:solidFill>
                  <a:schemeClr val="tx1"/>
                </a:solidFill>
                <a:latin typeface="Times New Roman" pitchFamily="18" charset="0"/>
              </a:defRPr>
            </a:lvl9pPr>
          </a:lstStyle>
          <a:p>
            <a:fld id="{68F2D084-F44E-4A24-81E3-645387CE86F1}" type="slidenum">
              <a:rPr lang="en-US" altLang="en-US" sz="1000" smtClean="0">
                <a:latin typeface="Arial" panose="020B0604020202020204" pitchFamily="34" charset="0"/>
              </a:rPr>
              <a:pPr/>
              <a:t>22</a:t>
            </a:fld>
            <a:endParaRPr lang="en-US" altLang="en-US" sz="1000" dirty="0" smtClean="0">
              <a:latin typeface="Arial" panose="020B0604020202020204" pitchFamily="34" charset="0"/>
            </a:endParaRPr>
          </a:p>
        </p:txBody>
      </p:sp>
      <p:sp>
        <p:nvSpPr>
          <p:cNvPr id="55299" name="Rectangle 2"/>
          <p:cNvSpPr>
            <a:spLocks noGrp="1" noChangeArrowheads="1"/>
          </p:cNvSpPr>
          <p:nvPr>
            <p:ph type="body" idx="1"/>
          </p:nvPr>
        </p:nvSpPr>
        <p:spPr>
          <a:xfrm>
            <a:off x="1214438" y="3294063"/>
            <a:ext cx="6689725" cy="31194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633" tIns="44521" rIns="90633" bIns="44521"/>
          <a:lstStyle/>
          <a:p>
            <a:endParaRPr lang="en-US" smtClean="0"/>
          </a:p>
        </p:txBody>
      </p:sp>
      <p:sp>
        <p:nvSpPr>
          <p:cNvPr id="55300" name="Rectangle 3"/>
          <p:cNvSpPr>
            <a:spLocks noGrp="1" noRot="1" noChangeAspect="1" noChangeArrowheads="1" noTextEdit="1"/>
          </p:cNvSpPr>
          <p:nvPr>
            <p:ph type="sldImg"/>
          </p:nvPr>
        </p:nvSpPr>
        <p:spPr>
          <a:xfrm>
            <a:off x="2833688" y="525463"/>
            <a:ext cx="3451225" cy="2589212"/>
          </a:xfrm>
          <a:ln w="12700" cap="flat">
            <a:solidFill>
              <a:schemeClr val="tx1"/>
            </a:solidFill>
          </a:ln>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defRPr sz="2400">
                <a:solidFill>
                  <a:schemeClr val="tx1"/>
                </a:solidFill>
                <a:latin typeface="Times New Roman" pitchFamily="18" charset="0"/>
              </a:defRPr>
            </a:lvl1pPr>
            <a:lvl2pPr marL="742950" indent="-285750" defTabSz="915988">
              <a:defRPr sz="2400">
                <a:solidFill>
                  <a:schemeClr val="tx1"/>
                </a:solidFill>
                <a:latin typeface="Times New Roman" pitchFamily="18" charset="0"/>
              </a:defRPr>
            </a:lvl2pPr>
            <a:lvl3pPr marL="1143000" indent="-228600" defTabSz="915988">
              <a:defRPr sz="2400">
                <a:solidFill>
                  <a:schemeClr val="tx1"/>
                </a:solidFill>
                <a:latin typeface="Times New Roman" pitchFamily="18" charset="0"/>
              </a:defRPr>
            </a:lvl3pPr>
            <a:lvl4pPr marL="1600200" indent="-228600" defTabSz="915988">
              <a:defRPr sz="2400">
                <a:solidFill>
                  <a:schemeClr val="tx1"/>
                </a:solidFill>
                <a:latin typeface="Times New Roman" pitchFamily="18" charset="0"/>
              </a:defRPr>
            </a:lvl4pPr>
            <a:lvl5pPr marL="2057400" indent="-228600" defTabSz="915988">
              <a:defRPr sz="2400">
                <a:solidFill>
                  <a:schemeClr val="tx1"/>
                </a:solidFill>
                <a:latin typeface="Times New Roman" pitchFamily="18" charset="0"/>
              </a:defRPr>
            </a:lvl5pPr>
            <a:lvl6pPr marL="2514600" indent="-228600" defTabSz="915988" eaLnBrk="0" fontAlgn="base" hangingPunct="0">
              <a:spcBef>
                <a:spcPct val="0"/>
              </a:spcBef>
              <a:spcAft>
                <a:spcPct val="0"/>
              </a:spcAft>
              <a:defRPr sz="2400">
                <a:solidFill>
                  <a:schemeClr val="tx1"/>
                </a:solidFill>
                <a:latin typeface="Times New Roman" pitchFamily="18" charset="0"/>
              </a:defRPr>
            </a:lvl6pPr>
            <a:lvl7pPr marL="2971800" indent="-228600" defTabSz="915988" eaLnBrk="0" fontAlgn="base" hangingPunct="0">
              <a:spcBef>
                <a:spcPct val="0"/>
              </a:spcBef>
              <a:spcAft>
                <a:spcPct val="0"/>
              </a:spcAft>
              <a:defRPr sz="2400">
                <a:solidFill>
                  <a:schemeClr val="tx1"/>
                </a:solidFill>
                <a:latin typeface="Times New Roman" pitchFamily="18" charset="0"/>
              </a:defRPr>
            </a:lvl7pPr>
            <a:lvl8pPr marL="3429000" indent="-228600" defTabSz="915988" eaLnBrk="0" fontAlgn="base" hangingPunct="0">
              <a:spcBef>
                <a:spcPct val="0"/>
              </a:spcBef>
              <a:spcAft>
                <a:spcPct val="0"/>
              </a:spcAft>
              <a:defRPr sz="2400">
                <a:solidFill>
                  <a:schemeClr val="tx1"/>
                </a:solidFill>
                <a:latin typeface="Times New Roman" pitchFamily="18" charset="0"/>
              </a:defRPr>
            </a:lvl8pPr>
            <a:lvl9pPr marL="3886200" indent="-228600" defTabSz="915988" eaLnBrk="0" fontAlgn="base" hangingPunct="0">
              <a:spcBef>
                <a:spcPct val="0"/>
              </a:spcBef>
              <a:spcAft>
                <a:spcPct val="0"/>
              </a:spcAft>
              <a:defRPr sz="2400">
                <a:solidFill>
                  <a:schemeClr val="tx1"/>
                </a:solidFill>
                <a:latin typeface="Times New Roman" pitchFamily="18" charset="0"/>
              </a:defRPr>
            </a:lvl9pPr>
          </a:lstStyle>
          <a:p>
            <a:fld id="{AB377AAA-17C1-4785-9096-C488A03E1C4A}" type="slidenum">
              <a:rPr lang="en-US" altLang="en-US" sz="1000" smtClean="0">
                <a:latin typeface="Arial" panose="020B0604020202020204" pitchFamily="34" charset="0"/>
              </a:rPr>
              <a:pPr/>
              <a:t>23</a:t>
            </a:fld>
            <a:endParaRPr lang="en-US" altLang="en-US" sz="1000" dirty="0" smtClean="0">
              <a:latin typeface="Arial" panose="020B0604020202020204" pitchFamily="34" charset="0"/>
            </a:endParaRPr>
          </a:p>
        </p:txBody>
      </p:sp>
      <p:sp>
        <p:nvSpPr>
          <p:cNvPr id="61443" name="Rectangle 2"/>
          <p:cNvSpPr>
            <a:spLocks noGrp="1" noChangeArrowheads="1"/>
          </p:cNvSpPr>
          <p:nvPr>
            <p:ph type="body" idx="1"/>
          </p:nvPr>
        </p:nvSpPr>
        <p:spPr>
          <a:xfrm>
            <a:off x="1214438" y="3294063"/>
            <a:ext cx="6689725" cy="31194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633" tIns="44521" rIns="90633" bIns="44521"/>
          <a:lstStyle/>
          <a:p>
            <a:endParaRPr lang="en-US" smtClean="0"/>
          </a:p>
        </p:txBody>
      </p:sp>
      <p:sp>
        <p:nvSpPr>
          <p:cNvPr id="61444" name="Rectangle 3"/>
          <p:cNvSpPr>
            <a:spLocks noGrp="1" noRot="1" noChangeAspect="1" noChangeArrowheads="1" noTextEdit="1"/>
          </p:cNvSpPr>
          <p:nvPr>
            <p:ph type="sldImg"/>
          </p:nvPr>
        </p:nvSpPr>
        <p:spPr>
          <a:xfrm>
            <a:off x="2833688" y="525463"/>
            <a:ext cx="3451225" cy="2589212"/>
          </a:xfrm>
          <a:ln w="12700" cap="flat">
            <a:solidFill>
              <a:schemeClr val="tx1"/>
            </a:solidFill>
          </a:ln>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defRPr sz="2400">
                <a:solidFill>
                  <a:schemeClr val="tx1"/>
                </a:solidFill>
                <a:latin typeface="Times New Roman" pitchFamily="18" charset="0"/>
              </a:defRPr>
            </a:lvl1pPr>
            <a:lvl2pPr marL="742950" indent="-285750" defTabSz="915988">
              <a:defRPr sz="2400">
                <a:solidFill>
                  <a:schemeClr val="tx1"/>
                </a:solidFill>
                <a:latin typeface="Times New Roman" pitchFamily="18" charset="0"/>
              </a:defRPr>
            </a:lvl2pPr>
            <a:lvl3pPr marL="1143000" indent="-228600" defTabSz="915988">
              <a:defRPr sz="2400">
                <a:solidFill>
                  <a:schemeClr val="tx1"/>
                </a:solidFill>
                <a:latin typeface="Times New Roman" pitchFamily="18" charset="0"/>
              </a:defRPr>
            </a:lvl3pPr>
            <a:lvl4pPr marL="1600200" indent="-228600" defTabSz="915988">
              <a:defRPr sz="2400">
                <a:solidFill>
                  <a:schemeClr val="tx1"/>
                </a:solidFill>
                <a:latin typeface="Times New Roman" pitchFamily="18" charset="0"/>
              </a:defRPr>
            </a:lvl4pPr>
            <a:lvl5pPr marL="2057400" indent="-228600" defTabSz="915988">
              <a:defRPr sz="2400">
                <a:solidFill>
                  <a:schemeClr val="tx1"/>
                </a:solidFill>
                <a:latin typeface="Times New Roman" pitchFamily="18" charset="0"/>
              </a:defRPr>
            </a:lvl5pPr>
            <a:lvl6pPr marL="2514600" indent="-228600" defTabSz="915988" eaLnBrk="0" fontAlgn="base" hangingPunct="0">
              <a:spcBef>
                <a:spcPct val="0"/>
              </a:spcBef>
              <a:spcAft>
                <a:spcPct val="0"/>
              </a:spcAft>
              <a:defRPr sz="2400">
                <a:solidFill>
                  <a:schemeClr val="tx1"/>
                </a:solidFill>
                <a:latin typeface="Times New Roman" pitchFamily="18" charset="0"/>
              </a:defRPr>
            </a:lvl6pPr>
            <a:lvl7pPr marL="2971800" indent="-228600" defTabSz="915988" eaLnBrk="0" fontAlgn="base" hangingPunct="0">
              <a:spcBef>
                <a:spcPct val="0"/>
              </a:spcBef>
              <a:spcAft>
                <a:spcPct val="0"/>
              </a:spcAft>
              <a:defRPr sz="2400">
                <a:solidFill>
                  <a:schemeClr val="tx1"/>
                </a:solidFill>
                <a:latin typeface="Times New Roman" pitchFamily="18" charset="0"/>
              </a:defRPr>
            </a:lvl7pPr>
            <a:lvl8pPr marL="3429000" indent="-228600" defTabSz="915988" eaLnBrk="0" fontAlgn="base" hangingPunct="0">
              <a:spcBef>
                <a:spcPct val="0"/>
              </a:spcBef>
              <a:spcAft>
                <a:spcPct val="0"/>
              </a:spcAft>
              <a:defRPr sz="2400">
                <a:solidFill>
                  <a:schemeClr val="tx1"/>
                </a:solidFill>
                <a:latin typeface="Times New Roman" pitchFamily="18" charset="0"/>
              </a:defRPr>
            </a:lvl8pPr>
            <a:lvl9pPr marL="3886200" indent="-228600" defTabSz="915988" eaLnBrk="0" fontAlgn="base" hangingPunct="0">
              <a:spcBef>
                <a:spcPct val="0"/>
              </a:spcBef>
              <a:spcAft>
                <a:spcPct val="0"/>
              </a:spcAft>
              <a:defRPr sz="2400">
                <a:solidFill>
                  <a:schemeClr val="tx1"/>
                </a:solidFill>
                <a:latin typeface="Times New Roman" pitchFamily="18" charset="0"/>
              </a:defRPr>
            </a:lvl9pPr>
          </a:lstStyle>
          <a:p>
            <a:fld id="{9A92BF62-FEEA-4392-BD7A-BDFD36DE5DF8}" type="slidenum">
              <a:rPr lang="en-US" altLang="en-US" sz="1000" smtClean="0">
                <a:latin typeface="Arial" panose="020B0604020202020204" pitchFamily="34" charset="0"/>
              </a:rPr>
              <a:pPr/>
              <a:t>24</a:t>
            </a:fld>
            <a:endParaRPr lang="en-US" altLang="en-US" sz="1000" dirty="0" smtClean="0">
              <a:latin typeface="Arial" panose="020B0604020202020204" pitchFamily="34" charset="0"/>
            </a:endParaRPr>
          </a:p>
        </p:txBody>
      </p:sp>
      <p:sp>
        <p:nvSpPr>
          <p:cNvPr id="62467" name="Rectangle 2"/>
          <p:cNvSpPr>
            <a:spLocks noGrp="1" noChangeArrowheads="1"/>
          </p:cNvSpPr>
          <p:nvPr>
            <p:ph type="body" idx="1"/>
          </p:nvPr>
        </p:nvSpPr>
        <p:spPr>
          <a:xfrm>
            <a:off x="1214438" y="3294063"/>
            <a:ext cx="6689725" cy="31194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633" tIns="44521" rIns="90633" bIns="44521"/>
          <a:lstStyle/>
          <a:p>
            <a:endParaRPr lang="en-US" smtClean="0"/>
          </a:p>
        </p:txBody>
      </p:sp>
      <p:sp>
        <p:nvSpPr>
          <p:cNvPr id="62468" name="Rectangle 3"/>
          <p:cNvSpPr>
            <a:spLocks noGrp="1" noRot="1" noChangeAspect="1" noChangeArrowheads="1" noTextEdit="1"/>
          </p:cNvSpPr>
          <p:nvPr>
            <p:ph type="sldImg"/>
          </p:nvPr>
        </p:nvSpPr>
        <p:spPr>
          <a:xfrm>
            <a:off x="2833688" y="525463"/>
            <a:ext cx="3451225" cy="2589212"/>
          </a:xfrm>
          <a:ln w="12700" cap="flat">
            <a:solidFill>
              <a:schemeClr val="tx1"/>
            </a:solidFill>
          </a:ln>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defRPr sz="2400">
                <a:solidFill>
                  <a:schemeClr val="tx1"/>
                </a:solidFill>
                <a:latin typeface="Times New Roman" pitchFamily="18" charset="0"/>
              </a:defRPr>
            </a:lvl1pPr>
            <a:lvl2pPr marL="742950" indent="-285750" defTabSz="915988">
              <a:defRPr sz="2400">
                <a:solidFill>
                  <a:schemeClr val="tx1"/>
                </a:solidFill>
                <a:latin typeface="Times New Roman" pitchFamily="18" charset="0"/>
              </a:defRPr>
            </a:lvl2pPr>
            <a:lvl3pPr marL="1143000" indent="-228600" defTabSz="915988">
              <a:defRPr sz="2400">
                <a:solidFill>
                  <a:schemeClr val="tx1"/>
                </a:solidFill>
                <a:latin typeface="Times New Roman" pitchFamily="18" charset="0"/>
              </a:defRPr>
            </a:lvl3pPr>
            <a:lvl4pPr marL="1600200" indent="-228600" defTabSz="915988">
              <a:defRPr sz="2400">
                <a:solidFill>
                  <a:schemeClr val="tx1"/>
                </a:solidFill>
                <a:latin typeface="Times New Roman" pitchFamily="18" charset="0"/>
              </a:defRPr>
            </a:lvl4pPr>
            <a:lvl5pPr marL="2057400" indent="-228600" defTabSz="915988">
              <a:defRPr sz="2400">
                <a:solidFill>
                  <a:schemeClr val="tx1"/>
                </a:solidFill>
                <a:latin typeface="Times New Roman" pitchFamily="18" charset="0"/>
              </a:defRPr>
            </a:lvl5pPr>
            <a:lvl6pPr marL="2514600" indent="-228600" defTabSz="915988" eaLnBrk="0" fontAlgn="base" hangingPunct="0">
              <a:spcBef>
                <a:spcPct val="0"/>
              </a:spcBef>
              <a:spcAft>
                <a:spcPct val="0"/>
              </a:spcAft>
              <a:defRPr sz="2400">
                <a:solidFill>
                  <a:schemeClr val="tx1"/>
                </a:solidFill>
                <a:latin typeface="Times New Roman" pitchFamily="18" charset="0"/>
              </a:defRPr>
            </a:lvl6pPr>
            <a:lvl7pPr marL="2971800" indent="-228600" defTabSz="915988" eaLnBrk="0" fontAlgn="base" hangingPunct="0">
              <a:spcBef>
                <a:spcPct val="0"/>
              </a:spcBef>
              <a:spcAft>
                <a:spcPct val="0"/>
              </a:spcAft>
              <a:defRPr sz="2400">
                <a:solidFill>
                  <a:schemeClr val="tx1"/>
                </a:solidFill>
                <a:latin typeface="Times New Roman" pitchFamily="18" charset="0"/>
              </a:defRPr>
            </a:lvl7pPr>
            <a:lvl8pPr marL="3429000" indent="-228600" defTabSz="915988" eaLnBrk="0" fontAlgn="base" hangingPunct="0">
              <a:spcBef>
                <a:spcPct val="0"/>
              </a:spcBef>
              <a:spcAft>
                <a:spcPct val="0"/>
              </a:spcAft>
              <a:defRPr sz="2400">
                <a:solidFill>
                  <a:schemeClr val="tx1"/>
                </a:solidFill>
                <a:latin typeface="Times New Roman" pitchFamily="18" charset="0"/>
              </a:defRPr>
            </a:lvl8pPr>
            <a:lvl9pPr marL="3886200" indent="-228600" defTabSz="915988" eaLnBrk="0" fontAlgn="base" hangingPunct="0">
              <a:spcBef>
                <a:spcPct val="0"/>
              </a:spcBef>
              <a:spcAft>
                <a:spcPct val="0"/>
              </a:spcAft>
              <a:defRPr sz="2400">
                <a:solidFill>
                  <a:schemeClr val="tx1"/>
                </a:solidFill>
                <a:latin typeface="Times New Roman" pitchFamily="18" charset="0"/>
              </a:defRPr>
            </a:lvl9pPr>
          </a:lstStyle>
          <a:p>
            <a:fld id="{55B404F4-073F-4D33-972A-74465D58B554}" type="slidenum">
              <a:rPr lang="en-US" altLang="en-US" sz="1000" smtClean="0">
                <a:latin typeface="Arial" panose="020B0604020202020204" pitchFamily="34" charset="0"/>
              </a:rPr>
              <a:pPr/>
              <a:t>25</a:t>
            </a:fld>
            <a:endParaRPr lang="en-US" altLang="en-US" sz="1000" dirty="0" smtClean="0">
              <a:latin typeface="Arial" panose="020B0604020202020204" pitchFamily="34" charset="0"/>
            </a:endParaRPr>
          </a:p>
        </p:txBody>
      </p:sp>
      <p:sp>
        <p:nvSpPr>
          <p:cNvPr id="63491" name="Rectangle 2"/>
          <p:cNvSpPr>
            <a:spLocks noGrp="1" noChangeArrowheads="1"/>
          </p:cNvSpPr>
          <p:nvPr>
            <p:ph type="body" idx="1"/>
          </p:nvPr>
        </p:nvSpPr>
        <p:spPr>
          <a:xfrm>
            <a:off x="1214438" y="3294063"/>
            <a:ext cx="6689725" cy="31194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633" tIns="44521" rIns="90633" bIns="44521"/>
          <a:lstStyle/>
          <a:p>
            <a:endParaRPr lang="en-US" smtClean="0"/>
          </a:p>
        </p:txBody>
      </p:sp>
      <p:sp>
        <p:nvSpPr>
          <p:cNvPr id="63492" name="Rectangle 3"/>
          <p:cNvSpPr>
            <a:spLocks noGrp="1" noRot="1" noChangeAspect="1" noChangeArrowheads="1" noTextEdit="1"/>
          </p:cNvSpPr>
          <p:nvPr>
            <p:ph type="sldImg"/>
          </p:nvPr>
        </p:nvSpPr>
        <p:spPr>
          <a:xfrm>
            <a:off x="2833688" y="525463"/>
            <a:ext cx="3451225" cy="2589212"/>
          </a:xfrm>
          <a:ln w="12700" cap="flat">
            <a:solidFill>
              <a:schemeClr val="tx1"/>
            </a:solidFill>
          </a:ln>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defRPr sz="2400">
                <a:solidFill>
                  <a:schemeClr val="tx1"/>
                </a:solidFill>
                <a:latin typeface="Times New Roman" pitchFamily="18" charset="0"/>
              </a:defRPr>
            </a:lvl1pPr>
            <a:lvl2pPr marL="742950" indent="-285750" defTabSz="915988">
              <a:defRPr sz="2400">
                <a:solidFill>
                  <a:schemeClr val="tx1"/>
                </a:solidFill>
                <a:latin typeface="Times New Roman" pitchFamily="18" charset="0"/>
              </a:defRPr>
            </a:lvl2pPr>
            <a:lvl3pPr marL="1143000" indent="-228600" defTabSz="915988">
              <a:defRPr sz="2400">
                <a:solidFill>
                  <a:schemeClr val="tx1"/>
                </a:solidFill>
                <a:latin typeface="Times New Roman" pitchFamily="18" charset="0"/>
              </a:defRPr>
            </a:lvl3pPr>
            <a:lvl4pPr marL="1600200" indent="-228600" defTabSz="915988">
              <a:defRPr sz="2400">
                <a:solidFill>
                  <a:schemeClr val="tx1"/>
                </a:solidFill>
                <a:latin typeface="Times New Roman" pitchFamily="18" charset="0"/>
              </a:defRPr>
            </a:lvl4pPr>
            <a:lvl5pPr marL="2057400" indent="-228600" defTabSz="915988">
              <a:defRPr sz="2400">
                <a:solidFill>
                  <a:schemeClr val="tx1"/>
                </a:solidFill>
                <a:latin typeface="Times New Roman" pitchFamily="18" charset="0"/>
              </a:defRPr>
            </a:lvl5pPr>
            <a:lvl6pPr marL="2514600" indent="-228600" defTabSz="915988" eaLnBrk="0" fontAlgn="base" hangingPunct="0">
              <a:spcBef>
                <a:spcPct val="0"/>
              </a:spcBef>
              <a:spcAft>
                <a:spcPct val="0"/>
              </a:spcAft>
              <a:defRPr sz="2400">
                <a:solidFill>
                  <a:schemeClr val="tx1"/>
                </a:solidFill>
                <a:latin typeface="Times New Roman" pitchFamily="18" charset="0"/>
              </a:defRPr>
            </a:lvl6pPr>
            <a:lvl7pPr marL="2971800" indent="-228600" defTabSz="915988" eaLnBrk="0" fontAlgn="base" hangingPunct="0">
              <a:spcBef>
                <a:spcPct val="0"/>
              </a:spcBef>
              <a:spcAft>
                <a:spcPct val="0"/>
              </a:spcAft>
              <a:defRPr sz="2400">
                <a:solidFill>
                  <a:schemeClr val="tx1"/>
                </a:solidFill>
                <a:latin typeface="Times New Roman" pitchFamily="18" charset="0"/>
              </a:defRPr>
            </a:lvl7pPr>
            <a:lvl8pPr marL="3429000" indent="-228600" defTabSz="915988" eaLnBrk="0" fontAlgn="base" hangingPunct="0">
              <a:spcBef>
                <a:spcPct val="0"/>
              </a:spcBef>
              <a:spcAft>
                <a:spcPct val="0"/>
              </a:spcAft>
              <a:defRPr sz="2400">
                <a:solidFill>
                  <a:schemeClr val="tx1"/>
                </a:solidFill>
                <a:latin typeface="Times New Roman" pitchFamily="18" charset="0"/>
              </a:defRPr>
            </a:lvl8pPr>
            <a:lvl9pPr marL="3886200" indent="-228600" defTabSz="915988" eaLnBrk="0" fontAlgn="base" hangingPunct="0">
              <a:spcBef>
                <a:spcPct val="0"/>
              </a:spcBef>
              <a:spcAft>
                <a:spcPct val="0"/>
              </a:spcAft>
              <a:defRPr sz="2400">
                <a:solidFill>
                  <a:schemeClr val="tx1"/>
                </a:solidFill>
                <a:latin typeface="Times New Roman" pitchFamily="18" charset="0"/>
              </a:defRPr>
            </a:lvl9pPr>
          </a:lstStyle>
          <a:p>
            <a:fld id="{B6F18B5A-FB7D-4CDF-A5E5-4EF613F573E9}" type="slidenum">
              <a:rPr lang="en-US" altLang="en-US" sz="1000" smtClean="0">
                <a:latin typeface="Arial" panose="020B0604020202020204" pitchFamily="34" charset="0"/>
              </a:rPr>
              <a:pPr/>
              <a:t>26</a:t>
            </a:fld>
            <a:endParaRPr lang="en-US" altLang="en-US" sz="1000" dirty="0" smtClean="0">
              <a:latin typeface="Arial" panose="020B0604020202020204" pitchFamily="34" charset="0"/>
            </a:endParaRPr>
          </a:p>
        </p:txBody>
      </p:sp>
      <p:sp>
        <p:nvSpPr>
          <p:cNvPr id="64515" name="Rectangle 2"/>
          <p:cNvSpPr>
            <a:spLocks noGrp="1" noChangeArrowheads="1"/>
          </p:cNvSpPr>
          <p:nvPr>
            <p:ph type="body" idx="1"/>
          </p:nvPr>
        </p:nvSpPr>
        <p:spPr>
          <a:xfrm>
            <a:off x="1214438" y="3294063"/>
            <a:ext cx="6689725" cy="31194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633" tIns="44521" rIns="90633" bIns="44521"/>
          <a:lstStyle/>
          <a:p>
            <a:endParaRPr lang="en-US" smtClean="0"/>
          </a:p>
        </p:txBody>
      </p:sp>
      <p:sp>
        <p:nvSpPr>
          <p:cNvPr id="64516" name="Rectangle 3"/>
          <p:cNvSpPr>
            <a:spLocks noGrp="1" noRot="1" noChangeAspect="1" noChangeArrowheads="1" noTextEdit="1"/>
          </p:cNvSpPr>
          <p:nvPr>
            <p:ph type="sldImg"/>
          </p:nvPr>
        </p:nvSpPr>
        <p:spPr>
          <a:xfrm>
            <a:off x="2833688" y="525463"/>
            <a:ext cx="3451225" cy="2589212"/>
          </a:xfrm>
          <a:ln w="12700" cap="flat">
            <a:solidFill>
              <a:schemeClr val="tx1"/>
            </a:solidFill>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defRPr sz="2400">
                <a:solidFill>
                  <a:schemeClr val="tx1"/>
                </a:solidFill>
                <a:latin typeface="Times New Roman" pitchFamily="18" charset="0"/>
              </a:defRPr>
            </a:lvl1pPr>
            <a:lvl2pPr marL="742950" indent="-285750" defTabSz="915988">
              <a:defRPr sz="2400">
                <a:solidFill>
                  <a:schemeClr val="tx1"/>
                </a:solidFill>
                <a:latin typeface="Times New Roman" pitchFamily="18" charset="0"/>
              </a:defRPr>
            </a:lvl2pPr>
            <a:lvl3pPr marL="1143000" indent="-228600" defTabSz="915988">
              <a:defRPr sz="2400">
                <a:solidFill>
                  <a:schemeClr val="tx1"/>
                </a:solidFill>
                <a:latin typeface="Times New Roman" pitchFamily="18" charset="0"/>
              </a:defRPr>
            </a:lvl3pPr>
            <a:lvl4pPr marL="1600200" indent="-228600" defTabSz="915988">
              <a:defRPr sz="2400">
                <a:solidFill>
                  <a:schemeClr val="tx1"/>
                </a:solidFill>
                <a:latin typeface="Times New Roman" pitchFamily="18" charset="0"/>
              </a:defRPr>
            </a:lvl4pPr>
            <a:lvl5pPr marL="2057400" indent="-228600" defTabSz="915988">
              <a:defRPr sz="2400">
                <a:solidFill>
                  <a:schemeClr val="tx1"/>
                </a:solidFill>
                <a:latin typeface="Times New Roman" pitchFamily="18" charset="0"/>
              </a:defRPr>
            </a:lvl5pPr>
            <a:lvl6pPr marL="2514600" indent="-228600" defTabSz="915988" eaLnBrk="0" fontAlgn="base" hangingPunct="0">
              <a:spcBef>
                <a:spcPct val="0"/>
              </a:spcBef>
              <a:spcAft>
                <a:spcPct val="0"/>
              </a:spcAft>
              <a:defRPr sz="2400">
                <a:solidFill>
                  <a:schemeClr val="tx1"/>
                </a:solidFill>
                <a:latin typeface="Times New Roman" pitchFamily="18" charset="0"/>
              </a:defRPr>
            </a:lvl6pPr>
            <a:lvl7pPr marL="2971800" indent="-228600" defTabSz="915988" eaLnBrk="0" fontAlgn="base" hangingPunct="0">
              <a:spcBef>
                <a:spcPct val="0"/>
              </a:spcBef>
              <a:spcAft>
                <a:spcPct val="0"/>
              </a:spcAft>
              <a:defRPr sz="2400">
                <a:solidFill>
                  <a:schemeClr val="tx1"/>
                </a:solidFill>
                <a:latin typeface="Times New Roman" pitchFamily="18" charset="0"/>
              </a:defRPr>
            </a:lvl7pPr>
            <a:lvl8pPr marL="3429000" indent="-228600" defTabSz="915988" eaLnBrk="0" fontAlgn="base" hangingPunct="0">
              <a:spcBef>
                <a:spcPct val="0"/>
              </a:spcBef>
              <a:spcAft>
                <a:spcPct val="0"/>
              </a:spcAft>
              <a:defRPr sz="2400">
                <a:solidFill>
                  <a:schemeClr val="tx1"/>
                </a:solidFill>
                <a:latin typeface="Times New Roman" pitchFamily="18" charset="0"/>
              </a:defRPr>
            </a:lvl8pPr>
            <a:lvl9pPr marL="3886200" indent="-228600" defTabSz="915988" eaLnBrk="0" fontAlgn="base" hangingPunct="0">
              <a:spcBef>
                <a:spcPct val="0"/>
              </a:spcBef>
              <a:spcAft>
                <a:spcPct val="0"/>
              </a:spcAft>
              <a:defRPr sz="2400">
                <a:solidFill>
                  <a:schemeClr val="tx1"/>
                </a:solidFill>
                <a:latin typeface="Times New Roman" pitchFamily="18" charset="0"/>
              </a:defRPr>
            </a:lvl9pPr>
          </a:lstStyle>
          <a:p>
            <a:fld id="{D5340436-DFF4-402A-827A-AAB90275F9BA}" type="slidenum">
              <a:rPr lang="en-US" altLang="en-US" sz="1000" smtClean="0">
                <a:latin typeface="Arial" panose="020B0604020202020204" pitchFamily="34" charset="0"/>
              </a:rPr>
              <a:pPr/>
              <a:t>3</a:t>
            </a:fld>
            <a:endParaRPr lang="en-US" altLang="en-US" sz="1000" dirty="0" smtClean="0">
              <a:latin typeface="Arial" panose="020B0604020202020204" pitchFamily="34" charset="0"/>
            </a:endParaRPr>
          </a:p>
        </p:txBody>
      </p:sp>
      <p:sp>
        <p:nvSpPr>
          <p:cNvPr id="36867" name="Rectangle 2"/>
          <p:cNvSpPr>
            <a:spLocks noGrp="1" noChangeArrowheads="1"/>
          </p:cNvSpPr>
          <p:nvPr>
            <p:ph type="body" idx="1"/>
          </p:nvPr>
        </p:nvSpPr>
        <p:spPr>
          <a:xfrm>
            <a:off x="1216025" y="3294063"/>
            <a:ext cx="6686550" cy="31194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147" tIns="42317" rIns="86147" bIns="42317"/>
          <a:lstStyle/>
          <a:p>
            <a:endParaRPr lang="en-US" smtClean="0"/>
          </a:p>
        </p:txBody>
      </p:sp>
      <p:sp>
        <p:nvSpPr>
          <p:cNvPr id="36868" name="Rectangle 3"/>
          <p:cNvSpPr>
            <a:spLocks noGrp="1" noRot="1" noChangeAspect="1" noChangeArrowheads="1" noTextEdit="1"/>
          </p:cNvSpPr>
          <p:nvPr>
            <p:ph type="sldImg"/>
          </p:nvPr>
        </p:nvSpPr>
        <p:spPr>
          <a:xfrm>
            <a:off x="2833688" y="525463"/>
            <a:ext cx="3451225" cy="2589212"/>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defRPr sz="2400">
                <a:solidFill>
                  <a:schemeClr val="tx1"/>
                </a:solidFill>
                <a:latin typeface="Times New Roman" pitchFamily="18" charset="0"/>
              </a:defRPr>
            </a:lvl1pPr>
            <a:lvl2pPr marL="742950" indent="-285750" defTabSz="915988">
              <a:defRPr sz="2400">
                <a:solidFill>
                  <a:schemeClr val="tx1"/>
                </a:solidFill>
                <a:latin typeface="Times New Roman" pitchFamily="18" charset="0"/>
              </a:defRPr>
            </a:lvl2pPr>
            <a:lvl3pPr marL="1143000" indent="-228600" defTabSz="915988">
              <a:defRPr sz="2400">
                <a:solidFill>
                  <a:schemeClr val="tx1"/>
                </a:solidFill>
                <a:latin typeface="Times New Roman" pitchFamily="18" charset="0"/>
              </a:defRPr>
            </a:lvl3pPr>
            <a:lvl4pPr marL="1600200" indent="-228600" defTabSz="915988">
              <a:defRPr sz="2400">
                <a:solidFill>
                  <a:schemeClr val="tx1"/>
                </a:solidFill>
                <a:latin typeface="Times New Roman" pitchFamily="18" charset="0"/>
              </a:defRPr>
            </a:lvl4pPr>
            <a:lvl5pPr marL="2057400" indent="-228600" defTabSz="915988">
              <a:defRPr sz="2400">
                <a:solidFill>
                  <a:schemeClr val="tx1"/>
                </a:solidFill>
                <a:latin typeface="Times New Roman" pitchFamily="18" charset="0"/>
              </a:defRPr>
            </a:lvl5pPr>
            <a:lvl6pPr marL="2514600" indent="-228600" defTabSz="915988" eaLnBrk="0" fontAlgn="base" hangingPunct="0">
              <a:spcBef>
                <a:spcPct val="0"/>
              </a:spcBef>
              <a:spcAft>
                <a:spcPct val="0"/>
              </a:spcAft>
              <a:defRPr sz="2400">
                <a:solidFill>
                  <a:schemeClr val="tx1"/>
                </a:solidFill>
                <a:latin typeface="Times New Roman" pitchFamily="18" charset="0"/>
              </a:defRPr>
            </a:lvl6pPr>
            <a:lvl7pPr marL="2971800" indent="-228600" defTabSz="915988" eaLnBrk="0" fontAlgn="base" hangingPunct="0">
              <a:spcBef>
                <a:spcPct val="0"/>
              </a:spcBef>
              <a:spcAft>
                <a:spcPct val="0"/>
              </a:spcAft>
              <a:defRPr sz="2400">
                <a:solidFill>
                  <a:schemeClr val="tx1"/>
                </a:solidFill>
                <a:latin typeface="Times New Roman" pitchFamily="18" charset="0"/>
              </a:defRPr>
            </a:lvl7pPr>
            <a:lvl8pPr marL="3429000" indent="-228600" defTabSz="915988" eaLnBrk="0" fontAlgn="base" hangingPunct="0">
              <a:spcBef>
                <a:spcPct val="0"/>
              </a:spcBef>
              <a:spcAft>
                <a:spcPct val="0"/>
              </a:spcAft>
              <a:defRPr sz="2400">
                <a:solidFill>
                  <a:schemeClr val="tx1"/>
                </a:solidFill>
                <a:latin typeface="Times New Roman" pitchFamily="18" charset="0"/>
              </a:defRPr>
            </a:lvl8pPr>
            <a:lvl9pPr marL="3886200" indent="-228600" defTabSz="915988" eaLnBrk="0" fontAlgn="base" hangingPunct="0">
              <a:spcBef>
                <a:spcPct val="0"/>
              </a:spcBef>
              <a:spcAft>
                <a:spcPct val="0"/>
              </a:spcAft>
              <a:defRPr sz="2400">
                <a:solidFill>
                  <a:schemeClr val="tx1"/>
                </a:solidFill>
                <a:latin typeface="Times New Roman" pitchFamily="18" charset="0"/>
              </a:defRPr>
            </a:lvl9pPr>
          </a:lstStyle>
          <a:p>
            <a:fld id="{AC858DAB-56EB-4072-844C-70351E4483C5}" type="slidenum">
              <a:rPr lang="en-US" altLang="en-US" sz="1000" smtClean="0">
                <a:latin typeface="Arial" panose="020B0604020202020204" pitchFamily="34" charset="0"/>
              </a:rPr>
              <a:pPr/>
              <a:t>4</a:t>
            </a:fld>
            <a:endParaRPr lang="en-US" altLang="en-US" sz="1000" dirty="0" smtClean="0">
              <a:latin typeface="Arial" panose="020B0604020202020204" pitchFamily="34" charset="0"/>
            </a:endParaRPr>
          </a:p>
        </p:txBody>
      </p:sp>
      <p:sp>
        <p:nvSpPr>
          <p:cNvPr id="37891" name="Rectangle 2"/>
          <p:cNvSpPr>
            <a:spLocks noGrp="1" noChangeArrowheads="1"/>
          </p:cNvSpPr>
          <p:nvPr>
            <p:ph type="body" idx="1"/>
          </p:nvPr>
        </p:nvSpPr>
        <p:spPr>
          <a:xfrm>
            <a:off x="1216025" y="3294063"/>
            <a:ext cx="6686550" cy="31194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147" tIns="42317" rIns="86147" bIns="42317"/>
          <a:lstStyle/>
          <a:p>
            <a:endParaRPr lang="en-US" smtClean="0"/>
          </a:p>
        </p:txBody>
      </p:sp>
      <p:sp>
        <p:nvSpPr>
          <p:cNvPr id="37892" name="Rectangle 3"/>
          <p:cNvSpPr>
            <a:spLocks noGrp="1" noRot="1" noChangeAspect="1" noChangeArrowheads="1" noTextEdit="1"/>
          </p:cNvSpPr>
          <p:nvPr>
            <p:ph type="sldImg"/>
          </p:nvPr>
        </p:nvSpPr>
        <p:spPr>
          <a:xfrm>
            <a:off x="2833688" y="525463"/>
            <a:ext cx="3451225" cy="2589212"/>
          </a:xfrm>
          <a:ln w="12700" cap="flat">
            <a:solidFill>
              <a:schemeClr val="tx1"/>
            </a:solidFill>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defRPr sz="2400">
                <a:solidFill>
                  <a:schemeClr val="tx1"/>
                </a:solidFill>
                <a:latin typeface="Times New Roman" pitchFamily="18" charset="0"/>
              </a:defRPr>
            </a:lvl1pPr>
            <a:lvl2pPr marL="742950" indent="-285750" defTabSz="915988">
              <a:defRPr sz="2400">
                <a:solidFill>
                  <a:schemeClr val="tx1"/>
                </a:solidFill>
                <a:latin typeface="Times New Roman" pitchFamily="18" charset="0"/>
              </a:defRPr>
            </a:lvl2pPr>
            <a:lvl3pPr marL="1143000" indent="-228600" defTabSz="915988">
              <a:defRPr sz="2400">
                <a:solidFill>
                  <a:schemeClr val="tx1"/>
                </a:solidFill>
                <a:latin typeface="Times New Roman" pitchFamily="18" charset="0"/>
              </a:defRPr>
            </a:lvl3pPr>
            <a:lvl4pPr marL="1600200" indent="-228600" defTabSz="915988">
              <a:defRPr sz="2400">
                <a:solidFill>
                  <a:schemeClr val="tx1"/>
                </a:solidFill>
                <a:latin typeface="Times New Roman" pitchFamily="18" charset="0"/>
              </a:defRPr>
            </a:lvl4pPr>
            <a:lvl5pPr marL="2057400" indent="-228600" defTabSz="915988">
              <a:defRPr sz="2400">
                <a:solidFill>
                  <a:schemeClr val="tx1"/>
                </a:solidFill>
                <a:latin typeface="Times New Roman" pitchFamily="18" charset="0"/>
              </a:defRPr>
            </a:lvl5pPr>
            <a:lvl6pPr marL="2514600" indent="-228600" defTabSz="915988" eaLnBrk="0" fontAlgn="base" hangingPunct="0">
              <a:spcBef>
                <a:spcPct val="0"/>
              </a:spcBef>
              <a:spcAft>
                <a:spcPct val="0"/>
              </a:spcAft>
              <a:defRPr sz="2400">
                <a:solidFill>
                  <a:schemeClr val="tx1"/>
                </a:solidFill>
                <a:latin typeface="Times New Roman" pitchFamily="18" charset="0"/>
              </a:defRPr>
            </a:lvl6pPr>
            <a:lvl7pPr marL="2971800" indent="-228600" defTabSz="915988" eaLnBrk="0" fontAlgn="base" hangingPunct="0">
              <a:spcBef>
                <a:spcPct val="0"/>
              </a:spcBef>
              <a:spcAft>
                <a:spcPct val="0"/>
              </a:spcAft>
              <a:defRPr sz="2400">
                <a:solidFill>
                  <a:schemeClr val="tx1"/>
                </a:solidFill>
                <a:latin typeface="Times New Roman" pitchFamily="18" charset="0"/>
              </a:defRPr>
            </a:lvl7pPr>
            <a:lvl8pPr marL="3429000" indent="-228600" defTabSz="915988" eaLnBrk="0" fontAlgn="base" hangingPunct="0">
              <a:spcBef>
                <a:spcPct val="0"/>
              </a:spcBef>
              <a:spcAft>
                <a:spcPct val="0"/>
              </a:spcAft>
              <a:defRPr sz="2400">
                <a:solidFill>
                  <a:schemeClr val="tx1"/>
                </a:solidFill>
                <a:latin typeface="Times New Roman" pitchFamily="18" charset="0"/>
              </a:defRPr>
            </a:lvl8pPr>
            <a:lvl9pPr marL="3886200" indent="-228600" defTabSz="915988" eaLnBrk="0" fontAlgn="base" hangingPunct="0">
              <a:spcBef>
                <a:spcPct val="0"/>
              </a:spcBef>
              <a:spcAft>
                <a:spcPct val="0"/>
              </a:spcAft>
              <a:defRPr sz="2400">
                <a:solidFill>
                  <a:schemeClr val="tx1"/>
                </a:solidFill>
                <a:latin typeface="Times New Roman" pitchFamily="18" charset="0"/>
              </a:defRPr>
            </a:lvl9pPr>
          </a:lstStyle>
          <a:p>
            <a:fld id="{A3AAE5E0-7D0C-4A26-92D4-1C37887393B7}" type="slidenum">
              <a:rPr lang="en-US" altLang="en-US" sz="1000" smtClean="0">
                <a:latin typeface="Arial" panose="020B0604020202020204" pitchFamily="34" charset="0"/>
              </a:rPr>
              <a:pPr/>
              <a:t>5</a:t>
            </a:fld>
            <a:endParaRPr lang="en-US" altLang="en-US" sz="1000" dirty="0" smtClean="0">
              <a:latin typeface="Arial" panose="020B0604020202020204" pitchFamily="34" charset="0"/>
            </a:endParaRPr>
          </a:p>
        </p:txBody>
      </p:sp>
      <p:sp>
        <p:nvSpPr>
          <p:cNvPr id="38915" name="Rectangle 2"/>
          <p:cNvSpPr>
            <a:spLocks noGrp="1" noChangeArrowheads="1"/>
          </p:cNvSpPr>
          <p:nvPr>
            <p:ph type="body" idx="1"/>
          </p:nvPr>
        </p:nvSpPr>
        <p:spPr>
          <a:xfrm>
            <a:off x="1216025" y="3294063"/>
            <a:ext cx="6686550" cy="31194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147" tIns="42317" rIns="86147" bIns="42317"/>
          <a:lstStyle/>
          <a:p>
            <a:endParaRPr lang="en-US" smtClean="0"/>
          </a:p>
        </p:txBody>
      </p:sp>
      <p:sp>
        <p:nvSpPr>
          <p:cNvPr id="38916" name="Rectangle 3"/>
          <p:cNvSpPr>
            <a:spLocks noGrp="1" noRot="1" noChangeAspect="1" noChangeArrowheads="1" noTextEdit="1"/>
          </p:cNvSpPr>
          <p:nvPr>
            <p:ph type="sldImg"/>
          </p:nvPr>
        </p:nvSpPr>
        <p:spPr>
          <a:xfrm>
            <a:off x="2833688" y="525463"/>
            <a:ext cx="3451225" cy="2589212"/>
          </a:xfrm>
          <a:ln w="12700" cap="flat">
            <a:solidFill>
              <a:schemeClr val="tx1"/>
            </a:solidFill>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defRPr sz="2400">
                <a:solidFill>
                  <a:schemeClr val="tx1"/>
                </a:solidFill>
                <a:latin typeface="Times New Roman" pitchFamily="18" charset="0"/>
              </a:defRPr>
            </a:lvl1pPr>
            <a:lvl2pPr marL="742950" indent="-285750" defTabSz="915988">
              <a:defRPr sz="2400">
                <a:solidFill>
                  <a:schemeClr val="tx1"/>
                </a:solidFill>
                <a:latin typeface="Times New Roman" pitchFamily="18" charset="0"/>
              </a:defRPr>
            </a:lvl2pPr>
            <a:lvl3pPr marL="1143000" indent="-228600" defTabSz="915988">
              <a:defRPr sz="2400">
                <a:solidFill>
                  <a:schemeClr val="tx1"/>
                </a:solidFill>
                <a:latin typeface="Times New Roman" pitchFamily="18" charset="0"/>
              </a:defRPr>
            </a:lvl3pPr>
            <a:lvl4pPr marL="1600200" indent="-228600" defTabSz="915988">
              <a:defRPr sz="2400">
                <a:solidFill>
                  <a:schemeClr val="tx1"/>
                </a:solidFill>
                <a:latin typeface="Times New Roman" pitchFamily="18" charset="0"/>
              </a:defRPr>
            </a:lvl4pPr>
            <a:lvl5pPr marL="2057400" indent="-228600" defTabSz="915988">
              <a:defRPr sz="2400">
                <a:solidFill>
                  <a:schemeClr val="tx1"/>
                </a:solidFill>
                <a:latin typeface="Times New Roman" pitchFamily="18" charset="0"/>
              </a:defRPr>
            </a:lvl5pPr>
            <a:lvl6pPr marL="2514600" indent="-228600" defTabSz="915988" eaLnBrk="0" fontAlgn="base" hangingPunct="0">
              <a:spcBef>
                <a:spcPct val="0"/>
              </a:spcBef>
              <a:spcAft>
                <a:spcPct val="0"/>
              </a:spcAft>
              <a:defRPr sz="2400">
                <a:solidFill>
                  <a:schemeClr val="tx1"/>
                </a:solidFill>
                <a:latin typeface="Times New Roman" pitchFamily="18" charset="0"/>
              </a:defRPr>
            </a:lvl6pPr>
            <a:lvl7pPr marL="2971800" indent="-228600" defTabSz="915988" eaLnBrk="0" fontAlgn="base" hangingPunct="0">
              <a:spcBef>
                <a:spcPct val="0"/>
              </a:spcBef>
              <a:spcAft>
                <a:spcPct val="0"/>
              </a:spcAft>
              <a:defRPr sz="2400">
                <a:solidFill>
                  <a:schemeClr val="tx1"/>
                </a:solidFill>
                <a:latin typeface="Times New Roman" pitchFamily="18" charset="0"/>
              </a:defRPr>
            </a:lvl7pPr>
            <a:lvl8pPr marL="3429000" indent="-228600" defTabSz="915988" eaLnBrk="0" fontAlgn="base" hangingPunct="0">
              <a:spcBef>
                <a:spcPct val="0"/>
              </a:spcBef>
              <a:spcAft>
                <a:spcPct val="0"/>
              </a:spcAft>
              <a:defRPr sz="2400">
                <a:solidFill>
                  <a:schemeClr val="tx1"/>
                </a:solidFill>
                <a:latin typeface="Times New Roman" pitchFamily="18" charset="0"/>
              </a:defRPr>
            </a:lvl8pPr>
            <a:lvl9pPr marL="3886200" indent="-228600" defTabSz="915988" eaLnBrk="0" fontAlgn="base" hangingPunct="0">
              <a:spcBef>
                <a:spcPct val="0"/>
              </a:spcBef>
              <a:spcAft>
                <a:spcPct val="0"/>
              </a:spcAft>
              <a:defRPr sz="2400">
                <a:solidFill>
                  <a:schemeClr val="tx1"/>
                </a:solidFill>
                <a:latin typeface="Times New Roman" pitchFamily="18" charset="0"/>
              </a:defRPr>
            </a:lvl9pPr>
          </a:lstStyle>
          <a:p>
            <a:fld id="{FFC51F23-FD0C-46F7-B544-1814ED9B8D46}" type="slidenum">
              <a:rPr lang="en-US" altLang="en-US" sz="1000" smtClean="0">
                <a:latin typeface="Arial" panose="020B0604020202020204" pitchFamily="34" charset="0"/>
              </a:rPr>
              <a:pPr/>
              <a:t>6</a:t>
            </a:fld>
            <a:endParaRPr lang="en-US" altLang="en-US" sz="1000" dirty="0" smtClean="0">
              <a:latin typeface="Arial" panose="020B0604020202020204" pitchFamily="34" charset="0"/>
            </a:endParaRPr>
          </a:p>
        </p:txBody>
      </p:sp>
      <p:sp>
        <p:nvSpPr>
          <p:cNvPr id="39939" name="Rectangle 2"/>
          <p:cNvSpPr>
            <a:spLocks noGrp="1" noChangeArrowheads="1"/>
          </p:cNvSpPr>
          <p:nvPr>
            <p:ph type="body" idx="1"/>
          </p:nvPr>
        </p:nvSpPr>
        <p:spPr>
          <a:xfrm>
            <a:off x="1216025" y="3294063"/>
            <a:ext cx="6686550" cy="31194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147" tIns="42317" rIns="86147" bIns="42317"/>
          <a:lstStyle/>
          <a:p>
            <a:endParaRPr lang="en-US" smtClean="0"/>
          </a:p>
        </p:txBody>
      </p:sp>
      <p:sp>
        <p:nvSpPr>
          <p:cNvPr id="39940" name="Rectangle 3"/>
          <p:cNvSpPr>
            <a:spLocks noGrp="1" noRot="1" noChangeAspect="1" noChangeArrowheads="1" noTextEdit="1"/>
          </p:cNvSpPr>
          <p:nvPr>
            <p:ph type="sldImg"/>
          </p:nvPr>
        </p:nvSpPr>
        <p:spPr>
          <a:xfrm>
            <a:off x="2833688" y="525463"/>
            <a:ext cx="3451225" cy="2589212"/>
          </a:xfrm>
          <a:ln w="12700" cap="flat">
            <a:solidFill>
              <a:schemeClr val="tx1"/>
            </a:solidFill>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defRPr sz="2400">
                <a:solidFill>
                  <a:schemeClr val="tx1"/>
                </a:solidFill>
                <a:latin typeface="Times New Roman" pitchFamily="18" charset="0"/>
              </a:defRPr>
            </a:lvl1pPr>
            <a:lvl2pPr marL="742950" indent="-285750" defTabSz="915988">
              <a:defRPr sz="2400">
                <a:solidFill>
                  <a:schemeClr val="tx1"/>
                </a:solidFill>
                <a:latin typeface="Times New Roman" pitchFamily="18" charset="0"/>
              </a:defRPr>
            </a:lvl2pPr>
            <a:lvl3pPr marL="1143000" indent="-228600" defTabSz="915988">
              <a:defRPr sz="2400">
                <a:solidFill>
                  <a:schemeClr val="tx1"/>
                </a:solidFill>
                <a:latin typeface="Times New Roman" pitchFamily="18" charset="0"/>
              </a:defRPr>
            </a:lvl3pPr>
            <a:lvl4pPr marL="1600200" indent="-228600" defTabSz="915988">
              <a:defRPr sz="2400">
                <a:solidFill>
                  <a:schemeClr val="tx1"/>
                </a:solidFill>
                <a:latin typeface="Times New Roman" pitchFamily="18" charset="0"/>
              </a:defRPr>
            </a:lvl4pPr>
            <a:lvl5pPr marL="2057400" indent="-228600" defTabSz="915988">
              <a:defRPr sz="2400">
                <a:solidFill>
                  <a:schemeClr val="tx1"/>
                </a:solidFill>
                <a:latin typeface="Times New Roman" pitchFamily="18" charset="0"/>
              </a:defRPr>
            </a:lvl5pPr>
            <a:lvl6pPr marL="2514600" indent="-228600" defTabSz="915988" eaLnBrk="0" fontAlgn="base" hangingPunct="0">
              <a:spcBef>
                <a:spcPct val="0"/>
              </a:spcBef>
              <a:spcAft>
                <a:spcPct val="0"/>
              </a:spcAft>
              <a:defRPr sz="2400">
                <a:solidFill>
                  <a:schemeClr val="tx1"/>
                </a:solidFill>
                <a:latin typeface="Times New Roman" pitchFamily="18" charset="0"/>
              </a:defRPr>
            </a:lvl6pPr>
            <a:lvl7pPr marL="2971800" indent="-228600" defTabSz="915988" eaLnBrk="0" fontAlgn="base" hangingPunct="0">
              <a:spcBef>
                <a:spcPct val="0"/>
              </a:spcBef>
              <a:spcAft>
                <a:spcPct val="0"/>
              </a:spcAft>
              <a:defRPr sz="2400">
                <a:solidFill>
                  <a:schemeClr val="tx1"/>
                </a:solidFill>
                <a:latin typeface="Times New Roman" pitchFamily="18" charset="0"/>
              </a:defRPr>
            </a:lvl7pPr>
            <a:lvl8pPr marL="3429000" indent="-228600" defTabSz="915988" eaLnBrk="0" fontAlgn="base" hangingPunct="0">
              <a:spcBef>
                <a:spcPct val="0"/>
              </a:spcBef>
              <a:spcAft>
                <a:spcPct val="0"/>
              </a:spcAft>
              <a:defRPr sz="2400">
                <a:solidFill>
                  <a:schemeClr val="tx1"/>
                </a:solidFill>
                <a:latin typeface="Times New Roman" pitchFamily="18" charset="0"/>
              </a:defRPr>
            </a:lvl8pPr>
            <a:lvl9pPr marL="3886200" indent="-228600" defTabSz="915988" eaLnBrk="0" fontAlgn="base" hangingPunct="0">
              <a:spcBef>
                <a:spcPct val="0"/>
              </a:spcBef>
              <a:spcAft>
                <a:spcPct val="0"/>
              </a:spcAft>
              <a:defRPr sz="2400">
                <a:solidFill>
                  <a:schemeClr val="tx1"/>
                </a:solidFill>
                <a:latin typeface="Times New Roman" pitchFamily="18" charset="0"/>
              </a:defRPr>
            </a:lvl9pPr>
          </a:lstStyle>
          <a:p>
            <a:fld id="{29B50194-BE6F-40CE-980C-40F5E8AB5FA1}" type="slidenum">
              <a:rPr lang="en-US" altLang="en-US" sz="1000" smtClean="0">
                <a:latin typeface="Arial" panose="020B0604020202020204" pitchFamily="34" charset="0"/>
              </a:rPr>
              <a:pPr/>
              <a:t>7</a:t>
            </a:fld>
            <a:endParaRPr lang="en-US" altLang="en-US" sz="1000" dirty="0" smtClean="0">
              <a:latin typeface="Arial" panose="020B0604020202020204" pitchFamily="34" charset="0"/>
            </a:endParaRPr>
          </a:p>
        </p:txBody>
      </p:sp>
      <p:sp>
        <p:nvSpPr>
          <p:cNvPr id="40963" name="Rectangle 2"/>
          <p:cNvSpPr>
            <a:spLocks noGrp="1" noChangeArrowheads="1"/>
          </p:cNvSpPr>
          <p:nvPr>
            <p:ph type="body" idx="1"/>
          </p:nvPr>
        </p:nvSpPr>
        <p:spPr>
          <a:xfrm>
            <a:off x="1216025" y="3294063"/>
            <a:ext cx="6686550" cy="31194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147" tIns="42317" rIns="86147" bIns="42317"/>
          <a:lstStyle/>
          <a:p>
            <a:endParaRPr lang="en-US" smtClean="0"/>
          </a:p>
        </p:txBody>
      </p:sp>
      <p:sp>
        <p:nvSpPr>
          <p:cNvPr id="40964" name="Rectangle 3"/>
          <p:cNvSpPr>
            <a:spLocks noGrp="1" noRot="1" noChangeAspect="1" noChangeArrowheads="1" noTextEdit="1"/>
          </p:cNvSpPr>
          <p:nvPr>
            <p:ph type="sldImg"/>
          </p:nvPr>
        </p:nvSpPr>
        <p:spPr>
          <a:xfrm>
            <a:off x="2833688" y="525463"/>
            <a:ext cx="3451225" cy="2589212"/>
          </a:xfrm>
          <a:ln w="12700" cap="flat">
            <a:solidFill>
              <a:schemeClr val="tx1"/>
            </a:solidFill>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defRPr sz="2400">
                <a:solidFill>
                  <a:schemeClr val="tx1"/>
                </a:solidFill>
                <a:latin typeface="Times New Roman" pitchFamily="18" charset="0"/>
              </a:defRPr>
            </a:lvl1pPr>
            <a:lvl2pPr marL="742950" indent="-285750" defTabSz="915988">
              <a:defRPr sz="2400">
                <a:solidFill>
                  <a:schemeClr val="tx1"/>
                </a:solidFill>
                <a:latin typeface="Times New Roman" pitchFamily="18" charset="0"/>
              </a:defRPr>
            </a:lvl2pPr>
            <a:lvl3pPr marL="1143000" indent="-228600" defTabSz="915988">
              <a:defRPr sz="2400">
                <a:solidFill>
                  <a:schemeClr val="tx1"/>
                </a:solidFill>
                <a:latin typeface="Times New Roman" pitchFamily="18" charset="0"/>
              </a:defRPr>
            </a:lvl3pPr>
            <a:lvl4pPr marL="1600200" indent="-228600" defTabSz="915988">
              <a:defRPr sz="2400">
                <a:solidFill>
                  <a:schemeClr val="tx1"/>
                </a:solidFill>
                <a:latin typeface="Times New Roman" pitchFamily="18" charset="0"/>
              </a:defRPr>
            </a:lvl4pPr>
            <a:lvl5pPr marL="2057400" indent="-228600" defTabSz="915988">
              <a:defRPr sz="2400">
                <a:solidFill>
                  <a:schemeClr val="tx1"/>
                </a:solidFill>
                <a:latin typeface="Times New Roman" pitchFamily="18" charset="0"/>
              </a:defRPr>
            </a:lvl5pPr>
            <a:lvl6pPr marL="2514600" indent="-228600" defTabSz="915988" eaLnBrk="0" fontAlgn="base" hangingPunct="0">
              <a:spcBef>
                <a:spcPct val="0"/>
              </a:spcBef>
              <a:spcAft>
                <a:spcPct val="0"/>
              </a:spcAft>
              <a:defRPr sz="2400">
                <a:solidFill>
                  <a:schemeClr val="tx1"/>
                </a:solidFill>
                <a:latin typeface="Times New Roman" pitchFamily="18" charset="0"/>
              </a:defRPr>
            </a:lvl6pPr>
            <a:lvl7pPr marL="2971800" indent="-228600" defTabSz="915988" eaLnBrk="0" fontAlgn="base" hangingPunct="0">
              <a:spcBef>
                <a:spcPct val="0"/>
              </a:spcBef>
              <a:spcAft>
                <a:spcPct val="0"/>
              </a:spcAft>
              <a:defRPr sz="2400">
                <a:solidFill>
                  <a:schemeClr val="tx1"/>
                </a:solidFill>
                <a:latin typeface="Times New Roman" pitchFamily="18" charset="0"/>
              </a:defRPr>
            </a:lvl7pPr>
            <a:lvl8pPr marL="3429000" indent="-228600" defTabSz="915988" eaLnBrk="0" fontAlgn="base" hangingPunct="0">
              <a:spcBef>
                <a:spcPct val="0"/>
              </a:spcBef>
              <a:spcAft>
                <a:spcPct val="0"/>
              </a:spcAft>
              <a:defRPr sz="2400">
                <a:solidFill>
                  <a:schemeClr val="tx1"/>
                </a:solidFill>
                <a:latin typeface="Times New Roman" pitchFamily="18" charset="0"/>
              </a:defRPr>
            </a:lvl8pPr>
            <a:lvl9pPr marL="3886200" indent="-228600" defTabSz="915988" eaLnBrk="0" fontAlgn="base" hangingPunct="0">
              <a:spcBef>
                <a:spcPct val="0"/>
              </a:spcBef>
              <a:spcAft>
                <a:spcPct val="0"/>
              </a:spcAft>
              <a:defRPr sz="2400">
                <a:solidFill>
                  <a:schemeClr val="tx1"/>
                </a:solidFill>
                <a:latin typeface="Times New Roman" pitchFamily="18" charset="0"/>
              </a:defRPr>
            </a:lvl9pPr>
          </a:lstStyle>
          <a:p>
            <a:fld id="{FEEA80BC-A6B4-4286-9D1B-0AD183E87F30}" type="slidenum">
              <a:rPr lang="en-US" altLang="en-US" sz="1000" smtClean="0">
                <a:latin typeface="Arial" panose="020B0604020202020204" pitchFamily="34" charset="0"/>
              </a:rPr>
              <a:pPr/>
              <a:t>8</a:t>
            </a:fld>
            <a:endParaRPr lang="en-US" altLang="en-US" sz="1000" dirty="0" smtClean="0">
              <a:latin typeface="Arial" panose="020B0604020202020204" pitchFamily="34" charset="0"/>
            </a:endParaRPr>
          </a:p>
        </p:txBody>
      </p:sp>
      <p:sp>
        <p:nvSpPr>
          <p:cNvPr id="41987" name="Rectangle 2"/>
          <p:cNvSpPr>
            <a:spLocks noGrp="1" noChangeArrowheads="1"/>
          </p:cNvSpPr>
          <p:nvPr>
            <p:ph type="body" idx="1"/>
          </p:nvPr>
        </p:nvSpPr>
        <p:spPr>
          <a:xfrm>
            <a:off x="1216025" y="3294063"/>
            <a:ext cx="6686550" cy="31194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147" tIns="42317" rIns="86147" bIns="42317"/>
          <a:lstStyle/>
          <a:p>
            <a:endParaRPr lang="en-US" smtClean="0"/>
          </a:p>
        </p:txBody>
      </p:sp>
      <p:sp>
        <p:nvSpPr>
          <p:cNvPr id="41988" name="Rectangle 3"/>
          <p:cNvSpPr>
            <a:spLocks noGrp="1" noRot="1" noChangeAspect="1" noChangeArrowheads="1" noTextEdit="1"/>
          </p:cNvSpPr>
          <p:nvPr>
            <p:ph type="sldImg"/>
          </p:nvPr>
        </p:nvSpPr>
        <p:spPr>
          <a:xfrm>
            <a:off x="2833688" y="525463"/>
            <a:ext cx="3451225" cy="2589212"/>
          </a:xfrm>
          <a:ln w="12700" cap="flat">
            <a:solidFill>
              <a:schemeClr val="tx1"/>
            </a:solidFill>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defRPr sz="2400">
                <a:solidFill>
                  <a:schemeClr val="tx1"/>
                </a:solidFill>
                <a:latin typeface="Times New Roman" pitchFamily="18" charset="0"/>
              </a:defRPr>
            </a:lvl1pPr>
            <a:lvl2pPr marL="742950" indent="-285750" defTabSz="915988">
              <a:defRPr sz="2400">
                <a:solidFill>
                  <a:schemeClr val="tx1"/>
                </a:solidFill>
                <a:latin typeface="Times New Roman" pitchFamily="18" charset="0"/>
              </a:defRPr>
            </a:lvl2pPr>
            <a:lvl3pPr marL="1143000" indent="-228600" defTabSz="915988">
              <a:defRPr sz="2400">
                <a:solidFill>
                  <a:schemeClr val="tx1"/>
                </a:solidFill>
                <a:latin typeface="Times New Roman" pitchFamily="18" charset="0"/>
              </a:defRPr>
            </a:lvl3pPr>
            <a:lvl4pPr marL="1600200" indent="-228600" defTabSz="915988">
              <a:defRPr sz="2400">
                <a:solidFill>
                  <a:schemeClr val="tx1"/>
                </a:solidFill>
                <a:latin typeface="Times New Roman" pitchFamily="18" charset="0"/>
              </a:defRPr>
            </a:lvl4pPr>
            <a:lvl5pPr marL="2057400" indent="-228600" defTabSz="915988">
              <a:defRPr sz="2400">
                <a:solidFill>
                  <a:schemeClr val="tx1"/>
                </a:solidFill>
                <a:latin typeface="Times New Roman" pitchFamily="18" charset="0"/>
              </a:defRPr>
            </a:lvl5pPr>
            <a:lvl6pPr marL="2514600" indent="-228600" defTabSz="915988" eaLnBrk="0" fontAlgn="base" hangingPunct="0">
              <a:spcBef>
                <a:spcPct val="0"/>
              </a:spcBef>
              <a:spcAft>
                <a:spcPct val="0"/>
              </a:spcAft>
              <a:defRPr sz="2400">
                <a:solidFill>
                  <a:schemeClr val="tx1"/>
                </a:solidFill>
                <a:latin typeface="Times New Roman" pitchFamily="18" charset="0"/>
              </a:defRPr>
            </a:lvl6pPr>
            <a:lvl7pPr marL="2971800" indent="-228600" defTabSz="915988" eaLnBrk="0" fontAlgn="base" hangingPunct="0">
              <a:spcBef>
                <a:spcPct val="0"/>
              </a:spcBef>
              <a:spcAft>
                <a:spcPct val="0"/>
              </a:spcAft>
              <a:defRPr sz="2400">
                <a:solidFill>
                  <a:schemeClr val="tx1"/>
                </a:solidFill>
                <a:latin typeface="Times New Roman" pitchFamily="18" charset="0"/>
              </a:defRPr>
            </a:lvl7pPr>
            <a:lvl8pPr marL="3429000" indent="-228600" defTabSz="915988" eaLnBrk="0" fontAlgn="base" hangingPunct="0">
              <a:spcBef>
                <a:spcPct val="0"/>
              </a:spcBef>
              <a:spcAft>
                <a:spcPct val="0"/>
              </a:spcAft>
              <a:defRPr sz="2400">
                <a:solidFill>
                  <a:schemeClr val="tx1"/>
                </a:solidFill>
                <a:latin typeface="Times New Roman" pitchFamily="18" charset="0"/>
              </a:defRPr>
            </a:lvl8pPr>
            <a:lvl9pPr marL="3886200" indent="-228600" defTabSz="915988" eaLnBrk="0" fontAlgn="base" hangingPunct="0">
              <a:spcBef>
                <a:spcPct val="0"/>
              </a:spcBef>
              <a:spcAft>
                <a:spcPct val="0"/>
              </a:spcAft>
              <a:defRPr sz="2400">
                <a:solidFill>
                  <a:schemeClr val="tx1"/>
                </a:solidFill>
                <a:latin typeface="Times New Roman" pitchFamily="18" charset="0"/>
              </a:defRPr>
            </a:lvl9pPr>
          </a:lstStyle>
          <a:p>
            <a:fld id="{FFC51F23-FD0C-46F7-B544-1814ED9B8D46}" type="slidenum">
              <a:rPr lang="en-US" altLang="en-US" sz="1000" smtClean="0">
                <a:latin typeface="Arial" panose="020B0604020202020204" pitchFamily="34" charset="0"/>
              </a:rPr>
              <a:pPr/>
              <a:t>9</a:t>
            </a:fld>
            <a:endParaRPr lang="en-US" altLang="en-US" sz="1000" dirty="0" smtClean="0">
              <a:latin typeface="Arial" panose="020B0604020202020204" pitchFamily="34" charset="0"/>
            </a:endParaRPr>
          </a:p>
        </p:txBody>
      </p:sp>
      <p:sp>
        <p:nvSpPr>
          <p:cNvPr id="39939" name="Rectangle 2"/>
          <p:cNvSpPr>
            <a:spLocks noGrp="1" noChangeArrowheads="1"/>
          </p:cNvSpPr>
          <p:nvPr>
            <p:ph type="body" idx="1"/>
          </p:nvPr>
        </p:nvSpPr>
        <p:spPr>
          <a:xfrm>
            <a:off x="1216025" y="3294063"/>
            <a:ext cx="6686550" cy="31194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147" tIns="42317" rIns="86147" bIns="42317"/>
          <a:lstStyle/>
          <a:p>
            <a:endParaRPr lang="en-US" smtClean="0"/>
          </a:p>
        </p:txBody>
      </p:sp>
      <p:sp>
        <p:nvSpPr>
          <p:cNvPr id="39940" name="Rectangle 3"/>
          <p:cNvSpPr>
            <a:spLocks noGrp="1" noRot="1" noChangeAspect="1" noChangeArrowheads="1" noTextEdit="1"/>
          </p:cNvSpPr>
          <p:nvPr>
            <p:ph type="sldImg"/>
          </p:nvPr>
        </p:nvSpPr>
        <p:spPr>
          <a:xfrm>
            <a:off x="2833688" y="525463"/>
            <a:ext cx="3451225" cy="2589212"/>
          </a:xfrm>
          <a:ln w="12700" cap="flat">
            <a:solidFill>
              <a:schemeClr val="tx1"/>
            </a:solidFill>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2pPr>
              <a:defRPr>
                <a:latin typeface="Arial" panose="020B0604020202020204" pitchFamily="34" charset="0"/>
              </a:defRPr>
            </a:lvl2pPr>
            <a:lvl3pPr>
              <a:defRPr>
                <a:latin typeface="Arial" panose="020B0604020202020204" pitchFamily="34" charset="0"/>
              </a:defRPr>
            </a:lvl3pPr>
            <a:lvl4pPr>
              <a:defRPr>
                <a:latin typeface="Arial" panose="020B0604020202020204" pitchFamily="34" charset="0"/>
              </a:defRPr>
            </a:lvl4pPr>
            <a:lvl5pPr>
              <a:defRPr>
                <a:latin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25950531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171450"/>
            <a:ext cx="5791200" cy="3429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685800"/>
            <a:ext cx="4152900" cy="1687513"/>
          </a:xfrm>
        </p:spPr>
        <p:txBody>
          <a:bodyPr/>
          <a:lstStyle>
            <a:lvl2pPr>
              <a:defRPr>
                <a:latin typeface="Arial" panose="020B0604020202020204" pitchFamily="34" charset="0"/>
              </a:defRPr>
            </a:lvl2pPr>
            <a:lvl3pPr>
              <a:defRPr>
                <a:latin typeface="Arial" panose="020B0604020202020204" pitchFamily="34" charset="0"/>
              </a:defRPr>
            </a:lvl3pPr>
            <a:lvl4pPr>
              <a:defRPr>
                <a:latin typeface="Arial" panose="020B0604020202020204" pitchFamily="34" charset="0"/>
              </a:defRPr>
            </a:lvl4pPr>
            <a:lvl5pPr>
              <a:defRPr>
                <a:latin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762500" y="685800"/>
            <a:ext cx="4152900" cy="1687513"/>
          </a:xfrm>
        </p:spPr>
        <p:txBody>
          <a:bodyPr/>
          <a:lstStyle>
            <a:lvl2pPr>
              <a:defRPr>
                <a:latin typeface="Arial" panose="020B0604020202020204" pitchFamily="34" charset="0"/>
              </a:defRPr>
            </a:lvl2pPr>
            <a:lvl3pPr>
              <a:defRPr>
                <a:latin typeface="Arial" panose="020B0604020202020204" pitchFamily="34" charset="0"/>
              </a:defRPr>
            </a:lvl3pPr>
            <a:lvl4pPr>
              <a:defRPr>
                <a:latin typeface="Arial" panose="020B0604020202020204" pitchFamily="34" charset="0"/>
              </a:defRPr>
            </a:lvl4pPr>
            <a:lvl5pPr>
              <a:defRPr>
                <a:latin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149003502"/>
      </p:ext>
    </p:extLst>
  </p:cSld>
  <p:clrMapOvr>
    <a:masterClrMapping/>
  </p:clrMapOvr>
  <p:transition spd="slow"/>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54"/>
          <p:cNvGrpSpPr>
            <a:grpSpLocks/>
          </p:cNvGrpSpPr>
          <p:nvPr/>
        </p:nvGrpSpPr>
        <p:grpSpPr bwMode="auto">
          <a:xfrm>
            <a:off x="381000" y="609600"/>
            <a:ext cx="8610600" cy="5867400"/>
            <a:chOff x="240" y="384"/>
            <a:chExt cx="5424" cy="3696"/>
          </a:xfrm>
        </p:grpSpPr>
        <p:sp>
          <p:nvSpPr>
            <p:cNvPr id="1042" name="Rectangle 4"/>
            <p:cNvSpPr>
              <a:spLocks noChangeArrowheads="1"/>
            </p:cNvSpPr>
            <p:nvPr/>
          </p:nvSpPr>
          <p:spPr bwMode="auto">
            <a:xfrm>
              <a:off x="245" y="386"/>
              <a:ext cx="5412" cy="3694"/>
            </a:xfrm>
            <a:prstGeom prst="rect">
              <a:avLst/>
            </a:prstGeom>
            <a:solidFill>
              <a:srgbClr val="F8F8F8"/>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dirty="0">
                <a:latin typeface="Arial" panose="020B0604020202020204" pitchFamily="34" charset="0"/>
              </a:endParaRPr>
            </a:p>
          </p:txBody>
        </p:sp>
        <p:sp>
          <p:nvSpPr>
            <p:cNvPr id="1043" name="Freeform 5"/>
            <p:cNvSpPr>
              <a:spLocks/>
            </p:cNvSpPr>
            <p:nvPr/>
          </p:nvSpPr>
          <p:spPr bwMode="auto">
            <a:xfrm>
              <a:off x="240" y="384"/>
              <a:ext cx="5412" cy="3695"/>
            </a:xfrm>
            <a:custGeom>
              <a:avLst/>
              <a:gdLst>
                <a:gd name="T0" fmla="*/ 5268 w 5269"/>
                <a:gd name="T1" fmla="*/ 0 h 2977"/>
                <a:gd name="T2" fmla="*/ 0 w 5269"/>
                <a:gd name="T3" fmla="*/ 0 h 2977"/>
                <a:gd name="T4" fmla="*/ 0 w 5269"/>
                <a:gd name="T5" fmla="*/ 2976 h 2977"/>
                <a:gd name="T6" fmla="*/ 0 60000 65536"/>
                <a:gd name="T7" fmla="*/ 0 60000 65536"/>
                <a:gd name="T8" fmla="*/ 0 60000 65536"/>
              </a:gdLst>
              <a:ahLst/>
              <a:cxnLst>
                <a:cxn ang="T6">
                  <a:pos x="T0" y="T1"/>
                </a:cxn>
                <a:cxn ang="T7">
                  <a:pos x="T2" y="T3"/>
                </a:cxn>
                <a:cxn ang="T8">
                  <a:pos x="T4" y="T5"/>
                </a:cxn>
              </a:cxnLst>
              <a:rect l="0" t="0" r="r" b="b"/>
              <a:pathLst>
                <a:path w="5269" h="2977">
                  <a:moveTo>
                    <a:pt x="5268" y="0"/>
                  </a:moveTo>
                  <a:lnTo>
                    <a:pt x="0" y="0"/>
                  </a:lnTo>
                  <a:lnTo>
                    <a:pt x="0" y="2976"/>
                  </a:lnTo>
                </a:path>
              </a:pathLst>
            </a:custGeom>
            <a:noFill/>
            <a:ln w="12700" cap="rnd" cmpd="sng">
              <a:solidFill>
                <a:srgbClr val="B2B2B2"/>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dirty="0">
                <a:latin typeface="Arial" panose="020B0604020202020204" pitchFamily="34" charset="0"/>
              </a:endParaRPr>
            </a:p>
          </p:txBody>
        </p:sp>
        <p:sp>
          <p:nvSpPr>
            <p:cNvPr id="1044" name="Freeform 6"/>
            <p:cNvSpPr>
              <a:spLocks/>
            </p:cNvSpPr>
            <p:nvPr/>
          </p:nvSpPr>
          <p:spPr bwMode="auto">
            <a:xfrm>
              <a:off x="252" y="384"/>
              <a:ext cx="5412" cy="3695"/>
            </a:xfrm>
            <a:custGeom>
              <a:avLst/>
              <a:gdLst>
                <a:gd name="T0" fmla="*/ 5268 w 5269"/>
                <a:gd name="T1" fmla="*/ 0 h 2977"/>
                <a:gd name="T2" fmla="*/ 5268 w 5269"/>
                <a:gd name="T3" fmla="*/ 2976 h 2977"/>
                <a:gd name="T4" fmla="*/ 0 w 5269"/>
                <a:gd name="T5" fmla="*/ 2976 h 2977"/>
                <a:gd name="T6" fmla="*/ 0 60000 65536"/>
                <a:gd name="T7" fmla="*/ 0 60000 65536"/>
                <a:gd name="T8" fmla="*/ 0 60000 65536"/>
              </a:gdLst>
              <a:ahLst/>
              <a:cxnLst>
                <a:cxn ang="T6">
                  <a:pos x="T0" y="T1"/>
                </a:cxn>
                <a:cxn ang="T7">
                  <a:pos x="T2" y="T3"/>
                </a:cxn>
                <a:cxn ang="T8">
                  <a:pos x="T4" y="T5"/>
                </a:cxn>
              </a:cxnLst>
              <a:rect l="0" t="0" r="r" b="b"/>
              <a:pathLst>
                <a:path w="5269" h="2977">
                  <a:moveTo>
                    <a:pt x="5268" y="0"/>
                  </a:moveTo>
                  <a:lnTo>
                    <a:pt x="5268" y="2976"/>
                  </a:lnTo>
                  <a:lnTo>
                    <a:pt x="0" y="2976"/>
                  </a:lnTo>
                </a:path>
              </a:pathLst>
            </a:custGeom>
            <a:noFill/>
            <a:ln w="12700" cap="rnd" cmpd="sng">
              <a:solidFill>
                <a:srgbClr val="FFFFFF"/>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dirty="0">
                <a:latin typeface="Arial" panose="020B0604020202020204" pitchFamily="34" charset="0"/>
              </a:endParaRPr>
            </a:p>
          </p:txBody>
        </p:sp>
      </p:grpSp>
      <p:sp>
        <p:nvSpPr>
          <p:cNvPr id="1027" name="Rectangle 15"/>
          <p:cNvSpPr>
            <a:spLocks noGrp="1" noChangeArrowheads="1"/>
          </p:cNvSpPr>
          <p:nvPr>
            <p:ph type="title"/>
          </p:nvPr>
        </p:nvSpPr>
        <p:spPr bwMode="auto">
          <a:xfrm>
            <a:off x="304800" y="171450"/>
            <a:ext cx="5791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8" name="Rectangle 16"/>
          <p:cNvSpPr>
            <a:spLocks noGrp="1" noChangeArrowheads="1"/>
          </p:cNvSpPr>
          <p:nvPr>
            <p:ph type="body" idx="1"/>
          </p:nvPr>
        </p:nvSpPr>
        <p:spPr bwMode="auto">
          <a:xfrm>
            <a:off x="457200" y="685800"/>
            <a:ext cx="8458200"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smtClean="0"/>
              <a:t>Click to edit Master text styles</a:t>
            </a:r>
          </a:p>
          <a:p>
            <a:pPr lvl="0"/>
            <a:r>
              <a:rPr lang="en-US" altLang="en-US" dirty="0" smtClean="0"/>
              <a:t>Second Level</a:t>
            </a:r>
          </a:p>
          <a:p>
            <a:pPr lvl="0"/>
            <a:r>
              <a:rPr lang="en-US" altLang="en-US" dirty="0" smtClean="0"/>
              <a:t>Third Level</a:t>
            </a:r>
          </a:p>
          <a:p>
            <a:pPr lvl="0"/>
            <a:r>
              <a:rPr lang="en-US" altLang="en-US" dirty="0" smtClean="0"/>
              <a:t>Fourth Level</a:t>
            </a:r>
          </a:p>
          <a:p>
            <a:pPr lvl="0"/>
            <a:r>
              <a:rPr lang="en-US" altLang="en-US" dirty="0" smtClean="0"/>
              <a:t>Fifth Level</a:t>
            </a:r>
          </a:p>
        </p:txBody>
      </p:sp>
      <p:grpSp>
        <p:nvGrpSpPr>
          <p:cNvPr id="1029" name="Group 55"/>
          <p:cNvGrpSpPr>
            <a:grpSpLocks/>
          </p:cNvGrpSpPr>
          <p:nvPr/>
        </p:nvGrpSpPr>
        <p:grpSpPr bwMode="auto">
          <a:xfrm>
            <a:off x="39688" y="161925"/>
            <a:ext cx="276225" cy="319088"/>
            <a:chOff x="25" y="102"/>
            <a:chExt cx="173" cy="201"/>
          </a:xfrm>
          <a:solidFill>
            <a:srgbClr val="FF6600"/>
          </a:solidFill>
        </p:grpSpPr>
        <p:sp>
          <p:nvSpPr>
            <p:cNvPr id="1039" name="Rectangle 25"/>
            <p:cNvSpPr>
              <a:spLocks noChangeArrowheads="1"/>
            </p:cNvSpPr>
            <p:nvPr/>
          </p:nvSpPr>
          <p:spPr bwMode="auto">
            <a:xfrm>
              <a:off x="25" y="102"/>
              <a:ext cx="172" cy="20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dirty="0">
                <a:latin typeface="Arial" panose="020B0604020202020204" pitchFamily="34" charset="0"/>
              </a:endParaRPr>
            </a:p>
          </p:txBody>
        </p:sp>
        <p:sp>
          <p:nvSpPr>
            <p:cNvPr id="1040" name="Freeform 26"/>
            <p:cNvSpPr>
              <a:spLocks/>
            </p:cNvSpPr>
            <p:nvPr/>
          </p:nvSpPr>
          <p:spPr bwMode="auto">
            <a:xfrm>
              <a:off x="25" y="102"/>
              <a:ext cx="173" cy="201"/>
            </a:xfrm>
            <a:custGeom>
              <a:avLst/>
              <a:gdLst>
                <a:gd name="T0" fmla="*/ 192 w 193"/>
                <a:gd name="T1" fmla="*/ 0 h 721"/>
                <a:gd name="T2" fmla="*/ 0 w 193"/>
                <a:gd name="T3" fmla="*/ 0 h 721"/>
                <a:gd name="T4" fmla="*/ 0 w 193"/>
                <a:gd name="T5" fmla="*/ 720 h 721"/>
                <a:gd name="T6" fmla="*/ 0 60000 65536"/>
                <a:gd name="T7" fmla="*/ 0 60000 65536"/>
                <a:gd name="T8" fmla="*/ 0 60000 65536"/>
              </a:gdLst>
              <a:ahLst/>
              <a:cxnLst>
                <a:cxn ang="T6">
                  <a:pos x="T0" y="T1"/>
                </a:cxn>
                <a:cxn ang="T7">
                  <a:pos x="T2" y="T3"/>
                </a:cxn>
                <a:cxn ang="T8">
                  <a:pos x="T4" y="T5"/>
                </a:cxn>
              </a:cxnLst>
              <a:rect l="0" t="0" r="r" b="b"/>
              <a:pathLst>
                <a:path w="193" h="721">
                  <a:moveTo>
                    <a:pt x="192" y="0"/>
                  </a:moveTo>
                  <a:lnTo>
                    <a:pt x="0" y="0"/>
                  </a:lnTo>
                  <a:lnTo>
                    <a:pt x="0" y="720"/>
                  </a:lnTo>
                </a:path>
              </a:pathLst>
            </a:custGeom>
            <a:grpFill/>
            <a:ln>
              <a:noFill/>
            </a:ln>
            <a:extLst>
              <a:ext uri="{91240B29-F687-4F45-9708-019B960494DF}">
                <a14:hiddenLine xmlns:a14="http://schemas.microsoft.com/office/drawing/2010/main" w="12700" cap="rnd" cmpd="sng">
                  <a:solidFill>
                    <a:srgbClr val="000000"/>
                  </a:solidFill>
                  <a:prstDash val="solid"/>
                  <a:round/>
                  <a:headEnd type="none" w="sm" len="sm"/>
                  <a:tailEnd type="none" w="sm" len="sm"/>
                </a14:hiddenLine>
              </a:ext>
            </a:extLst>
          </p:spPr>
          <p:txBody>
            <a:bodyPr/>
            <a:lstStyle/>
            <a:p>
              <a:endParaRPr lang="en-US" dirty="0">
                <a:latin typeface="Arial" panose="020B0604020202020204" pitchFamily="34" charset="0"/>
              </a:endParaRPr>
            </a:p>
          </p:txBody>
        </p:sp>
        <p:sp>
          <p:nvSpPr>
            <p:cNvPr id="1041" name="Freeform 27"/>
            <p:cNvSpPr>
              <a:spLocks/>
            </p:cNvSpPr>
            <p:nvPr/>
          </p:nvSpPr>
          <p:spPr bwMode="auto">
            <a:xfrm>
              <a:off x="25" y="102"/>
              <a:ext cx="173" cy="201"/>
            </a:xfrm>
            <a:custGeom>
              <a:avLst/>
              <a:gdLst>
                <a:gd name="T0" fmla="*/ 192 w 193"/>
                <a:gd name="T1" fmla="*/ 0 h 721"/>
                <a:gd name="T2" fmla="*/ 192 w 193"/>
                <a:gd name="T3" fmla="*/ 720 h 721"/>
                <a:gd name="T4" fmla="*/ 0 w 193"/>
                <a:gd name="T5" fmla="*/ 720 h 721"/>
                <a:gd name="T6" fmla="*/ 0 60000 65536"/>
                <a:gd name="T7" fmla="*/ 0 60000 65536"/>
                <a:gd name="T8" fmla="*/ 0 60000 65536"/>
              </a:gdLst>
              <a:ahLst/>
              <a:cxnLst>
                <a:cxn ang="T6">
                  <a:pos x="T0" y="T1"/>
                </a:cxn>
                <a:cxn ang="T7">
                  <a:pos x="T2" y="T3"/>
                </a:cxn>
                <a:cxn ang="T8">
                  <a:pos x="T4" y="T5"/>
                </a:cxn>
              </a:cxnLst>
              <a:rect l="0" t="0" r="r" b="b"/>
              <a:pathLst>
                <a:path w="193" h="721">
                  <a:moveTo>
                    <a:pt x="192" y="0"/>
                  </a:moveTo>
                  <a:lnTo>
                    <a:pt x="192" y="720"/>
                  </a:lnTo>
                  <a:lnTo>
                    <a:pt x="0" y="720"/>
                  </a:lnTo>
                </a:path>
              </a:pathLst>
            </a:custGeom>
            <a:grpFill/>
            <a:ln>
              <a:noFill/>
            </a:ln>
            <a:extLst>
              <a:ext uri="{91240B29-F687-4F45-9708-019B960494DF}">
                <a14:hiddenLine xmlns:a14="http://schemas.microsoft.com/office/drawing/2010/main" w="12700" cap="rnd" cmpd="sng">
                  <a:solidFill>
                    <a:srgbClr val="000000"/>
                  </a:solidFill>
                  <a:prstDash val="solid"/>
                  <a:round/>
                  <a:headEnd type="none" w="sm" len="sm"/>
                  <a:tailEnd type="none" w="sm" len="sm"/>
                </a14:hiddenLine>
              </a:ext>
            </a:extLst>
          </p:spPr>
          <p:txBody>
            <a:bodyPr/>
            <a:lstStyle/>
            <a:p>
              <a:endParaRPr lang="en-US" dirty="0">
                <a:latin typeface="Arial" panose="020B0604020202020204" pitchFamily="34" charset="0"/>
              </a:endParaRPr>
            </a:p>
          </p:txBody>
        </p:sp>
      </p:grpSp>
      <p:grpSp>
        <p:nvGrpSpPr>
          <p:cNvPr id="1030" name="Group 56"/>
          <p:cNvGrpSpPr>
            <a:grpSpLocks/>
          </p:cNvGrpSpPr>
          <p:nvPr/>
        </p:nvGrpSpPr>
        <p:grpSpPr bwMode="auto">
          <a:xfrm>
            <a:off x="122238" y="600075"/>
            <a:ext cx="106362" cy="5876925"/>
            <a:chOff x="77" y="378"/>
            <a:chExt cx="67" cy="3702"/>
          </a:xfrm>
          <a:solidFill>
            <a:srgbClr val="660000"/>
          </a:solidFill>
        </p:grpSpPr>
        <p:sp>
          <p:nvSpPr>
            <p:cNvPr id="1036" name="Rectangle 41"/>
            <p:cNvSpPr>
              <a:spLocks noChangeArrowheads="1"/>
            </p:cNvSpPr>
            <p:nvPr/>
          </p:nvSpPr>
          <p:spPr bwMode="auto">
            <a:xfrm flipH="1" flipV="1">
              <a:off x="77" y="383"/>
              <a:ext cx="67" cy="369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dirty="0">
                <a:latin typeface="Arial" panose="020B0604020202020204" pitchFamily="34" charset="0"/>
              </a:endParaRPr>
            </a:p>
          </p:txBody>
        </p:sp>
        <p:sp>
          <p:nvSpPr>
            <p:cNvPr id="1037" name="Freeform 42"/>
            <p:cNvSpPr>
              <a:spLocks/>
            </p:cNvSpPr>
            <p:nvPr/>
          </p:nvSpPr>
          <p:spPr bwMode="auto">
            <a:xfrm flipH="1" flipV="1">
              <a:off x="77" y="378"/>
              <a:ext cx="67" cy="3702"/>
            </a:xfrm>
            <a:custGeom>
              <a:avLst/>
              <a:gdLst>
                <a:gd name="T0" fmla="*/ 192 w 193"/>
                <a:gd name="T1" fmla="*/ 0 h 721"/>
                <a:gd name="T2" fmla="*/ 0 w 193"/>
                <a:gd name="T3" fmla="*/ 0 h 721"/>
                <a:gd name="T4" fmla="*/ 0 w 193"/>
                <a:gd name="T5" fmla="*/ 720 h 721"/>
                <a:gd name="T6" fmla="*/ 0 60000 65536"/>
                <a:gd name="T7" fmla="*/ 0 60000 65536"/>
                <a:gd name="T8" fmla="*/ 0 60000 65536"/>
              </a:gdLst>
              <a:ahLst/>
              <a:cxnLst>
                <a:cxn ang="T6">
                  <a:pos x="T0" y="T1"/>
                </a:cxn>
                <a:cxn ang="T7">
                  <a:pos x="T2" y="T3"/>
                </a:cxn>
                <a:cxn ang="T8">
                  <a:pos x="T4" y="T5"/>
                </a:cxn>
              </a:cxnLst>
              <a:rect l="0" t="0" r="r" b="b"/>
              <a:pathLst>
                <a:path w="193" h="721">
                  <a:moveTo>
                    <a:pt x="192" y="0"/>
                  </a:moveTo>
                  <a:lnTo>
                    <a:pt x="0" y="0"/>
                  </a:lnTo>
                  <a:lnTo>
                    <a:pt x="0" y="720"/>
                  </a:lnTo>
                </a:path>
              </a:pathLst>
            </a:custGeom>
            <a:grpFill/>
            <a:ln>
              <a:noFill/>
            </a:ln>
            <a:extLst>
              <a:ext uri="{91240B29-F687-4F45-9708-019B960494DF}">
                <a14:hiddenLine xmlns:a14="http://schemas.microsoft.com/office/drawing/2010/main" w="12700" cap="rnd" cmpd="sng">
                  <a:solidFill>
                    <a:srgbClr val="000000"/>
                  </a:solidFill>
                  <a:prstDash val="solid"/>
                  <a:round/>
                  <a:headEnd type="none" w="sm" len="sm"/>
                  <a:tailEnd type="none" w="sm" len="sm"/>
                </a14:hiddenLine>
              </a:ext>
            </a:extLst>
          </p:spPr>
          <p:txBody>
            <a:bodyPr/>
            <a:lstStyle/>
            <a:p>
              <a:endParaRPr lang="en-US" dirty="0">
                <a:latin typeface="Arial" panose="020B0604020202020204" pitchFamily="34" charset="0"/>
              </a:endParaRPr>
            </a:p>
          </p:txBody>
        </p:sp>
        <p:sp>
          <p:nvSpPr>
            <p:cNvPr id="1038" name="Freeform 43"/>
            <p:cNvSpPr>
              <a:spLocks/>
            </p:cNvSpPr>
            <p:nvPr/>
          </p:nvSpPr>
          <p:spPr bwMode="auto">
            <a:xfrm flipH="1" flipV="1">
              <a:off x="77" y="378"/>
              <a:ext cx="67" cy="3702"/>
            </a:xfrm>
            <a:custGeom>
              <a:avLst/>
              <a:gdLst>
                <a:gd name="T0" fmla="*/ 192 w 193"/>
                <a:gd name="T1" fmla="*/ 0 h 721"/>
                <a:gd name="T2" fmla="*/ 192 w 193"/>
                <a:gd name="T3" fmla="*/ 720 h 721"/>
                <a:gd name="T4" fmla="*/ 0 w 193"/>
                <a:gd name="T5" fmla="*/ 720 h 721"/>
                <a:gd name="T6" fmla="*/ 0 60000 65536"/>
                <a:gd name="T7" fmla="*/ 0 60000 65536"/>
                <a:gd name="T8" fmla="*/ 0 60000 65536"/>
              </a:gdLst>
              <a:ahLst/>
              <a:cxnLst>
                <a:cxn ang="T6">
                  <a:pos x="T0" y="T1"/>
                </a:cxn>
                <a:cxn ang="T7">
                  <a:pos x="T2" y="T3"/>
                </a:cxn>
                <a:cxn ang="T8">
                  <a:pos x="T4" y="T5"/>
                </a:cxn>
              </a:cxnLst>
              <a:rect l="0" t="0" r="r" b="b"/>
              <a:pathLst>
                <a:path w="193" h="721">
                  <a:moveTo>
                    <a:pt x="192" y="0"/>
                  </a:moveTo>
                  <a:lnTo>
                    <a:pt x="192" y="720"/>
                  </a:lnTo>
                  <a:lnTo>
                    <a:pt x="0" y="720"/>
                  </a:lnTo>
                </a:path>
              </a:pathLst>
            </a:custGeom>
            <a:grpFill/>
            <a:ln>
              <a:noFill/>
            </a:ln>
            <a:extLst>
              <a:ext uri="{91240B29-F687-4F45-9708-019B960494DF}">
                <a14:hiddenLine xmlns:a14="http://schemas.microsoft.com/office/drawing/2010/main" w="12700" cap="rnd" cmpd="sng">
                  <a:solidFill>
                    <a:srgbClr val="000000"/>
                  </a:solidFill>
                  <a:prstDash val="solid"/>
                  <a:round/>
                  <a:headEnd type="none" w="sm" len="sm"/>
                  <a:tailEnd type="none" w="sm" len="sm"/>
                </a14:hiddenLine>
              </a:ext>
            </a:extLst>
          </p:spPr>
          <p:txBody>
            <a:bodyPr/>
            <a:lstStyle/>
            <a:p>
              <a:endParaRPr lang="en-US" dirty="0">
                <a:latin typeface="Arial" panose="020B0604020202020204" pitchFamily="34" charset="0"/>
              </a:endParaRPr>
            </a:p>
          </p:txBody>
        </p:sp>
      </p:grpSp>
      <p:sp>
        <p:nvSpPr>
          <p:cNvPr id="1031" name="Rectangle 48"/>
          <p:cNvSpPr>
            <a:spLocks noChangeArrowheads="1"/>
          </p:cNvSpPr>
          <p:nvPr/>
        </p:nvSpPr>
        <p:spPr bwMode="auto">
          <a:xfrm>
            <a:off x="6899375" y="172838"/>
            <a:ext cx="17970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7" rIns="92075" bIns="46037">
            <a:spAutoFit/>
          </a:bodyPr>
          <a:lstStyle/>
          <a:p>
            <a:r>
              <a:rPr lang="en-US" altLang="en-US" sz="1800" dirty="0">
                <a:latin typeface="Helvetica" pitchFamily="34" charset="0"/>
              </a:rPr>
              <a:t>MIPS Assembly</a:t>
            </a:r>
            <a:endParaRPr lang="en-US" altLang="en-US" sz="1800" b="1" dirty="0">
              <a:latin typeface="Helvetica" pitchFamily="34" charset="0"/>
            </a:endParaRPr>
          </a:p>
        </p:txBody>
      </p:sp>
      <p:sp>
        <p:nvSpPr>
          <p:cNvPr id="1032" name="Text Box 59"/>
          <p:cNvSpPr txBox="1">
            <a:spLocks noChangeArrowheads="1"/>
          </p:cNvSpPr>
          <p:nvPr userDrawn="1"/>
        </p:nvSpPr>
        <p:spPr bwMode="auto">
          <a:xfrm>
            <a:off x="8544025" y="152400"/>
            <a:ext cx="609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fld id="{3D8CF507-1E78-4D6D-BB36-C3A49D17C1F3}" type="slidenum">
              <a:rPr lang="en-US" sz="2000">
                <a:latin typeface="Arial" charset="0"/>
              </a:rPr>
              <a:pPr algn="ctr">
                <a:spcBef>
                  <a:spcPct val="50000"/>
                </a:spcBef>
              </a:pPr>
              <a:t>‹#›</a:t>
            </a:fld>
            <a:endParaRPr lang="en-US" sz="2000">
              <a:latin typeface="Arial" charset="0"/>
            </a:endParaRPr>
          </a:p>
        </p:txBody>
      </p:sp>
      <p:sp>
        <p:nvSpPr>
          <p:cNvPr id="1033" name="Rectangle 50"/>
          <p:cNvSpPr>
            <a:spLocks noChangeArrowheads="1"/>
          </p:cNvSpPr>
          <p:nvPr userDrawn="1"/>
        </p:nvSpPr>
        <p:spPr bwMode="auto">
          <a:xfrm>
            <a:off x="3186113" y="6497638"/>
            <a:ext cx="2697162"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spAutoFit/>
          </a:bodyPr>
          <a:lstStyle/>
          <a:p>
            <a:pPr algn="ctr"/>
            <a:r>
              <a:rPr lang="en-US" altLang="en-US" sz="1600" b="1" dirty="0">
                <a:solidFill>
                  <a:srgbClr val="660000"/>
                </a:solidFill>
                <a:latin typeface="Arial" charset="0"/>
              </a:rPr>
              <a:t> Computer Organization II</a:t>
            </a:r>
          </a:p>
        </p:txBody>
      </p:sp>
      <p:sp>
        <p:nvSpPr>
          <p:cNvPr id="22" name="Text Box 21"/>
          <p:cNvSpPr txBox="1">
            <a:spLocks noChangeArrowheads="1"/>
          </p:cNvSpPr>
          <p:nvPr userDrawn="1"/>
        </p:nvSpPr>
        <p:spPr bwMode="auto">
          <a:xfrm>
            <a:off x="304800" y="6521450"/>
            <a:ext cx="1371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defRPr/>
            </a:pPr>
            <a:r>
              <a:rPr lang="en-US" sz="1400" b="1" dirty="0" smtClean="0">
                <a:solidFill>
                  <a:srgbClr val="660000"/>
                </a:solidFill>
                <a:latin typeface="Arial" charset="0"/>
              </a:rPr>
              <a:t>CS</a:t>
            </a:r>
            <a:r>
              <a:rPr lang="en-US" sz="1400" b="1" dirty="0" smtClean="0">
                <a:solidFill>
                  <a:srgbClr val="FF6600"/>
                </a:solidFill>
                <a:latin typeface="Arial" charset="0"/>
              </a:rPr>
              <a:t>@</a:t>
            </a:r>
            <a:r>
              <a:rPr lang="en-US" sz="1400" b="1" dirty="0" smtClean="0">
                <a:solidFill>
                  <a:srgbClr val="660000"/>
                </a:solidFill>
                <a:latin typeface="Arial" charset="0"/>
              </a:rPr>
              <a:t>VT</a:t>
            </a:r>
          </a:p>
        </p:txBody>
      </p:sp>
      <p:sp>
        <p:nvSpPr>
          <p:cNvPr id="23" name="Text Box 22"/>
          <p:cNvSpPr txBox="1">
            <a:spLocks noChangeArrowheads="1"/>
          </p:cNvSpPr>
          <p:nvPr userDrawn="1"/>
        </p:nvSpPr>
        <p:spPr bwMode="auto">
          <a:xfrm>
            <a:off x="6553200" y="6553200"/>
            <a:ext cx="25146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spcBef>
                <a:spcPct val="50000"/>
              </a:spcBef>
              <a:defRPr/>
            </a:pPr>
            <a:r>
              <a:rPr lang="en-US" sz="1200" b="1" dirty="0" smtClean="0">
                <a:solidFill>
                  <a:srgbClr val="660000"/>
                </a:solidFill>
                <a:latin typeface="Arial" charset="0"/>
              </a:rPr>
              <a:t>©2009-2020 WD McQuain</a:t>
            </a:r>
          </a:p>
        </p:txBody>
      </p:sp>
    </p:spTree>
  </p:cSld>
  <p:clrMap bg1="lt1" tx1="dk1" bg2="lt2" tx2="dk2" accent1="accent1" accent2="accent2" accent3="accent3" accent4="accent4" accent5="accent5" accent6="accent6" hlink="hlink" folHlink="folHlink"/>
  <p:sldLayoutIdLst>
    <p:sldLayoutId id="2147483723" r:id="rId1"/>
    <p:sldLayoutId id="2147483724" r:id="rId2"/>
  </p:sldLayoutIdLst>
  <p:timing>
    <p:tnLst>
      <p:par>
        <p:cTn id="1" dur="indefinite" restart="never" nodeType="tmRoot"/>
      </p:par>
    </p:tnLst>
  </p:timing>
  <p:hf sldNum="0" hdr="0"/>
  <p:txStyles>
    <p:titleStyle>
      <a:lvl1pPr algn="l" rtl="0" eaLnBrk="0" fontAlgn="base" hangingPunct="0">
        <a:spcBef>
          <a:spcPct val="0"/>
        </a:spcBef>
        <a:spcAft>
          <a:spcPct val="0"/>
        </a:spcAft>
        <a:defRPr sz="2400">
          <a:solidFill>
            <a:schemeClr val="tx2"/>
          </a:solidFill>
          <a:latin typeface="+mj-lt"/>
          <a:ea typeface="+mj-ea"/>
          <a:cs typeface="+mj-cs"/>
        </a:defRPr>
      </a:lvl1pPr>
      <a:lvl2pPr algn="l" rtl="0" eaLnBrk="0" fontAlgn="base" hangingPunct="0">
        <a:spcBef>
          <a:spcPct val="0"/>
        </a:spcBef>
        <a:spcAft>
          <a:spcPct val="0"/>
        </a:spcAft>
        <a:defRPr sz="2400">
          <a:solidFill>
            <a:schemeClr val="tx2"/>
          </a:solidFill>
          <a:latin typeface="Helvetica" pitchFamily="34" charset="0"/>
        </a:defRPr>
      </a:lvl2pPr>
      <a:lvl3pPr algn="l" rtl="0" eaLnBrk="0" fontAlgn="base" hangingPunct="0">
        <a:spcBef>
          <a:spcPct val="0"/>
        </a:spcBef>
        <a:spcAft>
          <a:spcPct val="0"/>
        </a:spcAft>
        <a:defRPr sz="2400">
          <a:solidFill>
            <a:schemeClr val="tx2"/>
          </a:solidFill>
          <a:latin typeface="Helvetica" pitchFamily="34" charset="0"/>
        </a:defRPr>
      </a:lvl3pPr>
      <a:lvl4pPr algn="l" rtl="0" eaLnBrk="0" fontAlgn="base" hangingPunct="0">
        <a:spcBef>
          <a:spcPct val="0"/>
        </a:spcBef>
        <a:spcAft>
          <a:spcPct val="0"/>
        </a:spcAft>
        <a:defRPr sz="2400">
          <a:solidFill>
            <a:schemeClr val="tx2"/>
          </a:solidFill>
          <a:latin typeface="Helvetica" pitchFamily="34" charset="0"/>
        </a:defRPr>
      </a:lvl4pPr>
      <a:lvl5pPr algn="l" rtl="0" eaLnBrk="0" fontAlgn="base" hangingPunct="0">
        <a:spcBef>
          <a:spcPct val="0"/>
        </a:spcBef>
        <a:spcAft>
          <a:spcPct val="0"/>
        </a:spcAft>
        <a:defRPr sz="2400">
          <a:solidFill>
            <a:schemeClr val="tx2"/>
          </a:solidFill>
          <a:latin typeface="Helvetica" pitchFamily="34" charset="0"/>
        </a:defRPr>
      </a:lvl5pPr>
      <a:lvl6pPr marL="457200" algn="l" rtl="0" eaLnBrk="0" fontAlgn="base" hangingPunct="0">
        <a:spcBef>
          <a:spcPct val="0"/>
        </a:spcBef>
        <a:spcAft>
          <a:spcPct val="0"/>
        </a:spcAft>
        <a:defRPr sz="2400">
          <a:solidFill>
            <a:schemeClr val="tx2"/>
          </a:solidFill>
          <a:latin typeface="Helvetica" pitchFamily="34" charset="0"/>
        </a:defRPr>
      </a:lvl6pPr>
      <a:lvl7pPr marL="914400" algn="l" rtl="0" eaLnBrk="0" fontAlgn="base" hangingPunct="0">
        <a:spcBef>
          <a:spcPct val="0"/>
        </a:spcBef>
        <a:spcAft>
          <a:spcPct val="0"/>
        </a:spcAft>
        <a:defRPr sz="2400">
          <a:solidFill>
            <a:schemeClr val="tx2"/>
          </a:solidFill>
          <a:latin typeface="Helvetica" pitchFamily="34" charset="0"/>
        </a:defRPr>
      </a:lvl7pPr>
      <a:lvl8pPr marL="1371600" algn="l" rtl="0" eaLnBrk="0" fontAlgn="base" hangingPunct="0">
        <a:spcBef>
          <a:spcPct val="0"/>
        </a:spcBef>
        <a:spcAft>
          <a:spcPct val="0"/>
        </a:spcAft>
        <a:defRPr sz="2400">
          <a:solidFill>
            <a:schemeClr val="tx2"/>
          </a:solidFill>
          <a:latin typeface="Helvetica" pitchFamily="34" charset="0"/>
        </a:defRPr>
      </a:lvl8pPr>
      <a:lvl9pPr marL="1828800" algn="l" rtl="0" eaLnBrk="0" fontAlgn="base" hangingPunct="0">
        <a:spcBef>
          <a:spcPct val="0"/>
        </a:spcBef>
        <a:spcAft>
          <a:spcPct val="0"/>
        </a:spcAft>
        <a:defRPr sz="2400">
          <a:solidFill>
            <a:schemeClr val="tx2"/>
          </a:solidFill>
          <a:latin typeface="Helvetica" pitchFamily="34" charset="0"/>
        </a:defRPr>
      </a:lvl9pPr>
    </p:titleStyle>
    <p:bodyStyle>
      <a:lvl1pPr marL="342900" indent="-342900" algn="l" rtl="0" eaLnBrk="0" fontAlgn="base" hangingPunct="0">
        <a:spcBef>
          <a:spcPct val="20000"/>
        </a:spcBef>
        <a:spcAft>
          <a:spcPct val="0"/>
        </a:spcAft>
        <a:buClr>
          <a:schemeClr val="bg2"/>
        </a:buClr>
        <a:buSzPct val="75000"/>
        <a:buFont typeface="Monotype Sorts" pitchFamily="2" charset="2"/>
        <a:defRPr sz="2000">
          <a:solidFill>
            <a:schemeClr val="tx1"/>
          </a:solidFill>
          <a:latin typeface="Arial" panose="020B0604020202020204" pitchFamily="34" charset="0"/>
          <a:ea typeface="+mn-ea"/>
          <a:cs typeface="+mn-cs"/>
        </a:defRPr>
      </a:lvl1pPr>
      <a:lvl2pPr marL="742950" indent="-285750" algn="l" rtl="0" eaLnBrk="0" fontAlgn="base" hangingPunct="0">
        <a:spcBef>
          <a:spcPct val="20000"/>
        </a:spcBef>
        <a:spcAft>
          <a:spcPct val="0"/>
        </a:spcAft>
        <a:buClr>
          <a:schemeClr val="bg2"/>
        </a:buClr>
        <a:buSzPct val="75000"/>
        <a:buChar char="–"/>
        <a:defRPr>
          <a:solidFill>
            <a:schemeClr val="tx1"/>
          </a:solidFill>
          <a:latin typeface="+mn-lt"/>
        </a:defRPr>
      </a:lvl2pPr>
      <a:lvl3pPr marL="1143000" indent="-228600" algn="l" rtl="0" eaLnBrk="0" fontAlgn="base" hangingPunct="0">
        <a:spcBef>
          <a:spcPct val="20000"/>
        </a:spcBef>
        <a:spcAft>
          <a:spcPct val="0"/>
        </a:spcAft>
        <a:buClr>
          <a:schemeClr val="bg2"/>
        </a:buClr>
        <a:buSzPct val="75000"/>
        <a:buFont typeface="Monotype Sorts" pitchFamily="2" charset="2"/>
        <a:buChar char="n"/>
        <a:defRPr sz="1600">
          <a:solidFill>
            <a:schemeClr val="tx1"/>
          </a:solidFill>
          <a:latin typeface="+mn-lt"/>
        </a:defRPr>
      </a:lvl3pPr>
      <a:lvl4pPr marL="1600200" indent="-228600" algn="l" rtl="0" eaLnBrk="0" fontAlgn="base" hangingPunct="0">
        <a:spcBef>
          <a:spcPct val="20000"/>
        </a:spcBef>
        <a:spcAft>
          <a:spcPct val="0"/>
        </a:spcAft>
        <a:buClr>
          <a:schemeClr val="bg2"/>
        </a:buClr>
        <a:buSzPct val="75000"/>
        <a:buChar char="–"/>
        <a:defRPr sz="1400">
          <a:solidFill>
            <a:schemeClr val="tx1"/>
          </a:solidFill>
          <a:latin typeface="+mn-lt"/>
        </a:defRPr>
      </a:lvl4pPr>
      <a:lvl5pPr marL="2057400" indent="-228600" algn="l" rtl="0" eaLnBrk="0" fontAlgn="base" hangingPunct="0">
        <a:spcBef>
          <a:spcPct val="20000"/>
        </a:spcBef>
        <a:spcAft>
          <a:spcPct val="0"/>
        </a:spcAft>
        <a:buClr>
          <a:schemeClr val="bg2"/>
        </a:buClr>
        <a:buSzPct val="75000"/>
        <a:buChar char="•"/>
        <a:defRPr sz="1200">
          <a:solidFill>
            <a:schemeClr val="tx1"/>
          </a:solidFill>
          <a:latin typeface="+mn-lt"/>
        </a:defRPr>
      </a:lvl5pPr>
      <a:lvl6pPr marL="2514600" indent="-228600" algn="l" rtl="0" eaLnBrk="0" fontAlgn="base" hangingPunct="0">
        <a:spcBef>
          <a:spcPct val="20000"/>
        </a:spcBef>
        <a:spcAft>
          <a:spcPct val="0"/>
        </a:spcAft>
        <a:buClr>
          <a:schemeClr val="bg2"/>
        </a:buClr>
        <a:buSzPct val="75000"/>
        <a:buChar char="•"/>
        <a:defRPr sz="1200">
          <a:solidFill>
            <a:schemeClr val="tx1"/>
          </a:solidFill>
          <a:latin typeface="+mn-lt"/>
        </a:defRPr>
      </a:lvl6pPr>
      <a:lvl7pPr marL="2971800" indent="-228600" algn="l" rtl="0" eaLnBrk="0" fontAlgn="base" hangingPunct="0">
        <a:spcBef>
          <a:spcPct val="20000"/>
        </a:spcBef>
        <a:spcAft>
          <a:spcPct val="0"/>
        </a:spcAft>
        <a:buClr>
          <a:schemeClr val="bg2"/>
        </a:buClr>
        <a:buSzPct val="75000"/>
        <a:buChar char="•"/>
        <a:defRPr sz="1200">
          <a:solidFill>
            <a:schemeClr val="tx1"/>
          </a:solidFill>
          <a:latin typeface="+mn-lt"/>
        </a:defRPr>
      </a:lvl7pPr>
      <a:lvl8pPr marL="3429000" indent="-228600" algn="l" rtl="0" eaLnBrk="0" fontAlgn="base" hangingPunct="0">
        <a:spcBef>
          <a:spcPct val="20000"/>
        </a:spcBef>
        <a:spcAft>
          <a:spcPct val="0"/>
        </a:spcAft>
        <a:buClr>
          <a:schemeClr val="bg2"/>
        </a:buClr>
        <a:buSzPct val="75000"/>
        <a:buChar char="•"/>
        <a:defRPr sz="1200">
          <a:solidFill>
            <a:schemeClr val="tx1"/>
          </a:solidFill>
          <a:latin typeface="+mn-lt"/>
        </a:defRPr>
      </a:lvl8pPr>
      <a:lvl9pPr marL="3886200" indent="-228600" algn="l" rtl="0" eaLnBrk="0" fontAlgn="base" hangingPunct="0">
        <a:spcBef>
          <a:spcPct val="20000"/>
        </a:spcBef>
        <a:spcAft>
          <a:spcPct val="0"/>
        </a:spcAft>
        <a:buClr>
          <a:schemeClr val="bg2"/>
        </a:buClr>
        <a:buSzPct val="75000"/>
        <a:buChar char="•"/>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noFill/>
        </p:spPr>
        <p:txBody>
          <a:bodyPr lIns="90488" tIns="44450" rIns="90488" bIns="44450"/>
          <a:lstStyle/>
          <a:p>
            <a:r>
              <a:rPr lang="en-US" dirty="0" smtClean="0"/>
              <a:t>MIPS Hello World</a:t>
            </a:r>
          </a:p>
        </p:txBody>
      </p:sp>
      <p:sp>
        <p:nvSpPr>
          <p:cNvPr id="3075" name="Rectangle 3"/>
          <p:cNvSpPr>
            <a:spLocks noGrp="1" noChangeArrowheads="1"/>
          </p:cNvSpPr>
          <p:nvPr>
            <p:ph type="body" idx="1"/>
          </p:nvPr>
        </p:nvSpPr>
        <p:spPr>
          <a:xfrm>
            <a:off x="457200" y="685800"/>
            <a:ext cx="8458200" cy="3924300"/>
          </a:xfrm>
          <a:solidFill>
            <a:schemeClr val="bg1"/>
          </a:solidFill>
          <a:ln cap="flat" algn="ctr">
            <a:solidFill>
              <a:schemeClr val="tx1"/>
            </a:solidFill>
            <a:miter lim="800000"/>
            <a:headEnd/>
            <a:tailEnd/>
          </a:ln>
        </p:spPr>
        <p:txBody>
          <a:bodyPr lIns="90488" tIns="44450" rIns="90488" bIns="44450">
            <a:spAutoFit/>
          </a:bodyPr>
          <a:lstStyle/>
          <a:p>
            <a:pPr marL="0" indent="0">
              <a:tabLst>
                <a:tab pos="228600" algn="l"/>
              </a:tabLst>
            </a:pPr>
            <a:r>
              <a:rPr lang="en-US" sz="1400" b="1" dirty="0" smtClean="0">
                <a:solidFill>
                  <a:srgbClr val="006600"/>
                </a:solidFill>
                <a:latin typeface="Courier New" pitchFamily="49" charset="0"/>
              </a:rPr>
              <a:t># Hello, World!</a:t>
            </a:r>
          </a:p>
          <a:p>
            <a:pPr marL="0" indent="0">
              <a:tabLst>
                <a:tab pos="228600" algn="l"/>
              </a:tabLst>
            </a:pPr>
            <a:r>
              <a:rPr lang="en-US" sz="1400" dirty="0" smtClean="0">
                <a:latin typeface="Courier New" pitchFamily="49" charset="0"/>
              </a:rPr>
              <a:t>      </a:t>
            </a:r>
            <a:r>
              <a:rPr lang="en-US" sz="1400" b="1" dirty="0" smtClean="0">
                <a:solidFill>
                  <a:srgbClr val="003399"/>
                </a:solidFill>
                <a:latin typeface="Courier New" pitchFamily="49" charset="0"/>
              </a:rPr>
              <a:t>.data</a:t>
            </a:r>
            <a:r>
              <a:rPr lang="en-US" sz="1400" dirty="0" smtClean="0">
                <a:solidFill>
                  <a:srgbClr val="0070C0"/>
                </a:solidFill>
                <a:latin typeface="Courier New" pitchFamily="49" charset="0"/>
              </a:rPr>
              <a:t>     </a:t>
            </a:r>
            <a:r>
              <a:rPr lang="en-US" sz="1400" b="1" dirty="0">
                <a:solidFill>
                  <a:srgbClr val="006600"/>
                </a:solidFill>
                <a:latin typeface="Courier New" pitchFamily="49" charset="0"/>
              </a:rPr>
              <a:t>## Data declaration section</a:t>
            </a:r>
          </a:p>
          <a:p>
            <a:pPr marL="0" indent="0">
              <a:tabLst>
                <a:tab pos="228600" algn="l"/>
              </a:tabLst>
            </a:pPr>
            <a:r>
              <a:rPr lang="en-US" sz="1400" b="1" dirty="0">
                <a:solidFill>
                  <a:srgbClr val="006600"/>
                </a:solidFill>
                <a:latin typeface="Courier New" pitchFamily="49" charset="0"/>
              </a:rPr>
              <a:t>## String to be printed:</a:t>
            </a:r>
          </a:p>
          <a:p>
            <a:pPr marL="0" indent="0">
              <a:tabLst>
                <a:tab pos="228600" algn="l"/>
              </a:tabLst>
            </a:pPr>
            <a:r>
              <a:rPr lang="en-US" sz="1400" dirty="0" err="1" smtClean="0">
                <a:latin typeface="Courier New" pitchFamily="49" charset="0"/>
              </a:rPr>
              <a:t>out_string</a:t>
            </a:r>
            <a:r>
              <a:rPr lang="en-US" sz="1400" dirty="0" smtClean="0">
                <a:latin typeface="Courier New" pitchFamily="49" charset="0"/>
              </a:rPr>
              <a:t>:    </a:t>
            </a:r>
            <a:r>
              <a:rPr lang="en-US" sz="1400" b="1" dirty="0">
                <a:solidFill>
                  <a:srgbClr val="003399"/>
                </a:solidFill>
                <a:latin typeface="Courier New" pitchFamily="49" charset="0"/>
              </a:rPr>
              <a:t>.</a:t>
            </a:r>
            <a:r>
              <a:rPr lang="en-US" sz="1400" b="1" dirty="0" err="1">
                <a:solidFill>
                  <a:srgbClr val="003399"/>
                </a:solidFill>
                <a:latin typeface="Courier New" pitchFamily="49" charset="0"/>
              </a:rPr>
              <a:t>asciiz</a:t>
            </a:r>
            <a:r>
              <a:rPr lang="en-US" sz="1400" dirty="0" smtClean="0">
                <a:latin typeface="Courier New" pitchFamily="49" charset="0"/>
              </a:rPr>
              <a:t>   "\</a:t>
            </a:r>
            <a:r>
              <a:rPr lang="en-US" sz="1400" dirty="0" err="1" smtClean="0">
                <a:latin typeface="Courier New" pitchFamily="49" charset="0"/>
              </a:rPr>
              <a:t>nHello</a:t>
            </a:r>
            <a:r>
              <a:rPr lang="en-US" sz="1400" dirty="0" smtClean="0">
                <a:latin typeface="Courier New" pitchFamily="49" charset="0"/>
              </a:rPr>
              <a:t>, World!\n"</a:t>
            </a:r>
          </a:p>
          <a:p>
            <a:pPr marL="0" indent="0">
              <a:tabLst>
                <a:tab pos="228600" algn="l"/>
              </a:tabLst>
            </a:pPr>
            <a:endParaRPr lang="en-US" sz="1400" dirty="0" smtClean="0">
              <a:latin typeface="Courier New" pitchFamily="49" charset="0"/>
            </a:endParaRPr>
          </a:p>
          <a:p>
            <a:pPr marL="0" indent="0">
              <a:tabLst>
                <a:tab pos="228600" algn="l"/>
              </a:tabLst>
            </a:pPr>
            <a:r>
              <a:rPr lang="en-US" sz="1400" dirty="0" smtClean="0">
                <a:latin typeface="Courier New" pitchFamily="49" charset="0"/>
              </a:rPr>
              <a:t>      </a:t>
            </a:r>
            <a:r>
              <a:rPr lang="en-US" sz="1400" b="1" dirty="0">
                <a:solidFill>
                  <a:srgbClr val="003399"/>
                </a:solidFill>
                <a:latin typeface="Courier New" pitchFamily="49" charset="0"/>
              </a:rPr>
              <a:t>.text</a:t>
            </a:r>
            <a:r>
              <a:rPr lang="en-US" sz="1400" dirty="0" smtClean="0">
                <a:solidFill>
                  <a:srgbClr val="0070C0"/>
                </a:solidFill>
                <a:latin typeface="Courier New" pitchFamily="49" charset="0"/>
              </a:rPr>
              <a:t>     </a:t>
            </a:r>
            <a:r>
              <a:rPr lang="en-US" sz="1400" b="1" dirty="0">
                <a:solidFill>
                  <a:srgbClr val="006600"/>
                </a:solidFill>
                <a:latin typeface="Courier New" pitchFamily="49" charset="0"/>
              </a:rPr>
              <a:t>## Assembly language instructions go in text segment</a:t>
            </a:r>
          </a:p>
          <a:p>
            <a:pPr marL="0" indent="0">
              <a:tabLst>
                <a:tab pos="228600" algn="l"/>
              </a:tabLst>
            </a:pPr>
            <a:r>
              <a:rPr lang="en-US" sz="1400" dirty="0" smtClean="0">
                <a:latin typeface="Courier New" pitchFamily="49" charset="0"/>
              </a:rPr>
              <a:t>main:           </a:t>
            </a:r>
            <a:r>
              <a:rPr lang="en-US" sz="1400" b="1" dirty="0">
                <a:solidFill>
                  <a:srgbClr val="006600"/>
                </a:solidFill>
                <a:latin typeface="Courier New" pitchFamily="49" charset="0"/>
              </a:rPr>
              <a:t>## Start of code section</a:t>
            </a:r>
          </a:p>
          <a:p>
            <a:pPr marL="0" indent="0">
              <a:tabLst>
                <a:tab pos="228600" algn="l"/>
              </a:tabLst>
            </a:pPr>
            <a:r>
              <a:rPr lang="en-US" sz="1400" dirty="0" smtClean="0">
                <a:latin typeface="Courier New" pitchFamily="49" charset="0"/>
              </a:rPr>
              <a:t>      </a:t>
            </a:r>
            <a:r>
              <a:rPr lang="en-US" sz="1400" b="1" dirty="0">
                <a:solidFill>
                  <a:srgbClr val="003399"/>
                </a:solidFill>
                <a:latin typeface="Courier New" pitchFamily="49" charset="0"/>
              </a:rPr>
              <a:t>li</a:t>
            </a:r>
            <a:r>
              <a:rPr lang="en-US" sz="1400" dirty="0" smtClean="0">
                <a:latin typeface="Courier New" pitchFamily="49" charset="0"/>
              </a:rPr>
              <a:t>    $v0, 4           </a:t>
            </a:r>
            <a:r>
              <a:rPr lang="en-US" sz="1400" b="1" dirty="0">
                <a:solidFill>
                  <a:srgbClr val="006600"/>
                </a:solidFill>
                <a:latin typeface="Courier New" pitchFamily="49" charset="0"/>
              </a:rPr>
              <a:t># system call code for printing string = 4</a:t>
            </a:r>
          </a:p>
          <a:p>
            <a:pPr marL="0" indent="0">
              <a:tabLst>
                <a:tab pos="228600" algn="l"/>
              </a:tabLst>
            </a:pPr>
            <a:r>
              <a:rPr lang="en-US" sz="1400" dirty="0" smtClean="0">
                <a:latin typeface="Courier New" pitchFamily="49" charset="0"/>
              </a:rPr>
              <a:t>      </a:t>
            </a:r>
            <a:r>
              <a:rPr lang="en-US" sz="1400" b="1" dirty="0">
                <a:solidFill>
                  <a:srgbClr val="003399"/>
                </a:solidFill>
                <a:latin typeface="Courier New" pitchFamily="49" charset="0"/>
              </a:rPr>
              <a:t>la</a:t>
            </a:r>
            <a:r>
              <a:rPr lang="en-US" sz="1400" dirty="0" smtClean="0">
                <a:latin typeface="Courier New" pitchFamily="49" charset="0"/>
              </a:rPr>
              <a:t>    $a0, </a:t>
            </a:r>
            <a:r>
              <a:rPr lang="en-US" sz="1400" dirty="0" err="1" smtClean="0">
                <a:latin typeface="Courier New" pitchFamily="49" charset="0"/>
              </a:rPr>
              <a:t>out_string</a:t>
            </a:r>
            <a:r>
              <a:rPr lang="en-US" sz="1400" dirty="0" smtClean="0">
                <a:latin typeface="Courier New" pitchFamily="49" charset="0"/>
              </a:rPr>
              <a:t>  </a:t>
            </a:r>
            <a:r>
              <a:rPr lang="en-US" sz="1400" b="1" dirty="0">
                <a:solidFill>
                  <a:srgbClr val="006600"/>
                </a:solidFill>
                <a:latin typeface="Courier New" pitchFamily="49" charset="0"/>
              </a:rPr>
              <a:t># load address of string to be printed into $a0</a:t>
            </a:r>
          </a:p>
          <a:p>
            <a:pPr marL="0" indent="0">
              <a:tabLst>
                <a:tab pos="228600" algn="l"/>
              </a:tabLst>
            </a:pPr>
            <a:r>
              <a:rPr lang="en-US" sz="1400" dirty="0" smtClean="0">
                <a:latin typeface="Courier New" pitchFamily="49" charset="0"/>
              </a:rPr>
              <a:t>      </a:t>
            </a:r>
            <a:r>
              <a:rPr lang="en-US" sz="1400" b="1" dirty="0" err="1">
                <a:solidFill>
                  <a:srgbClr val="003399"/>
                </a:solidFill>
                <a:latin typeface="Courier New" pitchFamily="49" charset="0"/>
              </a:rPr>
              <a:t>syscall</a:t>
            </a:r>
            <a:r>
              <a:rPr lang="en-US" sz="1400" dirty="0" smtClean="0">
                <a:latin typeface="Courier New" pitchFamily="49" charset="0"/>
              </a:rPr>
              <a:t>                </a:t>
            </a:r>
            <a:r>
              <a:rPr lang="en-US" sz="1400" b="1" dirty="0">
                <a:solidFill>
                  <a:srgbClr val="006600"/>
                </a:solidFill>
                <a:latin typeface="Courier New" pitchFamily="49" charset="0"/>
              </a:rPr>
              <a:t># call operating system to perform operation</a:t>
            </a:r>
          </a:p>
          <a:p>
            <a:pPr marL="0" indent="0">
              <a:tabLst>
                <a:tab pos="228600" algn="l"/>
              </a:tabLst>
            </a:pPr>
            <a:r>
              <a:rPr lang="en-US" sz="1400" dirty="0" smtClean="0">
                <a:latin typeface="Courier New" pitchFamily="49" charset="0"/>
              </a:rPr>
              <a:t>                             </a:t>
            </a:r>
            <a:r>
              <a:rPr lang="en-US" sz="1400" b="1" dirty="0">
                <a:solidFill>
                  <a:srgbClr val="006600"/>
                </a:solidFill>
                <a:latin typeface="Courier New" pitchFamily="49" charset="0"/>
              </a:rPr>
              <a:t>#   specified in $v0</a:t>
            </a:r>
          </a:p>
          <a:p>
            <a:pPr marL="0" indent="0">
              <a:tabLst>
                <a:tab pos="228600" algn="l"/>
              </a:tabLst>
            </a:pPr>
            <a:r>
              <a:rPr lang="en-US" sz="1400" dirty="0" smtClean="0">
                <a:latin typeface="Courier New" pitchFamily="49" charset="0"/>
              </a:rPr>
              <a:t>                             </a:t>
            </a:r>
            <a:r>
              <a:rPr lang="en-US" sz="1400" b="1" dirty="0">
                <a:solidFill>
                  <a:srgbClr val="006600"/>
                </a:solidFill>
                <a:latin typeface="Courier New" pitchFamily="49" charset="0"/>
              </a:rPr>
              <a:t># </a:t>
            </a:r>
            <a:r>
              <a:rPr lang="en-US" sz="1400" b="1" dirty="0" err="1">
                <a:solidFill>
                  <a:srgbClr val="006600"/>
                </a:solidFill>
                <a:latin typeface="Courier New" pitchFamily="49" charset="0"/>
              </a:rPr>
              <a:t>syscall</a:t>
            </a:r>
            <a:r>
              <a:rPr lang="en-US" sz="1400" b="1" dirty="0">
                <a:solidFill>
                  <a:srgbClr val="006600"/>
                </a:solidFill>
                <a:latin typeface="Courier New" pitchFamily="49" charset="0"/>
              </a:rPr>
              <a:t> takes its arguments from $a0, $a1, ...</a:t>
            </a:r>
          </a:p>
          <a:p>
            <a:pPr marL="0" indent="0">
              <a:tabLst>
                <a:tab pos="228600" algn="l"/>
              </a:tabLst>
            </a:pPr>
            <a:endParaRPr lang="en-US" sz="1400" dirty="0" smtClean="0">
              <a:latin typeface="Courier New" pitchFamily="49" charset="0"/>
            </a:endParaRPr>
          </a:p>
          <a:p>
            <a:pPr marL="0" indent="0">
              <a:tabLst>
                <a:tab pos="228600" algn="l"/>
              </a:tabLst>
            </a:pPr>
            <a:r>
              <a:rPr lang="en-US" sz="1400" dirty="0" smtClean="0">
                <a:latin typeface="Courier New" pitchFamily="49" charset="0"/>
              </a:rPr>
              <a:t>      </a:t>
            </a:r>
            <a:r>
              <a:rPr lang="en-US" sz="1400" b="1" dirty="0">
                <a:solidFill>
                  <a:srgbClr val="003399"/>
                </a:solidFill>
                <a:latin typeface="Courier New" pitchFamily="49" charset="0"/>
              </a:rPr>
              <a:t>li</a:t>
            </a:r>
            <a:r>
              <a:rPr lang="en-US" sz="1400" dirty="0" smtClean="0">
                <a:latin typeface="Courier New" pitchFamily="49" charset="0"/>
              </a:rPr>
              <a:t>    $v0, 10          </a:t>
            </a:r>
            <a:r>
              <a:rPr lang="en-US" sz="1400" b="1" dirty="0">
                <a:solidFill>
                  <a:srgbClr val="006600"/>
                </a:solidFill>
                <a:latin typeface="Courier New" pitchFamily="49" charset="0"/>
              </a:rPr>
              <a:t># terminate program</a:t>
            </a:r>
          </a:p>
          <a:p>
            <a:pPr marL="0" indent="0">
              <a:tabLst>
                <a:tab pos="228600" algn="l"/>
              </a:tabLst>
            </a:pPr>
            <a:r>
              <a:rPr lang="en-US" sz="1400" dirty="0" smtClean="0">
                <a:latin typeface="Courier New" pitchFamily="49" charset="0"/>
              </a:rPr>
              <a:t>      </a:t>
            </a:r>
            <a:r>
              <a:rPr lang="en-US" sz="1400" b="1" dirty="0" err="1">
                <a:solidFill>
                  <a:srgbClr val="003399"/>
                </a:solidFill>
                <a:latin typeface="Courier New" pitchFamily="49" charset="0"/>
              </a:rPr>
              <a:t>syscall</a:t>
            </a:r>
            <a:endParaRPr lang="en-US" sz="1400" b="1" dirty="0">
              <a:solidFill>
                <a:srgbClr val="003399"/>
              </a:solidFill>
              <a:latin typeface="Courier New" pitchFamily="49" charset="0"/>
            </a:endParaRPr>
          </a:p>
        </p:txBody>
      </p:sp>
      <p:sp>
        <p:nvSpPr>
          <p:cNvPr id="3076" name="Rectangle 4"/>
          <p:cNvSpPr>
            <a:spLocks noChangeArrowheads="1"/>
          </p:cNvSpPr>
          <p:nvPr/>
        </p:nvSpPr>
        <p:spPr bwMode="auto">
          <a:xfrm>
            <a:off x="457200" y="4716462"/>
            <a:ext cx="8458200" cy="168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90488" tIns="44450" rIns="90488" bIns="44450">
            <a:spAutoFit/>
          </a:bodyPr>
          <a:lstStyle/>
          <a:p>
            <a:pPr marL="465138" indent="-465138">
              <a:spcBef>
                <a:spcPct val="20000"/>
              </a:spcBef>
              <a:buClr>
                <a:schemeClr val="bg2"/>
              </a:buClr>
              <a:buSzPct val="75000"/>
              <a:buFont typeface="Monotype Sorts" pitchFamily="2" charset="2"/>
              <a:buNone/>
              <a:tabLst>
                <a:tab pos="231775" algn="l"/>
              </a:tabLst>
            </a:pPr>
            <a:r>
              <a:rPr lang="en-US" sz="1800" dirty="0">
                <a:latin typeface="Arial" panose="020B0604020202020204" pitchFamily="34" charset="0"/>
                <a:cs typeface="Arial" panose="020B0604020202020204" pitchFamily="34" charset="0"/>
              </a:rPr>
              <a:t>This illustrates the basic structure of an assembly language program.</a:t>
            </a:r>
          </a:p>
          <a:p>
            <a:pPr marL="465138" indent="-465138">
              <a:spcBef>
                <a:spcPct val="20000"/>
              </a:spcBef>
              <a:buClr>
                <a:schemeClr val="bg2"/>
              </a:buClr>
              <a:buSzPct val="75000"/>
              <a:buFont typeface="Monotype Sorts" pitchFamily="2" charset="2"/>
              <a:buNone/>
              <a:tabLst>
                <a:tab pos="231775" algn="l"/>
              </a:tabLst>
            </a:pPr>
            <a:r>
              <a:rPr lang="en-US" sz="1800" dirty="0">
                <a:latin typeface="Arial" panose="020B0604020202020204" pitchFamily="34" charset="0"/>
                <a:cs typeface="Arial" panose="020B0604020202020204" pitchFamily="34" charset="0"/>
              </a:rPr>
              <a:t>	-	data segment and text segment</a:t>
            </a:r>
          </a:p>
          <a:p>
            <a:pPr marL="465138" indent="-465138">
              <a:spcBef>
                <a:spcPct val="20000"/>
              </a:spcBef>
              <a:buClr>
                <a:schemeClr val="bg2"/>
              </a:buClr>
              <a:buSzPct val="75000"/>
              <a:buFont typeface="Monotype Sorts" pitchFamily="2" charset="2"/>
              <a:buNone/>
              <a:tabLst>
                <a:tab pos="231775" algn="l"/>
              </a:tabLst>
            </a:pPr>
            <a:r>
              <a:rPr lang="en-US" sz="1800" dirty="0">
                <a:latin typeface="Arial" panose="020B0604020202020204" pitchFamily="34" charset="0"/>
                <a:cs typeface="Arial" panose="020B0604020202020204" pitchFamily="34" charset="0"/>
              </a:rPr>
              <a:t>	-	use of label for data object (which is a zero-terminated ASCII string)</a:t>
            </a:r>
          </a:p>
          <a:p>
            <a:pPr marL="465138" indent="-465138">
              <a:spcBef>
                <a:spcPct val="20000"/>
              </a:spcBef>
              <a:buClr>
                <a:schemeClr val="bg2"/>
              </a:buClr>
              <a:buSzPct val="75000"/>
              <a:buFont typeface="Monotype Sorts" pitchFamily="2" charset="2"/>
              <a:buNone/>
              <a:tabLst>
                <a:tab pos="231775" algn="l"/>
              </a:tabLst>
            </a:pPr>
            <a:r>
              <a:rPr lang="en-US" sz="1800" dirty="0">
                <a:latin typeface="Arial" panose="020B0604020202020204" pitchFamily="34" charset="0"/>
                <a:cs typeface="Arial" panose="020B0604020202020204" pitchFamily="34" charset="0"/>
              </a:rPr>
              <a:t>	-	use of registers</a:t>
            </a:r>
          </a:p>
          <a:p>
            <a:pPr marL="465138" indent="-465138">
              <a:spcBef>
                <a:spcPct val="20000"/>
              </a:spcBef>
              <a:buClr>
                <a:schemeClr val="bg2"/>
              </a:buClr>
              <a:buSzPct val="75000"/>
              <a:buFont typeface="Monotype Sorts" pitchFamily="2" charset="2"/>
              <a:buNone/>
              <a:tabLst>
                <a:tab pos="231775" algn="l"/>
              </a:tabLst>
            </a:pPr>
            <a:r>
              <a:rPr lang="en-US" sz="1800" dirty="0">
                <a:latin typeface="Arial" panose="020B0604020202020204" pitchFamily="34" charset="0"/>
                <a:cs typeface="Arial" panose="020B0604020202020204" pitchFamily="34" charset="0"/>
              </a:rPr>
              <a:t>	-	invocation of a system call</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noFill/>
        </p:spPr>
        <p:txBody>
          <a:bodyPr lIns="90488" tIns="44450" rIns="90488" bIns="44450"/>
          <a:lstStyle/>
          <a:p>
            <a:r>
              <a:rPr lang="en-US" dirty="0" smtClean="0"/>
              <a:t>Addressing Modes</a:t>
            </a:r>
          </a:p>
        </p:txBody>
      </p:sp>
      <p:sp>
        <p:nvSpPr>
          <p:cNvPr id="11267" name="Rectangle 3"/>
          <p:cNvSpPr>
            <a:spLocks noGrp="1" noChangeArrowheads="1"/>
          </p:cNvSpPr>
          <p:nvPr>
            <p:ph type="body" idx="1"/>
          </p:nvPr>
        </p:nvSpPr>
        <p:spPr>
          <a:xfrm>
            <a:off x="457200" y="685800"/>
            <a:ext cx="8458200" cy="5519738"/>
          </a:xfrm>
          <a:noFill/>
        </p:spPr>
        <p:txBody>
          <a:bodyPr lIns="90488" tIns="44450" rIns="90488" bIns="44450">
            <a:spAutoFit/>
          </a:bodyPr>
          <a:lstStyle/>
          <a:p>
            <a:pPr marL="0" indent="0">
              <a:spcBef>
                <a:spcPct val="10000"/>
              </a:spcBef>
            </a:pPr>
            <a:r>
              <a:rPr lang="en-US" sz="1800" dirty="0" smtClean="0">
                <a:latin typeface="Arial" panose="020B0604020202020204" pitchFamily="34" charset="0"/>
                <a:cs typeface="Arial" panose="020B0604020202020204" pitchFamily="34" charset="0"/>
              </a:rPr>
              <a:t>In </a:t>
            </a:r>
            <a:r>
              <a:rPr lang="en-US" sz="1800" i="1" dirty="0" smtClean="0">
                <a:latin typeface="Arial" panose="020B0604020202020204" pitchFamily="34" charset="0"/>
                <a:cs typeface="Arial" panose="020B0604020202020204" pitchFamily="34" charset="0"/>
              </a:rPr>
              <a:t>register</a:t>
            </a:r>
            <a:r>
              <a:rPr lang="en-US" sz="1800" dirty="0" smtClean="0">
                <a:latin typeface="Arial" panose="020B0604020202020204" pitchFamily="34" charset="0"/>
                <a:cs typeface="Arial" panose="020B0604020202020204" pitchFamily="34" charset="0"/>
              </a:rPr>
              <a:t> mode the address is simply the value in a register:</a:t>
            </a:r>
          </a:p>
          <a:p>
            <a:pPr marL="0" indent="0">
              <a:spcBef>
                <a:spcPct val="10000"/>
              </a:spcBef>
            </a:pPr>
            <a:endParaRPr lang="en-US" sz="1800" dirty="0" smtClean="0"/>
          </a:p>
          <a:p>
            <a:pPr marL="0" indent="0">
              <a:spcBef>
                <a:spcPct val="10000"/>
              </a:spcBef>
            </a:pPr>
            <a:r>
              <a:rPr lang="en-US" sz="1800" dirty="0" smtClean="0"/>
              <a:t>	</a:t>
            </a:r>
            <a:r>
              <a:rPr lang="en-US" sz="1800" b="1" dirty="0" err="1" smtClean="0">
                <a:solidFill>
                  <a:srgbClr val="0000FF"/>
                </a:solidFill>
                <a:latin typeface="Courier New" pitchFamily="49" charset="0"/>
              </a:rPr>
              <a:t>lw</a:t>
            </a:r>
            <a:r>
              <a:rPr lang="en-US" sz="1800" dirty="0" smtClean="0">
                <a:latin typeface="Courier New" pitchFamily="49" charset="0"/>
              </a:rPr>
              <a:t>    $t0, ($s3)     </a:t>
            </a:r>
            <a:r>
              <a:rPr lang="en-US" sz="1800" b="1" dirty="0" smtClean="0">
                <a:solidFill>
                  <a:srgbClr val="006600"/>
                </a:solidFill>
                <a:latin typeface="Courier New" pitchFamily="49" charset="0"/>
              </a:rPr>
              <a:t># use value in $s3 as address</a:t>
            </a:r>
            <a:endParaRPr lang="en-US" sz="1800" b="1" dirty="0" smtClean="0">
              <a:solidFill>
                <a:srgbClr val="006600"/>
              </a:solidFill>
            </a:endParaRPr>
          </a:p>
          <a:p>
            <a:pPr marL="0" indent="0">
              <a:spcBef>
                <a:spcPct val="10000"/>
              </a:spcBef>
            </a:pPr>
            <a:endParaRPr lang="en-US" sz="1800" b="1" dirty="0" smtClean="0">
              <a:solidFill>
                <a:srgbClr val="006600"/>
              </a:solidFill>
            </a:endParaRPr>
          </a:p>
          <a:p>
            <a:pPr marL="0" indent="0">
              <a:spcBef>
                <a:spcPct val="10000"/>
              </a:spcBef>
            </a:pPr>
            <a:r>
              <a:rPr lang="en-US" sz="1800" dirty="0" smtClean="0">
                <a:latin typeface="Arial" panose="020B0604020202020204" pitchFamily="34" charset="0"/>
                <a:cs typeface="Arial" panose="020B0604020202020204" pitchFamily="34" charset="0"/>
              </a:rPr>
              <a:t>In </a:t>
            </a:r>
            <a:r>
              <a:rPr lang="en-US" sz="1800" i="1" dirty="0" smtClean="0">
                <a:latin typeface="Arial" panose="020B0604020202020204" pitchFamily="34" charset="0"/>
                <a:cs typeface="Arial" panose="020B0604020202020204" pitchFamily="34" charset="0"/>
              </a:rPr>
              <a:t>immediate</a:t>
            </a:r>
            <a:r>
              <a:rPr lang="en-US" sz="1800" dirty="0" smtClean="0">
                <a:latin typeface="Arial" panose="020B0604020202020204" pitchFamily="34" charset="0"/>
                <a:cs typeface="Arial" panose="020B0604020202020204" pitchFamily="34" charset="0"/>
              </a:rPr>
              <a:t> mode the address is simply an immediate value in the instruction:</a:t>
            </a:r>
          </a:p>
          <a:p>
            <a:pPr marL="0" indent="0">
              <a:spcBef>
                <a:spcPct val="10000"/>
              </a:spcBef>
            </a:pPr>
            <a:endParaRPr lang="en-US" sz="1800" dirty="0" smtClean="0"/>
          </a:p>
          <a:p>
            <a:pPr marL="0" indent="0">
              <a:spcBef>
                <a:spcPct val="10000"/>
              </a:spcBef>
            </a:pPr>
            <a:r>
              <a:rPr lang="en-US" sz="1800" dirty="0" smtClean="0"/>
              <a:t>	</a:t>
            </a:r>
            <a:r>
              <a:rPr lang="en-US" sz="1800" b="1" dirty="0" err="1">
                <a:solidFill>
                  <a:srgbClr val="0000FF"/>
                </a:solidFill>
                <a:latin typeface="Courier New" pitchFamily="49" charset="0"/>
              </a:rPr>
              <a:t>lw</a:t>
            </a:r>
            <a:r>
              <a:rPr lang="en-US" sz="1800" dirty="0" smtClean="0">
                <a:latin typeface="Courier New" pitchFamily="49" charset="0"/>
              </a:rPr>
              <a:t>    $t0, 0         </a:t>
            </a:r>
            <a:r>
              <a:rPr lang="en-US" sz="1800" b="1" dirty="0">
                <a:solidFill>
                  <a:srgbClr val="006600"/>
                </a:solidFill>
                <a:latin typeface="Courier New" pitchFamily="49" charset="0"/>
              </a:rPr>
              <a:t># almost always a bad idea</a:t>
            </a:r>
          </a:p>
          <a:p>
            <a:pPr marL="0" indent="0">
              <a:spcBef>
                <a:spcPct val="10000"/>
              </a:spcBef>
            </a:pPr>
            <a:endParaRPr lang="en-US" sz="1800" dirty="0" smtClean="0"/>
          </a:p>
          <a:p>
            <a:pPr marL="0" indent="0">
              <a:spcBef>
                <a:spcPct val="10000"/>
              </a:spcBef>
            </a:pPr>
            <a:r>
              <a:rPr lang="en-US" sz="1800" dirty="0" smtClean="0">
                <a:latin typeface="Arial" panose="020B0604020202020204" pitchFamily="34" charset="0"/>
                <a:cs typeface="Arial" panose="020B0604020202020204" pitchFamily="34" charset="0"/>
              </a:rPr>
              <a:t>In </a:t>
            </a:r>
            <a:r>
              <a:rPr lang="en-US" sz="1800" i="1" dirty="0" smtClean="0">
                <a:latin typeface="Arial" panose="020B0604020202020204" pitchFamily="34" charset="0"/>
                <a:cs typeface="Arial" panose="020B0604020202020204" pitchFamily="34" charset="0"/>
              </a:rPr>
              <a:t>base + register</a:t>
            </a:r>
            <a:r>
              <a:rPr lang="en-US" sz="1800" dirty="0" smtClean="0">
                <a:latin typeface="Arial" panose="020B0604020202020204" pitchFamily="34" charset="0"/>
                <a:cs typeface="Arial" panose="020B0604020202020204" pitchFamily="34" charset="0"/>
              </a:rPr>
              <a:t> mode the address is the sum of an immediate and the value in a register:</a:t>
            </a:r>
          </a:p>
          <a:p>
            <a:pPr marL="0" indent="0">
              <a:spcBef>
                <a:spcPct val="10000"/>
              </a:spcBef>
            </a:pPr>
            <a:endParaRPr lang="en-US" sz="1800" dirty="0" smtClean="0"/>
          </a:p>
          <a:p>
            <a:pPr marL="0" indent="0">
              <a:spcBef>
                <a:spcPct val="10000"/>
              </a:spcBef>
            </a:pPr>
            <a:r>
              <a:rPr lang="en-US" sz="1800" dirty="0" smtClean="0"/>
              <a:t>	</a:t>
            </a:r>
            <a:r>
              <a:rPr lang="en-US" sz="1800" dirty="0" err="1" smtClean="0">
                <a:solidFill>
                  <a:srgbClr val="0000FF"/>
                </a:solidFill>
                <a:latin typeface="Courier New" pitchFamily="49" charset="0"/>
              </a:rPr>
              <a:t>lw</a:t>
            </a:r>
            <a:r>
              <a:rPr lang="en-US" sz="1800" dirty="0" smtClean="0">
                <a:latin typeface="Courier New" pitchFamily="49" charset="0"/>
              </a:rPr>
              <a:t>    $t0, 100($s3)  </a:t>
            </a:r>
            <a:r>
              <a:rPr lang="en-US" sz="1800" b="1" dirty="0">
                <a:solidFill>
                  <a:srgbClr val="006600"/>
                </a:solidFill>
                <a:latin typeface="Courier New" pitchFamily="49" charset="0"/>
              </a:rPr>
              <a:t># address is $s3 + 100</a:t>
            </a:r>
          </a:p>
          <a:p>
            <a:pPr marL="0" indent="0">
              <a:spcBef>
                <a:spcPct val="10000"/>
              </a:spcBef>
            </a:pPr>
            <a:endParaRPr lang="en-US" sz="1800" dirty="0" smtClean="0"/>
          </a:p>
          <a:p>
            <a:pPr marL="0" indent="0">
              <a:spcBef>
                <a:spcPct val="10000"/>
              </a:spcBef>
            </a:pPr>
            <a:r>
              <a:rPr lang="en-US" sz="1800" dirty="0" smtClean="0">
                <a:latin typeface="Arial" panose="020B0604020202020204" pitchFamily="34" charset="0"/>
                <a:cs typeface="Arial" panose="020B0604020202020204" pitchFamily="34" charset="0"/>
              </a:rPr>
              <a:t>There are also various </a:t>
            </a:r>
            <a:r>
              <a:rPr lang="en-US" sz="1800" i="1" dirty="0" smtClean="0">
                <a:latin typeface="Arial" panose="020B0604020202020204" pitchFamily="34" charset="0"/>
                <a:cs typeface="Arial" panose="020B0604020202020204" pitchFamily="34" charset="0"/>
              </a:rPr>
              <a:t>label</a:t>
            </a:r>
            <a:r>
              <a:rPr lang="en-US" sz="1800" dirty="0" smtClean="0">
                <a:latin typeface="Arial" panose="020B0604020202020204" pitchFamily="34" charset="0"/>
                <a:cs typeface="Arial" panose="020B0604020202020204" pitchFamily="34" charset="0"/>
              </a:rPr>
              <a:t> modes:</a:t>
            </a:r>
          </a:p>
          <a:p>
            <a:pPr marL="0" indent="0">
              <a:spcBef>
                <a:spcPct val="10000"/>
              </a:spcBef>
            </a:pPr>
            <a:endParaRPr lang="en-US" sz="1800" dirty="0" smtClean="0"/>
          </a:p>
          <a:p>
            <a:pPr marL="0" indent="0">
              <a:spcBef>
                <a:spcPct val="10000"/>
              </a:spcBef>
            </a:pPr>
            <a:r>
              <a:rPr lang="en-US" sz="1800" dirty="0" smtClean="0"/>
              <a:t>	</a:t>
            </a:r>
            <a:r>
              <a:rPr lang="en-US" sz="1800" b="1" dirty="0" err="1">
                <a:solidFill>
                  <a:srgbClr val="0000FF"/>
                </a:solidFill>
                <a:latin typeface="Courier New" pitchFamily="49" charset="0"/>
              </a:rPr>
              <a:t>lw</a:t>
            </a:r>
            <a:r>
              <a:rPr lang="en-US" sz="1800" dirty="0" smtClean="0">
                <a:latin typeface="Courier New" pitchFamily="49" charset="0"/>
              </a:rPr>
              <a:t>    $t0, </a:t>
            </a:r>
            <a:r>
              <a:rPr lang="en-US" sz="1800" dirty="0" err="1" smtClean="0">
                <a:latin typeface="Courier New" pitchFamily="49" charset="0"/>
              </a:rPr>
              <a:t>absval</a:t>
            </a:r>
            <a:r>
              <a:rPr lang="en-US" sz="1800" dirty="0" smtClean="0">
                <a:latin typeface="Courier New" pitchFamily="49" charset="0"/>
              </a:rPr>
              <a:t>               </a:t>
            </a:r>
            <a:r>
              <a:rPr lang="en-US" sz="1800" b="1" dirty="0">
                <a:solidFill>
                  <a:srgbClr val="006600"/>
                </a:solidFill>
                <a:latin typeface="Courier New" pitchFamily="49" charset="0"/>
              </a:rPr>
              <a:t># </a:t>
            </a:r>
            <a:r>
              <a:rPr lang="en-US" sz="1800" b="1" dirty="0" err="1">
                <a:solidFill>
                  <a:srgbClr val="006600"/>
                </a:solidFill>
                <a:latin typeface="Courier New" pitchFamily="49" charset="0"/>
              </a:rPr>
              <a:t>absval</a:t>
            </a:r>
            <a:r>
              <a:rPr lang="en-US" sz="1800" b="1" dirty="0">
                <a:solidFill>
                  <a:srgbClr val="006600"/>
                </a:solidFill>
                <a:latin typeface="Courier New" pitchFamily="49" charset="0"/>
              </a:rPr>
              <a:t> is a label</a:t>
            </a:r>
          </a:p>
          <a:p>
            <a:pPr marL="0" indent="0">
              <a:spcBef>
                <a:spcPct val="10000"/>
              </a:spcBef>
            </a:pPr>
            <a:r>
              <a:rPr lang="en-US" sz="1800" dirty="0" smtClean="0">
                <a:latin typeface="Courier New" pitchFamily="49" charset="0"/>
              </a:rPr>
              <a:t>	</a:t>
            </a:r>
            <a:r>
              <a:rPr lang="en-US" sz="1800" b="1" dirty="0" err="1">
                <a:solidFill>
                  <a:srgbClr val="0000FF"/>
                </a:solidFill>
                <a:latin typeface="Courier New" pitchFamily="49" charset="0"/>
              </a:rPr>
              <a:t>lw</a:t>
            </a:r>
            <a:r>
              <a:rPr lang="en-US" sz="1800" dirty="0" smtClean="0">
                <a:latin typeface="Courier New" pitchFamily="49" charset="0"/>
              </a:rPr>
              <a:t>    $t0, </a:t>
            </a:r>
            <a:r>
              <a:rPr lang="en-US" sz="1800" dirty="0" err="1" smtClean="0">
                <a:latin typeface="Courier New" pitchFamily="49" charset="0"/>
              </a:rPr>
              <a:t>absval</a:t>
            </a:r>
            <a:r>
              <a:rPr lang="en-US" sz="1800" dirty="0" smtClean="0">
                <a:latin typeface="Courier New" pitchFamily="49" charset="0"/>
              </a:rPr>
              <a:t> + 100</a:t>
            </a:r>
          </a:p>
          <a:p>
            <a:pPr marL="0" indent="0">
              <a:spcBef>
                <a:spcPct val="10000"/>
              </a:spcBef>
            </a:pPr>
            <a:r>
              <a:rPr lang="en-US" sz="1800" dirty="0" smtClean="0">
                <a:latin typeface="Courier New" pitchFamily="49" charset="0"/>
              </a:rPr>
              <a:t>	</a:t>
            </a:r>
            <a:r>
              <a:rPr lang="en-US" sz="1800" b="1" dirty="0" err="1">
                <a:solidFill>
                  <a:srgbClr val="0000FF"/>
                </a:solidFill>
                <a:latin typeface="Courier New" pitchFamily="49" charset="0"/>
              </a:rPr>
              <a:t>lw</a:t>
            </a:r>
            <a:r>
              <a:rPr lang="en-US" sz="1800" dirty="0" smtClean="0">
                <a:latin typeface="Courier New" pitchFamily="49" charset="0"/>
              </a:rPr>
              <a:t>    $t0, </a:t>
            </a:r>
            <a:r>
              <a:rPr lang="en-US" sz="1800" dirty="0" err="1" smtClean="0">
                <a:latin typeface="Courier New" pitchFamily="49" charset="0"/>
              </a:rPr>
              <a:t>absval</a:t>
            </a:r>
            <a:r>
              <a:rPr lang="en-US" sz="1800" dirty="0" smtClean="0">
                <a:latin typeface="Courier New" pitchFamily="49" charset="0"/>
              </a:rPr>
              <a:t> + 100($s3)</a:t>
            </a:r>
            <a:endParaRPr lang="en-US" sz="1800" dirty="0" smtClean="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225425" y="312738"/>
            <a:ext cx="1190625" cy="477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dirty="0">
              <a:latin typeface="Arial" panose="020B0604020202020204" pitchFamily="34" charset="0"/>
            </a:endParaRPr>
          </a:p>
        </p:txBody>
      </p:sp>
      <p:sp>
        <p:nvSpPr>
          <p:cNvPr id="12291" name="Rectangle 3"/>
          <p:cNvSpPr>
            <a:spLocks noGrp="1" noChangeArrowheads="1"/>
          </p:cNvSpPr>
          <p:nvPr>
            <p:ph type="body" idx="1"/>
          </p:nvPr>
        </p:nvSpPr>
        <p:spPr>
          <a:xfrm>
            <a:off x="457200" y="685800"/>
            <a:ext cx="8458200" cy="1905000"/>
          </a:xfrm>
          <a:noFill/>
        </p:spPr>
        <p:txBody>
          <a:bodyPr lIns="90488" tIns="44450" rIns="90488" bIns="44450"/>
          <a:lstStyle/>
          <a:p>
            <a:r>
              <a:rPr lang="en-US" sz="1800" dirty="0" smtClean="0">
                <a:latin typeface="Arial" panose="020B0604020202020204" pitchFamily="34" charset="0"/>
                <a:cs typeface="Arial" panose="020B0604020202020204" pitchFamily="34" charset="0"/>
              </a:rPr>
              <a:t>MIPS unconditional branch instructions:</a:t>
            </a:r>
            <a:r>
              <a:rPr lang="en-US" sz="1800" dirty="0" smtClean="0"/>
              <a:t/>
            </a:r>
            <a:br>
              <a:rPr lang="en-US" sz="1800" dirty="0" smtClean="0"/>
            </a:br>
            <a:endParaRPr lang="en-US" dirty="0" smtClean="0"/>
          </a:p>
          <a:p>
            <a:r>
              <a:rPr lang="en-US" sz="1800" dirty="0" smtClean="0">
                <a:latin typeface="Courier New" pitchFamily="49" charset="0"/>
              </a:rPr>
              <a:t>      </a:t>
            </a:r>
            <a:r>
              <a:rPr lang="en-US" sz="1800" b="1" dirty="0" smtClean="0">
                <a:solidFill>
                  <a:srgbClr val="0000FF"/>
                </a:solidFill>
                <a:latin typeface="Courier New" pitchFamily="49" charset="0"/>
              </a:rPr>
              <a:t>j</a:t>
            </a:r>
            <a:r>
              <a:rPr lang="en-US" sz="1800" dirty="0" smtClean="0">
                <a:latin typeface="Courier New" pitchFamily="49" charset="0"/>
              </a:rPr>
              <a:t>    Label      </a:t>
            </a:r>
            <a:r>
              <a:rPr lang="en-US" sz="1800" b="1" dirty="0" smtClean="0">
                <a:solidFill>
                  <a:srgbClr val="006600"/>
                </a:solidFill>
                <a:latin typeface="Courier New" pitchFamily="49" charset="0"/>
              </a:rPr>
              <a:t># PC = Label</a:t>
            </a:r>
          </a:p>
          <a:p>
            <a:r>
              <a:rPr lang="en-US" sz="1800" dirty="0" smtClean="0">
                <a:latin typeface="Courier New" pitchFamily="49" charset="0"/>
              </a:rPr>
              <a:t>      </a:t>
            </a:r>
            <a:r>
              <a:rPr lang="en-US" sz="1800" b="1" dirty="0" smtClean="0">
                <a:solidFill>
                  <a:srgbClr val="0000FF"/>
                </a:solidFill>
                <a:latin typeface="Courier New" pitchFamily="49" charset="0"/>
              </a:rPr>
              <a:t>b</a:t>
            </a:r>
            <a:r>
              <a:rPr lang="en-US" sz="1800" dirty="0" smtClean="0">
                <a:latin typeface="Courier New" pitchFamily="49" charset="0"/>
              </a:rPr>
              <a:t>    Label      </a:t>
            </a:r>
            <a:r>
              <a:rPr lang="en-US" sz="1800" b="1" dirty="0">
                <a:solidFill>
                  <a:srgbClr val="006600"/>
                </a:solidFill>
                <a:latin typeface="Courier New" pitchFamily="49" charset="0"/>
              </a:rPr>
              <a:t># PC = </a:t>
            </a:r>
            <a:r>
              <a:rPr lang="en-US" sz="1800" b="1" dirty="0" smtClean="0">
                <a:solidFill>
                  <a:srgbClr val="006600"/>
                </a:solidFill>
                <a:latin typeface="Courier New" pitchFamily="49" charset="0"/>
              </a:rPr>
              <a:t>Label*</a:t>
            </a:r>
            <a:endParaRPr lang="en-US" sz="1800" b="1" dirty="0">
              <a:solidFill>
                <a:srgbClr val="006600"/>
              </a:solidFill>
              <a:latin typeface="Courier New" pitchFamily="49" charset="0"/>
            </a:endParaRPr>
          </a:p>
          <a:p>
            <a:r>
              <a:rPr lang="en-US" sz="1800" dirty="0" smtClean="0">
                <a:latin typeface="Courier New" pitchFamily="49" charset="0"/>
              </a:rPr>
              <a:t>      </a:t>
            </a:r>
            <a:r>
              <a:rPr lang="en-US" sz="1800" b="1" dirty="0" err="1" smtClean="0">
                <a:solidFill>
                  <a:srgbClr val="0000FF"/>
                </a:solidFill>
                <a:latin typeface="Courier New" pitchFamily="49" charset="0"/>
              </a:rPr>
              <a:t>jr</a:t>
            </a:r>
            <a:r>
              <a:rPr lang="en-US" sz="1800" dirty="0" smtClean="0">
                <a:latin typeface="Courier New" pitchFamily="49" charset="0"/>
              </a:rPr>
              <a:t>   $</a:t>
            </a:r>
            <a:r>
              <a:rPr lang="en-US" sz="1800" dirty="0" err="1" smtClean="0">
                <a:latin typeface="Courier New" pitchFamily="49" charset="0"/>
              </a:rPr>
              <a:t>ra</a:t>
            </a:r>
            <a:r>
              <a:rPr lang="en-US" sz="1800" dirty="0" smtClean="0">
                <a:latin typeface="Courier New" pitchFamily="49" charset="0"/>
              </a:rPr>
              <a:t>        </a:t>
            </a:r>
            <a:r>
              <a:rPr lang="en-US" sz="1800" b="1" dirty="0">
                <a:solidFill>
                  <a:srgbClr val="006600"/>
                </a:solidFill>
                <a:latin typeface="Courier New" pitchFamily="49" charset="0"/>
              </a:rPr>
              <a:t># PC = $</a:t>
            </a:r>
            <a:r>
              <a:rPr lang="en-US" sz="1800" b="1" dirty="0" err="1">
                <a:solidFill>
                  <a:srgbClr val="006600"/>
                </a:solidFill>
                <a:latin typeface="Courier New" pitchFamily="49" charset="0"/>
              </a:rPr>
              <a:t>ra</a:t>
            </a:r>
            <a:endParaRPr lang="en-US" sz="1800" b="1" dirty="0">
              <a:solidFill>
                <a:srgbClr val="006600"/>
              </a:solidFill>
              <a:latin typeface="Courier New" pitchFamily="49" charset="0"/>
            </a:endParaRPr>
          </a:p>
        </p:txBody>
      </p:sp>
      <p:sp>
        <p:nvSpPr>
          <p:cNvPr id="12292" name="Rectangle 4"/>
          <p:cNvSpPr>
            <a:spLocks noGrp="1" noChangeArrowheads="1"/>
          </p:cNvSpPr>
          <p:nvPr>
            <p:ph type="title"/>
          </p:nvPr>
        </p:nvSpPr>
        <p:spPr>
          <a:noFill/>
        </p:spPr>
        <p:txBody>
          <a:bodyPr lIns="90488" tIns="44450" rIns="90488" bIns="44450"/>
          <a:lstStyle/>
          <a:p>
            <a:r>
              <a:rPr lang="en-US" dirty="0" smtClean="0"/>
              <a:t>Unconditional Branch Instructions</a:t>
            </a:r>
          </a:p>
        </p:txBody>
      </p:sp>
      <p:sp>
        <p:nvSpPr>
          <p:cNvPr id="12293" name="Rectangle 8"/>
          <p:cNvSpPr>
            <a:spLocks noChangeArrowheads="1"/>
          </p:cNvSpPr>
          <p:nvPr/>
        </p:nvSpPr>
        <p:spPr bwMode="auto">
          <a:xfrm>
            <a:off x="457200" y="3065463"/>
            <a:ext cx="8458200" cy="36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90488" tIns="44450" rIns="90488" bIns="44450">
            <a:spAutoFit/>
          </a:bodyPr>
          <a:lstStyle/>
          <a:p>
            <a:pPr marL="342900" indent="-342900">
              <a:spcBef>
                <a:spcPct val="20000"/>
              </a:spcBef>
              <a:buClr>
                <a:schemeClr val="bg2"/>
              </a:buClr>
              <a:buSzPct val="75000"/>
              <a:buFont typeface="Monotype Sorts" pitchFamily="2" charset="2"/>
              <a:buNone/>
            </a:pPr>
            <a:r>
              <a:rPr lang="en-US" sz="1800" dirty="0">
                <a:latin typeface="Arial" panose="020B0604020202020204" pitchFamily="34" charset="0"/>
                <a:cs typeface="Arial" panose="020B0604020202020204" pitchFamily="34" charset="0"/>
              </a:rPr>
              <a:t>These are useful for building loops and conditional control structures.</a:t>
            </a:r>
          </a:p>
        </p:txBody>
      </p:sp>
      <p:sp>
        <p:nvSpPr>
          <p:cNvPr id="6" name="Rectangle 8"/>
          <p:cNvSpPr>
            <a:spLocks noChangeArrowheads="1"/>
          </p:cNvSpPr>
          <p:nvPr/>
        </p:nvSpPr>
        <p:spPr bwMode="auto">
          <a:xfrm>
            <a:off x="2667000" y="5769345"/>
            <a:ext cx="6248400" cy="6314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90488" tIns="44450" rIns="90488" bIns="44450">
            <a:spAutoFit/>
          </a:bodyPr>
          <a:lstStyle/>
          <a:p>
            <a:pPr marL="233363" indent="-233363">
              <a:spcBef>
                <a:spcPct val="20000"/>
              </a:spcBef>
              <a:buClr>
                <a:schemeClr val="bg2"/>
              </a:buClr>
              <a:buSzPct val="75000"/>
              <a:buFont typeface="Monotype Sorts" pitchFamily="2" charset="2"/>
              <a:buNone/>
            </a:pPr>
            <a:r>
              <a:rPr lang="en-US" sz="1600" dirty="0" smtClean="0">
                <a:latin typeface="Arial" panose="020B0604020202020204" pitchFamily="34" charset="0"/>
                <a:cs typeface="Arial" panose="020B0604020202020204" pitchFamily="34" charset="0"/>
              </a:rPr>
              <a:t>*	What's the difference between j and b?</a:t>
            </a:r>
          </a:p>
          <a:p>
            <a:pPr marL="233363" indent="-233363">
              <a:spcBef>
                <a:spcPct val="20000"/>
              </a:spcBef>
              <a:buClr>
                <a:schemeClr val="bg2"/>
              </a:buClr>
              <a:buSzPct val="75000"/>
              <a:buFont typeface="Monotype Sorts" pitchFamily="2" charset="2"/>
              <a:buNone/>
            </a:pPr>
            <a:r>
              <a:rPr lang="en-US" sz="1600" dirty="0">
                <a:latin typeface="Arial" panose="020B0604020202020204" pitchFamily="34" charset="0"/>
                <a:cs typeface="Arial" panose="020B0604020202020204" pitchFamily="34" charset="0"/>
              </a:rPr>
              <a:t>	</a:t>
            </a:r>
            <a:r>
              <a:rPr lang="en-US" sz="1600" dirty="0" smtClean="0">
                <a:latin typeface="Arial" panose="020B0604020202020204" pitchFamily="34" charset="0"/>
                <a:cs typeface="Arial" panose="020B0604020202020204" pitchFamily="34" charset="0"/>
              </a:rPr>
              <a:t>How far the target instruction can be from the point of the jump.</a:t>
            </a:r>
            <a:endParaRPr lang="en-US" sz="1600" dirty="0">
              <a:latin typeface="Arial" panose="020B0604020202020204" pitchFamily="34" charset="0"/>
              <a:cs typeface="Arial" panose="020B0604020202020204"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225425" y="312738"/>
            <a:ext cx="1190625" cy="477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dirty="0">
              <a:latin typeface="Arial" panose="020B0604020202020204" pitchFamily="34" charset="0"/>
            </a:endParaRPr>
          </a:p>
        </p:txBody>
      </p:sp>
      <p:sp>
        <p:nvSpPr>
          <p:cNvPr id="13315" name="Rectangle 3"/>
          <p:cNvSpPr>
            <a:spLocks noGrp="1" noChangeArrowheads="1"/>
          </p:cNvSpPr>
          <p:nvPr>
            <p:ph type="body" idx="1"/>
          </p:nvPr>
        </p:nvSpPr>
        <p:spPr>
          <a:xfrm>
            <a:off x="457200" y="685800"/>
            <a:ext cx="8458200" cy="4495800"/>
          </a:xfrm>
          <a:noFill/>
        </p:spPr>
        <p:txBody>
          <a:bodyPr lIns="90488" tIns="44450" rIns="90488" bIns="44450"/>
          <a:lstStyle/>
          <a:p>
            <a:pPr marL="457200" indent="-457200">
              <a:tabLst>
                <a:tab pos="228600" algn="l"/>
              </a:tabLst>
            </a:pPr>
            <a:r>
              <a:rPr lang="en-US" sz="1800" dirty="0" smtClean="0">
                <a:latin typeface="Arial" panose="020B0604020202020204" pitchFamily="34" charset="0"/>
                <a:cs typeface="Arial" panose="020B0604020202020204" pitchFamily="34" charset="0"/>
              </a:rPr>
              <a:t>Decision making instructions</a:t>
            </a:r>
          </a:p>
          <a:p>
            <a:pPr marL="457200" indent="-457200">
              <a:tabLst>
                <a:tab pos="228600" algn="l"/>
              </a:tabLst>
            </a:pPr>
            <a:r>
              <a:rPr lang="en-US" sz="1600" dirty="0" smtClean="0">
                <a:latin typeface="Arial" panose="020B0604020202020204" pitchFamily="34" charset="0"/>
                <a:cs typeface="Arial" panose="020B0604020202020204" pitchFamily="34" charset="0"/>
              </a:rPr>
              <a:t>	-	alter the control flow,</a:t>
            </a:r>
          </a:p>
          <a:p>
            <a:pPr marL="457200" indent="-457200">
              <a:tabLst>
                <a:tab pos="228600" algn="l"/>
              </a:tabLst>
            </a:pPr>
            <a:r>
              <a:rPr lang="en-US" sz="1600" dirty="0" smtClean="0">
                <a:latin typeface="Arial" panose="020B0604020202020204" pitchFamily="34" charset="0"/>
                <a:cs typeface="Arial" panose="020B0604020202020204" pitchFamily="34" charset="0"/>
              </a:rPr>
              <a:t>	-	i.e., change the "next" instruction to be executed</a:t>
            </a:r>
            <a:br>
              <a:rPr lang="en-US" sz="1600" dirty="0" smtClean="0">
                <a:latin typeface="Arial" panose="020B0604020202020204" pitchFamily="34" charset="0"/>
                <a:cs typeface="Arial" panose="020B0604020202020204" pitchFamily="34" charset="0"/>
              </a:rPr>
            </a:br>
            <a:endParaRPr lang="en-US" sz="1600" dirty="0" smtClean="0">
              <a:latin typeface="Arial" panose="020B0604020202020204" pitchFamily="34" charset="0"/>
              <a:cs typeface="Arial" panose="020B0604020202020204" pitchFamily="34" charset="0"/>
            </a:endParaRPr>
          </a:p>
          <a:p>
            <a:pPr marL="457200" indent="-457200">
              <a:tabLst>
                <a:tab pos="228600" algn="l"/>
              </a:tabLst>
            </a:pPr>
            <a:r>
              <a:rPr lang="en-US" sz="1800" dirty="0" smtClean="0">
                <a:latin typeface="Arial" panose="020B0604020202020204" pitchFamily="34" charset="0"/>
                <a:cs typeface="Arial" panose="020B0604020202020204" pitchFamily="34" charset="0"/>
              </a:rPr>
              <a:t>MIPS conditional branch instructions:</a:t>
            </a:r>
            <a:br>
              <a:rPr lang="en-US" sz="1800" dirty="0" smtClean="0">
                <a:latin typeface="Arial" panose="020B0604020202020204" pitchFamily="34" charset="0"/>
                <a:cs typeface="Arial" panose="020B0604020202020204" pitchFamily="34" charset="0"/>
              </a:rPr>
            </a:br>
            <a:endParaRPr lang="en-US" sz="1800" dirty="0" smtClean="0">
              <a:latin typeface="Arial" panose="020B0604020202020204" pitchFamily="34" charset="0"/>
              <a:cs typeface="Arial" panose="020B0604020202020204" pitchFamily="34" charset="0"/>
            </a:endParaRPr>
          </a:p>
          <a:p>
            <a:pPr marL="457200" indent="-457200">
              <a:tabLst>
                <a:tab pos="228600" algn="l"/>
              </a:tabLst>
            </a:pPr>
            <a:r>
              <a:rPr lang="en-US" sz="1800" dirty="0" smtClean="0">
                <a:latin typeface="Courier New" panose="02070309020205020404" pitchFamily="49" charset="0"/>
                <a:cs typeface="Courier New" panose="02070309020205020404" pitchFamily="49" charset="0"/>
              </a:rPr>
              <a:t>    </a:t>
            </a:r>
            <a:r>
              <a:rPr lang="en-US" sz="1800" b="1" dirty="0" err="1" smtClean="0">
                <a:solidFill>
                  <a:srgbClr val="0000FF"/>
                </a:solidFill>
                <a:latin typeface="Courier New" panose="02070309020205020404" pitchFamily="49" charset="0"/>
                <a:cs typeface="Courier New" panose="02070309020205020404" pitchFamily="49" charset="0"/>
              </a:rPr>
              <a:t>bne</a:t>
            </a:r>
            <a:r>
              <a:rPr lang="en-US" sz="1800" dirty="0" smtClean="0">
                <a:latin typeface="Courier New" panose="02070309020205020404" pitchFamily="49" charset="0"/>
                <a:cs typeface="Courier New" panose="02070309020205020404" pitchFamily="49" charset="0"/>
              </a:rPr>
              <a:t>   $t0, $t1, &lt;label&gt;  # branch on not-equal</a:t>
            </a:r>
          </a:p>
          <a:p>
            <a:pPr marL="457200" indent="-457200">
              <a:tabLst>
                <a:tab pos="228600" algn="l"/>
              </a:tabLst>
            </a:pPr>
            <a:r>
              <a:rPr lang="en-US" sz="1800" dirty="0" smtClean="0">
                <a:latin typeface="Courier New" panose="02070309020205020404" pitchFamily="49" charset="0"/>
                <a:cs typeface="Courier New" panose="02070309020205020404" pitchFamily="49" charset="0"/>
              </a:rPr>
              <a:t>                             # PC += 4 + Label if</a:t>
            </a:r>
          </a:p>
          <a:p>
            <a:pPr marL="457200" indent="-457200">
              <a:tabLst>
                <a:tab pos="228600" algn="l"/>
              </a:tabLst>
            </a:pPr>
            <a:r>
              <a:rPr lang="en-US" sz="1800" dirty="0" smtClean="0">
                <a:latin typeface="Courier New" panose="02070309020205020404" pitchFamily="49" charset="0"/>
                <a:cs typeface="Courier New" panose="02070309020205020404" pitchFamily="49" charset="0"/>
              </a:rPr>
              <a:t>                             #    $t0 != $t1</a:t>
            </a:r>
          </a:p>
          <a:p>
            <a:pPr marL="457200" indent="-457200">
              <a:tabLst>
                <a:tab pos="228600" algn="l"/>
              </a:tabLst>
            </a:pPr>
            <a:r>
              <a:rPr lang="en-US" sz="1800" dirty="0" smtClean="0">
                <a:latin typeface="Courier New" panose="02070309020205020404" pitchFamily="49" charset="0"/>
                <a:cs typeface="Courier New" panose="02070309020205020404" pitchFamily="49" charset="0"/>
              </a:rPr>
              <a:t>    </a:t>
            </a:r>
            <a:r>
              <a:rPr lang="en-US" sz="1800" b="1" dirty="0" err="1" smtClean="0">
                <a:solidFill>
                  <a:srgbClr val="0000FF"/>
                </a:solidFill>
                <a:latin typeface="Courier New" panose="02070309020205020404" pitchFamily="49" charset="0"/>
                <a:cs typeface="Courier New" panose="02070309020205020404" pitchFamily="49" charset="0"/>
              </a:rPr>
              <a:t>beq</a:t>
            </a:r>
            <a:r>
              <a:rPr lang="en-US" sz="1800" dirty="0" smtClean="0">
                <a:latin typeface="Courier New" panose="02070309020205020404" pitchFamily="49" charset="0"/>
                <a:cs typeface="Courier New" panose="02070309020205020404" pitchFamily="49" charset="0"/>
              </a:rPr>
              <a:t>   $t0, $t1, &lt;label&gt;  # branch on equal</a:t>
            </a:r>
          </a:p>
          <a:p>
            <a:pPr marL="457200" indent="-457200">
              <a:tabLst>
                <a:tab pos="228600" algn="l"/>
              </a:tabLst>
            </a:pPr>
            <a:endParaRPr lang="en-US" dirty="0" smtClean="0">
              <a:latin typeface="Arial" panose="020B0604020202020204" pitchFamily="34" charset="0"/>
              <a:cs typeface="Arial" panose="020B0604020202020204" pitchFamily="34" charset="0"/>
            </a:endParaRPr>
          </a:p>
          <a:p>
            <a:pPr marL="0" indent="0"/>
            <a:r>
              <a:rPr lang="en-US" sz="1800" dirty="0" smtClean="0">
                <a:latin typeface="Arial" panose="020B0604020202020204" pitchFamily="34" charset="0"/>
                <a:cs typeface="Arial" panose="020B0604020202020204" pitchFamily="34" charset="0"/>
              </a:rPr>
              <a:t>Labels are strings of alphanumeric characters, underscores and periods, not beginning with a digit.  They are declared by placing them at the beginning of a line, followed by a colon character.</a:t>
            </a:r>
          </a:p>
        </p:txBody>
      </p:sp>
      <p:sp>
        <p:nvSpPr>
          <p:cNvPr id="13316" name="Rectangle 4"/>
          <p:cNvSpPr>
            <a:spLocks noGrp="1" noChangeArrowheads="1"/>
          </p:cNvSpPr>
          <p:nvPr>
            <p:ph type="title"/>
          </p:nvPr>
        </p:nvSpPr>
        <p:spPr>
          <a:noFill/>
        </p:spPr>
        <p:txBody>
          <a:bodyPr lIns="90488" tIns="44450" rIns="90488" bIns="44450"/>
          <a:lstStyle/>
          <a:p>
            <a:r>
              <a:rPr lang="en-US" dirty="0" smtClean="0"/>
              <a:t>Conditional Branch Instructions</a:t>
            </a:r>
          </a:p>
        </p:txBody>
      </p:sp>
      <p:sp>
        <p:nvSpPr>
          <p:cNvPr id="13317" name="Rectangle 5"/>
          <p:cNvSpPr>
            <a:spLocks noChangeArrowheads="1"/>
          </p:cNvSpPr>
          <p:nvPr/>
        </p:nvSpPr>
        <p:spPr bwMode="auto">
          <a:xfrm>
            <a:off x="1066800" y="5619750"/>
            <a:ext cx="2173288" cy="552450"/>
          </a:xfrm>
          <a:prstGeom prst="rect">
            <a:avLst/>
          </a:prstGeom>
          <a:solidFill>
            <a:schemeClr val="accent1"/>
          </a:solidFill>
          <a:ln w="9525">
            <a:solidFill>
              <a:schemeClr val="tx1"/>
            </a:solidFill>
            <a:miter lim="800000"/>
            <a:headEnd/>
            <a:tailEnd/>
          </a:ln>
        </p:spPr>
        <p:txBody>
          <a:bodyPr lIns="19050" tIns="26988" rIns="19050" bIns="26988">
            <a:spAutoFit/>
          </a:bodyPr>
          <a:lstStyle/>
          <a:p>
            <a:pPr defTabSz="904875"/>
            <a:r>
              <a:rPr lang="en-US" sz="1600">
                <a:solidFill>
                  <a:srgbClr val="0000FF"/>
                </a:solidFill>
                <a:latin typeface="Courier New" pitchFamily="49" charset="0"/>
              </a:rPr>
              <a:t>if</a:t>
            </a:r>
            <a:r>
              <a:rPr lang="en-US" sz="1600">
                <a:latin typeface="Courier New" pitchFamily="49" charset="0"/>
              </a:rPr>
              <a:t> ( i == j ) </a:t>
            </a:r>
          </a:p>
          <a:p>
            <a:pPr defTabSz="904875"/>
            <a:r>
              <a:rPr lang="en-US" sz="1600">
                <a:latin typeface="Courier New" pitchFamily="49" charset="0"/>
              </a:rPr>
              <a:t>   h = i + j; </a:t>
            </a:r>
          </a:p>
        </p:txBody>
      </p:sp>
      <p:sp>
        <p:nvSpPr>
          <p:cNvPr id="152582" name="Rectangle 6"/>
          <p:cNvSpPr>
            <a:spLocks noChangeArrowheads="1"/>
          </p:cNvSpPr>
          <p:nvPr/>
        </p:nvSpPr>
        <p:spPr bwMode="auto">
          <a:xfrm>
            <a:off x="4648200" y="5527675"/>
            <a:ext cx="4038600" cy="796925"/>
          </a:xfrm>
          <a:prstGeom prst="rect">
            <a:avLst/>
          </a:prstGeom>
          <a:solidFill>
            <a:schemeClr val="bg1"/>
          </a:solidFill>
          <a:ln w="9525">
            <a:solidFill>
              <a:schemeClr val="tx1"/>
            </a:solidFill>
            <a:miter lim="800000"/>
            <a:headEnd/>
            <a:tailEnd/>
          </a:ln>
        </p:spPr>
        <p:txBody>
          <a:bodyPr lIns="19050" tIns="26988" rIns="19050" bIns="26988">
            <a:spAutoFit/>
          </a:bodyPr>
          <a:lstStyle/>
          <a:p>
            <a:pPr defTabSz="904875">
              <a:spcBef>
                <a:spcPct val="20000"/>
              </a:spcBef>
              <a:buClr>
                <a:schemeClr val="bg2"/>
              </a:buClr>
              <a:buSzPct val="75000"/>
              <a:buFont typeface="Monotype Sorts" pitchFamily="2" charset="2"/>
              <a:buNone/>
              <a:tabLst>
                <a:tab pos="452438" algn="l"/>
                <a:tab pos="904875" algn="l"/>
                <a:tab pos="1357313" algn="l"/>
              </a:tabLst>
            </a:pPr>
            <a:r>
              <a:rPr lang="en-US" sz="1600" dirty="0">
                <a:latin typeface="Courier New" pitchFamily="49" charset="0"/>
              </a:rPr>
              <a:t>       </a:t>
            </a:r>
            <a:r>
              <a:rPr lang="en-US" sz="1600" b="1" dirty="0" err="1">
                <a:solidFill>
                  <a:srgbClr val="0000FF"/>
                </a:solidFill>
                <a:latin typeface="Courier New" pitchFamily="49" charset="0"/>
              </a:rPr>
              <a:t>bne</a:t>
            </a:r>
            <a:r>
              <a:rPr lang="en-US" sz="1600" dirty="0">
                <a:latin typeface="Courier New" pitchFamily="49" charset="0"/>
              </a:rPr>
              <a:t>    $s0, $s1, Miss</a:t>
            </a:r>
            <a:br>
              <a:rPr lang="en-US" sz="1600" dirty="0">
                <a:latin typeface="Courier New" pitchFamily="49" charset="0"/>
              </a:rPr>
            </a:br>
            <a:r>
              <a:rPr lang="en-US" sz="1600" dirty="0">
                <a:latin typeface="Courier New" pitchFamily="49" charset="0"/>
              </a:rPr>
              <a:t>       </a:t>
            </a:r>
            <a:r>
              <a:rPr lang="en-US" sz="1600" b="1" dirty="0">
                <a:solidFill>
                  <a:srgbClr val="0000FF"/>
                </a:solidFill>
                <a:latin typeface="Courier New" pitchFamily="49" charset="0"/>
              </a:rPr>
              <a:t>add</a:t>
            </a:r>
            <a:r>
              <a:rPr lang="en-US" sz="1600" dirty="0">
                <a:latin typeface="Courier New" pitchFamily="49" charset="0"/>
              </a:rPr>
              <a:t>    $s3, $s0, $s1</a:t>
            </a:r>
            <a:br>
              <a:rPr lang="en-US" sz="1600" dirty="0">
                <a:latin typeface="Courier New" pitchFamily="49" charset="0"/>
              </a:rPr>
            </a:br>
            <a:r>
              <a:rPr lang="en-US" sz="1600" dirty="0">
                <a:solidFill>
                  <a:srgbClr val="FF0000"/>
                </a:solidFill>
                <a:latin typeface="Courier New" pitchFamily="49" charset="0"/>
              </a:rPr>
              <a:t>Miss</a:t>
            </a:r>
            <a:r>
              <a:rPr lang="en-US" sz="1600" dirty="0">
                <a:latin typeface="Courier New" pitchFamily="49" charset="0"/>
              </a:rPr>
              <a:t>:  ....</a:t>
            </a:r>
          </a:p>
        </p:txBody>
      </p:sp>
      <p:sp>
        <p:nvSpPr>
          <p:cNvPr id="152583" name="AutoShape 7"/>
          <p:cNvSpPr>
            <a:spLocks noChangeArrowheads="1"/>
          </p:cNvSpPr>
          <p:nvPr/>
        </p:nvSpPr>
        <p:spPr bwMode="auto">
          <a:xfrm>
            <a:off x="3352800" y="5715000"/>
            <a:ext cx="1143000" cy="228600"/>
          </a:xfrm>
          <a:prstGeom prst="rightArrow">
            <a:avLst>
              <a:gd name="adj1" fmla="val 50000"/>
              <a:gd name="adj2" fmla="val 125000"/>
            </a:avLst>
          </a:prstGeom>
          <a:solidFill>
            <a:srgbClr val="0000FF"/>
          </a:solidFill>
          <a:ln w="9525">
            <a:solidFill>
              <a:srgbClr val="0000FF"/>
            </a:solidFill>
            <a:miter lim="800000"/>
            <a:headEnd/>
            <a:tailEnd/>
          </a:ln>
        </p:spPr>
        <p:txBody>
          <a:bodyPr wrap="none" anchor="ctr"/>
          <a:lstStyle/>
          <a:p>
            <a:endParaRPr lang="en-US" dirty="0">
              <a:latin typeface="Arial" panose="020B0604020202020204"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52583"/>
                                        </p:tgtEl>
                                        <p:attrNameLst>
                                          <p:attrName>style.visibility</p:attrName>
                                        </p:attrNameLst>
                                      </p:cBhvr>
                                      <p:to>
                                        <p:strVal val="visible"/>
                                      </p:to>
                                    </p:set>
                                    <p:animEffect transition="in" filter="checkerboard(across)">
                                      <p:cBhvr>
                                        <p:cTn id="7" dur="500"/>
                                        <p:tgtEl>
                                          <p:spTgt spid="15258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2" fill="hold" grpId="0" nodeType="clickEffect">
                                  <p:stCondLst>
                                    <p:cond delay="0"/>
                                  </p:stCondLst>
                                  <p:childTnLst>
                                    <p:set>
                                      <p:cBhvr>
                                        <p:cTn id="11" dur="1" fill="hold">
                                          <p:stCondLst>
                                            <p:cond delay="0"/>
                                          </p:stCondLst>
                                        </p:cTn>
                                        <p:tgtEl>
                                          <p:spTgt spid="152582"/>
                                        </p:tgtEl>
                                        <p:attrNameLst>
                                          <p:attrName>style.visibility</p:attrName>
                                        </p:attrNameLst>
                                      </p:cBhvr>
                                      <p:to>
                                        <p:strVal val="visible"/>
                                      </p:to>
                                    </p:set>
                                    <p:anim calcmode="lin" valueType="num">
                                      <p:cBhvr additive="base">
                                        <p:cTn id="12" dur="500" fill="hold"/>
                                        <p:tgtEl>
                                          <p:spTgt spid="152582"/>
                                        </p:tgtEl>
                                        <p:attrNameLst>
                                          <p:attrName>ppt_x</p:attrName>
                                        </p:attrNameLst>
                                      </p:cBhvr>
                                      <p:tavLst>
                                        <p:tav tm="0">
                                          <p:val>
                                            <p:strVal val="1+#ppt_w/2"/>
                                          </p:val>
                                        </p:tav>
                                        <p:tav tm="100000">
                                          <p:val>
                                            <p:strVal val="#ppt_x"/>
                                          </p:val>
                                        </p:tav>
                                      </p:tavLst>
                                    </p:anim>
                                    <p:anim calcmode="lin" valueType="num">
                                      <p:cBhvr additive="base">
                                        <p:cTn id="13" dur="500" fill="hold"/>
                                        <p:tgtEl>
                                          <p:spTgt spid="15258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582" grpId="0" animBg="1"/>
      <p:bldP spid="15258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noFill/>
        </p:spPr>
        <p:txBody>
          <a:bodyPr lIns="90488" tIns="44450" rIns="90488" bIns="44450"/>
          <a:lstStyle/>
          <a:p>
            <a:r>
              <a:rPr lang="en-US" dirty="0" smtClean="0"/>
              <a:t>Pseudo-Instructions</a:t>
            </a:r>
          </a:p>
        </p:txBody>
      </p:sp>
      <p:sp>
        <p:nvSpPr>
          <p:cNvPr id="17411" name="Text Box 5"/>
          <p:cNvSpPr txBox="1">
            <a:spLocks noChangeArrowheads="1"/>
          </p:cNvSpPr>
          <p:nvPr/>
        </p:nvSpPr>
        <p:spPr bwMode="auto">
          <a:xfrm>
            <a:off x="457200" y="762000"/>
            <a:ext cx="8458200"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800" dirty="0">
                <a:latin typeface="Arial" panose="020B0604020202020204" pitchFamily="34" charset="0"/>
              </a:rPr>
              <a:t>You may have noticed something is odd about a number of the MIPS instructions that have been covered so far.  For example:</a:t>
            </a:r>
          </a:p>
          <a:p>
            <a:pPr eaLnBrk="1" hangingPunct="1"/>
            <a:endParaRPr lang="en-US" sz="1800" dirty="0">
              <a:latin typeface="Arial" panose="020B0604020202020204" pitchFamily="34" charset="0"/>
            </a:endParaRPr>
          </a:p>
          <a:p>
            <a:pPr algn="ctr" eaLnBrk="1" hangingPunct="1"/>
            <a:r>
              <a:rPr lang="en-US" sz="1800" b="1" dirty="0">
                <a:solidFill>
                  <a:srgbClr val="0000FF"/>
                </a:solidFill>
                <a:latin typeface="Courier New" pitchFamily="49" charset="0"/>
              </a:rPr>
              <a:t>li</a:t>
            </a:r>
            <a:r>
              <a:rPr lang="en-US" sz="1800" dirty="0">
                <a:latin typeface="Courier New" pitchFamily="49" charset="0"/>
              </a:rPr>
              <a:t>   $t0, 0xFFFFFFFF</a:t>
            </a:r>
          </a:p>
          <a:p>
            <a:pPr eaLnBrk="1" hangingPunct="1"/>
            <a:endParaRPr lang="en-US" sz="1800" dirty="0">
              <a:latin typeface="Arial" panose="020B0604020202020204" pitchFamily="34" charset="0"/>
            </a:endParaRPr>
          </a:p>
          <a:p>
            <a:pPr eaLnBrk="1" hangingPunct="1"/>
            <a:r>
              <a:rPr lang="en-US" sz="1800" dirty="0">
                <a:latin typeface="Arial" panose="020B0604020202020204" pitchFamily="34" charset="0"/>
              </a:rPr>
              <a:t>Now, logically there's nothing wrong with wanting to place a 32-bit value into one of the registers.</a:t>
            </a:r>
          </a:p>
          <a:p>
            <a:pPr eaLnBrk="1" hangingPunct="1"/>
            <a:endParaRPr lang="en-US" sz="1800" dirty="0">
              <a:latin typeface="Arial" panose="020B0604020202020204" pitchFamily="34" charset="0"/>
            </a:endParaRPr>
          </a:p>
          <a:p>
            <a:pPr eaLnBrk="1" hangingPunct="1"/>
            <a:r>
              <a:rPr lang="en-US" sz="1800" dirty="0">
                <a:latin typeface="Arial" panose="020B0604020202020204" pitchFamily="34" charset="0"/>
              </a:rPr>
              <a:t>But there's certainly no way the instruction above could be translated into a 32-bit machine instruction, since the immediate value alone would require 32 bits.</a:t>
            </a:r>
          </a:p>
          <a:p>
            <a:pPr eaLnBrk="1" hangingPunct="1"/>
            <a:endParaRPr lang="en-US" sz="1800" dirty="0">
              <a:latin typeface="Arial" panose="020B0604020202020204" pitchFamily="34" charset="0"/>
            </a:endParaRPr>
          </a:p>
          <a:p>
            <a:pPr eaLnBrk="1" hangingPunct="1"/>
            <a:r>
              <a:rPr lang="en-US" sz="1800" dirty="0">
                <a:latin typeface="Arial" panose="020B0604020202020204" pitchFamily="34" charset="0"/>
              </a:rPr>
              <a:t>This is an example of a </a:t>
            </a:r>
            <a:r>
              <a:rPr lang="en-US" sz="1800" i="1" dirty="0">
                <a:latin typeface="Arial" panose="020B0604020202020204" pitchFamily="34" charset="0"/>
              </a:rPr>
              <a:t>pseudo-instruction</a:t>
            </a:r>
            <a:r>
              <a:rPr lang="en-US" sz="1800" dirty="0">
                <a:latin typeface="Arial" panose="020B0604020202020204" pitchFamily="34" charset="0"/>
              </a:rPr>
              <a:t>.  A MIPS assembler, or SPIM, may be designed to support such extensions that make it easier to write complex programs.</a:t>
            </a:r>
          </a:p>
          <a:p>
            <a:pPr eaLnBrk="1" hangingPunct="1"/>
            <a:endParaRPr lang="en-US" sz="1800" dirty="0">
              <a:latin typeface="Arial" panose="020B0604020202020204" pitchFamily="34" charset="0"/>
            </a:endParaRPr>
          </a:p>
          <a:p>
            <a:pPr eaLnBrk="1" hangingPunct="1"/>
            <a:r>
              <a:rPr lang="en-US" sz="1800" dirty="0">
                <a:latin typeface="Arial" panose="020B0604020202020204" pitchFamily="34" charset="0"/>
              </a:rPr>
              <a:t>In effect, the assembler supports an </a:t>
            </a:r>
            <a:r>
              <a:rPr lang="en-US" sz="1800" i="1" dirty="0">
                <a:latin typeface="Arial" panose="020B0604020202020204" pitchFamily="34" charset="0"/>
              </a:rPr>
              <a:t>extended MIPS architecture</a:t>
            </a:r>
            <a:r>
              <a:rPr lang="en-US" sz="1800" dirty="0">
                <a:latin typeface="Arial" panose="020B0604020202020204" pitchFamily="34" charset="0"/>
              </a:rPr>
              <a:t> that is more sophisticated than the actual MIPS architecture of the underlying hardware.</a:t>
            </a:r>
          </a:p>
          <a:p>
            <a:pPr eaLnBrk="1" hangingPunct="1"/>
            <a:endParaRPr lang="en-US" sz="1800" dirty="0">
              <a:latin typeface="Arial" panose="020B0604020202020204" pitchFamily="34" charset="0"/>
            </a:endParaRPr>
          </a:p>
          <a:p>
            <a:pPr eaLnBrk="1" hangingPunct="1"/>
            <a:r>
              <a:rPr lang="en-US" sz="1800" dirty="0">
                <a:latin typeface="Arial" panose="020B0604020202020204" pitchFamily="34" charset="0"/>
              </a:rPr>
              <a:t>Of course, the assembler must be able to translate every pseudo-instruction into a sequence of valid MIPS assembly instructions.</a:t>
            </a:r>
          </a:p>
        </p:txBody>
      </p:sp>
    </p:spTree>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225425" y="312738"/>
            <a:ext cx="1190625" cy="477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dirty="0">
              <a:latin typeface="Arial" panose="020B0604020202020204" pitchFamily="34" charset="0"/>
            </a:endParaRPr>
          </a:p>
        </p:txBody>
      </p:sp>
      <p:sp>
        <p:nvSpPr>
          <p:cNvPr id="14339" name="Rectangle 4"/>
          <p:cNvSpPr>
            <a:spLocks noGrp="1" noChangeArrowheads="1"/>
          </p:cNvSpPr>
          <p:nvPr>
            <p:ph type="title"/>
          </p:nvPr>
        </p:nvSpPr>
        <p:spPr>
          <a:noFill/>
        </p:spPr>
        <p:txBody>
          <a:bodyPr lIns="90488" tIns="44450" rIns="90488" bIns="44450"/>
          <a:lstStyle/>
          <a:p>
            <a:r>
              <a:rPr lang="en-US" dirty="0" smtClean="0"/>
              <a:t>MIPS32 Assembly Programming</a:t>
            </a:r>
          </a:p>
        </p:txBody>
      </p:sp>
      <p:sp>
        <p:nvSpPr>
          <p:cNvPr id="7" name="Rectangle 8"/>
          <p:cNvSpPr>
            <a:spLocks noChangeArrowheads="1"/>
          </p:cNvSpPr>
          <p:nvPr/>
        </p:nvSpPr>
        <p:spPr bwMode="auto">
          <a:xfrm>
            <a:off x="457200" y="762000"/>
            <a:ext cx="8458200" cy="2250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90488" tIns="44450" rIns="90488" bIns="44450">
            <a:spAutoFit/>
          </a:bodyPr>
          <a:lstStyle/>
          <a:p>
            <a:pPr>
              <a:spcBef>
                <a:spcPct val="20000"/>
              </a:spcBef>
              <a:buClr>
                <a:schemeClr val="bg2"/>
              </a:buClr>
              <a:buSzPct val="75000"/>
              <a:buFont typeface="Monotype Sorts" pitchFamily="2" charset="2"/>
              <a:buNone/>
            </a:pPr>
            <a:r>
              <a:rPr lang="en-US" sz="1800" dirty="0" smtClean="0">
                <a:latin typeface="Arial" panose="020B0604020202020204" pitchFamily="34" charset="0"/>
                <a:cs typeface="Arial" panose="020B0604020202020204" pitchFamily="34" charset="0"/>
              </a:rPr>
              <a:t>The remaining slides illustrate some basic issues that arise when programming using MIPS32 assembly language.</a:t>
            </a:r>
          </a:p>
          <a:p>
            <a:pPr>
              <a:spcBef>
                <a:spcPct val="20000"/>
              </a:spcBef>
              <a:buClr>
                <a:schemeClr val="bg2"/>
              </a:buClr>
              <a:buSzPct val="75000"/>
              <a:buFont typeface="Monotype Sorts" pitchFamily="2" charset="2"/>
              <a:buNone/>
            </a:pPr>
            <a:endParaRPr lang="en-US" sz="1800" dirty="0">
              <a:latin typeface="Arial" panose="020B0604020202020204" pitchFamily="34" charset="0"/>
              <a:cs typeface="Arial" panose="020B0604020202020204" pitchFamily="34" charset="0"/>
            </a:endParaRPr>
          </a:p>
          <a:p>
            <a:pPr>
              <a:spcBef>
                <a:spcPct val="20000"/>
              </a:spcBef>
              <a:buClr>
                <a:schemeClr val="bg2"/>
              </a:buClr>
              <a:buSzPct val="75000"/>
              <a:buFont typeface="Monotype Sorts" pitchFamily="2" charset="2"/>
              <a:buNone/>
            </a:pPr>
            <a:r>
              <a:rPr lang="en-US" sz="1800" dirty="0" smtClean="0">
                <a:latin typeface="Arial" panose="020B0604020202020204" pitchFamily="34" charset="0"/>
                <a:cs typeface="Arial" panose="020B0604020202020204" pitchFamily="34" charset="0"/>
              </a:rPr>
              <a:t>These are NOT necessary for CS 2506, and are included only for historical completeness.</a:t>
            </a:r>
          </a:p>
          <a:p>
            <a:pPr>
              <a:spcBef>
                <a:spcPct val="20000"/>
              </a:spcBef>
              <a:buClr>
                <a:schemeClr val="bg2"/>
              </a:buClr>
              <a:buSzPct val="75000"/>
              <a:buFont typeface="Monotype Sorts" pitchFamily="2" charset="2"/>
              <a:buNone/>
            </a:pPr>
            <a:endParaRPr lang="en-US" sz="1800" dirty="0">
              <a:latin typeface="Arial" panose="020B0604020202020204" pitchFamily="34" charset="0"/>
              <a:cs typeface="Arial" panose="020B0604020202020204" pitchFamily="34" charset="0"/>
            </a:endParaRPr>
          </a:p>
          <a:p>
            <a:pPr>
              <a:spcBef>
                <a:spcPct val="20000"/>
              </a:spcBef>
              <a:buClr>
                <a:schemeClr val="bg2"/>
              </a:buClr>
              <a:buSzPct val="75000"/>
              <a:buFont typeface="Monotype Sorts" pitchFamily="2" charset="2"/>
              <a:buNone/>
            </a:pPr>
            <a:r>
              <a:rPr lang="en-US" sz="1800" dirty="0" smtClean="0">
                <a:latin typeface="Arial" panose="020B0604020202020204" pitchFamily="34" charset="0"/>
                <a:cs typeface="Arial" panose="020B0604020202020204" pitchFamily="34" charset="0"/>
              </a:rPr>
              <a:t>Feel free to disregard them.</a:t>
            </a:r>
            <a:endParaRPr lang="en-US" sz="1800" dirty="0">
              <a:latin typeface="Arial" panose="020B0604020202020204" pitchFamily="34" charset="0"/>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225425" y="312738"/>
            <a:ext cx="1190625" cy="477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dirty="0">
              <a:latin typeface="Arial" panose="020B0604020202020204" pitchFamily="34" charset="0"/>
            </a:endParaRPr>
          </a:p>
        </p:txBody>
      </p:sp>
      <p:sp>
        <p:nvSpPr>
          <p:cNvPr id="14339" name="Rectangle 4"/>
          <p:cNvSpPr>
            <a:spLocks noGrp="1" noChangeArrowheads="1"/>
          </p:cNvSpPr>
          <p:nvPr>
            <p:ph type="title"/>
          </p:nvPr>
        </p:nvSpPr>
        <p:spPr>
          <a:noFill/>
        </p:spPr>
        <p:txBody>
          <a:bodyPr lIns="90488" tIns="44450" rIns="90488" bIns="44450"/>
          <a:lstStyle/>
          <a:p>
            <a:r>
              <a:rPr lang="en-US" smtClean="0"/>
              <a:t>Conditional Control Structure</a:t>
            </a:r>
          </a:p>
        </p:txBody>
      </p:sp>
      <p:sp>
        <p:nvSpPr>
          <p:cNvPr id="14340" name="Rectangle 5"/>
          <p:cNvSpPr>
            <a:spLocks noChangeArrowheads="1"/>
          </p:cNvSpPr>
          <p:nvPr/>
        </p:nvSpPr>
        <p:spPr bwMode="auto">
          <a:xfrm>
            <a:off x="914400" y="1155700"/>
            <a:ext cx="2173288" cy="1041400"/>
          </a:xfrm>
          <a:prstGeom prst="rect">
            <a:avLst/>
          </a:prstGeom>
          <a:solidFill>
            <a:schemeClr val="accent1"/>
          </a:solidFill>
          <a:ln w="9525">
            <a:solidFill>
              <a:schemeClr val="tx1"/>
            </a:solidFill>
            <a:miter lim="800000"/>
            <a:headEnd/>
            <a:tailEnd/>
          </a:ln>
        </p:spPr>
        <p:txBody>
          <a:bodyPr lIns="19050" tIns="26988" rIns="19050" bIns="26988">
            <a:spAutoFit/>
          </a:bodyPr>
          <a:lstStyle/>
          <a:p>
            <a:pPr defTabSz="904875"/>
            <a:r>
              <a:rPr lang="en-US" sz="1600" b="1" dirty="0">
                <a:solidFill>
                  <a:srgbClr val="0000FF"/>
                </a:solidFill>
                <a:latin typeface="Courier New" pitchFamily="49" charset="0"/>
              </a:rPr>
              <a:t>if</a:t>
            </a:r>
            <a:r>
              <a:rPr lang="en-US" sz="1600" dirty="0">
                <a:latin typeface="Courier New" pitchFamily="49" charset="0"/>
              </a:rPr>
              <a:t> ( </a:t>
            </a:r>
            <a:r>
              <a:rPr lang="en-US" sz="1600" dirty="0" err="1">
                <a:latin typeface="Courier New" pitchFamily="49" charset="0"/>
              </a:rPr>
              <a:t>i</a:t>
            </a:r>
            <a:r>
              <a:rPr lang="en-US" sz="1600" dirty="0">
                <a:latin typeface="Courier New" pitchFamily="49" charset="0"/>
              </a:rPr>
              <a:t> &lt; j ) </a:t>
            </a:r>
          </a:p>
          <a:p>
            <a:pPr defTabSz="904875"/>
            <a:r>
              <a:rPr lang="en-US" sz="1600" dirty="0">
                <a:latin typeface="Courier New" pitchFamily="49" charset="0"/>
              </a:rPr>
              <a:t>   </a:t>
            </a:r>
            <a:r>
              <a:rPr lang="en-US" sz="1600" dirty="0" err="1">
                <a:latin typeface="Courier New" pitchFamily="49" charset="0"/>
              </a:rPr>
              <a:t>goto</a:t>
            </a:r>
            <a:r>
              <a:rPr lang="en-US" sz="1600" dirty="0">
                <a:latin typeface="Courier New" pitchFamily="49" charset="0"/>
              </a:rPr>
              <a:t> A;</a:t>
            </a:r>
          </a:p>
          <a:p>
            <a:pPr defTabSz="904875"/>
            <a:r>
              <a:rPr lang="en-US" sz="1600" b="1" dirty="0">
                <a:solidFill>
                  <a:srgbClr val="0000FF"/>
                </a:solidFill>
                <a:latin typeface="Courier New" pitchFamily="49" charset="0"/>
              </a:rPr>
              <a:t>else</a:t>
            </a:r>
          </a:p>
          <a:p>
            <a:pPr defTabSz="904875"/>
            <a:r>
              <a:rPr lang="en-US" sz="1600" dirty="0">
                <a:latin typeface="Courier New" pitchFamily="49" charset="0"/>
              </a:rPr>
              <a:t>   </a:t>
            </a:r>
            <a:r>
              <a:rPr lang="en-US" sz="1600" dirty="0" err="1">
                <a:latin typeface="Courier New" pitchFamily="49" charset="0"/>
              </a:rPr>
              <a:t>goto</a:t>
            </a:r>
            <a:r>
              <a:rPr lang="en-US" sz="1600" dirty="0">
                <a:latin typeface="Courier New" pitchFamily="49" charset="0"/>
              </a:rPr>
              <a:t> B;</a:t>
            </a:r>
          </a:p>
        </p:txBody>
      </p:sp>
      <p:sp>
        <p:nvSpPr>
          <p:cNvPr id="158726" name="Rectangle 6"/>
          <p:cNvSpPr>
            <a:spLocks noChangeArrowheads="1"/>
          </p:cNvSpPr>
          <p:nvPr/>
        </p:nvSpPr>
        <p:spPr bwMode="auto">
          <a:xfrm>
            <a:off x="4572000" y="1143000"/>
            <a:ext cx="4002088" cy="2070100"/>
          </a:xfrm>
          <a:prstGeom prst="rect">
            <a:avLst/>
          </a:prstGeom>
          <a:solidFill>
            <a:schemeClr val="bg1"/>
          </a:solidFill>
          <a:ln w="9525">
            <a:solidFill>
              <a:schemeClr val="tx1"/>
            </a:solidFill>
            <a:miter lim="800000"/>
            <a:headEnd/>
            <a:tailEnd/>
          </a:ln>
        </p:spPr>
        <p:txBody>
          <a:bodyPr lIns="19050" tIns="26988" rIns="19050" bIns="26988">
            <a:spAutoFit/>
          </a:bodyPr>
          <a:lstStyle/>
          <a:p>
            <a:pPr defTabSz="904875">
              <a:spcBef>
                <a:spcPct val="20000"/>
              </a:spcBef>
              <a:buClr>
                <a:schemeClr val="bg2"/>
              </a:buClr>
              <a:buSzPct val="75000"/>
              <a:buFont typeface="Monotype Sorts" pitchFamily="2" charset="2"/>
              <a:buNone/>
              <a:tabLst>
                <a:tab pos="452438" algn="l"/>
                <a:tab pos="904875" algn="l"/>
                <a:tab pos="1357313" algn="l"/>
              </a:tabLst>
            </a:pPr>
            <a:r>
              <a:rPr lang="en-US" sz="1600" b="1" dirty="0">
                <a:solidFill>
                  <a:srgbClr val="006600"/>
                </a:solidFill>
                <a:latin typeface="Courier New" pitchFamily="49" charset="0"/>
              </a:rPr>
              <a:t># $s3 == </a:t>
            </a:r>
            <a:r>
              <a:rPr lang="en-US" sz="1600" b="1" dirty="0" err="1">
                <a:solidFill>
                  <a:srgbClr val="006600"/>
                </a:solidFill>
                <a:latin typeface="Courier New" pitchFamily="49" charset="0"/>
              </a:rPr>
              <a:t>i</a:t>
            </a:r>
            <a:r>
              <a:rPr lang="en-US" sz="1600" b="1" dirty="0">
                <a:solidFill>
                  <a:srgbClr val="006600"/>
                </a:solidFill>
                <a:latin typeface="Courier New" pitchFamily="49" charset="0"/>
              </a:rPr>
              <a:t>, $s4 == j</a:t>
            </a:r>
          </a:p>
          <a:p>
            <a:pPr defTabSz="904875">
              <a:spcBef>
                <a:spcPct val="20000"/>
              </a:spcBef>
              <a:buClr>
                <a:schemeClr val="bg2"/>
              </a:buClr>
              <a:buSzPct val="75000"/>
              <a:buFont typeface="Monotype Sorts" pitchFamily="2" charset="2"/>
              <a:buNone/>
              <a:tabLst>
                <a:tab pos="452438" algn="l"/>
                <a:tab pos="904875" algn="l"/>
                <a:tab pos="1357313" algn="l"/>
              </a:tabLst>
            </a:pPr>
            <a:r>
              <a:rPr lang="en-US" sz="1600" dirty="0">
                <a:latin typeface="Courier New" pitchFamily="49" charset="0"/>
              </a:rPr>
              <a:t>      </a:t>
            </a:r>
            <a:r>
              <a:rPr lang="en-US" sz="1600" b="1" dirty="0" err="1">
                <a:solidFill>
                  <a:srgbClr val="0000FF"/>
                </a:solidFill>
                <a:latin typeface="Courier New" pitchFamily="49" charset="0"/>
              </a:rPr>
              <a:t>slt</a:t>
            </a:r>
            <a:r>
              <a:rPr lang="en-US" sz="1600" dirty="0">
                <a:latin typeface="Courier New" pitchFamily="49" charset="0"/>
              </a:rPr>
              <a:t>   $t1, $s3, $s4</a:t>
            </a:r>
          </a:p>
          <a:p>
            <a:pPr defTabSz="904875">
              <a:spcBef>
                <a:spcPct val="20000"/>
              </a:spcBef>
              <a:buClr>
                <a:schemeClr val="bg2"/>
              </a:buClr>
              <a:buSzPct val="75000"/>
              <a:buFont typeface="Monotype Sorts" pitchFamily="2" charset="2"/>
              <a:buNone/>
              <a:tabLst>
                <a:tab pos="452438" algn="l"/>
                <a:tab pos="904875" algn="l"/>
                <a:tab pos="1357313" algn="l"/>
              </a:tabLst>
            </a:pPr>
            <a:r>
              <a:rPr lang="en-US" sz="1600" dirty="0">
                <a:latin typeface="Courier New" pitchFamily="49" charset="0"/>
              </a:rPr>
              <a:t>      </a:t>
            </a:r>
            <a:r>
              <a:rPr lang="en-US" sz="1600" b="1" dirty="0" err="1">
                <a:solidFill>
                  <a:srgbClr val="0000FF"/>
                </a:solidFill>
                <a:latin typeface="Courier New" pitchFamily="49" charset="0"/>
              </a:rPr>
              <a:t>beq</a:t>
            </a:r>
            <a:r>
              <a:rPr lang="en-US" sz="1600" dirty="0">
                <a:latin typeface="Courier New" pitchFamily="49" charset="0"/>
              </a:rPr>
              <a:t>   $zero, $t1, </a:t>
            </a:r>
            <a:r>
              <a:rPr lang="en-US" sz="1600" dirty="0">
                <a:solidFill>
                  <a:srgbClr val="FF0000"/>
                </a:solidFill>
                <a:latin typeface="Courier New" pitchFamily="49" charset="0"/>
              </a:rPr>
              <a:t>B</a:t>
            </a:r>
          </a:p>
          <a:p>
            <a:pPr defTabSz="904875">
              <a:spcBef>
                <a:spcPct val="20000"/>
              </a:spcBef>
              <a:buClr>
                <a:schemeClr val="bg2"/>
              </a:buClr>
              <a:buSzPct val="75000"/>
              <a:buFont typeface="Monotype Sorts" pitchFamily="2" charset="2"/>
              <a:buNone/>
              <a:tabLst>
                <a:tab pos="452438" algn="l"/>
                <a:tab pos="904875" algn="l"/>
                <a:tab pos="1357313" algn="l"/>
              </a:tabLst>
            </a:pPr>
            <a:r>
              <a:rPr lang="en-US" sz="1600" dirty="0">
                <a:solidFill>
                  <a:srgbClr val="FF0000"/>
                </a:solidFill>
                <a:latin typeface="Courier New" pitchFamily="49" charset="0"/>
              </a:rPr>
              <a:t>A</a:t>
            </a:r>
            <a:r>
              <a:rPr lang="en-US" sz="1600" dirty="0">
                <a:latin typeface="Courier New" pitchFamily="49" charset="0"/>
              </a:rPr>
              <a:t>:    </a:t>
            </a:r>
            <a:r>
              <a:rPr lang="en-US" sz="1600" b="1" dirty="0">
                <a:solidFill>
                  <a:srgbClr val="006600"/>
                </a:solidFill>
                <a:latin typeface="Courier New" pitchFamily="49" charset="0"/>
              </a:rPr>
              <a:t># code...</a:t>
            </a:r>
          </a:p>
          <a:p>
            <a:pPr defTabSz="904875">
              <a:spcBef>
                <a:spcPct val="20000"/>
              </a:spcBef>
              <a:buClr>
                <a:schemeClr val="bg2"/>
              </a:buClr>
              <a:buSzPct val="75000"/>
              <a:buFont typeface="Monotype Sorts" pitchFamily="2" charset="2"/>
              <a:buNone/>
              <a:tabLst>
                <a:tab pos="452438" algn="l"/>
                <a:tab pos="904875" algn="l"/>
                <a:tab pos="1357313" algn="l"/>
              </a:tabLst>
            </a:pPr>
            <a:r>
              <a:rPr lang="en-US" sz="1600" dirty="0">
                <a:latin typeface="Courier New" pitchFamily="49" charset="0"/>
              </a:rPr>
              <a:t>      </a:t>
            </a:r>
            <a:r>
              <a:rPr lang="en-US" sz="1600" b="1" dirty="0">
                <a:solidFill>
                  <a:srgbClr val="0000FF"/>
                </a:solidFill>
                <a:latin typeface="Courier New" pitchFamily="49" charset="0"/>
              </a:rPr>
              <a:t>b</a:t>
            </a:r>
            <a:r>
              <a:rPr lang="en-US" sz="1600" dirty="0">
                <a:latin typeface="Courier New" pitchFamily="49" charset="0"/>
              </a:rPr>
              <a:t>     </a:t>
            </a:r>
            <a:r>
              <a:rPr lang="en-US" sz="1600" dirty="0">
                <a:solidFill>
                  <a:srgbClr val="FF0000"/>
                </a:solidFill>
                <a:latin typeface="Courier New" pitchFamily="49" charset="0"/>
              </a:rPr>
              <a:t>C</a:t>
            </a:r>
          </a:p>
          <a:p>
            <a:pPr defTabSz="904875">
              <a:spcBef>
                <a:spcPct val="20000"/>
              </a:spcBef>
              <a:buClr>
                <a:schemeClr val="bg2"/>
              </a:buClr>
              <a:buSzPct val="75000"/>
              <a:buFont typeface="Monotype Sorts" pitchFamily="2" charset="2"/>
              <a:buNone/>
              <a:tabLst>
                <a:tab pos="452438" algn="l"/>
                <a:tab pos="904875" algn="l"/>
                <a:tab pos="1357313" algn="l"/>
              </a:tabLst>
            </a:pPr>
            <a:r>
              <a:rPr lang="en-US" sz="1600" dirty="0">
                <a:solidFill>
                  <a:srgbClr val="FF0000"/>
                </a:solidFill>
                <a:latin typeface="Courier New" pitchFamily="49" charset="0"/>
              </a:rPr>
              <a:t>B</a:t>
            </a:r>
            <a:r>
              <a:rPr lang="en-US" sz="1600" dirty="0">
                <a:latin typeface="Courier New" pitchFamily="49" charset="0"/>
              </a:rPr>
              <a:t>:    </a:t>
            </a:r>
            <a:r>
              <a:rPr lang="en-US" sz="1600" b="1" dirty="0">
                <a:solidFill>
                  <a:srgbClr val="006600"/>
                </a:solidFill>
                <a:latin typeface="Courier New" pitchFamily="49" charset="0"/>
              </a:rPr>
              <a:t># code...</a:t>
            </a:r>
          </a:p>
          <a:p>
            <a:pPr defTabSz="904875">
              <a:spcBef>
                <a:spcPct val="20000"/>
              </a:spcBef>
              <a:buClr>
                <a:schemeClr val="bg2"/>
              </a:buClr>
              <a:buSzPct val="75000"/>
              <a:buFont typeface="Monotype Sorts" pitchFamily="2" charset="2"/>
              <a:buNone/>
              <a:tabLst>
                <a:tab pos="452438" algn="l"/>
                <a:tab pos="904875" algn="l"/>
                <a:tab pos="1357313" algn="l"/>
              </a:tabLst>
            </a:pPr>
            <a:r>
              <a:rPr lang="en-US" sz="1600" dirty="0">
                <a:solidFill>
                  <a:srgbClr val="FF0000"/>
                </a:solidFill>
                <a:latin typeface="Courier New" pitchFamily="49" charset="0"/>
              </a:rPr>
              <a:t>C</a:t>
            </a:r>
            <a:r>
              <a:rPr lang="en-US" sz="1600" dirty="0">
                <a:latin typeface="Courier New" pitchFamily="49" charset="0"/>
              </a:rPr>
              <a:t>:</a:t>
            </a:r>
          </a:p>
        </p:txBody>
      </p:sp>
      <p:sp>
        <p:nvSpPr>
          <p:cNvPr id="158727" name="AutoShape 7"/>
          <p:cNvSpPr>
            <a:spLocks noChangeArrowheads="1"/>
          </p:cNvSpPr>
          <p:nvPr/>
        </p:nvSpPr>
        <p:spPr bwMode="auto">
          <a:xfrm>
            <a:off x="3276600" y="1209675"/>
            <a:ext cx="1143000" cy="228600"/>
          </a:xfrm>
          <a:prstGeom prst="rightArrow">
            <a:avLst>
              <a:gd name="adj1" fmla="val 50000"/>
              <a:gd name="adj2" fmla="val 125000"/>
            </a:avLst>
          </a:prstGeom>
          <a:solidFill>
            <a:srgbClr val="0000FF"/>
          </a:solidFill>
          <a:ln w="9525">
            <a:solidFill>
              <a:srgbClr val="0000FF"/>
            </a:solidFill>
            <a:miter lim="800000"/>
            <a:headEnd/>
            <a:tailEnd/>
          </a:ln>
        </p:spPr>
        <p:txBody>
          <a:bodyPr wrap="none" anchor="ctr"/>
          <a:lstStyle/>
          <a:p>
            <a:endParaRPr lang="en-US" dirty="0">
              <a:latin typeface="Arial" panose="020B0604020202020204" pitchFamily="34" charset="0"/>
            </a:endParaRPr>
          </a:p>
        </p:txBody>
      </p:sp>
    </p:spTree>
    <p:extLst>
      <p:ext uri="{BB962C8B-B14F-4D97-AF65-F5344CB8AC3E}">
        <p14:creationId xmlns:p14="http://schemas.microsoft.com/office/powerpoint/2010/main" val="278639843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58727"/>
                                        </p:tgtEl>
                                        <p:attrNameLst>
                                          <p:attrName>style.visibility</p:attrName>
                                        </p:attrNameLst>
                                      </p:cBhvr>
                                      <p:to>
                                        <p:strVal val="visible"/>
                                      </p:to>
                                    </p:set>
                                    <p:animEffect transition="in" filter="checkerboard(across)">
                                      <p:cBhvr>
                                        <p:cTn id="7" dur="500"/>
                                        <p:tgtEl>
                                          <p:spTgt spid="15872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2" fill="hold" grpId="0" nodeType="clickEffect">
                                  <p:stCondLst>
                                    <p:cond delay="0"/>
                                  </p:stCondLst>
                                  <p:childTnLst>
                                    <p:set>
                                      <p:cBhvr>
                                        <p:cTn id="11" dur="1" fill="hold">
                                          <p:stCondLst>
                                            <p:cond delay="0"/>
                                          </p:stCondLst>
                                        </p:cTn>
                                        <p:tgtEl>
                                          <p:spTgt spid="158726"/>
                                        </p:tgtEl>
                                        <p:attrNameLst>
                                          <p:attrName>style.visibility</p:attrName>
                                        </p:attrNameLst>
                                      </p:cBhvr>
                                      <p:to>
                                        <p:strVal val="visible"/>
                                      </p:to>
                                    </p:set>
                                    <p:anim calcmode="lin" valueType="num">
                                      <p:cBhvr additive="base">
                                        <p:cTn id="12" dur="500" fill="hold"/>
                                        <p:tgtEl>
                                          <p:spTgt spid="158726"/>
                                        </p:tgtEl>
                                        <p:attrNameLst>
                                          <p:attrName>ppt_x</p:attrName>
                                        </p:attrNameLst>
                                      </p:cBhvr>
                                      <p:tavLst>
                                        <p:tav tm="0">
                                          <p:val>
                                            <p:strVal val="1+#ppt_w/2"/>
                                          </p:val>
                                        </p:tav>
                                        <p:tav tm="100000">
                                          <p:val>
                                            <p:strVal val="#ppt_x"/>
                                          </p:val>
                                        </p:tav>
                                      </p:tavLst>
                                    </p:anim>
                                    <p:anim calcmode="lin" valueType="num">
                                      <p:cBhvr additive="base">
                                        <p:cTn id="13" dur="500" fill="hold"/>
                                        <p:tgtEl>
                                          <p:spTgt spid="15872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8726" grpId="0" animBg="1"/>
      <p:bldP spid="15872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225425" y="312738"/>
            <a:ext cx="1190625" cy="477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dirty="0">
              <a:latin typeface="Arial" panose="020B0604020202020204" pitchFamily="34" charset="0"/>
            </a:endParaRPr>
          </a:p>
        </p:txBody>
      </p:sp>
      <p:sp>
        <p:nvSpPr>
          <p:cNvPr id="15363" name="Rectangle 3"/>
          <p:cNvSpPr>
            <a:spLocks noGrp="1" noChangeArrowheads="1"/>
          </p:cNvSpPr>
          <p:nvPr>
            <p:ph type="title"/>
          </p:nvPr>
        </p:nvSpPr>
        <p:spPr>
          <a:noFill/>
        </p:spPr>
        <p:txBody>
          <a:bodyPr lIns="90488" tIns="44450" rIns="90488" bIns="44450"/>
          <a:lstStyle/>
          <a:p>
            <a:r>
              <a:rPr lang="en-US" dirty="0" smtClean="0">
                <a:latin typeface="Courier New" pitchFamily="49" charset="0"/>
              </a:rPr>
              <a:t>for</a:t>
            </a:r>
            <a:r>
              <a:rPr lang="en-US" dirty="0" smtClean="0"/>
              <a:t> Loop Example</a:t>
            </a:r>
          </a:p>
        </p:txBody>
      </p:sp>
      <p:sp>
        <p:nvSpPr>
          <p:cNvPr id="15364" name="Rectangle 4"/>
          <p:cNvSpPr>
            <a:spLocks noChangeArrowheads="1"/>
          </p:cNvSpPr>
          <p:nvPr/>
        </p:nvSpPr>
        <p:spPr bwMode="auto">
          <a:xfrm>
            <a:off x="609600" y="838200"/>
            <a:ext cx="3962400" cy="1041400"/>
          </a:xfrm>
          <a:prstGeom prst="rect">
            <a:avLst/>
          </a:prstGeom>
          <a:solidFill>
            <a:schemeClr val="accent1"/>
          </a:solidFill>
          <a:ln w="9525">
            <a:solidFill>
              <a:schemeClr val="tx1"/>
            </a:solidFill>
            <a:miter lim="800000"/>
            <a:headEnd/>
            <a:tailEnd/>
          </a:ln>
        </p:spPr>
        <p:txBody>
          <a:bodyPr lIns="19050" tIns="26988" rIns="19050" bIns="26988">
            <a:spAutoFit/>
          </a:bodyPr>
          <a:lstStyle/>
          <a:p>
            <a:pPr defTabSz="904875"/>
            <a:r>
              <a:rPr lang="en-US" sz="1600" b="1" dirty="0" err="1">
                <a:solidFill>
                  <a:srgbClr val="0000FF"/>
                </a:solidFill>
                <a:latin typeface="Courier New" pitchFamily="49" charset="0"/>
              </a:rPr>
              <a:t>int</a:t>
            </a:r>
            <a:r>
              <a:rPr lang="en-US" sz="1600" dirty="0">
                <a:latin typeface="Courier New" pitchFamily="49" charset="0"/>
              </a:rPr>
              <a:t> Sum = 0;</a:t>
            </a:r>
          </a:p>
          <a:p>
            <a:pPr defTabSz="904875"/>
            <a:r>
              <a:rPr lang="en-US" sz="1600" b="1" dirty="0">
                <a:solidFill>
                  <a:srgbClr val="0000FF"/>
                </a:solidFill>
                <a:latin typeface="Courier New" pitchFamily="49" charset="0"/>
              </a:rPr>
              <a:t>for</a:t>
            </a:r>
            <a:r>
              <a:rPr lang="en-US" sz="1600" dirty="0">
                <a:solidFill>
                  <a:srgbClr val="0000FF"/>
                </a:solidFill>
                <a:latin typeface="Courier New" pitchFamily="49" charset="0"/>
              </a:rPr>
              <a:t> </a:t>
            </a:r>
            <a:r>
              <a:rPr lang="en-US" sz="1600" dirty="0">
                <a:latin typeface="Courier New" pitchFamily="49" charset="0"/>
              </a:rPr>
              <a:t>(</a:t>
            </a:r>
            <a:r>
              <a:rPr lang="en-US" sz="1600" b="1" dirty="0" err="1">
                <a:solidFill>
                  <a:srgbClr val="0000FF"/>
                </a:solidFill>
                <a:latin typeface="Courier New" pitchFamily="49" charset="0"/>
              </a:rPr>
              <a:t>int</a:t>
            </a:r>
            <a:r>
              <a:rPr lang="en-US" sz="1600" dirty="0">
                <a:latin typeface="Courier New" pitchFamily="49" charset="0"/>
              </a:rPr>
              <a:t> </a:t>
            </a:r>
            <a:r>
              <a:rPr lang="en-US" sz="1600" dirty="0" err="1">
                <a:latin typeface="Courier New" pitchFamily="49" charset="0"/>
              </a:rPr>
              <a:t>i</a:t>
            </a:r>
            <a:r>
              <a:rPr lang="en-US" sz="1600" dirty="0">
                <a:latin typeface="Courier New" pitchFamily="49" charset="0"/>
              </a:rPr>
              <a:t> = 1; </a:t>
            </a:r>
            <a:r>
              <a:rPr lang="en-US" sz="1600" dirty="0" err="1">
                <a:latin typeface="Courier New" pitchFamily="49" charset="0"/>
              </a:rPr>
              <a:t>i</a:t>
            </a:r>
            <a:r>
              <a:rPr lang="en-US" sz="1600" dirty="0">
                <a:latin typeface="Courier New" pitchFamily="49" charset="0"/>
              </a:rPr>
              <a:t> &lt;= N; ++</a:t>
            </a:r>
            <a:r>
              <a:rPr lang="en-US" sz="1600" dirty="0" err="1">
                <a:latin typeface="Courier New" pitchFamily="49" charset="0"/>
              </a:rPr>
              <a:t>i</a:t>
            </a:r>
            <a:r>
              <a:rPr lang="en-US" sz="1600" dirty="0">
                <a:latin typeface="Courier New" pitchFamily="49" charset="0"/>
              </a:rPr>
              <a:t>) {</a:t>
            </a:r>
          </a:p>
          <a:p>
            <a:pPr defTabSz="904875"/>
            <a:r>
              <a:rPr lang="en-US" sz="1600" dirty="0">
                <a:latin typeface="Courier New" pitchFamily="49" charset="0"/>
              </a:rPr>
              <a:t>   Sum = Sum + </a:t>
            </a:r>
            <a:r>
              <a:rPr lang="en-US" sz="1600" dirty="0" err="1">
                <a:latin typeface="Courier New" pitchFamily="49" charset="0"/>
              </a:rPr>
              <a:t>i</a:t>
            </a:r>
            <a:r>
              <a:rPr lang="en-US" sz="1600" dirty="0">
                <a:latin typeface="Courier New" pitchFamily="49" charset="0"/>
              </a:rPr>
              <a:t>;</a:t>
            </a:r>
          </a:p>
          <a:p>
            <a:pPr defTabSz="904875"/>
            <a:r>
              <a:rPr lang="en-US" sz="1600" dirty="0">
                <a:latin typeface="Courier New" pitchFamily="49" charset="0"/>
              </a:rPr>
              <a:t>}</a:t>
            </a:r>
          </a:p>
        </p:txBody>
      </p:sp>
      <p:sp>
        <p:nvSpPr>
          <p:cNvPr id="160773" name="Rectangle 5"/>
          <p:cNvSpPr>
            <a:spLocks noChangeArrowheads="1"/>
          </p:cNvSpPr>
          <p:nvPr/>
        </p:nvSpPr>
        <p:spPr bwMode="auto">
          <a:xfrm>
            <a:off x="2362200" y="2743200"/>
            <a:ext cx="6553200" cy="2657475"/>
          </a:xfrm>
          <a:prstGeom prst="rect">
            <a:avLst/>
          </a:prstGeom>
          <a:solidFill>
            <a:schemeClr val="bg1"/>
          </a:solidFill>
          <a:ln w="9525">
            <a:solidFill>
              <a:schemeClr val="tx1"/>
            </a:solidFill>
            <a:miter lim="800000"/>
            <a:headEnd/>
            <a:tailEnd/>
          </a:ln>
        </p:spPr>
        <p:txBody>
          <a:bodyPr lIns="19050" tIns="26988" rIns="19050" bIns="26988">
            <a:spAutoFit/>
          </a:bodyPr>
          <a:lstStyle/>
          <a:p>
            <a:pPr defTabSz="904875">
              <a:spcBef>
                <a:spcPct val="20000"/>
              </a:spcBef>
              <a:buClr>
                <a:schemeClr val="bg2"/>
              </a:buClr>
              <a:buSzPct val="75000"/>
              <a:buFont typeface="Monotype Sorts" pitchFamily="2" charset="2"/>
              <a:buNone/>
              <a:tabLst>
                <a:tab pos="452438" algn="l"/>
                <a:tab pos="904875" algn="l"/>
                <a:tab pos="1357313" algn="l"/>
              </a:tabLst>
            </a:pPr>
            <a:r>
              <a:rPr lang="en-US" sz="1600" b="1" dirty="0">
                <a:solidFill>
                  <a:srgbClr val="006600"/>
                </a:solidFill>
                <a:latin typeface="Courier New" pitchFamily="49" charset="0"/>
              </a:rPr>
              <a:t># $s0 == Sum, $s1 == N, $t0 == </a:t>
            </a:r>
            <a:r>
              <a:rPr lang="en-US" sz="1600" b="1" dirty="0" err="1">
                <a:solidFill>
                  <a:srgbClr val="006600"/>
                </a:solidFill>
                <a:latin typeface="Courier New" pitchFamily="49" charset="0"/>
              </a:rPr>
              <a:t>i</a:t>
            </a:r>
            <a:endParaRPr lang="en-US" sz="1600" b="1" dirty="0">
              <a:solidFill>
                <a:srgbClr val="006600"/>
              </a:solidFill>
              <a:latin typeface="Courier New" pitchFamily="49" charset="0"/>
            </a:endParaRPr>
          </a:p>
          <a:p>
            <a:pPr defTabSz="904875">
              <a:spcBef>
                <a:spcPct val="20000"/>
              </a:spcBef>
              <a:buClr>
                <a:schemeClr val="bg2"/>
              </a:buClr>
              <a:buSzPct val="75000"/>
              <a:buFont typeface="Monotype Sorts" pitchFamily="2" charset="2"/>
              <a:buNone/>
              <a:tabLst>
                <a:tab pos="452438" algn="l"/>
                <a:tab pos="904875" algn="l"/>
                <a:tab pos="1357313" algn="l"/>
              </a:tabLst>
            </a:pPr>
            <a:r>
              <a:rPr lang="en-US" sz="1600" dirty="0">
                <a:solidFill>
                  <a:srgbClr val="009900"/>
                </a:solidFill>
                <a:latin typeface="Courier New" pitchFamily="49" charset="0"/>
              </a:rPr>
              <a:t>      </a:t>
            </a:r>
            <a:r>
              <a:rPr lang="en-US" sz="1600" b="1" dirty="0">
                <a:solidFill>
                  <a:srgbClr val="0000FF"/>
                </a:solidFill>
                <a:latin typeface="Courier New" pitchFamily="49" charset="0"/>
              </a:rPr>
              <a:t>move</a:t>
            </a:r>
            <a:r>
              <a:rPr lang="en-US" sz="1600" dirty="0">
                <a:latin typeface="Courier New" pitchFamily="49" charset="0"/>
              </a:rPr>
              <a:t>  $s0, $zero       </a:t>
            </a:r>
            <a:r>
              <a:rPr lang="en-US" sz="1600" b="1" dirty="0">
                <a:solidFill>
                  <a:srgbClr val="006600"/>
                </a:solidFill>
                <a:latin typeface="Courier New" pitchFamily="49" charset="0"/>
              </a:rPr>
              <a:t># register assignment</a:t>
            </a:r>
          </a:p>
          <a:p>
            <a:pPr defTabSz="904875">
              <a:spcBef>
                <a:spcPct val="20000"/>
              </a:spcBef>
              <a:buClr>
                <a:schemeClr val="bg2"/>
              </a:buClr>
              <a:buSzPct val="75000"/>
              <a:buFont typeface="Monotype Sorts" pitchFamily="2" charset="2"/>
              <a:buNone/>
              <a:tabLst>
                <a:tab pos="452438" algn="l"/>
                <a:tab pos="904875" algn="l"/>
                <a:tab pos="1357313" algn="l"/>
              </a:tabLst>
            </a:pPr>
            <a:r>
              <a:rPr lang="en-US" sz="1600" dirty="0">
                <a:latin typeface="Courier New" pitchFamily="49" charset="0"/>
              </a:rPr>
              <a:t>      </a:t>
            </a:r>
            <a:r>
              <a:rPr lang="en-US" sz="1600" dirty="0" err="1">
                <a:solidFill>
                  <a:srgbClr val="0000FF"/>
                </a:solidFill>
                <a:latin typeface="Courier New" pitchFamily="49" charset="0"/>
              </a:rPr>
              <a:t>lw</a:t>
            </a:r>
            <a:r>
              <a:rPr lang="en-US" sz="1600" dirty="0">
                <a:latin typeface="Courier New" pitchFamily="49" charset="0"/>
              </a:rPr>
              <a:t>    $s1, N           </a:t>
            </a:r>
            <a:r>
              <a:rPr lang="en-US" sz="1600" b="1" dirty="0">
                <a:solidFill>
                  <a:srgbClr val="006600"/>
                </a:solidFill>
                <a:latin typeface="Courier New" pitchFamily="49" charset="0"/>
              </a:rPr>
              <a:t># assume global symbol</a:t>
            </a:r>
          </a:p>
          <a:p>
            <a:pPr defTabSz="904875">
              <a:spcBef>
                <a:spcPct val="20000"/>
              </a:spcBef>
              <a:buClr>
                <a:schemeClr val="bg2"/>
              </a:buClr>
              <a:buSzPct val="75000"/>
              <a:buFont typeface="Monotype Sorts" pitchFamily="2" charset="2"/>
              <a:buNone/>
              <a:tabLst>
                <a:tab pos="452438" algn="l"/>
                <a:tab pos="904875" algn="l"/>
                <a:tab pos="1357313" algn="l"/>
              </a:tabLst>
            </a:pPr>
            <a:r>
              <a:rPr lang="en-US" sz="1600" dirty="0">
                <a:latin typeface="Courier New" pitchFamily="49" charset="0"/>
              </a:rPr>
              <a:t>      </a:t>
            </a:r>
            <a:r>
              <a:rPr lang="en-US" sz="1600" b="1" dirty="0">
                <a:solidFill>
                  <a:srgbClr val="0000FF"/>
                </a:solidFill>
                <a:latin typeface="Courier New" pitchFamily="49" charset="0"/>
              </a:rPr>
              <a:t>li</a:t>
            </a:r>
            <a:r>
              <a:rPr lang="en-US" sz="1600" dirty="0">
                <a:latin typeface="Courier New" pitchFamily="49" charset="0"/>
              </a:rPr>
              <a:t>    $t0, 1           </a:t>
            </a:r>
            <a:r>
              <a:rPr lang="en-US" sz="1600" b="1" dirty="0">
                <a:solidFill>
                  <a:srgbClr val="006600"/>
                </a:solidFill>
                <a:latin typeface="Courier New" pitchFamily="49" charset="0"/>
              </a:rPr>
              <a:t># literal assignment</a:t>
            </a:r>
          </a:p>
          <a:p>
            <a:pPr defTabSz="904875">
              <a:spcBef>
                <a:spcPct val="20000"/>
              </a:spcBef>
              <a:buClr>
                <a:schemeClr val="bg2"/>
              </a:buClr>
              <a:buSzPct val="75000"/>
              <a:buFont typeface="Monotype Sorts" pitchFamily="2" charset="2"/>
              <a:buNone/>
              <a:tabLst>
                <a:tab pos="452438" algn="l"/>
                <a:tab pos="904875" algn="l"/>
                <a:tab pos="1357313" algn="l"/>
              </a:tabLst>
            </a:pPr>
            <a:r>
              <a:rPr lang="en-US" sz="1600" dirty="0">
                <a:latin typeface="Courier New" pitchFamily="49" charset="0"/>
              </a:rPr>
              <a:t>loop: </a:t>
            </a:r>
            <a:r>
              <a:rPr lang="en-US" sz="1600" b="1" dirty="0" err="1">
                <a:solidFill>
                  <a:srgbClr val="0000FF"/>
                </a:solidFill>
                <a:latin typeface="Courier New" pitchFamily="49" charset="0"/>
              </a:rPr>
              <a:t>beq</a:t>
            </a:r>
            <a:r>
              <a:rPr lang="en-US" sz="1600" dirty="0">
                <a:latin typeface="Courier New" pitchFamily="49" charset="0"/>
              </a:rPr>
              <a:t>   $t0, $s1, done   </a:t>
            </a:r>
            <a:r>
              <a:rPr lang="en-US" sz="1600" b="1" dirty="0">
                <a:solidFill>
                  <a:srgbClr val="006600"/>
                </a:solidFill>
                <a:latin typeface="Courier New" pitchFamily="49" charset="0"/>
              </a:rPr>
              <a:t># loop test</a:t>
            </a:r>
          </a:p>
          <a:p>
            <a:pPr defTabSz="904875">
              <a:spcBef>
                <a:spcPct val="20000"/>
              </a:spcBef>
              <a:buClr>
                <a:schemeClr val="bg2"/>
              </a:buClr>
              <a:buSzPct val="75000"/>
              <a:tabLst>
                <a:tab pos="452438" algn="l"/>
                <a:tab pos="904875" algn="l"/>
                <a:tab pos="1357313" algn="l"/>
              </a:tabLst>
            </a:pPr>
            <a:r>
              <a:rPr lang="en-US" sz="1600" dirty="0">
                <a:latin typeface="Courier New" pitchFamily="49" charset="0"/>
              </a:rPr>
              <a:t>      </a:t>
            </a:r>
            <a:r>
              <a:rPr lang="en-US" sz="1600" b="1" dirty="0">
                <a:solidFill>
                  <a:srgbClr val="0000FF"/>
                </a:solidFill>
                <a:latin typeface="Courier New" pitchFamily="49" charset="0"/>
              </a:rPr>
              <a:t>add</a:t>
            </a:r>
            <a:r>
              <a:rPr lang="en-US" sz="1600" dirty="0">
                <a:latin typeface="Courier New" pitchFamily="49" charset="0"/>
              </a:rPr>
              <a:t>   $s0, $s0, $t0    </a:t>
            </a:r>
            <a:r>
              <a:rPr lang="en-US" sz="1600" b="1" dirty="0">
                <a:solidFill>
                  <a:srgbClr val="006600"/>
                </a:solidFill>
                <a:latin typeface="Courier New" pitchFamily="49" charset="0"/>
              </a:rPr>
              <a:t># Sum = Sum + </a:t>
            </a:r>
            <a:r>
              <a:rPr lang="en-US" sz="1600" b="1" dirty="0" err="1">
                <a:solidFill>
                  <a:srgbClr val="006600"/>
                </a:solidFill>
                <a:latin typeface="Courier New" pitchFamily="49" charset="0"/>
              </a:rPr>
              <a:t>i</a:t>
            </a:r>
            <a:endParaRPr lang="en-US" sz="1600" b="1" dirty="0">
              <a:solidFill>
                <a:srgbClr val="006600"/>
              </a:solidFill>
              <a:latin typeface="Courier New" pitchFamily="49" charset="0"/>
            </a:endParaRPr>
          </a:p>
          <a:p>
            <a:pPr defTabSz="904875">
              <a:spcBef>
                <a:spcPct val="20000"/>
              </a:spcBef>
              <a:buClr>
                <a:schemeClr val="bg2"/>
              </a:buClr>
              <a:buSzPct val="75000"/>
              <a:tabLst>
                <a:tab pos="452438" algn="l"/>
                <a:tab pos="904875" algn="l"/>
                <a:tab pos="1357313" algn="l"/>
              </a:tabLst>
            </a:pPr>
            <a:r>
              <a:rPr lang="en-US" sz="1600" dirty="0">
                <a:latin typeface="Courier New" pitchFamily="49" charset="0"/>
              </a:rPr>
              <a:t>      </a:t>
            </a:r>
            <a:r>
              <a:rPr lang="en-US" sz="1600" b="1" dirty="0" err="1">
                <a:solidFill>
                  <a:srgbClr val="0000FF"/>
                </a:solidFill>
                <a:latin typeface="Courier New" pitchFamily="49" charset="0"/>
              </a:rPr>
              <a:t>addi</a:t>
            </a:r>
            <a:r>
              <a:rPr lang="en-US" sz="1600" dirty="0">
                <a:latin typeface="Courier New" pitchFamily="49" charset="0"/>
              </a:rPr>
              <a:t>  $t0, $t0, 1      </a:t>
            </a:r>
            <a:r>
              <a:rPr lang="en-US" sz="1600" b="1" dirty="0">
                <a:solidFill>
                  <a:srgbClr val="006600"/>
                </a:solidFill>
                <a:latin typeface="Courier New" pitchFamily="49" charset="0"/>
              </a:rPr>
              <a:t># ++</a:t>
            </a:r>
            <a:r>
              <a:rPr lang="en-US" sz="1600" b="1" dirty="0" err="1">
                <a:solidFill>
                  <a:srgbClr val="006600"/>
                </a:solidFill>
                <a:latin typeface="Courier New" pitchFamily="49" charset="0"/>
              </a:rPr>
              <a:t>i</a:t>
            </a:r>
            <a:endParaRPr lang="en-US" sz="1600" b="1" dirty="0">
              <a:solidFill>
                <a:srgbClr val="006600"/>
              </a:solidFill>
              <a:latin typeface="Courier New" pitchFamily="49" charset="0"/>
            </a:endParaRPr>
          </a:p>
          <a:p>
            <a:pPr defTabSz="904875">
              <a:spcBef>
                <a:spcPct val="20000"/>
              </a:spcBef>
              <a:buClr>
                <a:schemeClr val="bg2"/>
              </a:buClr>
              <a:buSzPct val="75000"/>
              <a:buFont typeface="Monotype Sorts" pitchFamily="2" charset="2"/>
              <a:buNone/>
              <a:tabLst>
                <a:tab pos="452438" algn="l"/>
                <a:tab pos="904875" algn="l"/>
                <a:tab pos="1357313" algn="l"/>
              </a:tabLst>
            </a:pPr>
            <a:r>
              <a:rPr lang="en-US" sz="1600" dirty="0">
                <a:latin typeface="Courier New" pitchFamily="49" charset="0"/>
              </a:rPr>
              <a:t>      </a:t>
            </a:r>
            <a:r>
              <a:rPr lang="en-US" sz="1600" b="1" dirty="0">
                <a:solidFill>
                  <a:srgbClr val="0000FF"/>
                </a:solidFill>
                <a:latin typeface="Courier New" pitchFamily="49" charset="0"/>
              </a:rPr>
              <a:t>b</a:t>
            </a:r>
            <a:r>
              <a:rPr lang="en-US" sz="1600" dirty="0">
                <a:latin typeface="Courier New" pitchFamily="49" charset="0"/>
              </a:rPr>
              <a:t>     loop             </a:t>
            </a:r>
            <a:r>
              <a:rPr lang="en-US" sz="1600" b="1" dirty="0">
                <a:solidFill>
                  <a:srgbClr val="006600"/>
                </a:solidFill>
                <a:latin typeface="Courier New" pitchFamily="49" charset="0"/>
              </a:rPr>
              <a:t># restart loop</a:t>
            </a:r>
          </a:p>
          <a:p>
            <a:pPr defTabSz="904875">
              <a:spcBef>
                <a:spcPct val="20000"/>
              </a:spcBef>
              <a:buClr>
                <a:schemeClr val="bg2"/>
              </a:buClr>
              <a:buSzPct val="75000"/>
              <a:buFont typeface="Monotype Sorts" pitchFamily="2" charset="2"/>
              <a:buNone/>
              <a:tabLst>
                <a:tab pos="452438" algn="l"/>
                <a:tab pos="904875" algn="l"/>
                <a:tab pos="1357313" algn="l"/>
              </a:tabLst>
            </a:pPr>
            <a:r>
              <a:rPr lang="en-US" sz="1600" dirty="0">
                <a:latin typeface="Courier New" pitchFamily="49" charset="0"/>
              </a:rPr>
              <a:t>done:</a:t>
            </a:r>
          </a:p>
        </p:txBody>
      </p:sp>
      <p:sp>
        <p:nvSpPr>
          <p:cNvPr id="160774" name="AutoShape 6"/>
          <p:cNvSpPr>
            <a:spLocks noChangeArrowheads="1"/>
          </p:cNvSpPr>
          <p:nvPr/>
        </p:nvSpPr>
        <p:spPr bwMode="auto">
          <a:xfrm rot="1809303">
            <a:off x="3581400" y="2133600"/>
            <a:ext cx="1143000" cy="228600"/>
          </a:xfrm>
          <a:prstGeom prst="rightArrow">
            <a:avLst>
              <a:gd name="adj1" fmla="val 50000"/>
              <a:gd name="adj2" fmla="val 125000"/>
            </a:avLst>
          </a:prstGeom>
          <a:solidFill>
            <a:srgbClr val="0000FF"/>
          </a:solidFill>
          <a:ln w="9525">
            <a:solidFill>
              <a:srgbClr val="0000FF"/>
            </a:solidFill>
            <a:miter lim="800000"/>
            <a:headEnd/>
            <a:tailEnd/>
          </a:ln>
        </p:spPr>
        <p:txBody>
          <a:bodyPr wrap="none" anchor="ctr"/>
          <a:lstStyle/>
          <a:p>
            <a:endParaRPr lang="en-US" dirty="0">
              <a:latin typeface="Arial" panose="020B0604020202020204"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60774"/>
                                        </p:tgtEl>
                                        <p:attrNameLst>
                                          <p:attrName>style.visibility</p:attrName>
                                        </p:attrNameLst>
                                      </p:cBhvr>
                                      <p:to>
                                        <p:strVal val="visible"/>
                                      </p:to>
                                    </p:set>
                                    <p:animEffect transition="in" filter="checkerboard(across)">
                                      <p:cBhvr>
                                        <p:cTn id="7" dur="500"/>
                                        <p:tgtEl>
                                          <p:spTgt spid="16077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2" fill="hold" grpId="0" nodeType="clickEffect">
                                  <p:stCondLst>
                                    <p:cond delay="0"/>
                                  </p:stCondLst>
                                  <p:childTnLst>
                                    <p:set>
                                      <p:cBhvr>
                                        <p:cTn id="11" dur="1" fill="hold">
                                          <p:stCondLst>
                                            <p:cond delay="0"/>
                                          </p:stCondLst>
                                        </p:cTn>
                                        <p:tgtEl>
                                          <p:spTgt spid="160773"/>
                                        </p:tgtEl>
                                        <p:attrNameLst>
                                          <p:attrName>style.visibility</p:attrName>
                                        </p:attrNameLst>
                                      </p:cBhvr>
                                      <p:to>
                                        <p:strVal val="visible"/>
                                      </p:to>
                                    </p:set>
                                    <p:anim calcmode="lin" valueType="num">
                                      <p:cBhvr additive="base">
                                        <p:cTn id="12" dur="500" fill="hold"/>
                                        <p:tgtEl>
                                          <p:spTgt spid="160773"/>
                                        </p:tgtEl>
                                        <p:attrNameLst>
                                          <p:attrName>ppt_x</p:attrName>
                                        </p:attrNameLst>
                                      </p:cBhvr>
                                      <p:tavLst>
                                        <p:tav tm="0">
                                          <p:val>
                                            <p:strVal val="1+#ppt_w/2"/>
                                          </p:val>
                                        </p:tav>
                                        <p:tav tm="100000">
                                          <p:val>
                                            <p:strVal val="#ppt_x"/>
                                          </p:val>
                                        </p:tav>
                                      </p:tavLst>
                                    </p:anim>
                                    <p:anim calcmode="lin" valueType="num">
                                      <p:cBhvr additive="base">
                                        <p:cTn id="13" dur="500" fill="hold"/>
                                        <p:tgtEl>
                                          <p:spTgt spid="16077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773" grpId="0" animBg="1"/>
      <p:bldP spid="16077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title"/>
          </p:nvPr>
        </p:nvSpPr>
        <p:spPr>
          <a:noFill/>
        </p:spPr>
        <p:txBody>
          <a:bodyPr lIns="90488" tIns="44450" rIns="90488" bIns="44450"/>
          <a:lstStyle/>
          <a:p>
            <a:r>
              <a:rPr lang="en-US" dirty="0" smtClean="0"/>
              <a:t>Policy of Use Conventions</a:t>
            </a:r>
          </a:p>
        </p:txBody>
      </p:sp>
      <p:sp>
        <p:nvSpPr>
          <p:cNvPr id="16387" name="Text Box 11"/>
          <p:cNvSpPr txBox="1">
            <a:spLocks noChangeArrowheads="1"/>
          </p:cNvSpPr>
          <p:nvPr/>
        </p:nvSpPr>
        <p:spPr bwMode="auto">
          <a:xfrm>
            <a:off x="381000" y="5105400"/>
            <a:ext cx="815947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600" dirty="0">
                <a:latin typeface="Arial" panose="020B0604020202020204" pitchFamily="34" charset="0"/>
                <a:cs typeface="Arial" panose="020B0604020202020204" pitchFamily="34" charset="0"/>
              </a:rPr>
              <a:t>Register 1 (</a:t>
            </a:r>
            <a:r>
              <a:rPr lang="en-US" sz="1600" dirty="0">
                <a:latin typeface="Courier New" panose="02070309020205020404" pitchFamily="49" charset="0"/>
                <a:cs typeface="Courier New" panose="02070309020205020404" pitchFamily="49" charset="0"/>
              </a:rPr>
              <a:t>$at</a:t>
            </a:r>
            <a:r>
              <a:rPr lang="en-US" sz="1600" dirty="0">
                <a:latin typeface="Arial" panose="020B0604020202020204" pitchFamily="34" charset="0"/>
                <a:cs typeface="Arial" panose="020B0604020202020204" pitchFamily="34" charset="0"/>
              </a:rPr>
              <a:t>) is reserved for the assembler,  26-27 (</a:t>
            </a:r>
            <a:r>
              <a:rPr lang="en-US" sz="1600" dirty="0">
                <a:latin typeface="Courier New" panose="02070309020205020404" pitchFamily="49" charset="0"/>
                <a:cs typeface="Courier New" panose="02070309020205020404" pitchFamily="49" charset="0"/>
              </a:rPr>
              <a:t>$k0</a:t>
            </a:r>
            <a:r>
              <a:rPr lang="en-US" sz="1600" dirty="0">
                <a:latin typeface="Arial" panose="020B0604020202020204" pitchFamily="34" charset="0"/>
                <a:cs typeface="Arial" panose="020B0604020202020204" pitchFamily="34" charset="0"/>
              </a:rPr>
              <a:t>, </a:t>
            </a:r>
            <a:r>
              <a:rPr lang="en-US" sz="1600" dirty="0">
                <a:latin typeface="Courier New" panose="02070309020205020404" pitchFamily="49" charset="0"/>
                <a:cs typeface="Courier New" panose="02070309020205020404" pitchFamily="49" charset="0"/>
              </a:rPr>
              <a:t>$k1)</a:t>
            </a:r>
            <a:r>
              <a:rPr lang="en-US" sz="1600" dirty="0">
                <a:latin typeface="Arial" panose="020B0604020202020204" pitchFamily="34" charset="0"/>
                <a:cs typeface="Arial" panose="020B0604020202020204" pitchFamily="34" charset="0"/>
              </a:rPr>
              <a:t> for operating system.</a:t>
            </a:r>
          </a:p>
          <a:p>
            <a:pPr eaLnBrk="1" hangingPunct="1"/>
            <a:endParaRPr lang="en-US" sz="1600" dirty="0">
              <a:latin typeface="Arial" panose="020B0604020202020204" pitchFamily="34" charset="0"/>
              <a:cs typeface="Arial" panose="020B0604020202020204" pitchFamily="34" charset="0"/>
            </a:endParaRPr>
          </a:p>
          <a:p>
            <a:pPr eaLnBrk="1" hangingPunct="1"/>
            <a:r>
              <a:rPr lang="en-US" sz="1600" dirty="0">
                <a:latin typeface="Arial" panose="020B0604020202020204" pitchFamily="34" charset="0"/>
                <a:cs typeface="Arial" panose="020B0604020202020204" pitchFamily="34" charset="0"/>
              </a:rPr>
              <a:t>Registers 28-31 (</a:t>
            </a:r>
            <a:r>
              <a:rPr lang="en-US" sz="1600" dirty="0">
                <a:latin typeface="Courier New" panose="02070309020205020404" pitchFamily="49" charset="0"/>
                <a:cs typeface="Courier New" panose="02070309020205020404" pitchFamily="49" charset="0"/>
              </a:rPr>
              <a:t>$</a:t>
            </a:r>
            <a:r>
              <a:rPr lang="en-US" sz="1600" dirty="0" err="1">
                <a:latin typeface="Courier New" panose="02070309020205020404" pitchFamily="49" charset="0"/>
                <a:cs typeface="Courier New" panose="02070309020205020404" pitchFamily="49" charset="0"/>
              </a:rPr>
              <a:t>gp</a:t>
            </a:r>
            <a:r>
              <a:rPr lang="en-US" sz="1600" dirty="0">
                <a:latin typeface="Arial" panose="020B0604020202020204" pitchFamily="34" charset="0"/>
                <a:cs typeface="Arial" panose="020B0604020202020204" pitchFamily="34" charset="0"/>
              </a:rPr>
              <a:t>, </a:t>
            </a:r>
            <a:r>
              <a:rPr lang="en-US" sz="1600" dirty="0">
                <a:latin typeface="Courier New" panose="02070309020205020404" pitchFamily="49" charset="0"/>
                <a:cs typeface="Courier New" panose="02070309020205020404" pitchFamily="49" charset="0"/>
              </a:rPr>
              <a:t>$</a:t>
            </a:r>
            <a:r>
              <a:rPr lang="en-US" sz="1600" dirty="0" err="1">
                <a:latin typeface="Courier New" panose="02070309020205020404" pitchFamily="49" charset="0"/>
                <a:cs typeface="Courier New" panose="02070309020205020404" pitchFamily="49" charset="0"/>
              </a:rPr>
              <a:t>sp</a:t>
            </a:r>
            <a:r>
              <a:rPr lang="en-US" sz="1600" dirty="0">
                <a:latin typeface="Arial" panose="020B0604020202020204" pitchFamily="34" charset="0"/>
                <a:cs typeface="Arial" panose="020B0604020202020204" pitchFamily="34" charset="0"/>
              </a:rPr>
              <a:t>, </a:t>
            </a:r>
            <a:r>
              <a:rPr lang="en-US" sz="1600" dirty="0" smtClean="0">
                <a:latin typeface="Courier New" panose="02070309020205020404" pitchFamily="49" charset="0"/>
                <a:cs typeface="Courier New" panose="02070309020205020404" pitchFamily="49" charset="0"/>
              </a:rPr>
              <a:t>$</a:t>
            </a:r>
            <a:r>
              <a:rPr lang="en-US" sz="1600" dirty="0" err="1" smtClean="0">
                <a:latin typeface="Courier New" panose="02070309020205020404" pitchFamily="49" charset="0"/>
                <a:cs typeface="Courier New" panose="02070309020205020404" pitchFamily="49" charset="0"/>
              </a:rPr>
              <a:t>fp</a:t>
            </a:r>
            <a:r>
              <a:rPr lang="en-US" sz="1600" dirty="0" smtClean="0">
                <a:latin typeface="Arial" panose="020B0604020202020204" pitchFamily="34" charset="0"/>
                <a:cs typeface="Arial" panose="020B0604020202020204" pitchFamily="34" charset="0"/>
              </a:rPr>
              <a:t>, </a:t>
            </a:r>
            <a:r>
              <a:rPr lang="en-US" sz="1600" dirty="0">
                <a:latin typeface="Courier New" panose="02070309020205020404" pitchFamily="49" charset="0"/>
                <a:cs typeface="Courier New" panose="02070309020205020404" pitchFamily="49" charset="0"/>
              </a:rPr>
              <a:t>$</a:t>
            </a:r>
            <a:r>
              <a:rPr lang="en-US" sz="1600" dirty="0" err="1">
                <a:latin typeface="Courier New" panose="02070309020205020404" pitchFamily="49" charset="0"/>
                <a:cs typeface="Courier New" panose="02070309020205020404" pitchFamily="49" charset="0"/>
              </a:rPr>
              <a:t>ra</a:t>
            </a:r>
            <a:r>
              <a:rPr lang="en-US" sz="1600" dirty="0">
                <a:latin typeface="Arial" panose="020B0604020202020204" pitchFamily="34" charset="0"/>
                <a:cs typeface="Arial" panose="020B0604020202020204" pitchFamily="34" charset="0"/>
              </a:rPr>
              <a:t>) are reserved for special uses, not user variables.</a:t>
            </a:r>
          </a:p>
        </p:txBody>
      </p:sp>
      <p:pic>
        <p:nvPicPr>
          <p:cNvPr id="16388" name="Picture 1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3488" y="1671638"/>
            <a:ext cx="6675437" cy="2976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9" name="Text Box 17"/>
          <p:cNvSpPr txBox="1">
            <a:spLocks noChangeArrowheads="1"/>
          </p:cNvSpPr>
          <p:nvPr/>
        </p:nvSpPr>
        <p:spPr bwMode="auto">
          <a:xfrm>
            <a:off x="381000" y="685800"/>
            <a:ext cx="84582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600" dirty="0">
                <a:latin typeface="Arial" panose="020B0604020202020204" pitchFamily="34" charset="0"/>
                <a:cs typeface="Arial" panose="020B0604020202020204" pitchFamily="34" charset="0"/>
              </a:rPr>
              <a:t>MIPS programmers are expected to conform to the following conventions when using the 29 available 32-bit registers:</a:t>
            </a:r>
          </a:p>
        </p:txBody>
      </p:sp>
    </p:spTree>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225425" y="312738"/>
            <a:ext cx="3457575" cy="477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dirty="0">
              <a:latin typeface="Arial" panose="020B0604020202020204" pitchFamily="34" charset="0"/>
            </a:endParaRPr>
          </a:p>
        </p:txBody>
      </p:sp>
      <p:sp>
        <p:nvSpPr>
          <p:cNvPr id="18435" name="Rectangle 3"/>
          <p:cNvSpPr>
            <a:spLocks noGrp="1" noChangeArrowheads="1"/>
          </p:cNvSpPr>
          <p:nvPr>
            <p:ph type="body" idx="1"/>
          </p:nvPr>
        </p:nvSpPr>
        <p:spPr>
          <a:xfrm>
            <a:off x="381000" y="685800"/>
            <a:ext cx="8458200" cy="912813"/>
          </a:xfrm>
          <a:noFill/>
        </p:spPr>
        <p:txBody>
          <a:bodyPr lIns="90488" tIns="44450" rIns="90488" bIns="44450"/>
          <a:lstStyle/>
          <a:p>
            <a:pPr marL="1379538" indent="-1379538"/>
            <a:r>
              <a:rPr lang="en-US" sz="1800" i="1" dirty="0" smtClean="0">
                <a:latin typeface="Arial" panose="020B0604020202020204" pitchFamily="34" charset="0"/>
                <a:cs typeface="Arial" panose="020B0604020202020204" pitchFamily="34" charset="0"/>
              </a:rPr>
              <a:t>Basic fact</a:t>
            </a:r>
            <a:r>
              <a:rPr lang="en-US" sz="1800" dirty="0" smtClean="0">
                <a:latin typeface="Arial" panose="020B0604020202020204" pitchFamily="34" charset="0"/>
                <a:cs typeface="Arial" panose="020B0604020202020204" pitchFamily="34" charset="0"/>
              </a:rPr>
              <a:t>: 	at the machine language level there are no explicit data types, only contents of memory locations.  The concept of type is present only implicitly in how data is used.</a:t>
            </a:r>
            <a:endParaRPr lang="en-US" sz="1400" dirty="0" smtClean="0">
              <a:latin typeface="Arial" panose="020B0604020202020204" pitchFamily="34" charset="0"/>
              <a:cs typeface="Arial" panose="020B0604020202020204" pitchFamily="34" charset="0"/>
            </a:endParaRPr>
          </a:p>
        </p:txBody>
      </p:sp>
      <p:sp>
        <p:nvSpPr>
          <p:cNvPr id="18436" name="Rectangle 4"/>
          <p:cNvSpPr>
            <a:spLocks noGrp="1" noChangeArrowheads="1"/>
          </p:cNvSpPr>
          <p:nvPr>
            <p:ph type="title"/>
          </p:nvPr>
        </p:nvSpPr>
        <p:spPr>
          <a:noFill/>
        </p:spPr>
        <p:txBody>
          <a:bodyPr lIns="90488" tIns="44450" rIns="90488" bIns="44450"/>
          <a:lstStyle/>
          <a:p>
            <a:r>
              <a:rPr lang="en-US" dirty="0" smtClean="0"/>
              <a:t>Data</a:t>
            </a:r>
          </a:p>
        </p:txBody>
      </p:sp>
      <p:sp>
        <p:nvSpPr>
          <p:cNvPr id="18437" name="Rectangle 5"/>
          <p:cNvSpPr>
            <a:spLocks noChangeArrowheads="1"/>
          </p:cNvSpPr>
          <p:nvPr/>
        </p:nvSpPr>
        <p:spPr bwMode="auto">
          <a:xfrm>
            <a:off x="381000" y="1906588"/>
            <a:ext cx="84582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90488" tIns="44450" rIns="90488" bIns="44450">
            <a:spAutoFit/>
          </a:bodyPr>
          <a:lstStyle/>
          <a:p>
            <a:pPr marL="1379538" indent="-1379538">
              <a:spcBef>
                <a:spcPct val="20000"/>
              </a:spcBef>
              <a:buClr>
                <a:schemeClr val="bg2"/>
              </a:buClr>
              <a:buSzPct val="75000"/>
              <a:buFont typeface="Monotype Sorts" pitchFamily="2" charset="2"/>
              <a:buNone/>
            </a:pPr>
            <a:r>
              <a:rPr lang="en-US" sz="1800" i="1" dirty="0">
                <a:latin typeface="Arial" panose="020B0604020202020204" pitchFamily="34" charset="0"/>
                <a:cs typeface="Arial" panose="020B0604020202020204" pitchFamily="34" charset="0"/>
              </a:rPr>
              <a:t>declaration</a:t>
            </a:r>
            <a:r>
              <a:rPr lang="en-US" sz="1800" dirty="0">
                <a:latin typeface="Arial" panose="020B0604020202020204" pitchFamily="34" charset="0"/>
                <a:cs typeface="Arial" panose="020B0604020202020204" pitchFamily="34" charset="0"/>
              </a:rPr>
              <a:t>: 	reserving space in memory, or deciding that a certain data item will reside in a certain register.</a:t>
            </a:r>
            <a:endParaRPr lang="en-US" sz="1600" dirty="0">
              <a:latin typeface="Arial" panose="020B0604020202020204" pitchFamily="34" charset="0"/>
              <a:cs typeface="Arial" panose="020B0604020202020204" pitchFamily="34" charset="0"/>
            </a:endParaRPr>
          </a:p>
        </p:txBody>
      </p:sp>
      <p:sp>
        <p:nvSpPr>
          <p:cNvPr id="18438" name="Rectangle 6"/>
          <p:cNvSpPr>
            <a:spLocks noChangeArrowheads="1"/>
          </p:cNvSpPr>
          <p:nvPr/>
        </p:nvSpPr>
        <p:spPr bwMode="auto">
          <a:xfrm>
            <a:off x="457200" y="2790825"/>
            <a:ext cx="8458200"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90488" tIns="44450" rIns="90488" bIns="44450">
            <a:spAutoFit/>
          </a:bodyPr>
          <a:lstStyle/>
          <a:p>
            <a:pPr>
              <a:spcBef>
                <a:spcPct val="20000"/>
              </a:spcBef>
              <a:buClr>
                <a:schemeClr val="bg2"/>
              </a:buClr>
              <a:buSzPct val="75000"/>
              <a:buFont typeface="Monotype Sorts" pitchFamily="2" charset="2"/>
              <a:buNone/>
            </a:pPr>
            <a:r>
              <a:rPr lang="en-US" sz="1800" dirty="0">
                <a:latin typeface="Arial" panose="020B0604020202020204" pitchFamily="34" charset="0"/>
                <a:cs typeface="Arial" panose="020B0604020202020204" pitchFamily="34" charset="0"/>
              </a:rPr>
              <a:t>Directives are used to reserve or initialize memory:</a:t>
            </a:r>
            <a:endParaRPr lang="en-US" sz="1600" dirty="0">
              <a:latin typeface="Arial" panose="020B0604020202020204" pitchFamily="34" charset="0"/>
              <a:cs typeface="Arial" panose="020B0604020202020204" pitchFamily="34" charset="0"/>
            </a:endParaRPr>
          </a:p>
        </p:txBody>
      </p:sp>
      <p:sp>
        <p:nvSpPr>
          <p:cNvPr id="18439" name="Rectangle 7"/>
          <p:cNvSpPr>
            <a:spLocks noChangeArrowheads="1"/>
          </p:cNvSpPr>
          <p:nvPr/>
        </p:nvSpPr>
        <p:spPr bwMode="auto">
          <a:xfrm>
            <a:off x="1066800" y="3294063"/>
            <a:ext cx="7848600" cy="150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90488" tIns="44450" rIns="90488" bIns="44450">
            <a:spAutoFit/>
          </a:bodyPr>
          <a:lstStyle/>
          <a:p>
            <a:pPr>
              <a:spcBef>
                <a:spcPct val="20000"/>
              </a:spcBef>
              <a:buClr>
                <a:schemeClr val="bg2"/>
              </a:buClr>
              <a:buSzPct val="75000"/>
              <a:buFont typeface="Monotype Sorts" pitchFamily="2" charset="2"/>
              <a:buNone/>
            </a:pPr>
            <a:r>
              <a:rPr lang="en-US" sz="1600" b="1" dirty="0">
                <a:solidFill>
                  <a:srgbClr val="0000FF"/>
                </a:solidFill>
                <a:latin typeface="Courier New" pitchFamily="49" charset="0"/>
              </a:rPr>
              <a:t>.data</a:t>
            </a:r>
            <a:r>
              <a:rPr lang="en-US" sz="1600" dirty="0">
                <a:latin typeface="Courier New" pitchFamily="49" charset="0"/>
              </a:rPr>
              <a:t>                 </a:t>
            </a:r>
            <a:r>
              <a:rPr lang="en-US" sz="1600" b="1" dirty="0">
                <a:solidFill>
                  <a:srgbClr val="006600"/>
                </a:solidFill>
                <a:latin typeface="Courier New" pitchFamily="49" charset="0"/>
              </a:rPr>
              <a:t># mark beginning of a data segment</a:t>
            </a:r>
          </a:p>
          <a:p>
            <a:pPr>
              <a:spcBef>
                <a:spcPct val="20000"/>
              </a:spcBef>
              <a:buClr>
                <a:schemeClr val="bg2"/>
              </a:buClr>
              <a:buSzPct val="75000"/>
              <a:buFont typeface="Monotype Sorts" pitchFamily="2" charset="2"/>
              <a:buNone/>
            </a:pPr>
            <a:r>
              <a:rPr lang="en-US" sz="1600" b="1" dirty="0">
                <a:solidFill>
                  <a:srgbClr val="0000FF"/>
                </a:solidFill>
                <a:latin typeface="Courier New" pitchFamily="49" charset="0"/>
              </a:rPr>
              <a:t>.</a:t>
            </a:r>
            <a:r>
              <a:rPr lang="en-US" sz="1600" b="1" dirty="0" err="1">
                <a:solidFill>
                  <a:srgbClr val="0000FF"/>
                </a:solidFill>
                <a:latin typeface="Courier New" pitchFamily="49" charset="0"/>
              </a:rPr>
              <a:t>asciiz</a:t>
            </a:r>
            <a:r>
              <a:rPr lang="en-US" sz="1600" dirty="0">
                <a:latin typeface="Courier New" pitchFamily="49" charset="0"/>
              </a:rPr>
              <a:t>  "a string"   </a:t>
            </a:r>
            <a:r>
              <a:rPr lang="en-US" sz="1600" b="1" dirty="0">
                <a:solidFill>
                  <a:srgbClr val="006600"/>
                </a:solidFill>
                <a:latin typeface="Courier New" pitchFamily="49" charset="0"/>
              </a:rPr>
              <a:t># declare and initialize a string</a:t>
            </a:r>
          </a:p>
          <a:p>
            <a:pPr>
              <a:spcBef>
                <a:spcPct val="20000"/>
              </a:spcBef>
              <a:buClr>
                <a:schemeClr val="bg2"/>
              </a:buClr>
              <a:buSzPct val="75000"/>
              <a:buFont typeface="Monotype Sorts" pitchFamily="2" charset="2"/>
              <a:buNone/>
            </a:pPr>
            <a:r>
              <a:rPr lang="en-US" sz="1600" b="1" dirty="0">
                <a:solidFill>
                  <a:srgbClr val="0000FF"/>
                </a:solidFill>
                <a:latin typeface="Courier New" pitchFamily="49" charset="0"/>
              </a:rPr>
              <a:t>.byte</a:t>
            </a:r>
            <a:r>
              <a:rPr lang="en-US" sz="1600" dirty="0">
                <a:latin typeface="Courier New" pitchFamily="49" charset="0"/>
              </a:rPr>
              <a:t>    13, 14, -3   </a:t>
            </a:r>
            <a:r>
              <a:rPr lang="en-US" sz="1600" b="1" dirty="0">
                <a:solidFill>
                  <a:srgbClr val="006600"/>
                </a:solidFill>
                <a:latin typeface="Courier New" pitchFamily="49" charset="0"/>
              </a:rPr>
              <a:t># store values in successive bytes</a:t>
            </a:r>
          </a:p>
          <a:p>
            <a:pPr>
              <a:spcBef>
                <a:spcPct val="20000"/>
              </a:spcBef>
              <a:buClr>
                <a:schemeClr val="bg2"/>
              </a:buClr>
              <a:buSzPct val="75000"/>
              <a:buFont typeface="Monotype Sorts" pitchFamily="2" charset="2"/>
              <a:buNone/>
            </a:pPr>
            <a:r>
              <a:rPr lang="en-US" sz="1600" b="1" dirty="0" smtClean="0">
                <a:solidFill>
                  <a:srgbClr val="0000FF"/>
                </a:solidFill>
                <a:latin typeface="Courier New" pitchFamily="49" charset="0"/>
              </a:rPr>
              <a:t>.space</a:t>
            </a:r>
            <a:r>
              <a:rPr lang="en-US" sz="1600" dirty="0" smtClean="0">
                <a:latin typeface="Courier New" pitchFamily="49" charset="0"/>
              </a:rPr>
              <a:t>   </a:t>
            </a:r>
            <a:r>
              <a:rPr lang="en-US" sz="1600" dirty="0">
                <a:latin typeface="Courier New" pitchFamily="49" charset="0"/>
              </a:rPr>
              <a:t>16           </a:t>
            </a:r>
            <a:r>
              <a:rPr lang="en-US" sz="1600" b="1" dirty="0">
                <a:solidFill>
                  <a:srgbClr val="006600"/>
                </a:solidFill>
                <a:latin typeface="Courier New" pitchFamily="49" charset="0"/>
              </a:rPr>
              <a:t># </a:t>
            </a:r>
            <a:r>
              <a:rPr lang="en-US" sz="1600" b="1" dirty="0" err="1">
                <a:solidFill>
                  <a:srgbClr val="006600"/>
                </a:solidFill>
                <a:latin typeface="Courier New" pitchFamily="49" charset="0"/>
              </a:rPr>
              <a:t>alloc</a:t>
            </a:r>
            <a:r>
              <a:rPr lang="en-US" sz="1600" b="1" dirty="0">
                <a:solidFill>
                  <a:srgbClr val="006600"/>
                </a:solidFill>
                <a:latin typeface="Courier New" pitchFamily="49" charset="0"/>
              </a:rPr>
              <a:t> 16 bytes of space</a:t>
            </a:r>
          </a:p>
          <a:p>
            <a:pPr defTabSz="904875">
              <a:spcBef>
                <a:spcPct val="20000"/>
              </a:spcBef>
              <a:buClr>
                <a:schemeClr val="bg2"/>
              </a:buClr>
              <a:buSzPct val="75000"/>
              <a:tabLst>
                <a:tab pos="452438" algn="l"/>
                <a:tab pos="904875" algn="l"/>
                <a:tab pos="1357313" algn="l"/>
              </a:tabLst>
            </a:pPr>
            <a:r>
              <a:rPr lang="en-US" sz="1600" b="1" dirty="0">
                <a:solidFill>
                  <a:srgbClr val="0000FF"/>
                </a:solidFill>
                <a:latin typeface="Courier New" pitchFamily="49" charset="0"/>
              </a:rPr>
              <a:t>.word</a:t>
            </a:r>
            <a:r>
              <a:rPr lang="en-US" sz="1600" dirty="0">
                <a:latin typeface="Courier New" pitchFamily="49" charset="0"/>
              </a:rPr>
              <a:t>    13, 14, -3   </a:t>
            </a:r>
            <a:r>
              <a:rPr lang="en-US" sz="1600" b="1" dirty="0">
                <a:solidFill>
                  <a:srgbClr val="006600"/>
                </a:solidFill>
                <a:latin typeface="Courier New" pitchFamily="49" charset="0"/>
              </a:rPr>
              <a:t># store values in successive words</a:t>
            </a:r>
          </a:p>
        </p:txBody>
      </p:sp>
      <p:sp>
        <p:nvSpPr>
          <p:cNvPr id="18440" name="Rectangle 8"/>
          <p:cNvSpPr>
            <a:spLocks noChangeArrowheads="1"/>
          </p:cNvSpPr>
          <p:nvPr/>
        </p:nvSpPr>
        <p:spPr bwMode="auto">
          <a:xfrm>
            <a:off x="457200" y="5275263"/>
            <a:ext cx="8458200" cy="643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90488" tIns="44450" rIns="90488" bIns="44450">
            <a:spAutoFit/>
          </a:bodyPr>
          <a:lstStyle/>
          <a:p>
            <a:pPr>
              <a:spcBef>
                <a:spcPct val="20000"/>
              </a:spcBef>
              <a:buClr>
                <a:schemeClr val="bg2"/>
              </a:buClr>
              <a:buSzPct val="75000"/>
              <a:buFont typeface="Monotype Sorts" pitchFamily="2" charset="2"/>
              <a:buNone/>
            </a:pPr>
            <a:r>
              <a:rPr lang="en-US" sz="1800" dirty="0">
                <a:latin typeface="Arial" panose="020B0604020202020204" pitchFamily="34" charset="0"/>
                <a:cs typeface="Arial" panose="020B0604020202020204" pitchFamily="34" charset="0"/>
              </a:rPr>
              <a:t>A complete listing of MIPS/MARS directives can be found in the MARS help feature.</a:t>
            </a:r>
            <a:endParaRPr lang="en-US" sz="1600" dirty="0">
              <a:latin typeface="Arial" panose="020B0604020202020204" pitchFamily="34" charset="0"/>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4"/>
          <p:cNvSpPr>
            <a:spLocks noGrp="1" noChangeArrowheads="1"/>
          </p:cNvSpPr>
          <p:nvPr>
            <p:ph type="title"/>
          </p:nvPr>
        </p:nvSpPr>
        <p:spPr>
          <a:noFill/>
        </p:spPr>
        <p:txBody>
          <a:bodyPr lIns="90488" tIns="44450" rIns="90488" bIns="44450"/>
          <a:lstStyle/>
          <a:p>
            <a:r>
              <a:rPr lang="en-US" dirty="0" smtClean="0"/>
              <a:t>Arrays</a:t>
            </a:r>
          </a:p>
        </p:txBody>
      </p:sp>
      <p:sp>
        <p:nvSpPr>
          <p:cNvPr id="19460" name="Rectangle 6"/>
          <p:cNvSpPr>
            <a:spLocks noChangeArrowheads="1"/>
          </p:cNvSpPr>
          <p:nvPr/>
        </p:nvSpPr>
        <p:spPr bwMode="auto">
          <a:xfrm>
            <a:off x="458824" y="1436688"/>
            <a:ext cx="8458200" cy="36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90488" tIns="44450" rIns="90488" bIns="44450">
            <a:spAutoFit/>
          </a:bodyPr>
          <a:lstStyle/>
          <a:p>
            <a:pPr>
              <a:spcBef>
                <a:spcPct val="20000"/>
              </a:spcBef>
              <a:buClr>
                <a:schemeClr val="bg2"/>
              </a:buClr>
              <a:buSzPct val="75000"/>
              <a:buFont typeface="Monotype Sorts" pitchFamily="2" charset="2"/>
              <a:buNone/>
            </a:pPr>
            <a:r>
              <a:rPr lang="en-US" sz="1800" dirty="0">
                <a:latin typeface="Arial" panose="020B0604020202020204" pitchFamily="34" charset="0"/>
                <a:cs typeface="Arial" panose="020B0604020202020204" pitchFamily="34" charset="0"/>
              </a:rPr>
              <a:t>First step is to reserve sufficient space for the array.</a:t>
            </a:r>
            <a:endParaRPr lang="en-US" sz="1600" dirty="0">
              <a:latin typeface="Arial" panose="020B0604020202020204" pitchFamily="34" charset="0"/>
              <a:cs typeface="Arial" panose="020B0604020202020204" pitchFamily="34" charset="0"/>
            </a:endParaRPr>
          </a:p>
        </p:txBody>
      </p:sp>
      <p:sp>
        <p:nvSpPr>
          <p:cNvPr id="19461" name="Rectangle 7"/>
          <p:cNvSpPr>
            <a:spLocks noChangeArrowheads="1"/>
          </p:cNvSpPr>
          <p:nvPr/>
        </p:nvSpPr>
        <p:spPr bwMode="auto">
          <a:xfrm>
            <a:off x="990600" y="2648491"/>
            <a:ext cx="7848600" cy="3838487"/>
          </a:xfrm>
          <a:prstGeom prst="rect">
            <a:avLst/>
          </a:prstGeom>
          <a:solidFill>
            <a:schemeClr val="bg1"/>
          </a:solidFill>
          <a:ln w="9525" algn="ctr">
            <a:solidFill>
              <a:schemeClr val="tx1"/>
            </a:solidFill>
            <a:miter lim="800000"/>
            <a:headEnd/>
            <a:tailEnd/>
          </a:ln>
        </p:spPr>
        <p:txBody>
          <a:bodyPr lIns="90488" tIns="44450" rIns="90488" bIns="44450">
            <a:spAutoFit/>
          </a:bodyPr>
          <a:lstStyle/>
          <a:p>
            <a:pPr>
              <a:buClr>
                <a:schemeClr val="bg2"/>
              </a:buClr>
              <a:buSzPct val="75000"/>
              <a:buFont typeface="Monotype Sorts" pitchFamily="2" charset="2"/>
              <a:buNone/>
            </a:pPr>
            <a:r>
              <a:rPr lang="en-US" sz="1400" dirty="0">
                <a:latin typeface="Courier New" pitchFamily="49" charset="0"/>
              </a:rPr>
              <a:t>        </a:t>
            </a:r>
            <a:r>
              <a:rPr lang="en-US" sz="1400" b="1" dirty="0">
                <a:solidFill>
                  <a:srgbClr val="003399"/>
                </a:solidFill>
                <a:latin typeface="Courier New" pitchFamily="49" charset="0"/>
              </a:rPr>
              <a:t>.data</a:t>
            </a:r>
          </a:p>
          <a:p>
            <a:pPr>
              <a:buClr>
                <a:schemeClr val="bg2"/>
              </a:buClr>
              <a:buSzPct val="75000"/>
              <a:buFont typeface="Monotype Sorts" pitchFamily="2" charset="2"/>
              <a:buNone/>
            </a:pPr>
            <a:r>
              <a:rPr lang="en-US" sz="1400" dirty="0">
                <a:solidFill>
                  <a:srgbClr val="FF0000"/>
                </a:solidFill>
                <a:latin typeface="Courier New" pitchFamily="49" charset="0"/>
              </a:rPr>
              <a:t>list</a:t>
            </a:r>
            <a:r>
              <a:rPr lang="en-US" sz="1400" dirty="0">
                <a:latin typeface="Courier New" pitchFamily="49" charset="0"/>
              </a:rPr>
              <a:t>:   </a:t>
            </a:r>
            <a:r>
              <a:rPr lang="en-US" sz="1400" b="1" dirty="0">
                <a:solidFill>
                  <a:srgbClr val="003399"/>
                </a:solidFill>
                <a:latin typeface="Courier New" pitchFamily="49" charset="0"/>
              </a:rPr>
              <a:t>.word   </a:t>
            </a:r>
            <a:r>
              <a:rPr lang="en-US" sz="1400" dirty="0">
                <a:latin typeface="Courier New" pitchFamily="49" charset="0"/>
              </a:rPr>
              <a:t>2, 3, 5, 7, 11, 13, 17, 19, 23, 29</a:t>
            </a:r>
          </a:p>
          <a:p>
            <a:pPr>
              <a:buClr>
                <a:schemeClr val="bg2"/>
              </a:buClr>
              <a:buSzPct val="75000"/>
              <a:buFont typeface="Monotype Sorts" pitchFamily="2" charset="2"/>
              <a:buNone/>
            </a:pPr>
            <a:r>
              <a:rPr lang="en-US" sz="1400" dirty="0">
                <a:solidFill>
                  <a:srgbClr val="FF0000"/>
                </a:solidFill>
                <a:latin typeface="Courier New" pitchFamily="49" charset="0"/>
              </a:rPr>
              <a:t>size</a:t>
            </a:r>
            <a:r>
              <a:rPr lang="en-US" sz="1400" dirty="0">
                <a:latin typeface="Courier New" pitchFamily="49" charset="0"/>
              </a:rPr>
              <a:t>:   </a:t>
            </a:r>
            <a:r>
              <a:rPr lang="en-US" sz="1400" b="1" dirty="0">
                <a:solidFill>
                  <a:srgbClr val="003399"/>
                </a:solidFill>
                <a:latin typeface="Courier New" pitchFamily="49" charset="0"/>
              </a:rPr>
              <a:t>.word   </a:t>
            </a:r>
            <a:r>
              <a:rPr lang="en-US" sz="1400" dirty="0">
                <a:latin typeface="Courier New" pitchFamily="49" charset="0"/>
              </a:rPr>
              <a:t>10</a:t>
            </a:r>
          </a:p>
          <a:p>
            <a:pPr>
              <a:buClr>
                <a:schemeClr val="bg2"/>
              </a:buClr>
              <a:buSzPct val="75000"/>
              <a:buFont typeface="Monotype Sorts" pitchFamily="2" charset="2"/>
              <a:buNone/>
            </a:pPr>
            <a:r>
              <a:rPr lang="en-US" sz="1400" dirty="0">
                <a:latin typeface="Courier New" pitchFamily="49" charset="0"/>
              </a:rPr>
              <a:t>. . .</a:t>
            </a:r>
          </a:p>
          <a:p>
            <a:pPr>
              <a:buClr>
                <a:schemeClr val="bg2"/>
              </a:buClr>
              <a:buSzPct val="75000"/>
              <a:buFont typeface="Monotype Sorts" pitchFamily="2" charset="2"/>
              <a:buNone/>
            </a:pPr>
            <a:r>
              <a:rPr lang="en-US" sz="1400" dirty="0" smtClean="0">
                <a:latin typeface="Courier New" pitchFamily="49" charset="0"/>
              </a:rPr>
              <a:t>         </a:t>
            </a:r>
            <a:r>
              <a:rPr lang="en-US" sz="1400" b="1" dirty="0" smtClean="0">
                <a:solidFill>
                  <a:srgbClr val="003399"/>
                </a:solidFill>
                <a:latin typeface="Courier New" pitchFamily="49" charset="0"/>
              </a:rPr>
              <a:t>la</a:t>
            </a:r>
            <a:r>
              <a:rPr lang="en-US" sz="1400" dirty="0" smtClean="0">
                <a:latin typeface="Courier New" pitchFamily="49" charset="0"/>
              </a:rPr>
              <a:t>      </a:t>
            </a:r>
            <a:r>
              <a:rPr lang="en-US" sz="1400" dirty="0">
                <a:latin typeface="Courier New" pitchFamily="49" charset="0"/>
              </a:rPr>
              <a:t>$t1, list    </a:t>
            </a:r>
            <a:r>
              <a:rPr lang="en-US" sz="1400" b="1" dirty="0">
                <a:solidFill>
                  <a:srgbClr val="006600"/>
                </a:solidFill>
                <a:latin typeface="Courier New" pitchFamily="49" charset="0"/>
              </a:rPr>
              <a:t># get array address</a:t>
            </a:r>
          </a:p>
          <a:p>
            <a:pPr defTabSz="904875">
              <a:spcBef>
                <a:spcPct val="20000"/>
              </a:spcBef>
              <a:buClr>
                <a:schemeClr val="bg2"/>
              </a:buClr>
              <a:buSzPct val="75000"/>
              <a:tabLst>
                <a:tab pos="452438" algn="l"/>
                <a:tab pos="904875" algn="l"/>
                <a:tab pos="1357313" algn="l"/>
              </a:tabLst>
            </a:pPr>
            <a:r>
              <a:rPr lang="en-US" sz="1400" dirty="0" smtClean="0">
                <a:latin typeface="Courier New" pitchFamily="49" charset="0"/>
              </a:rPr>
              <a:t>         </a:t>
            </a:r>
            <a:r>
              <a:rPr lang="en-US" sz="1400" b="1" dirty="0" smtClean="0">
                <a:solidFill>
                  <a:srgbClr val="003399"/>
                </a:solidFill>
                <a:latin typeface="Courier New" pitchFamily="49" charset="0"/>
              </a:rPr>
              <a:t>li</a:t>
            </a:r>
            <a:r>
              <a:rPr lang="en-US" sz="1400" dirty="0" smtClean="0">
                <a:latin typeface="Courier New" pitchFamily="49" charset="0"/>
              </a:rPr>
              <a:t>      </a:t>
            </a:r>
            <a:r>
              <a:rPr lang="en-US" sz="1400" dirty="0">
                <a:latin typeface="Courier New" pitchFamily="49" charset="0"/>
              </a:rPr>
              <a:t>$t2, 0       </a:t>
            </a:r>
            <a:r>
              <a:rPr lang="en-US" sz="1400" b="1" dirty="0">
                <a:solidFill>
                  <a:srgbClr val="006600"/>
                </a:solidFill>
                <a:latin typeface="Courier New" pitchFamily="49" charset="0"/>
              </a:rPr>
              <a:t># set loop counter</a:t>
            </a:r>
          </a:p>
          <a:p>
            <a:pPr>
              <a:buClr>
                <a:schemeClr val="bg2"/>
              </a:buClr>
              <a:buSzPct val="75000"/>
              <a:buFont typeface="Monotype Sorts" pitchFamily="2" charset="2"/>
              <a:buNone/>
            </a:pPr>
            <a:r>
              <a:rPr lang="en-US" sz="1400" dirty="0" err="1">
                <a:solidFill>
                  <a:srgbClr val="FF0000"/>
                </a:solidFill>
                <a:latin typeface="Courier New" pitchFamily="49" charset="0"/>
              </a:rPr>
              <a:t>print_loop</a:t>
            </a:r>
            <a:r>
              <a:rPr lang="en-US" sz="1400" dirty="0">
                <a:latin typeface="Courier New" pitchFamily="49" charset="0"/>
              </a:rPr>
              <a:t>:</a:t>
            </a:r>
          </a:p>
          <a:p>
            <a:pPr defTabSz="904875">
              <a:spcBef>
                <a:spcPct val="20000"/>
              </a:spcBef>
              <a:buClr>
                <a:schemeClr val="bg2"/>
              </a:buClr>
              <a:buSzPct val="75000"/>
              <a:tabLst>
                <a:tab pos="452438" algn="l"/>
                <a:tab pos="904875" algn="l"/>
                <a:tab pos="1357313" algn="l"/>
              </a:tabLst>
            </a:pPr>
            <a:r>
              <a:rPr lang="en-US" sz="1400" dirty="0" smtClean="0">
                <a:latin typeface="Courier New" pitchFamily="49" charset="0"/>
              </a:rPr>
              <a:t>         </a:t>
            </a:r>
            <a:r>
              <a:rPr lang="en-US" sz="1400" b="1" dirty="0" err="1" smtClean="0">
                <a:solidFill>
                  <a:srgbClr val="003399"/>
                </a:solidFill>
                <a:latin typeface="Courier New" pitchFamily="49" charset="0"/>
              </a:rPr>
              <a:t>beq</a:t>
            </a:r>
            <a:r>
              <a:rPr lang="en-US" sz="1400" dirty="0" smtClean="0">
                <a:latin typeface="Courier New" pitchFamily="49" charset="0"/>
              </a:rPr>
              <a:t>     </a:t>
            </a:r>
            <a:r>
              <a:rPr lang="en-US" sz="1400" dirty="0">
                <a:latin typeface="Courier New" pitchFamily="49" charset="0"/>
              </a:rPr>
              <a:t>$t2, $t3, </a:t>
            </a:r>
            <a:r>
              <a:rPr lang="en-US" sz="1400" dirty="0" err="1">
                <a:solidFill>
                  <a:srgbClr val="FF0000"/>
                </a:solidFill>
                <a:latin typeface="Courier New" pitchFamily="49" charset="0"/>
              </a:rPr>
              <a:t>print_loop_end</a:t>
            </a:r>
            <a:r>
              <a:rPr lang="en-US" sz="1400" dirty="0">
                <a:latin typeface="Courier New" pitchFamily="49" charset="0"/>
              </a:rPr>
              <a:t>  </a:t>
            </a:r>
            <a:r>
              <a:rPr lang="en-US" sz="1400" b="1" dirty="0">
                <a:solidFill>
                  <a:srgbClr val="006600"/>
                </a:solidFill>
                <a:latin typeface="Courier New" pitchFamily="49" charset="0"/>
              </a:rPr>
              <a:t># check for array end</a:t>
            </a:r>
          </a:p>
          <a:p>
            <a:pPr>
              <a:buClr>
                <a:schemeClr val="bg2"/>
              </a:buClr>
              <a:buSzPct val="75000"/>
              <a:buFont typeface="Monotype Sorts" pitchFamily="2" charset="2"/>
              <a:buNone/>
            </a:pPr>
            <a:r>
              <a:rPr lang="en-US" sz="1400" dirty="0">
                <a:latin typeface="Courier New" pitchFamily="49" charset="0"/>
              </a:rPr>
              <a:t>	</a:t>
            </a:r>
          </a:p>
          <a:p>
            <a:pPr>
              <a:buClr>
                <a:schemeClr val="bg2"/>
              </a:buClr>
              <a:buSzPct val="75000"/>
              <a:buFont typeface="Monotype Sorts" pitchFamily="2" charset="2"/>
              <a:buNone/>
            </a:pPr>
            <a:r>
              <a:rPr lang="en-US" sz="1400" dirty="0" smtClean="0">
                <a:latin typeface="Courier New" pitchFamily="49" charset="0"/>
              </a:rPr>
              <a:t>         </a:t>
            </a:r>
            <a:r>
              <a:rPr lang="en-US" sz="1400" b="1" dirty="0" err="1" smtClean="0">
                <a:solidFill>
                  <a:srgbClr val="003399"/>
                </a:solidFill>
                <a:latin typeface="Courier New" pitchFamily="49" charset="0"/>
              </a:rPr>
              <a:t>lw</a:t>
            </a:r>
            <a:r>
              <a:rPr lang="en-US" sz="1400" dirty="0" smtClean="0">
                <a:latin typeface="Courier New" pitchFamily="49" charset="0"/>
              </a:rPr>
              <a:t>      </a:t>
            </a:r>
            <a:r>
              <a:rPr lang="en-US" sz="1400" dirty="0">
                <a:latin typeface="Courier New" pitchFamily="49" charset="0"/>
              </a:rPr>
              <a:t>$a0, ($t1)   </a:t>
            </a:r>
            <a:r>
              <a:rPr lang="en-US" sz="1400" b="1" dirty="0">
                <a:solidFill>
                  <a:srgbClr val="006600"/>
                </a:solidFill>
                <a:latin typeface="Courier New" pitchFamily="49" charset="0"/>
              </a:rPr>
              <a:t># print value at the array pointer</a:t>
            </a:r>
          </a:p>
          <a:p>
            <a:pPr>
              <a:buClr>
                <a:schemeClr val="bg2"/>
              </a:buClr>
              <a:buSzPct val="75000"/>
              <a:buFont typeface="Monotype Sorts" pitchFamily="2" charset="2"/>
              <a:buNone/>
            </a:pPr>
            <a:r>
              <a:rPr lang="en-US" sz="1400" dirty="0" smtClean="0">
                <a:latin typeface="Courier New" pitchFamily="49" charset="0"/>
              </a:rPr>
              <a:t>         </a:t>
            </a:r>
            <a:r>
              <a:rPr lang="en-US" sz="1400" b="1" dirty="0" smtClean="0">
                <a:solidFill>
                  <a:srgbClr val="003399"/>
                </a:solidFill>
                <a:latin typeface="Courier New" pitchFamily="49" charset="0"/>
              </a:rPr>
              <a:t>li</a:t>
            </a:r>
            <a:r>
              <a:rPr lang="en-US" sz="1400" dirty="0" smtClean="0">
                <a:latin typeface="Courier New" pitchFamily="49" charset="0"/>
              </a:rPr>
              <a:t>      </a:t>
            </a:r>
            <a:r>
              <a:rPr lang="en-US" sz="1400" dirty="0">
                <a:latin typeface="Courier New" pitchFamily="49" charset="0"/>
              </a:rPr>
              <a:t>$v0, 1</a:t>
            </a:r>
          </a:p>
          <a:p>
            <a:pPr>
              <a:buClr>
                <a:schemeClr val="bg2"/>
              </a:buClr>
              <a:buSzPct val="75000"/>
              <a:buFont typeface="Monotype Sorts" pitchFamily="2" charset="2"/>
              <a:buNone/>
            </a:pPr>
            <a:r>
              <a:rPr lang="en-US" sz="1400" dirty="0" smtClean="0">
                <a:latin typeface="Courier New" pitchFamily="49" charset="0"/>
              </a:rPr>
              <a:t>         </a:t>
            </a:r>
            <a:r>
              <a:rPr lang="en-US" sz="1400" b="1" dirty="0" err="1" smtClean="0">
                <a:solidFill>
                  <a:srgbClr val="003399"/>
                </a:solidFill>
                <a:latin typeface="Courier New" pitchFamily="49" charset="0"/>
              </a:rPr>
              <a:t>syscall</a:t>
            </a:r>
            <a:endParaRPr lang="en-US" sz="1400" b="1" dirty="0">
              <a:solidFill>
                <a:srgbClr val="003399"/>
              </a:solidFill>
              <a:latin typeface="Courier New" pitchFamily="49" charset="0"/>
            </a:endParaRPr>
          </a:p>
          <a:p>
            <a:pPr>
              <a:buClr>
                <a:schemeClr val="bg2"/>
              </a:buClr>
              <a:buSzPct val="75000"/>
              <a:buFont typeface="Monotype Sorts" pitchFamily="2" charset="2"/>
              <a:buNone/>
            </a:pPr>
            <a:r>
              <a:rPr lang="en-US" sz="1400" dirty="0">
                <a:latin typeface="Courier New" pitchFamily="49" charset="0"/>
              </a:rPr>
              <a:t>	</a:t>
            </a:r>
          </a:p>
          <a:p>
            <a:pPr>
              <a:buClr>
                <a:schemeClr val="bg2"/>
              </a:buClr>
              <a:buSzPct val="75000"/>
              <a:buFont typeface="Monotype Sorts" pitchFamily="2" charset="2"/>
              <a:buNone/>
            </a:pPr>
            <a:r>
              <a:rPr lang="en-US" sz="1400" dirty="0" smtClean="0">
                <a:latin typeface="Courier New" pitchFamily="49" charset="0"/>
              </a:rPr>
              <a:t>         </a:t>
            </a:r>
            <a:r>
              <a:rPr lang="en-US" sz="1400" b="1" dirty="0" err="1" smtClean="0">
                <a:solidFill>
                  <a:srgbClr val="003399"/>
                </a:solidFill>
                <a:latin typeface="Courier New" pitchFamily="49" charset="0"/>
              </a:rPr>
              <a:t>addi</a:t>
            </a:r>
            <a:r>
              <a:rPr lang="en-US" sz="1400" dirty="0" smtClean="0">
                <a:latin typeface="Courier New" pitchFamily="49" charset="0"/>
              </a:rPr>
              <a:t>    </a:t>
            </a:r>
            <a:r>
              <a:rPr lang="en-US" sz="1400" dirty="0">
                <a:latin typeface="Courier New" pitchFamily="49" charset="0"/>
              </a:rPr>
              <a:t>$t2, $t2, 1  </a:t>
            </a:r>
            <a:r>
              <a:rPr lang="en-US" sz="1400" b="1" dirty="0">
                <a:solidFill>
                  <a:srgbClr val="006600"/>
                </a:solidFill>
                <a:latin typeface="Courier New" pitchFamily="49" charset="0"/>
              </a:rPr>
              <a:t># advance loop counter</a:t>
            </a:r>
          </a:p>
          <a:p>
            <a:pPr>
              <a:buClr>
                <a:schemeClr val="bg2"/>
              </a:buClr>
              <a:buSzPct val="75000"/>
              <a:buFont typeface="Monotype Sorts" pitchFamily="2" charset="2"/>
              <a:buNone/>
            </a:pPr>
            <a:r>
              <a:rPr lang="en-US" sz="1400" dirty="0" smtClean="0">
                <a:latin typeface="Courier New" pitchFamily="49" charset="0"/>
              </a:rPr>
              <a:t>         </a:t>
            </a:r>
            <a:r>
              <a:rPr lang="en-US" sz="1400" b="1" dirty="0" err="1" smtClean="0">
                <a:solidFill>
                  <a:srgbClr val="003399"/>
                </a:solidFill>
                <a:latin typeface="Courier New" pitchFamily="49" charset="0"/>
              </a:rPr>
              <a:t>addi</a:t>
            </a:r>
            <a:r>
              <a:rPr lang="en-US" sz="1400" dirty="0" smtClean="0">
                <a:latin typeface="Courier New" pitchFamily="49" charset="0"/>
              </a:rPr>
              <a:t>    </a:t>
            </a:r>
            <a:r>
              <a:rPr lang="en-US" sz="1400" dirty="0">
                <a:latin typeface="Courier New" pitchFamily="49" charset="0"/>
              </a:rPr>
              <a:t>$t1, $t1, 4  </a:t>
            </a:r>
            <a:r>
              <a:rPr lang="en-US" sz="1400" b="1" dirty="0">
                <a:solidFill>
                  <a:srgbClr val="006600"/>
                </a:solidFill>
                <a:latin typeface="Courier New" pitchFamily="49" charset="0"/>
              </a:rPr>
              <a:t># advance array pointer</a:t>
            </a:r>
          </a:p>
          <a:p>
            <a:pPr>
              <a:buClr>
                <a:schemeClr val="bg2"/>
              </a:buClr>
              <a:buSzPct val="75000"/>
              <a:buFont typeface="Monotype Sorts" pitchFamily="2" charset="2"/>
              <a:buNone/>
            </a:pPr>
            <a:r>
              <a:rPr lang="en-US" sz="1400" dirty="0" smtClean="0">
                <a:latin typeface="Courier New" pitchFamily="49" charset="0"/>
              </a:rPr>
              <a:t>         </a:t>
            </a:r>
            <a:r>
              <a:rPr lang="en-US" sz="1400" b="1" dirty="0" smtClean="0">
                <a:solidFill>
                  <a:srgbClr val="003399"/>
                </a:solidFill>
                <a:latin typeface="Courier New" pitchFamily="49" charset="0"/>
              </a:rPr>
              <a:t>j</a:t>
            </a:r>
            <a:r>
              <a:rPr lang="en-US" sz="1400" dirty="0" smtClean="0">
                <a:latin typeface="Courier New" pitchFamily="49" charset="0"/>
              </a:rPr>
              <a:t>       </a:t>
            </a:r>
            <a:r>
              <a:rPr lang="en-US" sz="1400" dirty="0" err="1">
                <a:solidFill>
                  <a:srgbClr val="FF0000"/>
                </a:solidFill>
                <a:latin typeface="Courier New" pitchFamily="49" charset="0"/>
              </a:rPr>
              <a:t>print_loop</a:t>
            </a:r>
            <a:r>
              <a:rPr lang="en-US" sz="1400" dirty="0">
                <a:latin typeface="Courier New" pitchFamily="49" charset="0"/>
              </a:rPr>
              <a:t>   </a:t>
            </a:r>
            <a:r>
              <a:rPr lang="en-US" sz="1400" b="1" dirty="0">
                <a:solidFill>
                  <a:srgbClr val="006600"/>
                </a:solidFill>
                <a:latin typeface="Courier New" pitchFamily="49" charset="0"/>
              </a:rPr>
              <a:t># repeat the loop</a:t>
            </a:r>
          </a:p>
          <a:p>
            <a:pPr>
              <a:buClr>
                <a:schemeClr val="bg2"/>
              </a:buClr>
              <a:buSzPct val="75000"/>
              <a:buFont typeface="Monotype Sorts" pitchFamily="2" charset="2"/>
              <a:buNone/>
            </a:pPr>
            <a:r>
              <a:rPr lang="en-US" sz="1400" dirty="0" err="1">
                <a:solidFill>
                  <a:srgbClr val="FF0000"/>
                </a:solidFill>
                <a:latin typeface="Courier New" pitchFamily="49" charset="0"/>
              </a:rPr>
              <a:t>print_loop_end</a:t>
            </a:r>
            <a:r>
              <a:rPr lang="en-US" sz="1400" dirty="0">
                <a:latin typeface="Courier New" pitchFamily="49" charset="0"/>
              </a:rPr>
              <a:t>:</a:t>
            </a:r>
          </a:p>
        </p:txBody>
      </p:sp>
      <p:sp>
        <p:nvSpPr>
          <p:cNvPr id="19462" name="Rectangle 10"/>
          <p:cNvSpPr>
            <a:spLocks noChangeArrowheads="1"/>
          </p:cNvSpPr>
          <p:nvPr/>
        </p:nvSpPr>
        <p:spPr bwMode="auto">
          <a:xfrm>
            <a:off x="458824" y="1876425"/>
            <a:ext cx="84582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90488" tIns="44450" rIns="90488" bIns="44450">
            <a:spAutoFit/>
          </a:bodyPr>
          <a:lstStyle/>
          <a:p>
            <a:pPr>
              <a:spcBef>
                <a:spcPct val="20000"/>
              </a:spcBef>
              <a:buClr>
                <a:schemeClr val="bg2"/>
              </a:buClr>
              <a:buSzPct val="75000"/>
              <a:buFont typeface="Monotype Sorts" pitchFamily="2" charset="2"/>
              <a:buNone/>
            </a:pPr>
            <a:r>
              <a:rPr lang="en-US" sz="1800" dirty="0">
                <a:latin typeface="Arial" panose="020B0604020202020204" pitchFamily="34" charset="0"/>
                <a:cs typeface="Arial" panose="020B0604020202020204" pitchFamily="34" charset="0"/>
              </a:rPr>
              <a:t>Array elements are accessed via their addresses in memory, which is convenient if you’ve given the </a:t>
            </a:r>
            <a:r>
              <a:rPr lang="en-US" sz="1800" dirty="0">
                <a:latin typeface="Courier New" panose="02070309020205020404" pitchFamily="49" charset="0"/>
                <a:cs typeface="Courier New" panose="02070309020205020404" pitchFamily="49" charset="0"/>
              </a:rPr>
              <a:t>.space</a:t>
            </a:r>
            <a:r>
              <a:rPr lang="en-US" sz="1800" dirty="0">
                <a:latin typeface="Arial" panose="020B0604020202020204" pitchFamily="34" charset="0"/>
                <a:cs typeface="Arial" panose="020B0604020202020204" pitchFamily="34" charset="0"/>
              </a:rPr>
              <a:t> directive a suitable label.</a:t>
            </a:r>
            <a:endParaRPr lang="en-US" sz="1600" dirty="0">
              <a:latin typeface="Arial" panose="020B0604020202020204" pitchFamily="34" charset="0"/>
              <a:cs typeface="Arial" panose="020B0604020202020204" pitchFamily="34" charset="0"/>
            </a:endParaRPr>
          </a:p>
        </p:txBody>
      </p:sp>
      <p:sp>
        <p:nvSpPr>
          <p:cNvPr id="7" name="Rectangle 6"/>
          <p:cNvSpPr>
            <a:spLocks noChangeArrowheads="1"/>
          </p:cNvSpPr>
          <p:nvPr/>
        </p:nvSpPr>
        <p:spPr bwMode="auto">
          <a:xfrm>
            <a:off x="458824" y="685800"/>
            <a:ext cx="8458200" cy="643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90488" tIns="44450" rIns="90488" bIns="44450">
            <a:spAutoFit/>
          </a:bodyPr>
          <a:lstStyle/>
          <a:p>
            <a:pPr>
              <a:spcBef>
                <a:spcPct val="20000"/>
              </a:spcBef>
              <a:buClr>
                <a:schemeClr val="bg2"/>
              </a:buClr>
              <a:buSzPct val="75000"/>
              <a:buFont typeface="Monotype Sorts" pitchFamily="2" charset="2"/>
              <a:buNone/>
            </a:pPr>
            <a:r>
              <a:rPr lang="en-US" sz="1800" dirty="0" smtClean="0">
                <a:latin typeface="Arial" panose="020B0604020202020204" pitchFamily="34" charset="0"/>
                <a:cs typeface="Arial" panose="020B0604020202020204" pitchFamily="34" charset="0"/>
              </a:rPr>
              <a:t>An array is simply a chunk of memory that we treat as a sequence of values that are all of the same type.</a:t>
            </a:r>
            <a:endParaRPr lang="en-US" sz="1600" dirty="0">
              <a:latin typeface="Arial" panose="020B0604020202020204" pitchFamily="34" charset="0"/>
              <a:cs typeface="Arial" panose="020B0604020202020204" pitchFamily="34" charset="0"/>
            </a:endParaRPr>
          </a:p>
        </p:txBody>
      </p:sp>
      <p:sp>
        <p:nvSpPr>
          <p:cNvPr id="2" name="Freeform 1"/>
          <p:cNvSpPr/>
          <p:nvPr/>
        </p:nvSpPr>
        <p:spPr bwMode="auto">
          <a:xfrm>
            <a:off x="324046" y="1590675"/>
            <a:ext cx="714179" cy="1435682"/>
          </a:xfrm>
          <a:custGeom>
            <a:avLst/>
            <a:gdLst>
              <a:gd name="connsiteX0" fmla="*/ 209354 w 714179"/>
              <a:gd name="connsiteY0" fmla="*/ 0 h 1435682"/>
              <a:gd name="connsiteX1" fmla="*/ 9329 w 714179"/>
              <a:gd name="connsiteY1" fmla="*/ 657225 h 1435682"/>
              <a:gd name="connsiteX2" fmla="*/ 104579 w 714179"/>
              <a:gd name="connsiteY2" fmla="*/ 1323975 h 1435682"/>
              <a:gd name="connsiteX3" fmla="*/ 714179 w 714179"/>
              <a:gd name="connsiteY3" fmla="*/ 1428750 h 1435682"/>
            </a:gdLst>
            <a:ahLst/>
            <a:cxnLst>
              <a:cxn ang="0">
                <a:pos x="connsiteX0" y="connsiteY0"/>
              </a:cxn>
              <a:cxn ang="0">
                <a:pos x="connsiteX1" y="connsiteY1"/>
              </a:cxn>
              <a:cxn ang="0">
                <a:pos x="connsiteX2" y="connsiteY2"/>
              </a:cxn>
              <a:cxn ang="0">
                <a:pos x="connsiteX3" y="connsiteY3"/>
              </a:cxn>
            </a:cxnLst>
            <a:rect l="l" t="t" r="r" b="b"/>
            <a:pathLst>
              <a:path w="714179" h="1435682">
                <a:moveTo>
                  <a:pt x="209354" y="0"/>
                </a:moveTo>
                <a:cubicBezTo>
                  <a:pt x="118073" y="218281"/>
                  <a:pt x="26792" y="436562"/>
                  <a:pt x="9329" y="657225"/>
                </a:cubicBezTo>
                <a:cubicBezTo>
                  <a:pt x="-8134" y="877888"/>
                  <a:pt x="-12896" y="1195388"/>
                  <a:pt x="104579" y="1323975"/>
                </a:cubicBezTo>
                <a:cubicBezTo>
                  <a:pt x="222054" y="1452563"/>
                  <a:pt x="468116" y="1440656"/>
                  <a:pt x="714179" y="1428750"/>
                </a:cubicBezTo>
              </a:path>
            </a:pathLst>
          </a:custGeom>
          <a:noFill/>
          <a:ln w="25400" cap="flat" cmpd="sng" algn="ctr">
            <a:solidFill>
              <a:srgbClr val="FF0000"/>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anose="020B0604020202020204" pitchFamily="34" charset="0"/>
            </a:endParaRPr>
          </a:p>
        </p:txBody>
      </p:sp>
      <p:grpSp>
        <p:nvGrpSpPr>
          <p:cNvPr id="5" name="Group 4"/>
          <p:cNvGrpSpPr/>
          <p:nvPr/>
        </p:nvGrpSpPr>
        <p:grpSpPr>
          <a:xfrm>
            <a:off x="3920359" y="2343807"/>
            <a:ext cx="3371832" cy="3426372"/>
            <a:chOff x="3920359" y="2343807"/>
            <a:chExt cx="3371832" cy="3426372"/>
          </a:xfrm>
        </p:grpSpPr>
        <p:sp>
          <p:nvSpPr>
            <p:cNvPr id="3" name="Freeform 2"/>
            <p:cNvSpPr/>
            <p:nvPr/>
          </p:nvSpPr>
          <p:spPr bwMode="auto">
            <a:xfrm>
              <a:off x="3920359" y="2343807"/>
              <a:ext cx="3371832" cy="2291255"/>
            </a:xfrm>
            <a:custGeom>
              <a:avLst/>
              <a:gdLst>
                <a:gd name="connsiteX0" fmla="*/ 861848 w 3371832"/>
                <a:gd name="connsiteY0" fmla="*/ 0 h 2291255"/>
                <a:gd name="connsiteX1" fmla="*/ 2900855 w 3371832"/>
                <a:gd name="connsiteY1" fmla="*/ 483476 h 2291255"/>
                <a:gd name="connsiteX2" fmla="*/ 3132082 w 3371832"/>
                <a:gd name="connsiteY2" fmla="*/ 1513490 h 2291255"/>
                <a:gd name="connsiteX3" fmla="*/ 0 w 3371832"/>
                <a:gd name="connsiteY3" fmla="*/ 2291255 h 2291255"/>
              </a:gdLst>
              <a:ahLst/>
              <a:cxnLst>
                <a:cxn ang="0">
                  <a:pos x="connsiteX0" y="connsiteY0"/>
                </a:cxn>
                <a:cxn ang="0">
                  <a:pos x="connsiteX1" y="connsiteY1"/>
                </a:cxn>
                <a:cxn ang="0">
                  <a:pos x="connsiteX2" y="connsiteY2"/>
                </a:cxn>
                <a:cxn ang="0">
                  <a:pos x="connsiteX3" y="connsiteY3"/>
                </a:cxn>
              </a:cxnLst>
              <a:rect l="l" t="t" r="r" b="b"/>
              <a:pathLst>
                <a:path w="3371832" h="2291255">
                  <a:moveTo>
                    <a:pt x="861848" y="0"/>
                  </a:moveTo>
                  <a:cubicBezTo>
                    <a:pt x="1692165" y="115614"/>
                    <a:pt x="2522483" y="231228"/>
                    <a:pt x="2900855" y="483476"/>
                  </a:cubicBezTo>
                  <a:cubicBezTo>
                    <a:pt x="3279227" y="735724"/>
                    <a:pt x="3615558" y="1212194"/>
                    <a:pt x="3132082" y="1513490"/>
                  </a:cubicBezTo>
                  <a:cubicBezTo>
                    <a:pt x="2648606" y="1814786"/>
                    <a:pt x="1324303" y="2053020"/>
                    <a:pt x="0" y="2291255"/>
                  </a:cubicBezTo>
                </a:path>
              </a:pathLst>
            </a:custGeom>
            <a:noFill/>
            <a:ln w="25400" cap="flat" cmpd="sng" algn="ctr">
              <a:solidFill>
                <a:srgbClr val="FF0000"/>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endParaRPr lang="en-US" dirty="0">
                <a:latin typeface="Arial" panose="020B0604020202020204" pitchFamily="34" charset="0"/>
              </a:endParaRPr>
            </a:p>
          </p:txBody>
        </p:sp>
        <p:sp>
          <p:nvSpPr>
            <p:cNvPr id="4" name="Freeform 3"/>
            <p:cNvSpPr/>
            <p:nvPr/>
          </p:nvSpPr>
          <p:spPr bwMode="auto">
            <a:xfrm>
              <a:off x="4078014" y="3605048"/>
              <a:ext cx="3195145" cy="2165131"/>
            </a:xfrm>
            <a:custGeom>
              <a:avLst/>
              <a:gdLst>
                <a:gd name="connsiteX0" fmla="*/ 3195145 w 3195145"/>
                <a:gd name="connsiteY0" fmla="*/ 0 h 2165131"/>
                <a:gd name="connsiteX1" fmla="*/ 2575034 w 3195145"/>
                <a:gd name="connsiteY1" fmla="*/ 935421 h 2165131"/>
                <a:gd name="connsiteX2" fmla="*/ 1408386 w 3195145"/>
                <a:gd name="connsiteY2" fmla="*/ 1692166 h 2165131"/>
                <a:gd name="connsiteX3" fmla="*/ 0 w 3195145"/>
                <a:gd name="connsiteY3" fmla="*/ 2165131 h 2165131"/>
              </a:gdLst>
              <a:ahLst/>
              <a:cxnLst>
                <a:cxn ang="0">
                  <a:pos x="connsiteX0" y="connsiteY0"/>
                </a:cxn>
                <a:cxn ang="0">
                  <a:pos x="connsiteX1" y="connsiteY1"/>
                </a:cxn>
                <a:cxn ang="0">
                  <a:pos x="connsiteX2" y="connsiteY2"/>
                </a:cxn>
                <a:cxn ang="0">
                  <a:pos x="connsiteX3" y="connsiteY3"/>
                </a:cxn>
              </a:cxnLst>
              <a:rect l="l" t="t" r="r" b="b"/>
              <a:pathLst>
                <a:path w="3195145" h="2165131">
                  <a:moveTo>
                    <a:pt x="3195145" y="0"/>
                  </a:moveTo>
                  <a:cubicBezTo>
                    <a:pt x="3033986" y="326696"/>
                    <a:pt x="2872827" y="653393"/>
                    <a:pt x="2575034" y="935421"/>
                  </a:cubicBezTo>
                  <a:cubicBezTo>
                    <a:pt x="2277241" y="1217449"/>
                    <a:pt x="1837558" y="1487214"/>
                    <a:pt x="1408386" y="1692166"/>
                  </a:cubicBezTo>
                  <a:cubicBezTo>
                    <a:pt x="979214" y="1897118"/>
                    <a:pt x="489607" y="2031124"/>
                    <a:pt x="0" y="2165131"/>
                  </a:cubicBezTo>
                </a:path>
              </a:pathLst>
            </a:custGeom>
            <a:noFill/>
            <a:ln w="25400" cap="flat" cmpd="sng" algn="ctr">
              <a:solidFill>
                <a:srgbClr val="FF0000"/>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anose="020B0604020202020204" pitchFamily="34" charset="0"/>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noFill/>
        </p:spPr>
        <p:txBody>
          <a:bodyPr lIns="90488" tIns="44450" rIns="90488" bIns="44450"/>
          <a:lstStyle/>
          <a:p>
            <a:r>
              <a:rPr lang="en-US" dirty="0" smtClean="0"/>
              <a:t>MIPS Register Names</a:t>
            </a:r>
          </a:p>
        </p:txBody>
      </p:sp>
      <p:sp>
        <p:nvSpPr>
          <p:cNvPr id="15365" name="Rectangle 4"/>
          <p:cNvSpPr>
            <a:spLocks noChangeArrowheads="1"/>
          </p:cNvSpPr>
          <p:nvPr/>
        </p:nvSpPr>
        <p:spPr bwMode="auto">
          <a:xfrm>
            <a:off x="457200" y="685800"/>
            <a:ext cx="8458200" cy="5814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90488" tIns="44450" rIns="90488" bIns="44450">
            <a:spAutoFit/>
          </a:bodyPr>
          <a:lstStyle/>
          <a:p>
            <a:pPr>
              <a:spcBef>
                <a:spcPct val="20000"/>
              </a:spcBef>
              <a:buClr>
                <a:schemeClr val="bg2"/>
              </a:buClr>
              <a:buSzPct val="75000"/>
              <a:buFont typeface="Monotype Sorts" pitchFamily="2" charset="2"/>
              <a:buNone/>
              <a:defRPr/>
            </a:pPr>
            <a:r>
              <a:rPr lang="en-US" sz="1800" dirty="0">
                <a:latin typeface="Arial" panose="020B0604020202020204" pitchFamily="34" charset="0"/>
                <a:cs typeface="Arial" panose="020B0604020202020204" pitchFamily="34" charset="0"/>
              </a:rPr>
              <a:t>MIPS assemblers support standard symbolic names for the general-purpose registers:</a:t>
            </a:r>
          </a:p>
          <a:p>
            <a:pPr marL="1143000" indent="-1143000">
              <a:spcBef>
                <a:spcPct val="20000"/>
              </a:spcBef>
              <a:buClr>
                <a:schemeClr val="bg2"/>
              </a:buClr>
              <a:buSzPct val="75000"/>
              <a:buFont typeface="Monotype Sorts" pitchFamily="2" charset="2"/>
              <a:buNone/>
              <a:defRPr/>
            </a:pPr>
            <a:endParaRPr lang="en-US" sz="1800" dirty="0">
              <a:latin typeface="Arial" panose="020B0604020202020204" pitchFamily="34" charset="0"/>
            </a:endParaRPr>
          </a:p>
          <a:p>
            <a:pPr marL="2111375" indent="-2111375">
              <a:spcBef>
                <a:spcPct val="20000"/>
              </a:spcBef>
              <a:buClr>
                <a:schemeClr val="bg2"/>
              </a:buClr>
              <a:buSzPct val="75000"/>
              <a:buFont typeface="Monotype Sorts" pitchFamily="2" charset="2"/>
              <a:buNone/>
              <a:tabLst>
                <a:tab pos="914400" algn="l"/>
              </a:tabLst>
              <a:defRPr/>
            </a:pPr>
            <a:r>
              <a:rPr lang="en-US" sz="1600" dirty="0" smtClean="0">
                <a:latin typeface="Courier New" pitchFamily="49" charset="0"/>
              </a:rPr>
              <a:t>0	$</a:t>
            </a:r>
            <a:r>
              <a:rPr lang="en-US" sz="1600" dirty="0">
                <a:latin typeface="Courier New" pitchFamily="49" charset="0"/>
              </a:rPr>
              <a:t>zero</a:t>
            </a:r>
            <a:r>
              <a:rPr lang="en-US" sz="1600" dirty="0">
                <a:latin typeface="Arial" panose="020B0604020202020204" pitchFamily="34" charset="0"/>
              </a:rPr>
              <a:t>	</a:t>
            </a:r>
            <a:r>
              <a:rPr lang="en-US" sz="1600" dirty="0">
                <a:latin typeface="Arial" panose="020B0604020202020204" pitchFamily="34" charset="0"/>
                <a:cs typeface="Arial" panose="020B0604020202020204" pitchFamily="34" charset="0"/>
              </a:rPr>
              <a:t>stores value 0; cannot be modified</a:t>
            </a:r>
          </a:p>
          <a:p>
            <a:pPr marL="2111375" indent="-2111375">
              <a:spcBef>
                <a:spcPct val="20000"/>
              </a:spcBef>
              <a:buClr>
                <a:schemeClr val="bg2"/>
              </a:buClr>
              <a:buSzPct val="75000"/>
              <a:buFont typeface="Monotype Sorts" pitchFamily="2" charset="2"/>
              <a:buNone/>
              <a:tabLst>
                <a:tab pos="914400" algn="l"/>
              </a:tabLst>
              <a:defRPr/>
            </a:pPr>
            <a:r>
              <a:rPr lang="en-US" sz="1600" dirty="0" smtClean="0">
                <a:latin typeface="Courier New" pitchFamily="49" charset="0"/>
              </a:rPr>
              <a:t>2,3	$</a:t>
            </a:r>
            <a:r>
              <a:rPr lang="en-US" sz="1600" dirty="0">
                <a:latin typeface="Courier New" pitchFamily="49" charset="0"/>
              </a:rPr>
              <a:t>v0-1</a:t>
            </a:r>
            <a:r>
              <a:rPr lang="en-US" sz="1600" dirty="0">
                <a:latin typeface="Arial" panose="020B0604020202020204" pitchFamily="34" charset="0"/>
              </a:rPr>
              <a:t>	</a:t>
            </a:r>
            <a:r>
              <a:rPr lang="en-US" sz="1600" dirty="0">
                <a:latin typeface="Arial" panose="020B0604020202020204" pitchFamily="34" charset="0"/>
                <a:cs typeface="Arial" panose="020B0604020202020204" pitchFamily="34" charset="0"/>
              </a:rPr>
              <a:t>used for system calls and procedure return values</a:t>
            </a:r>
          </a:p>
          <a:p>
            <a:pPr marL="2111375" indent="-2111375">
              <a:spcBef>
                <a:spcPct val="20000"/>
              </a:spcBef>
              <a:buClr>
                <a:schemeClr val="bg2"/>
              </a:buClr>
              <a:buSzPct val="75000"/>
              <a:buFont typeface="Monotype Sorts" pitchFamily="2" charset="2"/>
              <a:buNone/>
              <a:tabLst>
                <a:tab pos="914400" algn="l"/>
              </a:tabLst>
              <a:defRPr/>
            </a:pPr>
            <a:r>
              <a:rPr lang="en-US" sz="1600" dirty="0" smtClean="0">
                <a:latin typeface="Courier New" pitchFamily="49" charset="0"/>
              </a:rPr>
              <a:t>4,7	$</a:t>
            </a:r>
            <a:r>
              <a:rPr lang="en-US" sz="1600" dirty="0">
                <a:latin typeface="Courier New" pitchFamily="49" charset="0"/>
              </a:rPr>
              <a:t>a0-3</a:t>
            </a:r>
            <a:r>
              <a:rPr lang="en-US" sz="1600" dirty="0">
                <a:latin typeface="Arial" panose="020B0604020202020204" pitchFamily="34" charset="0"/>
              </a:rPr>
              <a:t>	</a:t>
            </a:r>
            <a:r>
              <a:rPr lang="en-US" sz="1600" dirty="0">
                <a:latin typeface="Arial" panose="020B0604020202020204" pitchFamily="34" charset="0"/>
                <a:cs typeface="Arial" panose="020B0604020202020204" pitchFamily="34" charset="0"/>
              </a:rPr>
              <a:t>used for passing arguments to procedures</a:t>
            </a:r>
          </a:p>
          <a:p>
            <a:pPr marL="2111375" indent="-2111375">
              <a:spcBef>
                <a:spcPct val="20000"/>
              </a:spcBef>
              <a:buClr>
                <a:schemeClr val="bg2"/>
              </a:buClr>
              <a:buSzPct val="75000"/>
              <a:buFont typeface="Monotype Sorts" pitchFamily="2" charset="2"/>
              <a:buNone/>
              <a:tabLst>
                <a:tab pos="914400" algn="l"/>
              </a:tabLst>
              <a:defRPr/>
            </a:pPr>
            <a:r>
              <a:rPr lang="en-US" sz="1600" dirty="0" smtClean="0">
                <a:latin typeface="Courier New" pitchFamily="49" charset="0"/>
              </a:rPr>
              <a:t>8-15,	$</a:t>
            </a:r>
            <a:r>
              <a:rPr lang="en-US" sz="1600" dirty="0">
                <a:latin typeface="Courier New" pitchFamily="49" charset="0"/>
              </a:rPr>
              <a:t>t0-9</a:t>
            </a:r>
            <a:r>
              <a:rPr lang="en-US" sz="1600" dirty="0">
                <a:latin typeface="Arial" panose="020B0604020202020204" pitchFamily="34" charset="0"/>
              </a:rPr>
              <a:t>	</a:t>
            </a:r>
            <a:r>
              <a:rPr lang="en-US" sz="1600" dirty="0">
                <a:latin typeface="Arial" panose="020B0604020202020204" pitchFamily="34" charset="0"/>
                <a:cs typeface="Arial" panose="020B0604020202020204" pitchFamily="34" charset="0"/>
              </a:rPr>
              <a:t>used for local storage; calling procedure saves </a:t>
            </a:r>
            <a:r>
              <a:rPr lang="en-US" sz="1600" dirty="0" smtClean="0">
                <a:latin typeface="Arial" panose="020B0604020202020204" pitchFamily="34" charset="0"/>
                <a:cs typeface="Arial" panose="020B0604020202020204" pitchFamily="34" charset="0"/>
              </a:rPr>
              <a:t>these</a:t>
            </a:r>
          </a:p>
          <a:p>
            <a:pPr marL="2111375" indent="-2111375">
              <a:spcBef>
                <a:spcPct val="20000"/>
              </a:spcBef>
              <a:buClr>
                <a:schemeClr val="bg2"/>
              </a:buClr>
              <a:buSzPct val="75000"/>
              <a:buFont typeface="Monotype Sorts" pitchFamily="2" charset="2"/>
              <a:buNone/>
              <a:tabLst>
                <a:tab pos="914400" algn="l"/>
              </a:tabLst>
              <a:defRPr/>
            </a:pPr>
            <a:r>
              <a:rPr lang="en-US" sz="1600" dirty="0" smtClean="0">
                <a:latin typeface="Courier New" panose="02070309020205020404" pitchFamily="49" charset="0"/>
                <a:cs typeface="Courier New" panose="02070309020205020404" pitchFamily="49" charset="0"/>
              </a:rPr>
              <a:t>24,25</a:t>
            </a:r>
            <a:endParaRPr lang="en-US" sz="1600" dirty="0">
              <a:latin typeface="Courier New" panose="02070309020205020404" pitchFamily="49" charset="0"/>
              <a:cs typeface="Courier New" panose="02070309020205020404" pitchFamily="49" charset="0"/>
            </a:endParaRPr>
          </a:p>
          <a:p>
            <a:pPr marL="2111375" indent="-2111375">
              <a:spcBef>
                <a:spcPct val="20000"/>
              </a:spcBef>
              <a:buClr>
                <a:schemeClr val="bg2"/>
              </a:buClr>
              <a:buSzPct val="75000"/>
              <a:buFont typeface="Monotype Sorts" pitchFamily="2" charset="2"/>
              <a:buNone/>
              <a:tabLst>
                <a:tab pos="914400" algn="l"/>
              </a:tabLst>
              <a:defRPr/>
            </a:pPr>
            <a:r>
              <a:rPr lang="en-US" sz="1600" dirty="0" smtClean="0">
                <a:latin typeface="Courier New" pitchFamily="49" charset="0"/>
              </a:rPr>
              <a:t>16-23	$</a:t>
            </a:r>
            <a:r>
              <a:rPr lang="en-US" sz="1600" dirty="0">
                <a:latin typeface="Courier New" pitchFamily="49" charset="0"/>
              </a:rPr>
              <a:t>s0-7</a:t>
            </a:r>
            <a:r>
              <a:rPr lang="en-US" sz="1600" dirty="0">
                <a:latin typeface="Arial" panose="020B0604020202020204" pitchFamily="34" charset="0"/>
              </a:rPr>
              <a:t>	</a:t>
            </a:r>
            <a:r>
              <a:rPr lang="en-US" sz="1600" dirty="0">
                <a:latin typeface="Arial" panose="020B0604020202020204" pitchFamily="34" charset="0"/>
                <a:cs typeface="Arial" panose="020B0604020202020204" pitchFamily="34" charset="0"/>
              </a:rPr>
              <a:t>used for local storage; called procedure saves these</a:t>
            </a:r>
          </a:p>
          <a:p>
            <a:pPr marL="1143000" indent="-1143000">
              <a:spcBef>
                <a:spcPct val="20000"/>
              </a:spcBef>
              <a:buClr>
                <a:schemeClr val="bg2"/>
              </a:buClr>
              <a:buSzPct val="75000"/>
              <a:buFont typeface="Monotype Sorts" pitchFamily="2" charset="2"/>
              <a:buNone/>
              <a:defRPr/>
            </a:pPr>
            <a:endParaRPr lang="en-US" sz="1800" dirty="0">
              <a:latin typeface="Courier New" pitchFamily="49" charset="0"/>
            </a:endParaRPr>
          </a:p>
          <a:p>
            <a:pPr>
              <a:spcBef>
                <a:spcPct val="20000"/>
              </a:spcBef>
              <a:buClr>
                <a:schemeClr val="bg2"/>
              </a:buClr>
              <a:buSzPct val="75000"/>
              <a:buFont typeface="Monotype Sorts" pitchFamily="2" charset="2"/>
              <a:buNone/>
              <a:defRPr/>
            </a:pPr>
            <a:r>
              <a:rPr lang="en-US" sz="1800" dirty="0">
                <a:latin typeface="Arial" panose="020B0604020202020204" pitchFamily="34" charset="0"/>
                <a:cs typeface="Arial" panose="020B0604020202020204" pitchFamily="34" charset="0"/>
              </a:rPr>
              <a:t>And for the reserved registers:</a:t>
            </a:r>
          </a:p>
          <a:p>
            <a:pPr marL="1143000" indent="-1143000">
              <a:spcBef>
                <a:spcPct val="20000"/>
              </a:spcBef>
              <a:buClr>
                <a:schemeClr val="bg2"/>
              </a:buClr>
              <a:buSzPct val="75000"/>
              <a:buFont typeface="Monotype Sorts" pitchFamily="2" charset="2"/>
              <a:buNone/>
              <a:defRPr/>
            </a:pPr>
            <a:endParaRPr lang="en-US" sz="1800" dirty="0">
              <a:latin typeface="Arial" panose="020B0604020202020204" pitchFamily="34" charset="0"/>
            </a:endParaRPr>
          </a:p>
          <a:p>
            <a:pPr marL="2111375" indent="-2111375">
              <a:spcBef>
                <a:spcPct val="20000"/>
              </a:spcBef>
              <a:buClr>
                <a:schemeClr val="bg2"/>
              </a:buClr>
              <a:buSzPct val="75000"/>
              <a:buFont typeface="Monotype Sorts" pitchFamily="2" charset="2"/>
              <a:buNone/>
              <a:tabLst>
                <a:tab pos="914400" algn="l"/>
              </a:tabLst>
              <a:defRPr/>
            </a:pPr>
            <a:r>
              <a:rPr lang="en-US" sz="1600" dirty="0" smtClean="0">
                <a:latin typeface="Courier New" pitchFamily="49" charset="0"/>
              </a:rPr>
              <a:t>29</a:t>
            </a:r>
            <a:r>
              <a:rPr lang="en-US" sz="1600" dirty="0">
                <a:latin typeface="Courier New" pitchFamily="49" charset="0"/>
              </a:rPr>
              <a:t>	</a:t>
            </a:r>
            <a:r>
              <a:rPr lang="en-US" sz="1600" dirty="0" smtClean="0">
                <a:latin typeface="Courier New" pitchFamily="49" charset="0"/>
              </a:rPr>
              <a:t>$</a:t>
            </a:r>
            <a:r>
              <a:rPr lang="en-US" sz="1600" dirty="0" err="1" smtClean="0">
                <a:latin typeface="Courier New" pitchFamily="49" charset="0"/>
              </a:rPr>
              <a:t>sp</a:t>
            </a:r>
            <a:r>
              <a:rPr lang="en-US" sz="1600" dirty="0">
                <a:latin typeface="Arial" panose="020B0604020202020204" pitchFamily="34" charset="0"/>
              </a:rPr>
              <a:t>	</a:t>
            </a:r>
            <a:r>
              <a:rPr lang="en-US" sz="1600" dirty="0">
                <a:latin typeface="Arial" panose="020B0604020202020204" pitchFamily="34" charset="0"/>
                <a:cs typeface="Arial" panose="020B0604020202020204" pitchFamily="34" charset="0"/>
              </a:rPr>
              <a:t>stack pointer</a:t>
            </a:r>
          </a:p>
          <a:p>
            <a:pPr marL="2111375" indent="-2111375">
              <a:spcBef>
                <a:spcPct val="20000"/>
              </a:spcBef>
              <a:buClr>
                <a:schemeClr val="bg2"/>
              </a:buClr>
              <a:buSzPct val="75000"/>
              <a:buFont typeface="Monotype Sorts" pitchFamily="2" charset="2"/>
              <a:buNone/>
              <a:tabLst>
                <a:tab pos="914400" algn="l"/>
              </a:tabLst>
              <a:defRPr/>
            </a:pPr>
            <a:r>
              <a:rPr lang="en-US" sz="1600" dirty="0" smtClean="0">
                <a:latin typeface="Courier New" pitchFamily="49" charset="0"/>
              </a:rPr>
              <a:t>30	$</a:t>
            </a:r>
            <a:r>
              <a:rPr lang="en-US" sz="1600" dirty="0" err="1">
                <a:latin typeface="Courier New" pitchFamily="49" charset="0"/>
              </a:rPr>
              <a:t>fp</a:t>
            </a:r>
            <a:r>
              <a:rPr lang="en-US" sz="1600" dirty="0">
                <a:latin typeface="Arial" panose="020B0604020202020204" pitchFamily="34" charset="0"/>
              </a:rPr>
              <a:t>	</a:t>
            </a:r>
            <a:r>
              <a:rPr lang="en-US" sz="1600" dirty="0">
                <a:latin typeface="Arial" panose="020B0604020202020204" pitchFamily="34" charset="0"/>
                <a:cs typeface="Arial" panose="020B0604020202020204" pitchFamily="34" charset="0"/>
              </a:rPr>
              <a:t>frame pointer; primarily used during stack manipulations</a:t>
            </a:r>
          </a:p>
          <a:p>
            <a:pPr marL="2111375" indent="-2111375">
              <a:spcBef>
                <a:spcPct val="20000"/>
              </a:spcBef>
              <a:buClr>
                <a:schemeClr val="bg2"/>
              </a:buClr>
              <a:buSzPct val="75000"/>
              <a:tabLst>
                <a:tab pos="914400" algn="l"/>
              </a:tabLst>
              <a:defRPr/>
            </a:pPr>
            <a:r>
              <a:rPr lang="en-US" sz="1600" dirty="0" smtClean="0">
                <a:latin typeface="Courier New" pitchFamily="49" charset="0"/>
              </a:rPr>
              <a:t>31	$</a:t>
            </a:r>
            <a:r>
              <a:rPr lang="en-US" sz="1600" dirty="0" err="1">
                <a:latin typeface="Courier New" pitchFamily="49" charset="0"/>
              </a:rPr>
              <a:t>ra</a:t>
            </a:r>
            <a:r>
              <a:rPr lang="en-US" sz="1600" dirty="0">
                <a:latin typeface="Courier New" pitchFamily="49" charset="0"/>
              </a:rPr>
              <a:t>	</a:t>
            </a:r>
            <a:r>
              <a:rPr lang="en-US" sz="1600" dirty="0">
                <a:latin typeface="Arial" panose="020B0604020202020204" pitchFamily="34" charset="0"/>
                <a:cs typeface="Arial" panose="020B0604020202020204" pitchFamily="34" charset="0"/>
              </a:rPr>
              <a:t>used to store return address in procedure call</a:t>
            </a:r>
          </a:p>
          <a:p>
            <a:pPr marL="2111375" indent="-2111375">
              <a:spcBef>
                <a:spcPct val="20000"/>
              </a:spcBef>
              <a:buClr>
                <a:schemeClr val="bg2"/>
              </a:buClr>
              <a:buSzPct val="75000"/>
              <a:tabLst>
                <a:tab pos="914400" algn="l"/>
              </a:tabLst>
              <a:defRPr/>
            </a:pPr>
            <a:r>
              <a:rPr lang="en-US" sz="1600" dirty="0" smtClean="0">
                <a:latin typeface="Courier New" pitchFamily="49" charset="0"/>
              </a:rPr>
              <a:t>28	$</a:t>
            </a:r>
            <a:r>
              <a:rPr lang="en-US" sz="1600" dirty="0" err="1">
                <a:latin typeface="Courier New" pitchFamily="49" charset="0"/>
              </a:rPr>
              <a:t>gp</a:t>
            </a:r>
            <a:r>
              <a:rPr lang="en-US" sz="1600" dirty="0">
                <a:latin typeface="Arial" panose="020B0604020202020204" pitchFamily="34" charset="0"/>
              </a:rPr>
              <a:t>	</a:t>
            </a:r>
            <a:r>
              <a:rPr lang="en-US" sz="1600" dirty="0">
                <a:latin typeface="Arial" panose="020B0604020202020204" pitchFamily="34" charset="0"/>
                <a:cs typeface="Arial" panose="020B0604020202020204" pitchFamily="34" charset="0"/>
              </a:rPr>
              <a:t>pointer to area storing global data (data segment)</a:t>
            </a:r>
          </a:p>
          <a:p>
            <a:pPr marL="2111375" indent="-2111375">
              <a:spcBef>
                <a:spcPct val="20000"/>
              </a:spcBef>
              <a:buClr>
                <a:schemeClr val="bg2"/>
              </a:buClr>
              <a:buSzPct val="75000"/>
              <a:tabLst>
                <a:tab pos="914400" algn="l"/>
              </a:tabLst>
              <a:defRPr/>
            </a:pPr>
            <a:endParaRPr lang="en-US" sz="1600" dirty="0">
              <a:latin typeface="Courier New" pitchFamily="49" charset="0"/>
            </a:endParaRPr>
          </a:p>
          <a:p>
            <a:pPr marL="2111375" indent="-2111375">
              <a:spcBef>
                <a:spcPct val="20000"/>
              </a:spcBef>
              <a:buClr>
                <a:schemeClr val="bg2"/>
              </a:buClr>
              <a:buSzPct val="75000"/>
              <a:tabLst>
                <a:tab pos="914400" algn="l"/>
              </a:tabLst>
              <a:defRPr/>
            </a:pPr>
            <a:r>
              <a:rPr lang="en-US" sz="1600" dirty="0" smtClean="0">
                <a:latin typeface="Courier New" pitchFamily="49" charset="0"/>
              </a:rPr>
              <a:t>1	$</a:t>
            </a:r>
            <a:r>
              <a:rPr lang="en-US" sz="1600" dirty="0">
                <a:latin typeface="Courier New" pitchFamily="49" charset="0"/>
              </a:rPr>
              <a:t>at</a:t>
            </a:r>
            <a:r>
              <a:rPr lang="en-US" sz="1600" dirty="0">
                <a:latin typeface="Arial" panose="020B0604020202020204" pitchFamily="34" charset="0"/>
              </a:rPr>
              <a:t>	</a:t>
            </a:r>
            <a:r>
              <a:rPr lang="en-US" sz="1600" dirty="0">
                <a:latin typeface="Arial" panose="020B0604020202020204" pitchFamily="34" charset="0"/>
                <a:cs typeface="Arial" panose="020B0604020202020204" pitchFamily="34" charset="0"/>
              </a:rPr>
              <a:t>reserved for use by the assembler</a:t>
            </a:r>
          </a:p>
          <a:p>
            <a:pPr marL="2111375" indent="-2111375">
              <a:spcBef>
                <a:spcPct val="20000"/>
              </a:spcBef>
              <a:buClr>
                <a:schemeClr val="bg2"/>
              </a:buClr>
              <a:buSzPct val="75000"/>
              <a:tabLst>
                <a:tab pos="914400" algn="l"/>
              </a:tabLst>
              <a:defRPr/>
            </a:pPr>
            <a:r>
              <a:rPr lang="en-US" sz="1600" dirty="0" smtClean="0">
                <a:latin typeface="Courier New" pitchFamily="49" charset="0"/>
              </a:rPr>
              <a:t>26,27	$</a:t>
            </a:r>
            <a:r>
              <a:rPr lang="en-US" sz="1600" dirty="0">
                <a:latin typeface="Courier New" pitchFamily="49" charset="0"/>
              </a:rPr>
              <a:t>k0-1</a:t>
            </a:r>
            <a:r>
              <a:rPr lang="en-US" sz="1600" dirty="0">
                <a:latin typeface="Arial" panose="020B0604020202020204" pitchFamily="34" charset="0"/>
              </a:rPr>
              <a:t>	</a:t>
            </a:r>
            <a:r>
              <a:rPr lang="en-US" sz="1600" dirty="0">
                <a:latin typeface="Arial" panose="020B0604020202020204" pitchFamily="34" charset="0"/>
                <a:cs typeface="Arial" panose="020B0604020202020204" pitchFamily="34" charset="0"/>
              </a:rPr>
              <a:t>reserved for use by OS kernel</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noFill/>
        </p:spPr>
        <p:txBody>
          <a:bodyPr lIns="90488" tIns="44450" rIns="90488" bIns="44450"/>
          <a:lstStyle/>
          <a:p>
            <a:r>
              <a:rPr lang="en-US" dirty="0" smtClean="0"/>
              <a:t>Procedure Support</a:t>
            </a:r>
          </a:p>
        </p:txBody>
      </p:sp>
      <p:sp>
        <p:nvSpPr>
          <p:cNvPr id="21507" name="Rectangle 3"/>
          <p:cNvSpPr>
            <a:spLocks noChangeArrowheads="1"/>
          </p:cNvSpPr>
          <p:nvPr/>
        </p:nvSpPr>
        <p:spPr bwMode="auto">
          <a:xfrm>
            <a:off x="457200" y="685800"/>
            <a:ext cx="8458200" cy="1973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90488" tIns="44450" rIns="90488" bIns="44450">
            <a:spAutoFit/>
          </a:bodyPr>
          <a:lstStyle/>
          <a:p>
            <a:pPr marL="457200" indent="-457200">
              <a:spcBef>
                <a:spcPct val="20000"/>
              </a:spcBef>
              <a:buClr>
                <a:schemeClr val="bg2"/>
              </a:buClr>
              <a:buSzPct val="75000"/>
              <a:buFont typeface="Monotype Sorts" pitchFamily="2" charset="2"/>
              <a:buNone/>
              <a:tabLst>
                <a:tab pos="228600" algn="l"/>
              </a:tabLst>
            </a:pPr>
            <a:r>
              <a:rPr lang="en-US" sz="1800" dirty="0">
                <a:latin typeface="Arial" panose="020B0604020202020204" pitchFamily="34" charset="0"/>
                <a:cs typeface="Arial" panose="020B0604020202020204" pitchFamily="34" charset="0"/>
              </a:rPr>
              <a:t>From previous study of high-level languages, we know the basic issues:</a:t>
            </a:r>
          </a:p>
          <a:p>
            <a:pPr marL="457200" indent="-457200">
              <a:spcBef>
                <a:spcPct val="20000"/>
              </a:spcBef>
              <a:buClr>
                <a:schemeClr val="bg2"/>
              </a:buClr>
              <a:buSzPct val="75000"/>
              <a:buFont typeface="Monotype Sorts" pitchFamily="2" charset="2"/>
              <a:buNone/>
              <a:tabLst>
                <a:tab pos="228600" algn="l"/>
              </a:tabLst>
            </a:pPr>
            <a:r>
              <a:rPr lang="en-US" sz="1800" dirty="0">
                <a:latin typeface="Arial" panose="020B0604020202020204" pitchFamily="34" charset="0"/>
                <a:cs typeface="Arial" panose="020B0604020202020204" pitchFamily="34" charset="0"/>
              </a:rPr>
              <a:t>	-	declaration:  header, body, local variables</a:t>
            </a:r>
          </a:p>
          <a:p>
            <a:pPr marL="457200" indent="-457200">
              <a:spcBef>
                <a:spcPct val="20000"/>
              </a:spcBef>
              <a:buClr>
                <a:schemeClr val="bg2"/>
              </a:buClr>
              <a:buSzPct val="75000"/>
              <a:buFont typeface="Monotype Sorts" pitchFamily="2" charset="2"/>
              <a:buNone/>
              <a:tabLst>
                <a:tab pos="228600" algn="l"/>
              </a:tabLst>
            </a:pPr>
            <a:r>
              <a:rPr lang="en-US" sz="1800" dirty="0">
                <a:latin typeface="Arial" panose="020B0604020202020204" pitchFamily="34" charset="0"/>
                <a:cs typeface="Arial" panose="020B0604020202020204" pitchFamily="34" charset="0"/>
              </a:rPr>
              <a:t>	-	call and return</a:t>
            </a:r>
          </a:p>
          <a:p>
            <a:pPr marL="457200" indent="-457200">
              <a:spcBef>
                <a:spcPct val="20000"/>
              </a:spcBef>
              <a:buClr>
                <a:schemeClr val="bg2"/>
              </a:buClr>
              <a:buSzPct val="75000"/>
              <a:buFont typeface="Monotype Sorts" pitchFamily="2" charset="2"/>
              <a:buNone/>
              <a:tabLst>
                <a:tab pos="228600" algn="l"/>
              </a:tabLst>
            </a:pPr>
            <a:r>
              <a:rPr lang="en-US" sz="1800" dirty="0">
                <a:latin typeface="Arial" panose="020B0604020202020204" pitchFamily="34" charset="0"/>
                <a:cs typeface="Arial" panose="020B0604020202020204" pitchFamily="34" charset="0"/>
              </a:rPr>
              <a:t>	-	parameters of various types, with or without type checking, and a return value</a:t>
            </a:r>
          </a:p>
          <a:p>
            <a:pPr marL="457200" indent="-457200">
              <a:spcBef>
                <a:spcPct val="20000"/>
              </a:spcBef>
              <a:buClr>
                <a:schemeClr val="bg2"/>
              </a:buClr>
              <a:buSzPct val="75000"/>
              <a:buFont typeface="Monotype Sorts" pitchFamily="2" charset="2"/>
              <a:buNone/>
              <a:tabLst>
                <a:tab pos="228600" algn="l"/>
              </a:tabLst>
            </a:pPr>
            <a:r>
              <a:rPr lang="en-US" sz="1800" dirty="0">
                <a:latin typeface="Arial" panose="020B0604020202020204" pitchFamily="34" charset="0"/>
                <a:cs typeface="Arial" panose="020B0604020202020204" pitchFamily="34" charset="0"/>
              </a:rPr>
              <a:t>	-	nesting and recursion</a:t>
            </a:r>
          </a:p>
        </p:txBody>
      </p:sp>
      <p:sp>
        <p:nvSpPr>
          <p:cNvPr id="21508" name="Rectangle 4"/>
          <p:cNvSpPr>
            <a:spLocks noChangeArrowheads="1"/>
          </p:cNvSpPr>
          <p:nvPr/>
        </p:nvSpPr>
        <p:spPr bwMode="auto">
          <a:xfrm>
            <a:off x="457200" y="2895600"/>
            <a:ext cx="8458200" cy="1298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90488" tIns="44450" rIns="90488" bIns="44450">
            <a:spAutoFit/>
          </a:bodyPr>
          <a:lstStyle/>
          <a:p>
            <a:pPr>
              <a:spcBef>
                <a:spcPct val="20000"/>
              </a:spcBef>
              <a:buClr>
                <a:schemeClr val="bg2"/>
              </a:buClr>
              <a:buSzPct val="75000"/>
              <a:buFont typeface="Monotype Sorts" pitchFamily="2" charset="2"/>
              <a:buNone/>
              <a:tabLst>
                <a:tab pos="228600" algn="l"/>
              </a:tabLst>
            </a:pPr>
            <a:r>
              <a:rPr lang="en-US" sz="1800">
                <a:latin typeface="Arial" panose="020B0604020202020204" pitchFamily="34" charset="0"/>
                <a:cs typeface="Arial" panose="020B0604020202020204" pitchFamily="34" charset="0"/>
              </a:rPr>
              <a:t>At the machine language level, there is generally little if any explicit support for procedures.  This is especially true for RISC architectures.</a:t>
            </a:r>
          </a:p>
          <a:p>
            <a:pPr>
              <a:spcBef>
                <a:spcPct val="20000"/>
              </a:spcBef>
              <a:buClr>
                <a:schemeClr val="bg2"/>
              </a:buClr>
              <a:buSzPct val="75000"/>
              <a:buFont typeface="Monotype Sorts" pitchFamily="2" charset="2"/>
              <a:buNone/>
              <a:tabLst>
                <a:tab pos="228600" algn="l"/>
              </a:tabLst>
            </a:pPr>
            <a:endParaRPr lang="en-US" sz="1800">
              <a:latin typeface="Arial" panose="020B0604020202020204" pitchFamily="34" charset="0"/>
              <a:cs typeface="Arial" panose="020B0604020202020204" pitchFamily="34" charset="0"/>
            </a:endParaRPr>
          </a:p>
          <a:p>
            <a:pPr>
              <a:spcBef>
                <a:spcPct val="20000"/>
              </a:spcBef>
              <a:buClr>
                <a:schemeClr val="bg2"/>
              </a:buClr>
              <a:buSzPct val="75000"/>
              <a:buFont typeface="Monotype Sorts" pitchFamily="2" charset="2"/>
              <a:buNone/>
              <a:tabLst>
                <a:tab pos="228600" algn="l"/>
              </a:tabLst>
            </a:pPr>
            <a:r>
              <a:rPr lang="en-US" sz="1800">
                <a:latin typeface="Arial" panose="020B0604020202020204" pitchFamily="34" charset="0"/>
                <a:cs typeface="Arial" panose="020B0604020202020204" pitchFamily="34" charset="0"/>
              </a:rPr>
              <a:t>There are, however, many </a:t>
            </a:r>
            <a:r>
              <a:rPr lang="en-US" sz="1800" u="sng">
                <a:latin typeface="Arial" panose="020B0604020202020204" pitchFamily="34" charset="0"/>
                <a:cs typeface="Arial" panose="020B0604020202020204" pitchFamily="34" charset="0"/>
              </a:rPr>
              <a:t>conventions</a:t>
            </a:r>
            <a:r>
              <a:rPr lang="en-US" sz="1800">
                <a:latin typeface="Arial" panose="020B0604020202020204" pitchFamily="34" charset="0"/>
                <a:cs typeface="Arial" panose="020B0604020202020204" pitchFamily="34" charset="0"/>
              </a:rPr>
              <a:t> at the assembly language level.</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noFill/>
        </p:spPr>
        <p:txBody>
          <a:bodyPr lIns="90488" tIns="44450" rIns="90488" bIns="44450"/>
          <a:lstStyle/>
          <a:p>
            <a:r>
              <a:rPr lang="en-US" dirty="0" smtClean="0"/>
              <a:t>Procedure Call and Return</a:t>
            </a:r>
          </a:p>
        </p:txBody>
      </p:sp>
      <p:sp>
        <p:nvSpPr>
          <p:cNvPr id="22531" name="Rectangle 3"/>
          <p:cNvSpPr>
            <a:spLocks noChangeArrowheads="1"/>
          </p:cNvSpPr>
          <p:nvPr/>
        </p:nvSpPr>
        <p:spPr bwMode="auto">
          <a:xfrm>
            <a:off x="457200" y="685800"/>
            <a:ext cx="84582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90488" tIns="44450" rIns="90488" bIns="44450">
            <a:spAutoFit/>
          </a:bodyPr>
          <a:lstStyle/>
          <a:p>
            <a:pPr>
              <a:spcBef>
                <a:spcPct val="20000"/>
              </a:spcBef>
              <a:buClr>
                <a:schemeClr val="bg2"/>
              </a:buClr>
              <a:buSzPct val="75000"/>
              <a:buFont typeface="Monotype Sorts" pitchFamily="2" charset="2"/>
              <a:buNone/>
            </a:pPr>
            <a:r>
              <a:rPr lang="en-US" sz="1800" dirty="0">
                <a:latin typeface="Arial" panose="020B0604020202020204" pitchFamily="34" charset="0"/>
              </a:rPr>
              <a:t>Calling a procedure requires transferring execution to a different part of the code… in other words, a branch or jump operation:</a:t>
            </a:r>
          </a:p>
        </p:txBody>
      </p:sp>
      <p:sp>
        <p:nvSpPr>
          <p:cNvPr id="22532" name="Rectangle 4"/>
          <p:cNvSpPr>
            <a:spLocks noChangeArrowheads="1"/>
          </p:cNvSpPr>
          <p:nvPr/>
        </p:nvSpPr>
        <p:spPr bwMode="auto">
          <a:xfrm>
            <a:off x="457200" y="2590800"/>
            <a:ext cx="8458200"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90488" tIns="44450" rIns="90488" bIns="44450">
            <a:spAutoFit/>
          </a:bodyPr>
          <a:lstStyle/>
          <a:p>
            <a:pPr>
              <a:spcBef>
                <a:spcPct val="20000"/>
              </a:spcBef>
              <a:buClr>
                <a:schemeClr val="bg2"/>
              </a:buClr>
              <a:buSzPct val="75000"/>
              <a:buFont typeface="Monotype Sorts" pitchFamily="2" charset="2"/>
              <a:buNone/>
              <a:tabLst>
                <a:tab pos="228600" algn="l"/>
              </a:tabLst>
            </a:pPr>
            <a:r>
              <a:rPr lang="en-US" sz="1800" dirty="0">
                <a:latin typeface="Arial" panose="020B0604020202020204" pitchFamily="34" charset="0"/>
              </a:rPr>
              <a:t>MIPS reserves register </a:t>
            </a:r>
            <a:r>
              <a:rPr lang="en-US" sz="1800" dirty="0">
                <a:latin typeface="Courier New" pitchFamily="49" charset="0"/>
              </a:rPr>
              <a:t>$31</a:t>
            </a:r>
            <a:r>
              <a:rPr lang="en-US" sz="1800" dirty="0">
                <a:latin typeface="Arial" panose="020B0604020202020204" pitchFamily="34" charset="0"/>
              </a:rPr>
              <a:t>, aka </a:t>
            </a:r>
            <a:r>
              <a:rPr lang="en-US" sz="1800" dirty="0">
                <a:latin typeface="Courier New" pitchFamily="49" charset="0"/>
              </a:rPr>
              <a:t>$</a:t>
            </a:r>
            <a:r>
              <a:rPr lang="en-US" sz="1800" dirty="0" err="1">
                <a:latin typeface="Courier New" pitchFamily="49" charset="0"/>
              </a:rPr>
              <a:t>ra</a:t>
            </a:r>
            <a:r>
              <a:rPr lang="en-US" sz="1800" dirty="0">
                <a:latin typeface="Arial" panose="020B0604020202020204" pitchFamily="34" charset="0"/>
              </a:rPr>
              <a:t>, to store the return address.</a:t>
            </a:r>
          </a:p>
        </p:txBody>
      </p:sp>
      <p:sp>
        <p:nvSpPr>
          <p:cNvPr id="22533" name="Rectangle 5"/>
          <p:cNvSpPr>
            <a:spLocks noChangeArrowheads="1"/>
          </p:cNvSpPr>
          <p:nvPr/>
        </p:nvSpPr>
        <p:spPr bwMode="auto">
          <a:xfrm>
            <a:off x="1219200" y="1600200"/>
            <a:ext cx="5638800" cy="693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90488" tIns="44450" rIns="90488" bIns="44450">
            <a:spAutoFit/>
          </a:bodyPr>
          <a:lstStyle/>
          <a:p>
            <a:pPr>
              <a:spcBef>
                <a:spcPct val="20000"/>
              </a:spcBef>
              <a:buClr>
                <a:schemeClr val="bg2"/>
              </a:buClr>
              <a:buSzPct val="75000"/>
              <a:buFont typeface="Monotype Sorts" pitchFamily="2" charset="2"/>
              <a:buNone/>
              <a:tabLst>
                <a:tab pos="228600" algn="l"/>
              </a:tabLst>
            </a:pPr>
            <a:r>
              <a:rPr lang="en-US" sz="1800" b="1" dirty="0" err="1">
                <a:solidFill>
                  <a:srgbClr val="003399"/>
                </a:solidFill>
                <a:latin typeface="Courier New" pitchFamily="49" charset="0"/>
              </a:rPr>
              <a:t>jal</a:t>
            </a:r>
            <a:r>
              <a:rPr lang="en-US" sz="1800" dirty="0">
                <a:latin typeface="Courier New" pitchFamily="49" charset="0"/>
              </a:rPr>
              <a:t>   &lt;address&gt;  </a:t>
            </a:r>
            <a:r>
              <a:rPr lang="en-US" sz="1800" b="1" dirty="0">
                <a:solidFill>
                  <a:srgbClr val="006600"/>
                </a:solidFill>
                <a:latin typeface="Courier New" pitchFamily="49" charset="0"/>
              </a:rPr>
              <a:t># $</a:t>
            </a:r>
            <a:r>
              <a:rPr lang="en-US" sz="1800" b="1" dirty="0" err="1">
                <a:solidFill>
                  <a:srgbClr val="006600"/>
                </a:solidFill>
                <a:latin typeface="Courier New" pitchFamily="49" charset="0"/>
              </a:rPr>
              <a:t>ra</a:t>
            </a:r>
            <a:r>
              <a:rPr lang="en-US" sz="1800" b="1" dirty="0">
                <a:solidFill>
                  <a:srgbClr val="006600"/>
                </a:solidFill>
                <a:latin typeface="Courier New" pitchFamily="49" charset="0"/>
              </a:rPr>
              <a:t> = PC + 4</a:t>
            </a:r>
          </a:p>
          <a:p>
            <a:pPr>
              <a:spcBef>
                <a:spcPct val="20000"/>
              </a:spcBef>
              <a:buClr>
                <a:schemeClr val="bg2"/>
              </a:buClr>
              <a:buSzPct val="75000"/>
              <a:tabLst>
                <a:tab pos="228600" algn="l"/>
              </a:tabLst>
            </a:pPr>
            <a:r>
              <a:rPr lang="en-US" sz="1800" dirty="0">
                <a:solidFill>
                  <a:srgbClr val="009900"/>
                </a:solidFill>
                <a:latin typeface="Courier New" pitchFamily="49" charset="0"/>
              </a:rPr>
              <a:t>                 </a:t>
            </a:r>
            <a:r>
              <a:rPr lang="en-US" sz="1800" b="1" dirty="0">
                <a:solidFill>
                  <a:srgbClr val="006600"/>
                </a:solidFill>
                <a:latin typeface="Courier New" pitchFamily="49" charset="0"/>
              </a:rPr>
              <a:t># PC = &lt;address&gt;</a:t>
            </a:r>
          </a:p>
        </p:txBody>
      </p:sp>
      <p:sp>
        <p:nvSpPr>
          <p:cNvPr id="22534" name="Rectangle 8"/>
          <p:cNvSpPr>
            <a:spLocks noChangeArrowheads="1"/>
          </p:cNvSpPr>
          <p:nvPr/>
        </p:nvSpPr>
        <p:spPr bwMode="auto">
          <a:xfrm>
            <a:off x="457200" y="3352800"/>
            <a:ext cx="8458200" cy="11977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90488" tIns="44450" rIns="90488" bIns="44450">
            <a:spAutoFit/>
          </a:bodyPr>
          <a:lstStyle/>
          <a:p>
            <a:pPr>
              <a:spcBef>
                <a:spcPct val="20000"/>
              </a:spcBef>
              <a:buClr>
                <a:schemeClr val="bg2"/>
              </a:buClr>
              <a:buSzPct val="75000"/>
              <a:buFont typeface="Monotype Sorts" pitchFamily="2" charset="2"/>
              <a:buNone/>
            </a:pPr>
            <a:r>
              <a:rPr lang="en-US" sz="1800" dirty="0">
                <a:latin typeface="Arial" panose="020B0604020202020204" pitchFamily="34" charset="0"/>
              </a:rPr>
              <a:t>The called procedure must place the return value (if any) somewhere from which the caller can retrieve it.  The convention is that registers </a:t>
            </a:r>
            <a:r>
              <a:rPr lang="en-US" sz="1800" dirty="0">
                <a:latin typeface="Courier New" pitchFamily="49" charset="0"/>
              </a:rPr>
              <a:t>$v0</a:t>
            </a:r>
            <a:r>
              <a:rPr lang="en-US" sz="1800" dirty="0">
                <a:latin typeface="Arial" panose="020B0604020202020204" pitchFamily="34" charset="0"/>
              </a:rPr>
              <a:t> and </a:t>
            </a:r>
            <a:r>
              <a:rPr lang="en-US" sz="1800" dirty="0">
                <a:latin typeface="Courier New" pitchFamily="49" charset="0"/>
              </a:rPr>
              <a:t>$v1</a:t>
            </a:r>
            <a:r>
              <a:rPr lang="en-US" sz="1800" dirty="0">
                <a:latin typeface="Arial" panose="020B0604020202020204" pitchFamily="34" charset="0"/>
              </a:rPr>
              <a:t> can be used to hold the return value.  We will discuss what to do if the return value exceeds 4 bytes later…</a:t>
            </a:r>
          </a:p>
        </p:txBody>
      </p:sp>
      <p:sp>
        <p:nvSpPr>
          <p:cNvPr id="22535" name="Rectangle 10"/>
          <p:cNvSpPr>
            <a:spLocks noChangeArrowheads="1"/>
          </p:cNvSpPr>
          <p:nvPr/>
        </p:nvSpPr>
        <p:spPr bwMode="auto">
          <a:xfrm>
            <a:off x="457200" y="4648200"/>
            <a:ext cx="84582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90488" tIns="44450" rIns="90488" bIns="44450">
            <a:spAutoFit/>
          </a:bodyPr>
          <a:lstStyle/>
          <a:p>
            <a:pPr>
              <a:spcBef>
                <a:spcPct val="20000"/>
              </a:spcBef>
              <a:buClr>
                <a:schemeClr val="bg2"/>
              </a:buClr>
              <a:buSzPct val="75000"/>
              <a:buFont typeface="Monotype Sorts" pitchFamily="2" charset="2"/>
              <a:buNone/>
            </a:pPr>
            <a:r>
              <a:rPr lang="en-US" sz="1800" dirty="0">
                <a:latin typeface="Arial" panose="020B0604020202020204" pitchFamily="34" charset="0"/>
              </a:rPr>
              <a:t>Returning from the procedure requires transferring execution to the return address the </a:t>
            </a:r>
            <a:r>
              <a:rPr lang="en-US" sz="1800" b="1" dirty="0" err="1">
                <a:solidFill>
                  <a:srgbClr val="003399"/>
                </a:solidFill>
                <a:latin typeface="Courier New" pitchFamily="49" charset="0"/>
              </a:rPr>
              <a:t>jal</a:t>
            </a:r>
            <a:r>
              <a:rPr lang="en-US" sz="1800" dirty="0">
                <a:latin typeface="Arial" panose="020B0604020202020204" pitchFamily="34" charset="0"/>
              </a:rPr>
              <a:t> instruction placed in </a:t>
            </a:r>
            <a:r>
              <a:rPr lang="en-US" sz="1800" dirty="0">
                <a:latin typeface="Courier New" pitchFamily="49" charset="0"/>
              </a:rPr>
              <a:t>$</a:t>
            </a:r>
            <a:r>
              <a:rPr lang="en-US" sz="1800" dirty="0" err="1">
                <a:latin typeface="Courier New" pitchFamily="49" charset="0"/>
              </a:rPr>
              <a:t>ra</a:t>
            </a:r>
            <a:r>
              <a:rPr lang="en-US" sz="1800" dirty="0">
                <a:latin typeface="Arial" panose="020B0604020202020204" pitchFamily="34" charset="0"/>
              </a:rPr>
              <a:t>:</a:t>
            </a:r>
          </a:p>
        </p:txBody>
      </p:sp>
      <p:sp>
        <p:nvSpPr>
          <p:cNvPr id="22536" name="Rectangle 11"/>
          <p:cNvSpPr>
            <a:spLocks noChangeArrowheads="1"/>
          </p:cNvSpPr>
          <p:nvPr/>
        </p:nvSpPr>
        <p:spPr bwMode="auto">
          <a:xfrm>
            <a:off x="1219200" y="5562600"/>
            <a:ext cx="5638800"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90488" tIns="44450" rIns="90488" bIns="44450">
            <a:spAutoFit/>
          </a:bodyPr>
          <a:lstStyle/>
          <a:p>
            <a:pPr>
              <a:spcBef>
                <a:spcPct val="20000"/>
              </a:spcBef>
              <a:buClr>
                <a:schemeClr val="bg2"/>
              </a:buClr>
              <a:buSzPct val="75000"/>
              <a:buFont typeface="Monotype Sorts" pitchFamily="2" charset="2"/>
              <a:buNone/>
              <a:tabLst>
                <a:tab pos="228600" algn="l"/>
              </a:tabLst>
            </a:pPr>
            <a:r>
              <a:rPr lang="en-US" sz="1800" b="1" dirty="0" err="1">
                <a:solidFill>
                  <a:srgbClr val="003399"/>
                </a:solidFill>
                <a:latin typeface="Courier New" pitchFamily="49" charset="0"/>
              </a:rPr>
              <a:t>jr</a:t>
            </a:r>
            <a:r>
              <a:rPr lang="en-US" sz="1800" dirty="0">
                <a:solidFill>
                  <a:srgbClr val="0000FF"/>
                </a:solidFill>
                <a:latin typeface="Courier New" pitchFamily="49" charset="0"/>
              </a:rPr>
              <a:t>   </a:t>
            </a:r>
            <a:r>
              <a:rPr lang="en-US" sz="1800" dirty="0">
                <a:latin typeface="Courier New" pitchFamily="49" charset="0"/>
              </a:rPr>
              <a:t>$</a:t>
            </a:r>
            <a:r>
              <a:rPr lang="en-US" sz="1800" dirty="0" err="1">
                <a:latin typeface="Courier New" pitchFamily="49" charset="0"/>
              </a:rPr>
              <a:t>ra</a:t>
            </a:r>
            <a:r>
              <a:rPr lang="en-US" sz="1800" dirty="0">
                <a:latin typeface="Courier New" pitchFamily="49" charset="0"/>
              </a:rPr>
              <a:t>         </a:t>
            </a:r>
            <a:r>
              <a:rPr lang="en-US" sz="1800" b="1" dirty="0">
                <a:solidFill>
                  <a:srgbClr val="006600"/>
                </a:solidFill>
                <a:latin typeface="Courier New" pitchFamily="49" charset="0"/>
              </a:rPr>
              <a:t># PC = $</a:t>
            </a:r>
            <a:r>
              <a:rPr lang="en-US" sz="1800" b="1" dirty="0" err="1">
                <a:solidFill>
                  <a:srgbClr val="006600"/>
                </a:solidFill>
                <a:latin typeface="Courier New" pitchFamily="49" charset="0"/>
              </a:rPr>
              <a:t>ra</a:t>
            </a:r>
            <a:endParaRPr lang="en-US" sz="1800" b="1" dirty="0">
              <a:solidFill>
                <a:srgbClr val="006600"/>
              </a:solidFill>
              <a:latin typeface="Courier New" pitchFamily="49" charset="0"/>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noFill/>
        </p:spPr>
        <p:txBody>
          <a:bodyPr lIns="90488" tIns="44450" rIns="90488" bIns="44450"/>
          <a:lstStyle/>
          <a:p>
            <a:r>
              <a:rPr lang="en-US" dirty="0" smtClean="0"/>
              <a:t>Passing Parameters</a:t>
            </a:r>
          </a:p>
        </p:txBody>
      </p:sp>
      <p:sp>
        <p:nvSpPr>
          <p:cNvPr id="23555" name="Rectangle 3"/>
          <p:cNvSpPr>
            <a:spLocks noChangeArrowheads="1"/>
          </p:cNvSpPr>
          <p:nvPr/>
        </p:nvSpPr>
        <p:spPr bwMode="auto">
          <a:xfrm>
            <a:off x="457200" y="685800"/>
            <a:ext cx="8458200" cy="643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90488" tIns="44450" rIns="90488" bIns="44450">
            <a:spAutoFit/>
          </a:bodyPr>
          <a:lstStyle/>
          <a:p>
            <a:pPr>
              <a:spcBef>
                <a:spcPct val="20000"/>
              </a:spcBef>
              <a:buClr>
                <a:schemeClr val="bg2"/>
              </a:buClr>
              <a:buSzPct val="75000"/>
              <a:buFont typeface="Monotype Sorts" pitchFamily="2" charset="2"/>
              <a:buNone/>
            </a:pPr>
            <a:r>
              <a:rPr lang="en-US" sz="1800" dirty="0">
                <a:latin typeface="Arial" panose="020B0604020202020204" pitchFamily="34" charset="0"/>
              </a:rPr>
              <a:t>In most cases, passing parameters is straightforward, following the MIPS convention:</a:t>
            </a:r>
          </a:p>
        </p:txBody>
      </p:sp>
      <p:sp>
        <p:nvSpPr>
          <p:cNvPr id="23556" name="Rectangle 4"/>
          <p:cNvSpPr>
            <a:spLocks noChangeArrowheads="1"/>
          </p:cNvSpPr>
          <p:nvPr/>
        </p:nvSpPr>
        <p:spPr bwMode="auto">
          <a:xfrm>
            <a:off x="457200" y="2913063"/>
            <a:ext cx="8458200" cy="3469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90488" tIns="44450" rIns="90488" bIns="44450">
            <a:spAutoFit/>
          </a:bodyPr>
          <a:lstStyle/>
          <a:p>
            <a:pPr>
              <a:spcBef>
                <a:spcPct val="20000"/>
              </a:spcBef>
              <a:buClr>
                <a:schemeClr val="bg2"/>
              </a:buClr>
              <a:buSzPct val="75000"/>
              <a:buFont typeface="Monotype Sorts" pitchFamily="2" charset="2"/>
              <a:buNone/>
              <a:tabLst>
                <a:tab pos="228600" algn="l"/>
              </a:tabLst>
            </a:pPr>
            <a:r>
              <a:rPr lang="en-US" sz="1800" dirty="0">
                <a:latin typeface="Arial" panose="020B0604020202020204" pitchFamily="34" charset="0"/>
              </a:rPr>
              <a:t>The called procedure can then access the parameters by following the same convention.</a:t>
            </a:r>
          </a:p>
          <a:p>
            <a:pPr>
              <a:spcBef>
                <a:spcPct val="20000"/>
              </a:spcBef>
              <a:buClr>
                <a:schemeClr val="bg2"/>
              </a:buClr>
              <a:buSzPct val="75000"/>
              <a:buFont typeface="Monotype Sorts" pitchFamily="2" charset="2"/>
              <a:buNone/>
              <a:tabLst>
                <a:tab pos="228600" algn="l"/>
              </a:tabLst>
            </a:pPr>
            <a:endParaRPr lang="en-US" sz="1800" dirty="0">
              <a:latin typeface="Arial" panose="020B0604020202020204" pitchFamily="34" charset="0"/>
            </a:endParaRPr>
          </a:p>
          <a:p>
            <a:pPr>
              <a:spcBef>
                <a:spcPct val="20000"/>
              </a:spcBef>
              <a:buClr>
                <a:schemeClr val="bg2"/>
              </a:buClr>
              <a:buSzPct val="75000"/>
              <a:buFont typeface="Monotype Sorts" pitchFamily="2" charset="2"/>
              <a:buNone/>
              <a:tabLst>
                <a:tab pos="228600" algn="l"/>
              </a:tabLst>
            </a:pPr>
            <a:r>
              <a:rPr lang="en-US" sz="1800" dirty="0">
                <a:latin typeface="Arial" panose="020B0604020202020204" pitchFamily="34" charset="0"/>
              </a:rPr>
              <a:t>What if a parameter needs to be passed by reference?  Simply place the address of the relevant data object in the appropriate register, and design the called procedure to treat that register value accordingly.</a:t>
            </a:r>
          </a:p>
          <a:p>
            <a:pPr>
              <a:spcBef>
                <a:spcPct val="20000"/>
              </a:spcBef>
              <a:buClr>
                <a:schemeClr val="bg2"/>
              </a:buClr>
              <a:buSzPct val="75000"/>
              <a:buFont typeface="Monotype Sorts" pitchFamily="2" charset="2"/>
              <a:buNone/>
              <a:tabLst>
                <a:tab pos="228600" algn="l"/>
              </a:tabLst>
            </a:pPr>
            <a:endParaRPr lang="en-US" sz="1800" dirty="0">
              <a:latin typeface="Arial" panose="020B0604020202020204" pitchFamily="34" charset="0"/>
            </a:endParaRPr>
          </a:p>
          <a:p>
            <a:pPr>
              <a:spcBef>
                <a:spcPct val="20000"/>
              </a:spcBef>
              <a:buClr>
                <a:schemeClr val="bg2"/>
              </a:buClr>
              <a:buSzPct val="75000"/>
              <a:buFont typeface="Monotype Sorts" pitchFamily="2" charset="2"/>
              <a:buNone/>
              <a:tabLst>
                <a:tab pos="228600" algn="l"/>
              </a:tabLst>
            </a:pPr>
            <a:r>
              <a:rPr lang="en-US" sz="1800" dirty="0">
                <a:latin typeface="Arial" panose="020B0604020202020204" pitchFamily="34" charset="0"/>
              </a:rPr>
              <a:t>What if a parameter is smaller than a word?  Clever register manipulation in the </a:t>
            </a:r>
            <a:r>
              <a:rPr lang="en-US" sz="1800" dirty="0" err="1">
                <a:latin typeface="Arial" panose="020B0604020202020204" pitchFamily="34" charset="0"/>
              </a:rPr>
              <a:t>callee</a:t>
            </a:r>
            <a:r>
              <a:rPr lang="en-US" sz="1800" dirty="0">
                <a:latin typeface="Arial" panose="020B0604020202020204" pitchFamily="34" charset="0"/>
              </a:rPr>
              <a:t>.</a:t>
            </a:r>
          </a:p>
          <a:p>
            <a:pPr>
              <a:spcBef>
                <a:spcPct val="20000"/>
              </a:spcBef>
              <a:buClr>
                <a:schemeClr val="bg2"/>
              </a:buClr>
              <a:buSzPct val="75000"/>
              <a:buFont typeface="Monotype Sorts" pitchFamily="2" charset="2"/>
              <a:buNone/>
              <a:tabLst>
                <a:tab pos="228600" algn="l"/>
              </a:tabLst>
            </a:pPr>
            <a:endParaRPr lang="en-US" sz="1800" dirty="0">
              <a:latin typeface="Arial" panose="020B0604020202020204" pitchFamily="34" charset="0"/>
            </a:endParaRPr>
          </a:p>
          <a:p>
            <a:pPr>
              <a:spcBef>
                <a:spcPct val="20000"/>
              </a:spcBef>
              <a:buClr>
                <a:schemeClr val="bg2"/>
              </a:buClr>
              <a:buSzPct val="75000"/>
              <a:buFont typeface="Monotype Sorts" pitchFamily="2" charset="2"/>
              <a:buNone/>
              <a:tabLst>
                <a:tab pos="228600" algn="l"/>
              </a:tabLst>
            </a:pPr>
            <a:r>
              <a:rPr lang="en-US" sz="1800" dirty="0">
                <a:latin typeface="Arial" panose="020B0604020202020204" pitchFamily="34" charset="0"/>
              </a:rPr>
              <a:t>What if there are more than four parameters?  We'll discuss that later…</a:t>
            </a:r>
          </a:p>
        </p:txBody>
      </p:sp>
      <p:sp>
        <p:nvSpPr>
          <p:cNvPr id="23557" name="Rectangle 5"/>
          <p:cNvSpPr>
            <a:spLocks noChangeArrowheads="1"/>
          </p:cNvSpPr>
          <p:nvPr/>
        </p:nvSpPr>
        <p:spPr bwMode="auto">
          <a:xfrm>
            <a:off x="1219200" y="1295400"/>
            <a:ext cx="5638800" cy="1354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90488" tIns="44450" rIns="90488" bIns="44450">
            <a:spAutoFit/>
          </a:bodyPr>
          <a:lstStyle/>
          <a:p>
            <a:pPr>
              <a:spcBef>
                <a:spcPct val="20000"/>
              </a:spcBef>
              <a:buClr>
                <a:schemeClr val="bg2"/>
              </a:buClr>
              <a:buSzPct val="75000"/>
              <a:buFont typeface="Monotype Sorts" pitchFamily="2" charset="2"/>
              <a:buNone/>
              <a:tabLst>
                <a:tab pos="228600" algn="l"/>
              </a:tabLst>
            </a:pPr>
            <a:r>
              <a:rPr lang="en-US" sz="1800" dirty="0">
                <a:latin typeface="Courier New" pitchFamily="49" charset="0"/>
              </a:rPr>
              <a:t>$a0     </a:t>
            </a:r>
            <a:r>
              <a:rPr lang="en-US" sz="1800" b="1" dirty="0">
                <a:solidFill>
                  <a:srgbClr val="006600"/>
                </a:solidFill>
                <a:latin typeface="Courier New" pitchFamily="49" charset="0"/>
              </a:rPr>
              <a:t># 1st parameter</a:t>
            </a:r>
          </a:p>
          <a:p>
            <a:pPr>
              <a:spcBef>
                <a:spcPct val="20000"/>
              </a:spcBef>
              <a:buClr>
                <a:schemeClr val="bg2"/>
              </a:buClr>
              <a:buSzPct val="75000"/>
              <a:buFont typeface="Monotype Sorts" pitchFamily="2" charset="2"/>
              <a:buNone/>
              <a:tabLst>
                <a:tab pos="228600" algn="l"/>
              </a:tabLst>
            </a:pPr>
            <a:r>
              <a:rPr lang="en-US" sz="1800" dirty="0">
                <a:latin typeface="Courier New" pitchFamily="49" charset="0"/>
              </a:rPr>
              <a:t>$a1     </a:t>
            </a:r>
            <a:r>
              <a:rPr lang="en-US" sz="1800" b="1" dirty="0">
                <a:solidFill>
                  <a:srgbClr val="006600"/>
                </a:solidFill>
                <a:latin typeface="Courier New" pitchFamily="49" charset="0"/>
              </a:rPr>
              <a:t># 2nd parameter</a:t>
            </a:r>
          </a:p>
          <a:p>
            <a:pPr>
              <a:spcBef>
                <a:spcPct val="20000"/>
              </a:spcBef>
              <a:buClr>
                <a:schemeClr val="bg2"/>
              </a:buClr>
              <a:buSzPct val="75000"/>
              <a:buFont typeface="Monotype Sorts" pitchFamily="2" charset="2"/>
              <a:buNone/>
              <a:tabLst>
                <a:tab pos="228600" algn="l"/>
              </a:tabLst>
            </a:pPr>
            <a:r>
              <a:rPr lang="en-US" sz="1800" dirty="0">
                <a:latin typeface="Courier New" pitchFamily="49" charset="0"/>
              </a:rPr>
              <a:t>$a2     </a:t>
            </a:r>
            <a:r>
              <a:rPr lang="en-US" sz="1800" b="1" dirty="0">
                <a:solidFill>
                  <a:srgbClr val="006600"/>
                </a:solidFill>
                <a:latin typeface="Courier New" pitchFamily="49" charset="0"/>
              </a:rPr>
              <a:t># 3rd parameter</a:t>
            </a:r>
          </a:p>
          <a:p>
            <a:pPr>
              <a:spcBef>
                <a:spcPct val="20000"/>
              </a:spcBef>
              <a:buClr>
                <a:schemeClr val="bg2"/>
              </a:buClr>
              <a:buSzPct val="75000"/>
              <a:buFont typeface="Monotype Sorts" pitchFamily="2" charset="2"/>
              <a:buNone/>
              <a:tabLst>
                <a:tab pos="228600" algn="l"/>
              </a:tabLst>
            </a:pPr>
            <a:r>
              <a:rPr lang="en-US" sz="1800" dirty="0">
                <a:latin typeface="Courier New" pitchFamily="49" charset="0"/>
              </a:rPr>
              <a:t>$a3     </a:t>
            </a:r>
            <a:r>
              <a:rPr lang="en-US" sz="1800" b="1" dirty="0">
                <a:solidFill>
                  <a:srgbClr val="006600"/>
                </a:solidFill>
                <a:latin typeface="Courier New" pitchFamily="49" charset="0"/>
              </a:rPr>
              <a:t># 4th parameter</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noFill/>
        </p:spPr>
        <p:txBody>
          <a:bodyPr lIns="90488" tIns="44450" rIns="90488" bIns="44450"/>
          <a:lstStyle/>
          <a:p>
            <a:r>
              <a:rPr lang="en-US" dirty="0" smtClean="0"/>
              <a:t>MIPS Memory Organization</a:t>
            </a:r>
          </a:p>
        </p:txBody>
      </p:sp>
      <p:sp>
        <p:nvSpPr>
          <p:cNvPr id="29699" name="Rectangle 3"/>
          <p:cNvSpPr>
            <a:spLocks noChangeArrowheads="1"/>
          </p:cNvSpPr>
          <p:nvPr/>
        </p:nvSpPr>
        <p:spPr bwMode="auto">
          <a:xfrm>
            <a:off x="457200" y="685800"/>
            <a:ext cx="8458200" cy="912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90488" tIns="44450" rIns="90488" bIns="44450">
            <a:spAutoFit/>
          </a:bodyPr>
          <a:lstStyle/>
          <a:p>
            <a:pPr>
              <a:spcBef>
                <a:spcPct val="20000"/>
              </a:spcBef>
              <a:buClr>
                <a:schemeClr val="bg2"/>
              </a:buClr>
              <a:buSzPct val="75000"/>
              <a:buFont typeface="Monotype Sorts" pitchFamily="2" charset="2"/>
              <a:buNone/>
            </a:pPr>
            <a:r>
              <a:rPr lang="en-US" sz="1800" dirty="0">
                <a:latin typeface="Arial" panose="020B0604020202020204" pitchFamily="34" charset="0"/>
              </a:rPr>
              <a:t>In addition to memory for static data and the program text (machine code), MIPS provides space for the run-time stack (data local to procedures, etc.) and for dynamically-allocated data:</a:t>
            </a:r>
          </a:p>
        </p:txBody>
      </p:sp>
      <p:sp>
        <p:nvSpPr>
          <p:cNvPr id="29700" name="Rectangle 4"/>
          <p:cNvSpPr>
            <a:spLocks noChangeArrowheads="1"/>
          </p:cNvSpPr>
          <p:nvPr/>
        </p:nvSpPr>
        <p:spPr bwMode="auto">
          <a:xfrm>
            <a:off x="457200" y="5257800"/>
            <a:ext cx="84582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90488" tIns="44450" rIns="90488" bIns="44450">
            <a:spAutoFit/>
          </a:bodyPr>
          <a:lstStyle/>
          <a:p>
            <a:pPr>
              <a:spcBef>
                <a:spcPct val="20000"/>
              </a:spcBef>
              <a:buClr>
                <a:schemeClr val="bg2"/>
              </a:buClr>
              <a:buSzPct val="75000"/>
              <a:buFont typeface="Monotype Sorts" pitchFamily="2" charset="2"/>
              <a:buNone/>
              <a:tabLst>
                <a:tab pos="228600" algn="l"/>
              </a:tabLst>
            </a:pPr>
            <a:r>
              <a:rPr lang="en-US" sz="1800" dirty="0">
                <a:latin typeface="Arial" panose="020B0604020202020204" pitchFamily="34" charset="0"/>
              </a:rPr>
              <a:t>Dynamic data is accessed via pointers held by the program being executed, with addresses returned by the memory allocator in the underlying operating system.</a:t>
            </a:r>
          </a:p>
        </p:txBody>
      </p:sp>
      <p:grpSp>
        <p:nvGrpSpPr>
          <p:cNvPr id="29701" name="Group 17"/>
          <p:cNvGrpSpPr>
            <a:grpSpLocks/>
          </p:cNvGrpSpPr>
          <p:nvPr/>
        </p:nvGrpSpPr>
        <p:grpSpPr bwMode="auto">
          <a:xfrm>
            <a:off x="1371600" y="1676400"/>
            <a:ext cx="2438400" cy="3124200"/>
            <a:chOff x="2784" y="1296"/>
            <a:chExt cx="1536" cy="1968"/>
          </a:xfrm>
        </p:grpSpPr>
        <p:grpSp>
          <p:nvGrpSpPr>
            <p:cNvPr id="29711" name="Group 14"/>
            <p:cNvGrpSpPr>
              <a:grpSpLocks/>
            </p:cNvGrpSpPr>
            <p:nvPr/>
          </p:nvGrpSpPr>
          <p:grpSpPr bwMode="auto">
            <a:xfrm>
              <a:off x="2784" y="1296"/>
              <a:ext cx="1536" cy="1968"/>
              <a:chOff x="2784" y="1296"/>
              <a:chExt cx="1536" cy="1968"/>
            </a:xfrm>
          </p:grpSpPr>
          <p:sp>
            <p:nvSpPr>
              <p:cNvPr id="29714" name="Text Box 9"/>
              <p:cNvSpPr txBox="1">
                <a:spLocks noChangeArrowheads="1"/>
              </p:cNvSpPr>
              <p:nvPr/>
            </p:nvSpPr>
            <p:spPr bwMode="auto">
              <a:xfrm>
                <a:off x="2784" y="1296"/>
                <a:ext cx="1536" cy="1277"/>
              </a:xfrm>
              <a:prstGeom prst="rect">
                <a:avLst/>
              </a:prstGeom>
              <a:solidFill>
                <a:srgbClr val="DDDDDD"/>
              </a:solidFill>
              <a:ln w="9525">
                <a:solidFill>
                  <a:schemeClr val="tx1"/>
                </a:solidFill>
                <a:miter lim="800000"/>
                <a:headEnd/>
                <a:tailEnd/>
              </a:ln>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US" sz="1800" dirty="0">
                    <a:latin typeface="Arial" charset="0"/>
                  </a:rPr>
                  <a:t>Stack</a:t>
                </a:r>
              </a:p>
              <a:p>
                <a:pPr algn="ctr">
                  <a:spcBef>
                    <a:spcPct val="50000"/>
                  </a:spcBef>
                </a:pPr>
                <a:endParaRPr lang="en-US" sz="1800" dirty="0">
                  <a:latin typeface="Arial" charset="0"/>
                </a:endParaRPr>
              </a:p>
              <a:p>
                <a:pPr algn="ctr">
                  <a:spcBef>
                    <a:spcPct val="50000"/>
                  </a:spcBef>
                </a:pPr>
                <a:endParaRPr lang="en-US" sz="1800" dirty="0">
                  <a:latin typeface="Arial" charset="0"/>
                </a:endParaRPr>
              </a:p>
              <a:p>
                <a:pPr algn="ctr">
                  <a:spcBef>
                    <a:spcPct val="50000"/>
                  </a:spcBef>
                </a:pPr>
                <a:endParaRPr lang="en-US" sz="1800" dirty="0">
                  <a:latin typeface="Arial" charset="0"/>
                </a:endParaRPr>
              </a:p>
              <a:p>
                <a:pPr algn="ctr">
                  <a:spcBef>
                    <a:spcPct val="50000"/>
                  </a:spcBef>
                </a:pPr>
                <a:r>
                  <a:rPr lang="en-US" sz="1800" dirty="0" smtClean="0">
                    <a:latin typeface="Arial" charset="0"/>
                  </a:rPr>
                  <a:t>Heap</a:t>
                </a:r>
                <a:endParaRPr lang="en-US" sz="1800" dirty="0">
                  <a:latin typeface="Arial" charset="0"/>
                </a:endParaRPr>
              </a:p>
            </p:txBody>
          </p:sp>
          <p:grpSp>
            <p:nvGrpSpPr>
              <p:cNvPr id="29715" name="Group 13"/>
              <p:cNvGrpSpPr>
                <a:grpSpLocks/>
              </p:cNvGrpSpPr>
              <p:nvPr/>
            </p:nvGrpSpPr>
            <p:grpSpPr bwMode="auto">
              <a:xfrm>
                <a:off x="2784" y="2571"/>
                <a:ext cx="1536" cy="693"/>
                <a:chOff x="2784" y="2040"/>
                <a:chExt cx="1536" cy="693"/>
              </a:xfrm>
            </p:grpSpPr>
            <p:sp>
              <p:nvSpPr>
                <p:cNvPr id="29716" name="Text Box 10"/>
                <p:cNvSpPr txBox="1">
                  <a:spLocks noChangeArrowheads="1"/>
                </p:cNvSpPr>
                <p:nvPr/>
              </p:nvSpPr>
              <p:spPr bwMode="auto">
                <a:xfrm>
                  <a:off x="2784" y="2040"/>
                  <a:ext cx="1536" cy="237"/>
                </a:xfrm>
                <a:prstGeom prst="rect">
                  <a:avLst/>
                </a:prstGeom>
                <a:solidFill>
                  <a:srgbClr val="DDDDDD"/>
                </a:solidFill>
                <a:ln w="9525">
                  <a:solidFill>
                    <a:schemeClr val="tx1"/>
                  </a:solidFill>
                  <a:miter lim="800000"/>
                  <a:headEnd/>
                  <a:tailEnd/>
                </a:ln>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US" sz="1800">
                      <a:latin typeface="Arial" charset="0"/>
                    </a:rPr>
                    <a:t>Static data</a:t>
                  </a:r>
                </a:p>
              </p:txBody>
            </p:sp>
            <p:sp>
              <p:nvSpPr>
                <p:cNvPr id="29717" name="Text Box 11"/>
                <p:cNvSpPr txBox="1">
                  <a:spLocks noChangeArrowheads="1"/>
                </p:cNvSpPr>
                <p:nvPr/>
              </p:nvSpPr>
              <p:spPr bwMode="auto">
                <a:xfrm>
                  <a:off x="2784" y="2272"/>
                  <a:ext cx="1536" cy="237"/>
                </a:xfrm>
                <a:prstGeom prst="rect">
                  <a:avLst/>
                </a:prstGeom>
                <a:solidFill>
                  <a:srgbClr val="DDDDDD"/>
                </a:solidFill>
                <a:ln w="9525">
                  <a:solidFill>
                    <a:schemeClr val="tx1"/>
                  </a:solidFill>
                  <a:miter lim="800000"/>
                  <a:headEnd/>
                  <a:tailEnd/>
                </a:ln>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US" sz="1800">
                      <a:latin typeface="Arial" charset="0"/>
                    </a:rPr>
                    <a:t>Text</a:t>
                  </a:r>
                </a:p>
              </p:txBody>
            </p:sp>
            <p:sp>
              <p:nvSpPr>
                <p:cNvPr id="29718" name="Text Box 12"/>
                <p:cNvSpPr txBox="1">
                  <a:spLocks noChangeArrowheads="1"/>
                </p:cNvSpPr>
                <p:nvPr/>
              </p:nvSpPr>
              <p:spPr bwMode="auto">
                <a:xfrm>
                  <a:off x="2784" y="2496"/>
                  <a:ext cx="1536" cy="237"/>
                </a:xfrm>
                <a:prstGeom prst="rect">
                  <a:avLst/>
                </a:prstGeom>
                <a:solidFill>
                  <a:srgbClr val="969696"/>
                </a:solidFill>
                <a:ln w="9525">
                  <a:solidFill>
                    <a:schemeClr val="tx1"/>
                  </a:solidFill>
                  <a:miter lim="800000"/>
                  <a:headEnd/>
                  <a:tailEnd/>
                </a:ln>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US" sz="1800">
                      <a:latin typeface="Arial" charset="0"/>
                    </a:rPr>
                    <a:t>Reserved</a:t>
                  </a:r>
                </a:p>
              </p:txBody>
            </p:sp>
          </p:grpSp>
        </p:grpSp>
        <p:sp>
          <p:nvSpPr>
            <p:cNvPr id="29712" name="Line 15"/>
            <p:cNvSpPr>
              <a:spLocks noChangeShapeType="1"/>
            </p:cNvSpPr>
            <p:nvPr/>
          </p:nvSpPr>
          <p:spPr bwMode="auto">
            <a:xfrm>
              <a:off x="3552" y="1488"/>
              <a:ext cx="0" cy="288"/>
            </a:xfrm>
            <a:prstGeom prst="line">
              <a:avLst/>
            </a:prstGeom>
            <a:noFill/>
            <a:ln w="25400">
              <a:solidFill>
                <a:schemeClr val="tx1"/>
              </a:solidFill>
              <a:round/>
              <a:headEnd/>
              <a:tailEnd type="triangle" w="lg" len="med"/>
            </a:ln>
            <a:extLst>
              <a:ext uri="{909E8E84-426E-40DD-AFC4-6F175D3DCCD1}">
                <a14:hiddenFill xmlns:a14="http://schemas.microsoft.com/office/drawing/2010/main">
                  <a:noFill/>
                </a14:hiddenFill>
              </a:ext>
            </a:extLst>
          </p:spPr>
          <p:txBody>
            <a:bodyPr/>
            <a:lstStyle/>
            <a:p>
              <a:endParaRPr lang="en-US" dirty="0">
                <a:latin typeface="Arial" panose="020B0604020202020204" pitchFamily="34" charset="0"/>
              </a:endParaRPr>
            </a:p>
          </p:txBody>
        </p:sp>
        <p:sp>
          <p:nvSpPr>
            <p:cNvPr id="29713" name="Line 16"/>
            <p:cNvSpPr>
              <a:spLocks noChangeShapeType="1"/>
            </p:cNvSpPr>
            <p:nvPr/>
          </p:nvSpPr>
          <p:spPr bwMode="auto">
            <a:xfrm flipV="1">
              <a:off x="3552" y="2112"/>
              <a:ext cx="0" cy="288"/>
            </a:xfrm>
            <a:prstGeom prst="line">
              <a:avLst/>
            </a:prstGeom>
            <a:noFill/>
            <a:ln w="25400">
              <a:solidFill>
                <a:schemeClr val="tx1"/>
              </a:solidFill>
              <a:round/>
              <a:headEnd/>
              <a:tailEnd type="triangle" w="lg" len="med"/>
            </a:ln>
            <a:extLst>
              <a:ext uri="{909E8E84-426E-40DD-AFC4-6F175D3DCCD1}">
                <a14:hiddenFill xmlns:a14="http://schemas.microsoft.com/office/drawing/2010/main">
                  <a:noFill/>
                </a14:hiddenFill>
              </a:ext>
            </a:extLst>
          </p:spPr>
          <p:txBody>
            <a:bodyPr/>
            <a:lstStyle/>
            <a:p>
              <a:endParaRPr lang="en-US" dirty="0">
                <a:latin typeface="Arial" panose="020B0604020202020204" pitchFamily="34" charset="0"/>
              </a:endParaRPr>
            </a:p>
          </p:txBody>
        </p:sp>
      </p:grpSp>
      <p:grpSp>
        <p:nvGrpSpPr>
          <p:cNvPr id="29702" name="Group 21"/>
          <p:cNvGrpSpPr>
            <a:grpSpLocks/>
          </p:cNvGrpSpPr>
          <p:nvPr/>
        </p:nvGrpSpPr>
        <p:grpSpPr bwMode="auto">
          <a:xfrm>
            <a:off x="3048000" y="2254250"/>
            <a:ext cx="5257800" cy="336550"/>
            <a:chOff x="1920" y="1344"/>
            <a:chExt cx="3312" cy="212"/>
          </a:xfrm>
        </p:grpSpPr>
        <p:sp>
          <p:nvSpPr>
            <p:cNvPr id="29709" name="Text Box 19"/>
            <p:cNvSpPr txBox="1">
              <a:spLocks noChangeArrowheads="1"/>
            </p:cNvSpPr>
            <p:nvPr/>
          </p:nvSpPr>
          <p:spPr bwMode="auto">
            <a:xfrm>
              <a:off x="2640" y="1344"/>
              <a:ext cx="259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600" dirty="0">
                  <a:latin typeface="Courier New" pitchFamily="49" charset="0"/>
                </a:rPr>
                <a:t>$</a:t>
              </a:r>
              <a:r>
                <a:rPr lang="en-US" sz="1600" dirty="0" err="1">
                  <a:latin typeface="Courier New" pitchFamily="49" charset="0"/>
                </a:rPr>
                <a:t>sp</a:t>
              </a:r>
              <a:r>
                <a:rPr lang="en-US" sz="1600" dirty="0">
                  <a:latin typeface="Courier New" pitchFamily="49" charset="0"/>
                </a:rPr>
                <a:t>  </a:t>
              </a:r>
              <a:r>
                <a:rPr lang="en-US" sz="1600" b="1" dirty="0">
                  <a:solidFill>
                    <a:srgbClr val="006600"/>
                  </a:solidFill>
                  <a:latin typeface="Courier New" pitchFamily="49" charset="0"/>
                </a:rPr>
                <a:t># last word </a:t>
              </a:r>
              <a:r>
                <a:rPr lang="en-US" sz="1600" b="1" dirty="0" err="1">
                  <a:solidFill>
                    <a:srgbClr val="006600"/>
                  </a:solidFill>
                  <a:latin typeface="Courier New" pitchFamily="49" charset="0"/>
                </a:rPr>
                <a:t>alloc</a:t>
              </a:r>
              <a:r>
                <a:rPr lang="en-US" sz="1600" b="1" dirty="0">
                  <a:solidFill>
                    <a:srgbClr val="006600"/>
                  </a:solidFill>
                  <a:latin typeface="Courier New" pitchFamily="49" charset="0"/>
                </a:rPr>
                <a:t> on stack</a:t>
              </a:r>
            </a:p>
          </p:txBody>
        </p:sp>
        <p:sp>
          <p:nvSpPr>
            <p:cNvPr id="29710" name="Line 20"/>
            <p:cNvSpPr>
              <a:spLocks noChangeShapeType="1"/>
            </p:cNvSpPr>
            <p:nvPr/>
          </p:nvSpPr>
          <p:spPr bwMode="auto">
            <a:xfrm flipH="1">
              <a:off x="1920" y="1440"/>
              <a:ext cx="72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latin typeface="Arial" panose="020B0604020202020204" pitchFamily="34" charset="0"/>
              </a:endParaRPr>
            </a:p>
          </p:txBody>
        </p:sp>
      </p:grpSp>
      <p:grpSp>
        <p:nvGrpSpPr>
          <p:cNvPr id="29703" name="Group 25"/>
          <p:cNvGrpSpPr>
            <a:grpSpLocks/>
          </p:cNvGrpSpPr>
          <p:nvPr/>
        </p:nvGrpSpPr>
        <p:grpSpPr bwMode="auto">
          <a:xfrm>
            <a:off x="3276600" y="3702050"/>
            <a:ext cx="5029200" cy="336550"/>
            <a:chOff x="2064" y="2332"/>
            <a:chExt cx="3168" cy="212"/>
          </a:xfrm>
        </p:grpSpPr>
        <p:sp>
          <p:nvSpPr>
            <p:cNvPr id="29707" name="Text Box 23"/>
            <p:cNvSpPr txBox="1">
              <a:spLocks noChangeArrowheads="1"/>
            </p:cNvSpPr>
            <p:nvPr/>
          </p:nvSpPr>
          <p:spPr bwMode="auto">
            <a:xfrm>
              <a:off x="2640" y="2332"/>
              <a:ext cx="259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600" dirty="0">
                  <a:latin typeface="Courier New" pitchFamily="49" charset="0"/>
                </a:rPr>
                <a:t>$</a:t>
              </a:r>
              <a:r>
                <a:rPr lang="en-US" sz="1600" dirty="0" err="1">
                  <a:latin typeface="Courier New" pitchFamily="49" charset="0"/>
                </a:rPr>
                <a:t>gp</a:t>
              </a:r>
              <a:r>
                <a:rPr lang="en-US" sz="1600" dirty="0">
                  <a:latin typeface="Courier New" pitchFamily="49" charset="0"/>
                </a:rPr>
                <a:t>  </a:t>
              </a:r>
              <a:r>
                <a:rPr lang="en-US" sz="1600" b="1" dirty="0">
                  <a:solidFill>
                    <a:srgbClr val="006600"/>
                  </a:solidFill>
                  <a:latin typeface="Courier New" pitchFamily="49" charset="0"/>
                </a:rPr>
                <a:t># </a:t>
              </a:r>
              <a:r>
                <a:rPr lang="en-US" sz="1600" b="1" dirty="0" err="1">
                  <a:solidFill>
                    <a:srgbClr val="006600"/>
                  </a:solidFill>
                  <a:latin typeface="Courier New" pitchFamily="49" charset="0"/>
                </a:rPr>
                <a:t>ptr</a:t>
              </a:r>
              <a:r>
                <a:rPr lang="en-US" sz="1600" b="1" dirty="0">
                  <a:solidFill>
                    <a:srgbClr val="006600"/>
                  </a:solidFill>
                  <a:latin typeface="Courier New" pitchFamily="49" charset="0"/>
                </a:rPr>
                <a:t> into global data</a:t>
              </a:r>
            </a:p>
          </p:txBody>
        </p:sp>
        <p:sp>
          <p:nvSpPr>
            <p:cNvPr id="29708" name="Line 24"/>
            <p:cNvSpPr>
              <a:spLocks noChangeShapeType="1"/>
            </p:cNvSpPr>
            <p:nvPr/>
          </p:nvSpPr>
          <p:spPr bwMode="auto">
            <a:xfrm flipH="1">
              <a:off x="2064" y="2432"/>
              <a:ext cx="576"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latin typeface="Arial" panose="020B0604020202020204" pitchFamily="34" charset="0"/>
              </a:endParaRPr>
            </a:p>
          </p:txBody>
        </p:sp>
      </p:grpSp>
      <p:grpSp>
        <p:nvGrpSpPr>
          <p:cNvPr id="29704" name="Group 26"/>
          <p:cNvGrpSpPr>
            <a:grpSpLocks/>
          </p:cNvGrpSpPr>
          <p:nvPr/>
        </p:nvGrpSpPr>
        <p:grpSpPr bwMode="auto">
          <a:xfrm>
            <a:off x="3048000" y="4159250"/>
            <a:ext cx="5257800" cy="336550"/>
            <a:chOff x="1920" y="1344"/>
            <a:chExt cx="3312" cy="212"/>
          </a:xfrm>
        </p:grpSpPr>
        <p:sp>
          <p:nvSpPr>
            <p:cNvPr id="29705" name="Text Box 27"/>
            <p:cNvSpPr txBox="1">
              <a:spLocks noChangeArrowheads="1"/>
            </p:cNvSpPr>
            <p:nvPr/>
          </p:nvSpPr>
          <p:spPr bwMode="auto">
            <a:xfrm>
              <a:off x="2640" y="1344"/>
              <a:ext cx="259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600" dirty="0">
                  <a:latin typeface="Courier New" pitchFamily="49" charset="0"/>
                </a:rPr>
                <a:t>$pc  </a:t>
              </a:r>
              <a:r>
                <a:rPr lang="en-US" sz="1600" b="1" dirty="0">
                  <a:solidFill>
                    <a:srgbClr val="006600"/>
                  </a:solidFill>
                  <a:latin typeface="Courier New" pitchFamily="49" charset="0"/>
                </a:rPr>
                <a:t># </a:t>
              </a:r>
              <a:r>
                <a:rPr lang="en-US" sz="1600" b="1" dirty="0" err="1">
                  <a:solidFill>
                    <a:srgbClr val="006600"/>
                  </a:solidFill>
                  <a:latin typeface="Courier New" pitchFamily="49" charset="0"/>
                </a:rPr>
                <a:t>ptr</a:t>
              </a:r>
              <a:r>
                <a:rPr lang="en-US" sz="1600" b="1" dirty="0">
                  <a:solidFill>
                    <a:srgbClr val="006600"/>
                  </a:solidFill>
                  <a:latin typeface="Courier New" pitchFamily="49" charset="0"/>
                </a:rPr>
                <a:t> to next instruction</a:t>
              </a:r>
            </a:p>
          </p:txBody>
        </p:sp>
        <p:sp>
          <p:nvSpPr>
            <p:cNvPr id="29706" name="Line 28"/>
            <p:cNvSpPr>
              <a:spLocks noChangeShapeType="1"/>
            </p:cNvSpPr>
            <p:nvPr/>
          </p:nvSpPr>
          <p:spPr bwMode="auto">
            <a:xfrm flipH="1">
              <a:off x="1920" y="1440"/>
              <a:ext cx="72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latin typeface="Arial" panose="020B0604020202020204" pitchFamily="34" charset="0"/>
              </a:endParaRPr>
            </a:p>
          </p:txBody>
        </p:sp>
      </p:gr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noFill/>
        </p:spPr>
        <p:txBody>
          <a:bodyPr lIns="90488" tIns="44450" rIns="90488" bIns="44450"/>
          <a:lstStyle/>
          <a:p>
            <a:r>
              <a:rPr lang="en-US" dirty="0" smtClean="0"/>
              <a:t>The Runtime Stack</a:t>
            </a:r>
          </a:p>
        </p:txBody>
      </p:sp>
      <p:sp>
        <p:nvSpPr>
          <p:cNvPr id="30723" name="Rectangle 3"/>
          <p:cNvSpPr>
            <a:spLocks noChangeArrowheads="1"/>
          </p:cNvSpPr>
          <p:nvPr/>
        </p:nvSpPr>
        <p:spPr bwMode="auto">
          <a:xfrm>
            <a:off x="457200" y="685800"/>
            <a:ext cx="8458200" cy="9207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90488" tIns="44450" rIns="90488" bIns="44450">
            <a:spAutoFit/>
          </a:bodyPr>
          <a:lstStyle/>
          <a:p>
            <a:pPr>
              <a:spcBef>
                <a:spcPct val="20000"/>
              </a:spcBef>
              <a:buClr>
                <a:schemeClr val="bg2"/>
              </a:buClr>
              <a:buSzPct val="75000"/>
              <a:buFont typeface="Monotype Sorts" pitchFamily="2" charset="2"/>
              <a:buNone/>
            </a:pPr>
            <a:r>
              <a:rPr lang="en-US" sz="1800" dirty="0">
                <a:latin typeface="Arial" panose="020B0604020202020204" pitchFamily="34" charset="0"/>
              </a:rPr>
              <a:t>MIPS provides a special register, </a:t>
            </a:r>
            <a:r>
              <a:rPr lang="en-US" sz="1800" dirty="0">
                <a:latin typeface="Courier New" pitchFamily="49" charset="0"/>
              </a:rPr>
              <a:t>$</a:t>
            </a:r>
            <a:r>
              <a:rPr lang="en-US" sz="1800" dirty="0" err="1">
                <a:latin typeface="Courier New" pitchFamily="49" charset="0"/>
              </a:rPr>
              <a:t>sp</a:t>
            </a:r>
            <a:r>
              <a:rPr lang="en-US" sz="1800" dirty="0">
                <a:latin typeface="Arial" panose="020B0604020202020204" pitchFamily="34" charset="0"/>
              </a:rPr>
              <a:t>, which holds the address of the most recently allocated word on a stack that user programs can employ to hold various values:</a:t>
            </a:r>
          </a:p>
        </p:txBody>
      </p:sp>
      <p:pic>
        <p:nvPicPr>
          <p:cNvPr id="30724" name="Picture 14" descr="05~Figure_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7800" y="1371600"/>
            <a:ext cx="5813425" cy="219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5" name="Rectangle 15"/>
          <p:cNvSpPr>
            <a:spLocks noChangeArrowheads="1"/>
          </p:cNvSpPr>
          <p:nvPr/>
        </p:nvSpPr>
        <p:spPr bwMode="auto">
          <a:xfrm>
            <a:off x="457200" y="4162425"/>
            <a:ext cx="84582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90488" tIns="44450" rIns="90488" bIns="44450">
            <a:spAutoFit/>
          </a:bodyPr>
          <a:lstStyle/>
          <a:p>
            <a:pPr>
              <a:spcBef>
                <a:spcPct val="20000"/>
              </a:spcBef>
              <a:buClr>
                <a:schemeClr val="bg2"/>
              </a:buClr>
              <a:buSzPct val="75000"/>
              <a:buFont typeface="Monotype Sorts" pitchFamily="2" charset="2"/>
              <a:buNone/>
            </a:pPr>
            <a:r>
              <a:rPr lang="en-US" sz="1800" dirty="0">
                <a:latin typeface="Arial" panose="020B0604020202020204" pitchFamily="34" charset="0"/>
              </a:rPr>
              <a:t>Note that the </a:t>
            </a:r>
            <a:r>
              <a:rPr lang="en-US" sz="1800" i="1" dirty="0">
                <a:latin typeface="Arial" panose="020B0604020202020204" pitchFamily="34" charset="0"/>
              </a:rPr>
              <a:t>run-time stack</a:t>
            </a:r>
            <a:r>
              <a:rPr lang="en-US" sz="1800" dirty="0">
                <a:latin typeface="Arial" panose="020B0604020202020204" pitchFamily="34" charset="0"/>
              </a:rPr>
              <a:t> is "upside-down".  That is, </a:t>
            </a:r>
            <a:r>
              <a:rPr lang="en-US" sz="1800" dirty="0">
                <a:latin typeface="Courier New" pitchFamily="49" charset="0"/>
              </a:rPr>
              <a:t>$</a:t>
            </a:r>
            <a:r>
              <a:rPr lang="en-US" sz="1800" dirty="0" err="1">
                <a:latin typeface="Courier New" pitchFamily="49" charset="0"/>
              </a:rPr>
              <a:t>sp</a:t>
            </a:r>
            <a:r>
              <a:rPr lang="en-US" sz="1800" dirty="0">
                <a:latin typeface="Arial" panose="020B0604020202020204" pitchFamily="34" charset="0"/>
              </a:rPr>
              <a:t>, decreases when a value is added to the stack and increases when a value is removed.</a:t>
            </a:r>
          </a:p>
        </p:txBody>
      </p:sp>
      <p:sp>
        <p:nvSpPr>
          <p:cNvPr id="30726" name="Rectangle 16"/>
          <p:cNvSpPr>
            <a:spLocks noChangeArrowheads="1"/>
          </p:cNvSpPr>
          <p:nvPr/>
        </p:nvSpPr>
        <p:spPr bwMode="auto">
          <a:xfrm>
            <a:off x="457200" y="5029200"/>
            <a:ext cx="84582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90488" tIns="44450" rIns="90488" bIns="44450">
            <a:spAutoFit/>
          </a:bodyPr>
          <a:lstStyle/>
          <a:p>
            <a:pPr>
              <a:spcBef>
                <a:spcPct val="20000"/>
              </a:spcBef>
              <a:buClr>
                <a:schemeClr val="bg2"/>
              </a:buClr>
              <a:buSzPct val="75000"/>
              <a:buFont typeface="Monotype Sorts" pitchFamily="2" charset="2"/>
              <a:buNone/>
            </a:pPr>
            <a:r>
              <a:rPr lang="en-US" sz="1800" dirty="0">
                <a:latin typeface="Arial" panose="020B0604020202020204" pitchFamily="34" charset="0"/>
              </a:rPr>
              <a:t>So, you decrement the stack pointer by 4 when pushing a new value onto the stack and increment it by 4 when popping a value off of the stack.</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noFill/>
        </p:spPr>
        <p:txBody>
          <a:bodyPr lIns="90488" tIns="44450" rIns="90488" bIns="44450"/>
          <a:lstStyle/>
          <a:p>
            <a:r>
              <a:rPr lang="en-US" dirty="0" smtClean="0"/>
              <a:t>Using the Runtime Stack</a:t>
            </a:r>
          </a:p>
        </p:txBody>
      </p:sp>
      <p:sp>
        <p:nvSpPr>
          <p:cNvPr id="31747" name="Rectangle 3"/>
          <p:cNvSpPr>
            <a:spLocks noChangeArrowheads="1"/>
          </p:cNvSpPr>
          <p:nvPr/>
        </p:nvSpPr>
        <p:spPr bwMode="auto">
          <a:xfrm>
            <a:off x="457200" y="685800"/>
            <a:ext cx="8458200"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90488" tIns="44450" rIns="90488" bIns="44450">
            <a:spAutoFit/>
          </a:bodyPr>
          <a:lstStyle/>
          <a:p>
            <a:pPr>
              <a:spcBef>
                <a:spcPct val="20000"/>
              </a:spcBef>
              <a:buClr>
                <a:schemeClr val="bg2"/>
              </a:buClr>
              <a:buSzPct val="75000"/>
              <a:buFont typeface="Monotype Sorts" pitchFamily="2" charset="2"/>
              <a:buNone/>
            </a:pPr>
            <a:r>
              <a:rPr lang="en-US" sz="1800" dirty="0">
                <a:latin typeface="Arial" panose="020B0604020202020204" pitchFamily="34" charset="0"/>
              </a:rPr>
              <a:t>MIPS programs use the runtime stack to hold:</a:t>
            </a:r>
          </a:p>
        </p:txBody>
      </p:sp>
      <p:sp>
        <p:nvSpPr>
          <p:cNvPr id="31748" name="Rectangle 4"/>
          <p:cNvSpPr>
            <a:spLocks noChangeArrowheads="1"/>
          </p:cNvSpPr>
          <p:nvPr/>
        </p:nvSpPr>
        <p:spPr bwMode="auto">
          <a:xfrm>
            <a:off x="457200" y="1143000"/>
            <a:ext cx="8458200" cy="162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90488" tIns="44450" rIns="90488" bIns="44450">
            <a:spAutoFit/>
          </a:bodyPr>
          <a:lstStyle/>
          <a:p>
            <a:pPr marL="457200" indent="-457200">
              <a:spcBef>
                <a:spcPct val="20000"/>
              </a:spcBef>
              <a:buClr>
                <a:schemeClr val="bg2"/>
              </a:buClr>
              <a:buSzPct val="75000"/>
              <a:buFont typeface="Monotype Sorts" pitchFamily="2" charset="2"/>
              <a:buNone/>
              <a:tabLst>
                <a:tab pos="228600" algn="l"/>
              </a:tabLst>
            </a:pPr>
            <a:r>
              <a:rPr lang="en-US" sz="1800" dirty="0">
                <a:latin typeface="Arial" panose="020B0604020202020204" pitchFamily="34" charset="0"/>
              </a:rPr>
              <a:t>	-	"extra" parameters to be passed to a called procedure</a:t>
            </a:r>
          </a:p>
          <a:p>
            <a:pPr marL="457200" indent="-457200">
              <a:spcBef>
                <a:spcPct val="20000"/>
              </a:spcBef>
              <a:buClr>
                <a:schemeClr val="bg2"/>
              </a:buClr>
              <a:buSzPct val="75000"/>
              <a:buFont typeface="Monotype Sorts" pitchFamily="2" charset="2"/>
              <a:buNone/>
              <a:tabLst>
                <a:tab pos="228600" algn="l"/>
              </a:tabLst>
            </a:pPr>
            <a:r>
              <a:rPr lang="en-US" sz="1800" dirty="0">
                <a:latin typeface="Arial" panose="020B0604020202020204" pitchFamily="34" charset="0"/>
              </a:rPr>
              <a:t>	-	register values that need to be preserved during the execution of a called procedure and restored after the return</a:t>
            </a:r>
          </a:p>
          <a:p>
            <a:pPr marL="457200" indent="-457200">
              <a:spcBef>
                <a:spcPct val="20000"/>
              </a:spcBef>
              <a:buClr>
                <a:schemeClr val="bg2"/>
              </a:buClr>
              <a:buSzPct val="75000"/>
              <a:buFont typeface="Monotype Sorts" pitchFamily="2" charset="2"/>
              <a:buNone/>
              <a:tabLst>
                <a:tab pos="228600" algn="l"/>
              </a:tabLst>
            </a:pPr>
            <a:r>
              <a:rPr lang="en-US" sz="1800" dirty="0">
                <a:latin typeface="Arial" panose="020B0604020202020204" pitchFamily="34" charset="0"/>
              </a:rPr>
              <a:t>	-	saved procedure return address, if necessary</a:t>
            </a:r>
          </a:p>
          <a:p>
            <a:pPr marL="457200" indent="-457200">
              <a:spcBef>
                <a:spcPct val="20000"/>
              </a:spcBef>
              <a:buClr>
                <a:schemeClr val="bg2"/>
              </a:buClr>
              <a:buSzPct val="75000"/>
              <a:buFont typeface="Monotype Sorts" pitchFamily="2" charset="2"/>
              <a:buNone/>
              <a:tabLst>
                <a:tab pos="228600" algn="l"/>
              </a:tabLst>
            </a:pPr>
            <a:r>
              <a:rPr lang="en-US" sz="1800" dirty="0">
                <a:latin typeface="Arial" panose="020B0604020202020204" pitchFamily="34" charset="0"/>
              </a:rPr>
              <a:t>	-	local arrays and structures, if any</a:t>
            </a:r>
          </a:p>
        </p:txBody>
      </p:sp>
      <p:grpSp>
        <p:nvGrpSpPr>
          <p:cNvPr id="31749" name="Group 13"/>
          <p:cNvGrpSpPr>
            <a:grpSpLocks/>
          </p:cNvGrpSpPr>
          <p:nvPr/>
        </p:nvGrpSpPr>
        <p:grpSpPr bwMode="auto">
          <a:xfrm>
            <a:off x="914400" y="2941638"/>
            <a:ext cx="7924800" cy="2697162"/>
            <a:chOff x="576" y="1853"/>
            <a:chExt cx="4992" cy="1699"/>
          </a:xfrm>
        </p:grpSpPr>
        <p:grpSp>
          <p:nvGrpSpPr>
            <p:cNvPr id="31750" name="Group 10"/>
            <p:cNvGrpSpPr>
              <a:grpSpLocks/>
            </p:cNvGrpSpPr>
            <p:nvPr/>
          </p:nvGrpSpPr>
          <p:grpSpPr bwMode="auto">
            <a:xfrm>
              <a:off x="576" y="1853"/>
              <a:ext cx="3651" cy="1699"/>
              <a:chOff x="864" y="1853"/>
              <a:chExt cx="3651" cy="1699"/>
            </a:xfrm>
          </p:grpSpPr>
          <p:pic>
            <p:nvPicPr>
              <p:cNvPr id="31753" name="Picture 8" descr="06~Figure_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4" y="1853"/>
                <a:ext cx="3651" cy="16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54" name="AutoShape 9"/>
              <p:cNvSpPr>
                <a:spLocks/>
              </p:cNvSpPr>
              <p:nvPr/>
            </p:nvSpPr>
            <p:spPr bwMode="auto">
              <a:xfrm>
                <a:off x="3456" y="2400"/>
                <a:ext cx="48" cy="960"/>
              </a:xfrm>
              <a:prstGeom prst="rightBracket">
                <a:avLst>
                  <a:gd name="adj" fmla="val 16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latin typeface="Arial" panose="020B0604020202020204" pitchFamily="34" charset="0"/>
                </a:endParaRPr>
              </a:p>
            </p:txBody>
          </p:sp>
        </p:grpSp>
        <p:sp>
          <p:nvSpPr>
            <p:cNvPr id="31751" name="Text Box 11"/>
            <p:cNvSpPr txBox="1">
              <a:spLocks noChangeArrowheads="1"/>
            </p:cNvSpPr>
            <p:nvPr/>
          </p:nvSpPr>
          <p:spPr bwMode="auto">
            <a:xfrm>
              <a:off x="4512" y="2304"/>
              <a:ext cx="1056" cy="6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600" i="1">
                  <a:latin typeface="Arial" charset="0"/>
                </a:rPr>
                <a:t>activation record</a:t>
              </a:r>
              <a:r>
                <a:rPr lang="en-US" sz="1600">
                  <a:latin typeface="Arial" charset="0"/>
                </a:rPr>
                <a:t> or </a:t>
              </a:r>
              <a:r>
                <a:rPr lang="en-US" sz="1600" i="1">
                  <a:latin typeface="Arial" charset="0"/>
                </a:rPr>
                <a:t>stack frame</a:t>
              </a:r>
              <a:r>
                <a:rPr lang="en-US" sz="1600">
                  <a:latin typeface="Arial" charset="0"/>
                </a:rPr>
                <a:t> for called procedure</a:t>
              </a:r>
            </a:p>
          </p:txBody>
        </p:sp>
        <p:sp>
          <p:nvSpPr>
            <p:cNvPr id="31752" name="Line 12"/>
            <p:cNvSpPr>
              <a:spLocks noChangeShapeType="1"/>
            </p:cNvSpPr>
            <p:nvPr/>
          </p:nvSpPr>
          <p:spPr bwMode="auto">
            <a:xfrm flipH="1">
              <a:off x="3264" y="2448"/>
              <a:ext cx="1248" cy="43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latin typeface="Arial" panose="020B0604020202020204" pitchFamily="34" charset="0"/>
              </a:endParaRPr>
            </a:p>
          </p:txBody>
        </p:sp>
      </p:gr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noFill/>
        </p:spPr>
        <p:txBody>
          <a:bodyPr lIns="90488" tIns="44450" rIns="90488" bIns="44450"/>
          <a:lstStyle/>
          <a:p>
            <a:r>
              <a:rPr lang="en-US" dirty="0" smtClean="0"/>
              <a:t>Runtime Stack Conventions</a:t>
            </a:r>
          </a:p>
        </p:txBody>
      </p:sp>
      <p:sp>
        <p:nvSpPr>
          <p:cNvPr id="32771" name="Rectangle 5"/>
          <p:cNvSpPr>
            <a:spLocks noChangeArrowheads="1"/>
          </p:cNvSpPr>
          <p:nvPr/>
        </p:nvSpPr>
        <p:spPr bwMode="auto">
          <a:xfrm>
            <a:off x="457200" y="685800"/>
            <a:ext cx="8458200" cy="1298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90488" tIns="44450" rIns="90488" bIns="44450">
            <a:spAutoFit/>
          </a:bodyPr>
          <a:lstStyle/>
          <a:p>
            <a:pPr marL="457200" indent="-457200">
              <a:spcBef>
                <a:spcPct val="20000"/>
              </a:spcBef>
              <a:buClr>
                <a:schemeClr val="bg2"/>
              </a:buClr>
              <a:buSzPct val="75000"/>
              <a:buFont typeface="Monotype Sorts" pitchFamily="2" charset="2"/>
              <a:buNone/>
              <a:tabLst>
                <a:tab pos="228600" algn="l"/>
              </a:tabLst>
            </a:pPr>
            <a:r>
              <a:rPr lang="en-US" sz="1800" dirty="0">
                <a:latin typeface="Arial" panose="020B0604020202020204" pitchFamily="34" charset="0"/>
              </a:rPr>
              <a:t>By convention, the </a:t>
            </a:r>
            <a:r>
              <a:rPr lang="en-US" sz="1800" u="sng" dirty="0">
                <a:latin typeface="Arial" panose="020B0604020202020204" pitchFamily="34" charset="0"/>
              </a:rPr>
              <a:t>caller</a:t>
            </a:r>
            <a:r>
              <a:rPr lang="en-US" sz="1800" dirty="0">
                <a:latin typeface="Arial" panose="020B0604020202020204" pitchFamily="34" charset="0"/>
              </a:rPr>
              <a:t> will use:</a:t>
            </a:r>
          </a:p>
          <a:p>
            <a:pPr marL="457200" indent="-457200">
              <a:spcBef>
                <a:spcPct val="20000"/>
              </a:spcBef>
              <a:buClr>
                <a:schemeClr val="bg2"/>
              </a:buClr>
              <a:buSzPct val="75000"/>
              <a:buFont typeface="Monotype Sorts" pitchFamily="2" charset="2"/>
              <a:buNone/>
              <a:tabLst>
                <a:tab pos="228600" algn="l"/>
              </a:tabLst>
            </a:pPr>
            <a:r>
              <a:rPr lang="en-US" sz="1800" dirty="0">
                <a:latin typeface="Arial" panose="020B0604020202020204" pitchFamily="34" charset="0"/>
              </a:rPr>
              <a:t>	-	registers </a:t>
            </a:r>
            <a:r>
              <a:rPr lang="en-US" sz="1800" dirty="0">
                <a:latin typeface="Courier New" pitchFamily="49" charset="0"/>
              </a:rPr>
              <a:t>$s0</a:t>
            </a:r>
            <a:r>
              <a:rPr lang="en-US" sz="1800" dirty="0">
                <a:latin typeface="Arial" panose="020B0604020202020204" pitchFamily="34" charset="0"/>
              </a:rPr>
              <a:t> - </a:t>
            </a:r>
            <a:r>
              <a:rPr lang="en-US" sz="1800" dirty="0">
                <a:latin typeface="Courier New" pitchFamily="49" charset="0"/>
              </a:rPr>
              <a:t>$s7</a:t>
            </a:r>
            <a:r>
              <a:rPr lang="en-US" sz="1800" dirty="0">
                <a:latin typeface="Arial" panose="020B0604020202020204" pitchFamily="34" charset="0"/>
              </a:rPr>
              <a:t> for values it expects to be preserved across any procedure calls it makes</a:t>
            </a:r>
          </a:p>
          <a:p>
            <a:pPr marL="457200" indent="-457200">
              <a:spcBef>
                <a:spcPct val="20000"/>
              </a:spcBef>
              <a:buClr>
                <a:schemeClr val="bg2"/>
              </a:buClr>
              <a:buSzPct val="75000"/>
              <a:buFont typeface="Monotype Sorts" pitchFamily="2" charset="2"/>
              <a:buNone/>
              <a:tabLst>
                <a:tab pos="228600" algn="l"/>
              </a:tabLst>
            </a:pPr>
            <a:r>
              <a:rPr lang="en-US" sz="1800" dirty="0">
                <a:latin typeface="Arial" panose="020B0604020202020204" pitchFamily="34" charset="0"/>
              </a:rPr>
              <a:t>	-	registers </a:t>
            </a:r>
            <a:r>
              <a:rPr lang="en-US" sz="1800" dirty="0">
                <a:latin typeface="Courier New" pitchFamily="49" charset="0"/>
              </a:rPr>
              <a:t>$t0</a:t>
            </a:r>
            <a:r>
              <a:rPr lang="en-US" sz="1800" dirty="0">
                <a:latin typeface="Arial" panose="020B0604020202020204" pitchFamily="34" charset="0"/>
              </a:rPr>
              <a:t> - </a:t>
            </a:r>
            <a:r>
              <a:rPr lang="en-US" sz="1800" dirty="0">
                <a:latin typeface="Courier New" pitchFamily="49" charset="0"/>
              </a:rPr>
              <a:t>$t9</a:t>
            </a:r>
            <a:r>
              <a:rPr lang="en-US" sz="1800" dirty="0">
                <a:latin typeface="Arial" panose="020B0604020202020204" pitchFamily="34" charset="0"/>
              </a:rPr>
              <a:t> for values it does not expect to be preserved</a:t>
            </a:r>
          </a:p>
        </p:txBody>
      </p:sp>
      <p:sp>
        <p:nvSpPr>
          <p:cNvPr id="32772" name="Rectangle 6"/>
          <p:cNvSpPr>
            <a:spLocks noChangeArrowheads="1"/>
          </p:cNvSpPr>
          <p:nvPr/>
        </p:nvSpPr>
        <p:spPr bwMode="auto">
          <a:xfrm>
            <a:off x="457200" y="2209800"/>
            <a:ext cx="8458200" cy="912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90488" tIns="44450" rIns="90488" bIns="44450">
            <a:spAutoFit/>
          </a:bodyPr>
          <a:lstStyle/>
          <a:p>
            <a:pPr>
              <a:spcBef>
                <a:spcPct val="20000"/>
              </a:spcBef>
              <a:buClr>
                <a:schemeClr val="bg2"/>
              </a:buClr>
              <a:buSzPct val="75000"/>
              <a:buFont typeface="Monotype Sorts" pitchFamily="2" charset="2"/>
              <a:buNone/>
            </a:pPr>
            <a:r>
              <a:rPr lang="en-US" sz="1800" dirty="0">
                <a:latin typeface="Arial" panose="020B0604020202020204" pitchFamily="34" charset="0"/>
              </a:rPr>
              <a:t>It is the responsibility of the </a:t>
            </a:r>
            <a:r>
              <a:rPr lang="en-US" sz="1800" u="sng" dirty="0">
                <a:latin typeface="Arial" panose="020B0604020202020204" pitchFamily="34" charset="0"/>
              </a:rPr>
              <a:t>called</a:t>
            </a:r>
            <a:r>
              <a:rPr lang="en-US" sz="1800" dirty="0">
                <a:latin typeface="Arial" panose="020B0604020202020204" pitchFamily="34" charset="0"/>
              </a:rPr>
              <a:t> procedure to make sure that if it uses any of the registers </a:t>
            </a:r>
            <a:r>
              <a:rPr lang="en-US" sz="1800" dirty="0">
                <a:latin typeface="Courier New" pitchFamily="49" charset="0"/>
              </a:rPr>
              <a:t>$s0</a:t>
            </a:r>
            <a:r>
              <a:rPr lang="en-US" sz="1800" dirty="0">
                <a:latin typeface="Arial" panose="020B0604020202020204" pitchFamily="34" charset="0"/>
              </a:rPr>
              <a:t> - </a:t>
            </a:r>
            <a:r>
              <a:rPr lang="en-US" sz="1800" dirty="0">
                <a:latin typeface="Courier New" pitchFamily="49" charset="0"/>
              </a:rPr>
              <a:t>$s7</a:t>
            </a:r>
            <a:r>
              <a:rPr lang="en-US" sz="1800" dirty="0">
                <a:latin typeface="Arial" panose="020B0604020202020204" pitchFamily="34" charset="0"/>
              </a:rPr>
              <a:t> it backs them up on the system stack first, and restores them before returning.</a:t>
            </a:r>
          </a:p>
        </p:txBody>
      </p:sp>
      <p:sp>
        <p:nvSpPr>
          <p:cNvPr id="32773" name="Rectangle 7"/>
          <p:cNvSpPr>
            <a:spLocks noChangeArrowheads="1"/>
          </p:cNvSpPr>
          <p:nvPr/>
        </p:nvSpPr>
        <p:spPr bwMode="auto">
          <a:xfrm>
            <a:off x="457200" y="3425825"/>
            <a:ext cx="8458200" cy="1023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90488" tIns="44450" rIns="90488" bIns="44450">
            <a:spAutoFit/>
          </a:bodyPr>
          <a:lstStyle/>
          <a:p>
            <a:pPr marL="457200" indent="-457200">
              <a:spcBef>
                <a:spcPct val="20000"/>
              </a:spcBef>
              <a:buClr>
                <a:schemeClr val="bg2"/>
              </a:buClr>
              <a:buSzPct val="75000"/>
              <a:buFont typeface="Monotype Sorts" pitchFamily="2" charset="2"/>
              <a:buNone/>
              <a:tabLst>
                <a:tab pos="228600" algn="l"/>
              </a:tabLst>
            </a:pPr>
            <a:r>
              <a:rPr lang="en-US" sz="1800" dirty="0">
                <a:latin typeface="Arial" panose="020B0604020202020204" pitchFamily="34" charset="0"/>
              </a:rPr>
              <a:t>Obviously, the </a:t>
            </a:r>
            <a:r>
              <a:rPr lang="en-US" sz="1800" u="sng" dirty="0">
                <a:latin typeface="Arial" panose="020B0604020202020204" pitchFamily="34" charset="0"/>
              </a:rPr>
              <a:t>called</a:t>
            </a:r>
            <a:r>
              <a:rPr lang="en-US" sz="1800" dirty="0">
                <a:latin typeface="Arial" panose="020B0604020202020204" pitchFamily="34" charset="0"/>
              </a:rPr>
              <a:t> procedure also takes responsibility to:</a:t>
            </a:r>
          </a:p>
          <a:p>
            <a:pPr marL="457200" indent="-457200">
              <a:spcBef>
                <a:spcPct val="20000"/>
              </a:spcBef>
              <a:buClr>
                <a:schemeClr val="bg2"/>
              </a:buClr>
              <a:buSzPct val="75000"/>
              <a:buFont typeface="Monotype Sorts" pitchFamily="2" charset="2"/>
              <a:buNone/>
              <a:tabLst>
                <a:tab pos="228600" algn="l"/>
              </a:tabLst>
            </a:pPr>
            <a:r>
              <a:rPr lang="en-US" sz="1800" dirty="0">
                <a:latin typeface="Arial" panose="020B0604020202020204" pitchFamily="34" charset="0"/>
              </a:rPr>
              <a:t>	-	allocate any needed space on the stack for local data</a:t>
            </a:r>
          </a:p>
          <a:p>
            <a:pPr marL="457200" indent="-457200">
              <a:spcBef>
                <a:spcPct val="20000"/>
              </a:spcBef>
              <a:buClr>
                <a:schemeClr val="bg2"/>
              </a:buClr>
              <a:buSzPct val="75000"/>
              <a:buFont typeface="Monotype Sorts" pitchFamily="2" charset="2"/>
              <a:buNone/>
              <a:tabLst>
                <a:tab pos="228600" algn="l"/>
              </a:tabLst>
            </a:pPr>
            <a:r>
              <a:rPr lang="en-US" sz="1800" dirty="0">
                <a:latin typeface="Arial" panose="020B0604020202020204" pitchFamily="34" charset="0"/>
              </a:rPr>
              <a:t>	-	place the return value onto the stack</a:t>
            </a:r>
          </a:p>
        </p:txBody>
      </p:sp>
      <p:sp>
        <p:nvSpPr>
          <p:cNvPr id="32774" name="Rectangle 8"/>
          <p:cNvSpPr>
            <a:spLocks noChangeArrowheads="1"/>
          </p:cNvSpPr>
          <p:nvPr/>
        </p:nvSpPr>
        <p:spPr bwMode="auto">
          <a:xfrm>
            <a:off x="457200" y="4767263"/>
            <a:ext cx="8458200" cy="912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90488" tIns="44450" rIns="90488" bIns="44450">
            <a:spAutoFit/>
          </a:bodyPr>
          <a:lstStyle/>
          <a:p>
            <a:pPr>
              <a:spcBef>
                <a:spcPct val="20000"/>
              </a:spcBef>
              <a:buClr>
                <a:schemeClr val="bg2"/>
              </a:buClr>
              <a:buSzPct val="75000"/>
              <a:buFont typeface="Monotype Sorts" pitchFamily="2" charset="2"/>
              <a:buNone/>
            </a:pPr>
            <a:r>
              <a:rPr lang="en-US" sz="1800" dirty="0">
                <a:latin typeface="Arial" panose="020B0604020202020204" pitchFamily="34" charset="0"/>
              </a:rPr>
              <a:t>In some situations, it is useful for the caller to also maintain the value that </a:t>
            </a:r>
            <a:r>
              <a:rPr lang="en-US" sz="1800" dirty="0">
                <a:latin typeface="Courier New" pitchFamily="49" charset="0"/>
              </a:rPr>
              <a:t>$</a:t>
            </a:r>
            <a:r>
              <a:rPr lang="en-US" sz="1800" dirty="0" err="1">
                <a:latin typeface="Courier New" pitchFamily="49" charset="0"/>
              </a:rPr>
              <a:t>sp</a:t>
            </a:r>
            <a:r>
              <a:rPr lang="en-US" sz="1800" dirty="0">
                <a:latin typeface="Arial" panose="020B0604020202020204" pitchFamily="34" charset="0"/>
              </a:rPr>
              <a:t> held when the call was made, called the </a:t>
            </a:r>
            <a:r>
              <a:rPr lang="en-US" sz="1800" i="1" dirty="0">
                <a:latin typeface="Arial" panose="020B0604020202020204" pitchFamily="34" charset="0"/>
              </a:rPr>
              <a:t>frame pointer</a:t>
            </a:r>
            <a:r>
              <a:rPr lang="en-US" sz="1800" dirty="0">
                <a:latin typeface="Arial" panose="020B0604020202020204" pitchFamily="34" charset="0"/>
              </a:rPr>
              <a:t>.  The register </a:t>
            </a:r>
            <a:r>
              <a:rPr lang="en-US" sz="1800" dirty="0">
                <a:latin typeface="Courier New" pitchFamily="49" charset="0"/>
              </a:rPr>
              <a:t>$</a:t>
            </a:r>
            <a:r>
              <a:rPr lang="en-US" sz="1800" dirty="0" err="1">
                <a:latin typeface="Courier New" pitchFamily="49" charset="0"/>
              </a:rPr>
              <a:t>fp</a:t>
            </a:r>
            <a:r>
              <a:rPr lang="en-US" sz="1800" dirty="0">
                <a:latin typeface="Arial" panose="020B0604020202020204" pitchFamily="34" charset="0"/>
              </a:rPr>
              <a:t> would be used for this purpose.</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304800" y="171450"/>
            <a:ext cx="7543800" cy="342900"/>
          </a:xfrm>
          <a:noFill/>
        </p:spPr>
        <p:txBody>
          <a:bodyPr lIns="90488" tIns="44450" rIns="90488" bIns="44450"/>
          <a:lstStyle/>
          <a:p>
            <a:r>
              <a:rPr lang="en-US" smtClean="0"/>
              <a:t>MIPS Arithmetic Instructions</a:t>
            </a:r>
          </a:p>
        </p:txBody>
      </p:sp>
      <p:sp>
        <p:nvSpPr>
          <p:cNvPr id="5123" name="Rectangle 3"/>
          <p:cNvSpPr>
            <a:spLocks noGrp="1" noChangeArrowheads="1"/>
          </p:cNvSpPr>
          <p:nvPr>
            <p:ph type="body" idx="1"/>
          </p:nvPr>
        </p:nvSpPr>
        <p:spPr>
          <a:xfrm>
            <a:off x="457200" y="685800"/>
            <a:ext cx="8458200" cy="3413755"/>
          </a:xfrm>
          <a:noFill/>
        </p:spPr>
        <p:txBody>
          <a:bodyPr lIns="90488" tIns="44450" rIns="90488" bIns="44450">
            <a:spAutoFit/>
          </a:bodyPr>
          <a:lstStyle/>
          <a:p>
            <a:pPr marL="0" indent="0"/>
            <a:r>
              <a:rPr lang="en-US" sz="1800" dirty="0" smtClean="0">
                <a:latin typeface="Arial" panose="020B0604020202020204" pitchFamily="34" charset="0"/>
                <a:cs typeface="Arial" panose="020B0604020202020204" pitchFamily="34" charset="0"/>
              </a:rPr>
              <a:t>All </a:t>
            </a:r>
            <a:r>
              <a:rPr lang="en-US" sz="1800" u="sng" dirty="0" smtClean="0">
                <a:latin typeface="Arial" panose="020B0604020202020204" pitchFamily="34" charset="0"/>
                <a:cs typeface="Arial" panose="020B0604020202020204" pitchFamily="34" charset="0"/>
              </a:rPr>
              <a:t>arithmetic</a:t>
            </a:r>
            <a:r>
              <a:rPr lang="en-US" sz="1800" dirty="0" smtClean="0">
                <a:latin typeface="Arial" panose="020B0604020202020204" pitchFamily="34" charset="0"/>
                <a:cs typeface="Arial" panose="020B0604020202020204" pitchFamily="34" charset="0"/>
              </a:rPr>
              <a:t> and </a:t>
            </a:r>
            <a:r>
              <a:rPr lang="en-US" sz="1800" u="sng" dirty="0" smtClean="0">
                <a:latin typeface="Arial" panose="020B0604020202020204" pitchFamily="34" charset="0"/>
                <a:cs typeface="Arial" panose="020B0604020202020204" pitchFamily="34" charset="0"/>
              </a:rPr>
              <a:t>logical</a:t>
            </a:r>
            <a:r>
              <a:rPr lang="en-US" sz="1800" dirty="0" smtClean="0">
                <a:latin typeface="Arial" panose="020B0604020202020204" pitchFamily="34" charset="0"/>
                <a:cs typeface="Arial" panose="020B0604020202020204" pitchFamily="34" charset="0"/>
              </a:rPr>
              <a:t> instructions have 3 operands</a:t>
            </a:r>
          </a:p>
          <a:p>
            <a:pPr marL="0" indent="0"/>
            <a:endParaRPr lang="en-US" sz="1800" dirty="0" smtClean="0">
              <a:latin typeface="Arial" panose="020B0604020202020204" pitchFamily="34" charset="0"/>
              <a:cs typeface="Arial" panose="020B0604020202020204" pitchFamily="34" charset="0"/>
            </a:endParaRPr>
          </a:p>
          <a:p>
            <a:pPr marL="0" indent="0"/>
            <a:r>
              <a:rPr lang="en-US" sz="1800" dirty="0" smtClean="0">
                <a:latin typeface="Arial" panose="020B0604020202020204" pitchFamily="34" charset="0"/>
                <a:cs typeface="Arial" panose="020B0604020202020204" pitchFamily="34" charset="0"/>
              </a:rPr>
              <a:t>Operand order is </a:t>
            </a:r>
            <a:r>
              <a:rPr lang="en-US" sz="1800" u="sng" dirty="0" smtClean="0">
                <a:latin typeface="Arial" panose="020B0604020202020204" pitchFamily="34" charset="0"/>
                <a:cs typeface="Arial" panose="020B0604020202020204" pitchFamily="34" charset="0"/>
              </a:rPr>
              <a:t>fixed</a:t>
            </a:r>
            <a:r>
              <a:rPr lang="en-US" sz="1800" dirty="0" smtClean="0">
                <a:latin typeface="Arial" panose="020B0604020202020204" pitchFamily="34" charset="0"/>
                <a:cs typeface="Arial" panose="020B0604020202020204" pitchFamily="34" charset="0"/>
              </a:rPr>
              <a:t> (destination first):</a:t>
            </a:r>
          </a:p>
          <a:p>
            <a:pPr marL="0" indent="0"/>
            <a:endParaRPr lang="en-US" sz="1800" dirty="0" smtClean="0"/>
          </a:p>
          <a:p>
            <a:pPr marL="0" indent="0"/>
            <a:r>
              <a:rPr lang="en-US" sz="1800" dirty="0" smtClean="0"/>
              <a:t>	</a:t>
            </a:r>
            <a:r>
              <a:rPr lang="en-US" sz="1800" dirty="0" smtClean="0">
                <a:latin typeface="Courier New" pitchFamily="49" charset="0"/>
              </a:rPr>
              <a:t>&lt;opcode&gt;   &lt;</a:t>
            </a:r>
            <a:r>
              <a:rPr lang="en-US" sz="1800" dirty="0" err="1" smtClean="0">
                <a:latin typeface="Courier New" pitchFamily="49" charset="0"/>
              </a:rPr>
              <a:t>dest</a:t>
            </a:r>
            <a:r>
              <a:rPr lang="en-US" sz="1800" dirty="0" smtClean="0">
                <a:latin typeface="Courier New" pitchFamily="49" charset="0"/>
              </a:rPr>
              <a:t>&gt;, &lt;</a:t>
            </a:r>
            <a:r>
              <a:rPr lang="en-US" sz="1800" dirty="0" err="1" smtClean="0">
                <a:latin typeface="Courier New" pitchFamily="49" charset="0"/>
              </a:rPr>
              <a:t>leftop</a:t>
            </a:r>
            <a:r>
              <a:rPr lang="en-US" sz="1800" dirty="0" smtClean="0">
                <a:latin typeface="Courier New" pitchFamily="49" charset="0"/>
              </a:rPr>
              <a:t>&gt;, &lt;</a:t>
            </a:r>
            <a:r>
              <a:rPr lang="en-US" sz="1800" dirty="0" err="1" smtClean="0">
                <a:latin typeface="Courier New" pitchFamily="49" charset="0"/>
              </a:rPr>
              <a:t>rightop</a:t>
            </a:r>
            <a:r>
              <a:rPr lang="en-US" sz="1800" dirty="0" smtClean="0">
                <a:latin typeface="Courier New" pitchFamily="49" charset="0"/>
              </a:rPr>
              <a:t>&gt;</a:t>
            </a:r>
          </a:p>
          <a:p>
            <a:pPr marL="0" indent="0"/>
            <a:r>
              <a:rPr lang="en-US" sz="1800" dirty="0" smtClean="0"/>
              <a:t>	</a:t>
            </a:r>
            <a:br>
              <a:rPr lang="en-US" sz="1800" dirty="0" smtClean="0"/>
            </a:br>
            <a:r>
              <a:rPr lang="en-US" sz="1800" dirty="0" smtClean="0">
                <a:latin typeface="Arial" panose="020B0604020202020204" pitchFamily="34" charset="0"/>
                <a:cs typeface="Arial" panose="020B0604020202020204" pitchFamily="34" charset="0"/>
              </a:rPr>
              <a:t>Example:</a:t>
            </a:r>
            <a:r>
              <a:rPr lang="en-US" sz="1800" dirty="0" smtClean="0"/>
              <a:t/>
            </a:r>
            <a:br>
              <a:rPr lang="en-US" sz="1800" dirty="0" smtClean="0"/>
            </a:br>
            <a:r>
              <a:rPr lang="en-US" sz="1800" dirty="0" smtClean="0"/>
              <a:t/>
            </a:r>
            <a:br>
              <a:rPr lang="en-US" sz="1800" dirty="0" smtClean="0"/>
            </a:br>
            <a:r>
              <a:rPr lang="en-US" sz="1800" dirty="0" smtClean="0"/>
              <a:t>	</a:t>
            </a:r>
            <a:r>
              <a:rPr lang="en-US" sz="1800" dirty="0" smtClean="0">
                <a:latin typeface="Arial" panose="020B0604020202020204" pitchFamily="34" charset="0"/>
                <a:cs typeface="Arial" panose="020B0604020202020204" pitchFamily="34" charset="0"/>
              </a:rPr>
              <a:t>C code:  </a:t>
            </a:r>
            <a:r>
              <a:rPr lang="en-US" sz="1800" dirty="0" smtClean="0"/>
              <a:t>	</a:t>
            </a:r>
            <a:r>
              <a:rPr lang="en-US" sz="1800" dirty="0" smtClean="0">
                <a:latin typeface="Courier New" pitchFamily="49" charset="0"/>
              </a:rPr>
              <a:t>a = b + c;</a:t>
            </a:r>
            <a:r>
              <a:rPr lang="en-US" sz="1800" dirty="0" smtClean="0"/>
              <a:t/>
            </a:r>
            <a:br>
              <a:rPr lang="en-US" sz="1800" dirty="0" smtClean="0"/>
            </a:br>
            <a:r>
              <a:rPr lang="en-US" sz="1800" dirty="0" smtClean="0"/>
              <a:t/>
            </a:r>
            <a:br>
              <a:rPr lang="en-US" sz="1800" dirty="0" smtClean="0"/>
            </a:br>
            <a:r>
              <a:rPr lang="en-US" sz="1800" dirty="0" smtClean="0"/>
              <a:t>	</a:t>
            </a:r>
            <a:r>
              <a:rPr lang="en-US" sz="1800" dirty="0" smtClean="0">
                <a:latin typeface="Arial" panose="020B0604020202020204" pitchFamily="34" charset="0"/>
                <a:cs typeface="Arial" panose="020B0604020202020204" pitchFamily="34" charset="0"/>
              </a:rPr>
              <a:t>MIPS code:</a:t>
            </a:r>
            <a:r>
              <a:rPr lang="en-US" sz="1800" dirty="0" smtClean="0"/>
              <a:t>	</a:t>
            </a:r>
            <a:r>
              <a:rPr lang="en-US" sz="1800" b="1" dirty="0" smtClean="0">
                <a:solidFill>
                  <a:srgbClr val="0000FF"/>
                </a:solidFill>
                <a:latin typeface="Courier New" pitchFamily="49" charset="0"/>
              </a:rPr>
              <a:t>add</a:t>
            </a:r>
            <a:r>
              <a:rPr lang="en-US" sz="1800" dirty="0" smtClean="0">
                <a:latin typeface="Courier New" pitchFamily="49" charset="0"/>
              </a:rPr>
              <a:t> $s0, $s3, $s2</a:t>
            </a:r>
            <a:r>
              <a:rPr lang="en-US" sz="1800" dirty="0" smtClean="0"/>
              <a:t>  </a:t>
            </a:r>
            <a:endParaRPr lang="en-US" sz="1800" dirty="0" smtClean="0">
              <a:latin typeface="Arial" panose="020B0604020202020204" pitchFamily="34" charset="0"/>
              <a:cs typeface="Arial" panose="020B0604020202020204" pitchFamily="34" charset="0"/>
            </a:endParaRPr>
          </a:p>
        </p:txBody>
      </p:sp>
      <p:sp>
        <p:nvSpPr>
          <p:cNvPr id="4" name="Rectangle 3"/>
          <p:cNvSpPr txBox="1">
            <a:spLocks noChangeArrowheads="1"/>
          </p:cNvSpPr>
          <p:nvPr/>
        </p:nvSpPr>
        <p:spPr bwMode="auto">
          <a:xfrm>
            <a:off x="457200" y="5175235"/>
            <a:ext cx="8458200" cy="920765"/>
          </a:xfrm>
          <a:prstGeom prst="rect">
            <a:avLst/>
          </a:prstGeom>
          <a:solidFill>
            <a:srgbClr val="FFFF00"/>
          </a:solidFill>
          <a:ln>
            <a:noFill/>
          </a:ln>
          <a:extLst/>
        </p:spPr>
        <p:txBody>
          <a:bodyPr vert="horz" wrap="square" lIns="90488" tIns="44450" rIns="90488" bIns="44450" numCol="1" anchor="t" anchorCtr="0" compatLnSpc="1">
            <a:prstTxWarp prst="textNoShape">
              <a:avLst/>
            </a:prstTxWarp>
            <a:spAutoFit/>
          </a:bodyPr>
          <a:lstStyle>
            <a:lvl1pPr marL="342900" indent="-342900" algn="l" rtl="0" eaLnBrk="0" fontAlgn="base" hangingPunct="0">
              <a:spcBef>
                <a:spcPct val="20000"/>
              </a:spcBef>
              <a:spcAft>
                <a:spcPct val="0"/>
              </a:spcAft>
              <a:buClr>
                <a:schemeClr val="bg2"/>
              </a:buClr>
              <a:buSzPct val="75000"/>
              <a:buFont typeface="Monotype Sorts" pitchFamily="2" charset="2"/>
              <a:defRPr sz="20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75000"/>
              <a:buChar char="–"/>
              <a:defRPr>
                <a:solidFill>
                  <a:schemeClr val="tx1"/>
                </a:solidFill>
                <a:latin typeface="+mn-lt"/>
              </a:defRPr>
            </a:lvl2pPr>
            <a:lvl3pPr marL="1143000" indent="-228600" algn="l" rtl="0" eaLnBrk="0" fontAlgn="base" hangingPunct="0">
              <a:spcBef>
                <a:spcPct val="20000"/>
              </a:spcBef>
              <a:spcAft>
                <a:spcPct val="0"/>
              </a:spcAft>
              <a:buClr>
                <a:schemeClr val="bg2"/>
              </a:buClr>
              <a:buSzPct val="75000"/>
              <a:buFont typeface="Monotype Sorts" pitchFamily="2" charset="2"/>
              <a:buChar char="n"/>
              <a:defRPr sz="1600">
                <a:solidFill>
                  <a:schemeClr val="tx1"/>
                </a:solidFill>
                <a:latin typeface="+mn-lt"/>
              </a:defRPr>
            </a:lvl3pPr>
            <a:lvl4pPr marL="1600200" indent="-228600" algn="l" rtl="0" eaLnBrk="0" fontAlgn="base" hangingPunct="0">
              <a:spcBef>
                <a:spcPct val="20000"/>
              </a:spcBef>
              <a:spcAft>
                <a:spcPct val="0"/>
              </a:spcAft>
              <a:buClr>
                <a:schemeClr val="bg2"/>
              </a:buClr>
              <a:buSzPct val="75000"/>
              <a:buChar char="–"/>
              <a:defRPr sz="1400">
                <a:solidFill>
                  <a:schemeClr val="tx1"/>
                </a:solidFill>
                <a:latin typeface="+mn-lt"/>
              </a:defRPr>
            </a:lvl4pPr>
            <a:lvl5pPr marL="2057400" indent="-228600" algn="l" rtl="0" eaLnBrk="0" fontAlgn="base" hangingPunct="0">
              <a:spcBef>
                <a:spcPct val="20000"/>
              </a:spcBef>
              <a:spcAft>
                <a:spcPct val="0"/>
              </a:spcAft>
              <a:buClr>
                <a:schemeClr val="bg2"/>
              </a:buClr>
              <a:buSzPct val="75000"/>
              <a:buChar char="•"/>
              <a:defRPr sz="1200">
                <a:solidFill>
                  <a:schemeClr val="tx1"/>
                </a:solidFill>
                <a:latin typeface="+mn-lt"/>
              </a:defRPr>
            </a:lvl5pPr>
            <a:lvl6pPr marL="2514600" indent="-228600" algn="l" rtl="0" eaLnBrk="0" fontAlgn="base" hangingPunct="0">
              <a:spcBef>
                <a:spcPct val="20000"/>
              </a:spcBef>
              <a:spcAft>
                <a:spcPct val="0"/>
              </a:spcAft>
              <a:buClr>
                <a:schemeClr val="bg2"/>
              </a:buClr>
              <a:buSzPct val="75000"/>
              <a:buChar char="•"/>
              <a:defRPr sz="1200">
                <a:solidFill>
                  <a:schemeClr val="tx1"/>
                </a:solidFill>
                <a:latin typeface="+mn-lt"/>
              </a:defRPr>
            </a:lvl6pPr>
            <a:lvl7pPr marL="2971800" indent="-228600" algn="l" rtl="0" eaLnBrk="0" fontAlgn="base" hangingPunct="0">
              <a:spcBef>
                <a:spcPct val="20000"/>
              </a:spcBef>
              <a:spcAft>
                <a:spcPct val="0"/>
              </a:spcAft>
              <a:buClr>
                <a:schemeClr val="bg2"/>
              </a:buClr>
              <a:buSzPct val="75000"/>
              <a:buChar char="•"/>
              <a:defRPr sz="1200">
                <a:solidFill>
                  <a:schemeClr val="tx1"/>
                </a:solidFill>
                <a:latin typeface="+mn-lt"/>
              </a:defRPr>
            </a:lvl7pPr>
            <a:lvl8pPr marL="3429000" indent="-228600" algn="l" rtl="0" eaLnBrk="0" fontAlgn="base" hangingPunct="0">
              <a:spcBef>
                <a:spcPct val="20000"/>
              </a:spcBef>
              <a:spcAft>
                <a:spcPct val="0"/>
              </a:spcAft>
              <a:buClr>
                <a:schemeClr val="bg2"/>
              </a:buClr>
              <a:buSzPct val="75000"/>
              <a:buChar char="•"/>
              <a:defRPr sz="1200">
                <a:solidFill>
                  <a:schemeClr val="tx1"/>
                </a:solidFill>
                <a:latin typeface="+mn-lt"/>
              </a:defRPr>
            </a:lvl8pPr>
            <a:lvl9pPr marL="3886200" indent="-228600" algn="l" rtl="0" eaLnBrk="0" fontAlgn="base" hangingPunct="0">
              <a:spcBef>
                <a:spcPct val="20000"/>
              </a:spcBef>
              <a:spcAft>
                <a:spcPct val="0"/>
              </a:spcAft>
              <a:buClr>
                <a:schemeClr val="bg2"/>
              </a:buClr>
              <a:buSzPct val="75000"/>
              <a:buChar char="•"/>
              <a:defRPr sz="1200">
                <a:solidFill>
                  <a:schemeClr val="tx1"/>
                </a:solidFill>
                <a:latin typeface="+mn-lt"/>
              </a:defRPr>
            </a:lvl9pPr>
          </a:lstStyle>
          <a:p>
            <a:pPr marL="0" indent="0"/>
            <a:r>
              <a:rPr lang="en-US" sz="1800" kern="0" dirty="0" smtClean="0">
                <a:latin typeface="Arial" panose="020B0604020202020204" pitchFamily="34" charset="0"/>
                <a:cs typeface="Arial" panose="020B0604020202020204" pitchFamily="34" charset="0"/>
              </a:rPr>
              <a:t>“The natural number of operands for an operation like addition is three…requiring every instruction to have exactly three operands, no more and no less, conforms to the philosophy of keeping the hardware simple”</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04800" y="171450"/>
            <a:ext cx="7543800" cy="342900"/>
          </a:xfrm>
          <a:noFill/>
        </p:spPr>
        <p:txBody>
          <a:bodyPr lIns="90488" tIns="44450" rIns="90488" bIns="44450"/>
          <a:lstStyle/>
          <a:p>
            <a:r>
              <a:rPr lang="en-US" smtClean="0"/>
              <a:t>Basic MIPS Arithmetic Instructions</a:t>
            </a:r>
          </a:p>
        </p:txBody>
      </p:sp>
      <p:sp>
        <p:nvSpPr>
          <p:cNvPr id="6147" name="Rectangle 3"/>
          <p:cNvSpPr>
            <a:spLocks noGrp="1" noChangeArrowheads="1"/>
          </p:cNvSpPr>
          <p:nvPr>
            <p:ph type="body" idx="1"/>
          </p:nvPr>
        </p:nvSpPr>
        <p:spPr>
          <a:xfrm>
            <a:off x="838200" y="1143000"/>
            <a:ext cx="8077200" cy="2682875"/>
          </a:xfrm>
          <a:solidFill>
            <a:schemeClr val="accent1"/>
          </a:solidFill>
        </p:spPr>
        <p:txBody>
          <a:bodyPr lIns="90488" tIns="44450" rIns="90488" bIns="44450">
            <a:spAutoFit/>
          </a:bodyPr>
          <a:lstStyle/>
          <a:p>
            <a:pPr marL="0" indent="0"/>
            <a:r>
              <a:rPr lang="en-US" sz="1600" b="1" dirty="0" smtClean="0">
                <a:solidFill>
                  <a:srgbClr val="003399"/>
                </a:solidFill>
                <a:latin typeface="Courier New" pitchFamily="49" charset="0"/>
              </a:rPr>
              <a:t>add</a:t>
            </a:r>
            <a:r>
              <a:rPr lang="en-US" sz="1600" dirty="0" smtClean="0">
                <a:latin typeface="Courier New" pitchFamily="49" charset="0"/>
              </a:rPr>
              <a:t>     $</a:t>
            </a:r>
            <a:r>
              <a:rPr lang="en-US" sz="1600" dirty="0" err="1" smtClean="0">
                <a:latin typeface="Courier New" pitchFamily="49" charset="0"/>
              </a:rPr>
              <a:t>rd</a:t>
            </a:r>
            <a:r>
              <a:rPr lang="en-US" sz="1600" dirty="0" smtClean="0">
                <a:latin typeface="Courier New" pitchFamily="49" charset="0"/>
              </a:rPr>
              <a:t>,$</a:t>
            </a:r>
            <a:r>
              <a:rPr lang="en-US" sz="1600" dirty="0" err="1" smtClean="0">
                <a:latin typeface="Courier New" pitchFamily="49" charset="0"/>
              </a:rPr>
              <a:t>rs</a:t>
            </a:r>
            <a:r>
              <a:rPr lang="en-US" sz="1600" dirty="0" smtClean="0">
                <a:latin typeface="Courier New" pitchFamily="49" charset="0"/>
              </a:rPr>
              <a:t>,$</a:t>
            </a:r>
            <a:r>
              <a:rPr lang="en-US" sz="1600" dirty="0" err="1" smtClean="0">
                <a:latin typeface="Courier New" pitchFamily="49" charset="0"/>
              </a:rPr>
              <a:t>rt</a:t>
            </a:r>
            <a:r>
              <a:rPr lang="en-US" sz="1600" dirty="0" smtClean="0">
                <a:latin typeface="Courier New" pitchFamily="49" charset="0"/>
              </a:rPr>
              <a:t>       Addition with overflow</a:t>
            </a:r>
          </a:p>
          <a:p>
            <a:pPr marL="0" indent="0"/>
            <a:r>
              <a:rPr lang="en-US" sz="1600" dirty="0" smtClean="0">
                <a:latin typeface="Courier New" pitchFamily="49" charset="0"/>
              </a:rPr>
              <a:t>                          GPR[</a:t>
            </a:r>
            <a:r>
              <a:rPr lang="en-US" sz="1600" dirty="0" err="1" smtClean="0">
                <a:latin typeface="Courier New" pitchFamily="49" charset="0"/>
              </a:rPr>
              <a:t>rd</a:t>
            </a:r>
            <a:r>
              <a:rPr lang="en-US" sz="1600" dirty="0" smtClean="0">
                <a:latin typeface="Courier New" pitchFamily="49" charset="0"/>
              </a:rPr>
              <a:t>] &lt;-- GPR[</a:t>
            </a:r>
            <a:r>
              <a:rPr lang="en-US" sz="1600" dirty="0" err="1" smtClean="0">
                <a:latin typeface="Courier New" pitchFamily="49" charset="0"/>
              </a:rPr>
              <a:t>rs</a:t>
            </a:r>
            <a:r>
              <a:rPr lang="en-US" sz="1600" dirty="0" smtClean="0">
                <a:latin typeface="Courier New" pitchFamily="49" charset="0"/>
              </a:rPr>
              <a:t>] + GPR[</a:t>
            </a:r>
            <a:r>
              <a:rPr lang="en-US" sz="1600" dirty="0" err="1" smtClean="0">
                <a:latin typeface="Courier New" pitchFamily="49" charset="0"/>
              </a:rPr>
              <a:t>rt</a:t>
            </a:r>
            <a:r>
              <a:rPr lang="en-US" sz="1600" dirty="0" smtClean="0">
                <a:latin typeface="Courier New" pitchFamily="49" charset="0"/>
              </a:rPr>
              <a:t>]</a:t>
            </a:r>
          </a:p>
          <a:p>
            <a:pPr marL="0" indent="0"/>
            <a:r>
              <a:rPr lang="en-US" sz="1600" b="1" dirty="0">
                <a:solidFill>
                  <a:srgbClr val="003399"/>
                </a:solidFill>
                <a:latin typeface="Courier New" pitchFamily="49" charset="0"/>
              </a:rPr>
              <a:t>div</a:t>
            </a:r>
            <a:r>
              <a:rPr lang="en-US" sz="1600" dirty="0" smtClean="0">
                <a:latin typeface="Courier New" pitchFamily="49" charset="0"/>
              </a:rPr>
              <a:t>     $</a:t>
            </a:r>
            <a:r>
              <a:rPr lang="en-US" sz="1600" dirty="0" err="1" smtClean="0">
                <a:latin typeface="Courier New" pitchFamily="49" charset="0"/>
              </a:rPr>
              <a:t>rs</a:t>
            </a:r>
            <a:r>
              <a:rPr lang="en-US" sz="1600" dirty="0" smtClean="0">
                <a:latin typeface="Courier New" pitchFamily="49" charset="0"/>
              </a:rPr>
              <a:t>,$</a:t>
            </a:r>
            <a:r>
              <a:rPr lang="en-US" sz="1600" dirty="0" err="1" smtClean="0">
                <a:latin typeface="Courier New" pitchFamily="49" charset="0"/>
              </a:rPr>
              <a:t>rt</a:t>
            </a:r>
            <a:r>
              <a:rPr lang="en-US" sz="1600" dirty="0" smtClean="0">
                <a:latin typeface="Courier New" pitchFamily="49" charset="0"/>
              </a:rPr>
              <a:t>           Division with overflow</a:t>
            </a:r>
          </a:p>
          <a:p>
            <a:pPr marL="0" indent="0"/>
            <a:r>
              <a:rPr lang="en-US" sz="1600" dirty="0" smtClean="0">
                <a:latin typeface="Courier New" pitchFamily="49" charset="0"/>
              </a:rPr>
              <a:t>                          $lo &lt;-- GPR[</a:t>
            </a:r>
            <a:r>
              <a:rPr lang="en-US" sz="1600" dirty="0" err="1" smtClean="0">
                <a:latin typeface="Courier New" pitchFamily="49" charset="0"/>
              </a:rPr>
              <a:t>rs</a:t>
            </a:r>
            <a:r>
              <a:rPr lang="en-US" sz="1600" dirty="0" smtClean="0">
                <a:latin typeface="Courier New" pitchFamily="49" charset="0"/>
              </a:rPr>
              <a:t>]/GPR[</a:t>
            </a:r>
            <a:r>
              <a:rPr lang="en-US" sz="1600" dirty="0" err="1" smtClean="0">
                <a:latin typeface="Courier New" pitchFamily="49" charset="0"/>
              </a:rPr>
              <a:t>rt</a:t>
            </a:r>
            <a:r>
              <a:rPr lang="en-US" sz="1600" dirty="0" smtClean="0">
                <a:latin typeface="Courier New" pitchFamily="49" charset="0"/>
              </a:rPr>
              <a:t>]</a:t>
            </a:r>
          </a:p>
          <a:p>
            <a:pPr marL="0" indent="0"/>
            <a:r>
              <a:rPr lang="en-US" sz="1600" dirty="0" smtClean="0">
                <a:latin typeface="Courier New" pitchFamily="49" charset="0"/>
              </a:rPr>
              <a:t>                          $hi &lt;-- GPR[</a:t>
            </a:r>
            <a:r>
              <a:rPr lang="en-US" sz="1600" dirty="0" err="1" smtClean="0">
                <a:latin typeface="Courier New" pitchFamily="49" charset="0"/>
              </a:rPr>
              <a:t>rs</a:t>
            </a:r>
            <a:r>
              <a:rPr lang="en-US" sz="1600" dirty="0" smtClean="0">
                <a:latin typeface="Courier New" pitchFamily="49" charset="0"/>
              </a:rPr>
              <a:t>]%GPR[</a:t>
            </a:r>
            <a:r>
              <a:rPr lang="en-US" sz="1600" dirty="0" err="1" smtClean="0">
                <a:latin typeface="Courier New" pitchFamily="49" charset="0"/>
              </a:rPr>
              <a:t>rt</a:t>
            </a:r>
            <a:r>
              <a:rPr lang="en-US" sz="1600" dirty="0" smtClean="0">
                <a:latin typeface="Courier New" pitchFamily="49" charset="0"/>
              </a:rPr>
              <a:t>]</a:t>
            </a:r>
          </a:p>
          <a:p>
            <a:pPr marL="0" indent="0"/>
            <a:r>
              <a:rPr lang="en-US" sz="1600" b="1" dirty="0" err="1">
                <a:solidFill>
                  <a:srgbClr val="003399"/>
                </a:solidFill>
                <a:latin typeface="Courier New" pitchFamily="49" charset="0"/>
              </a:rPr>
              <a:t>mul</a:t>
            </a:r>
            <a:r>
              <a:rPr lang="en-US" sz="1600" dirty="0" smtClean="0">
                <a:latin typeface="Courier New" pitchFamily="49" charset="0"/>
              </a:rPr>
              <a:t>     $</a:t>
            </a:r>
            <a:r>
              <a:rPr lang="en-US" sz="1600" dirty="0" err="1" smtClean="0">
                <a:latin typeface="Courier New" pitchFamily="49" charset="0"/>
              </a:rPr>
              <a:t>rd</a:t>
            </a:r>
            <a:r>
              <a:rPr lang="en-US" sz="1600" dirty="0" smtClean="0">
                <a:latin typeface="Courier New" pitchFamily="49" charset="0"/>
              </a:rPr>
              <a:t>,$</a:t>
            </a:r>
            <a:r>
              <a:rPr lang="en-US" sz="1600" dirty="0" err="1" smtClean="0">
                <a:latin typeface="Courier New" pitchFamily="49" charset="0"/>
              </a:rPr>
              <a:t>rs</a:t>
            </a:r>
            <a:r>
              <a:rPr lang="en-US" sz="1600" dirty="0" smtClean="0">
                <a:latin typeface="Courier New" pitchFamily="49" charset="0"/>
              </a:rPr>
              <a:t>,$</a:t>
            </a:r>
            <a:r>
              <a:rPr lang="en-US" sz="1600" dirty="0" err="1" smtClean="0">
                <a:latin typeface="Courier New" pitchFamily="49" charset="0"/>
              </a:rPr>
              <a:t>rt</a:t>
            </a:r>
            <a:r>
              <a:rPr lang="en-US" sz="1600" dirty="0" smtClean="0">
                <a:latin typeface="Courier New" pitchFamily="49" charset="0"/>
              </a:rPr>
              <a:t>       Multiplication without overflow</a:t>
            </a:r>
          </a:p>
          <a:p>
            <a:pPr marL="0" indent="0"/>
            <a:r>
              <a:rPr lang="en-US" sz="1600" dirty="0" smtClean="0">
                <a:latin typeface="Courier New" pitchFamily="49" charset="0"/>
              </a:rPr>
              <a:t>                          GPR[</a:t>
            </a:r>
            <a:r>
              <a:rPr lang="en-US" sz="1600" dirty="0" err="1" smtClean="0">
                <a:latin typeface="Courier New" pitchFamily="49" charset="0"/>
              </a:rPr>
              <a:t>rd</a:t>
            </a:r>
            <a:r>
              <a:rPr lang="en-US" sz="1600" dirty="0" smtClean="0">
                <a:latin typeface="Courier New" pitchFamily="49" charset="0"/>
              </a:rPr>
              <a:t>] &lt;-- (GPR[</a:t>
            </a:r>
            <a:r>
              <a:rPr lang="en-US" sz="1600" dirty="0" err="1" smtClean="0">
                <a:latin typeface="Courier New" pitchFamily="49" charset="0"/>
              </a:rPr>
              <a:t>rs</a:t>
            </a:r>
            <a:r>
              <a:rPr lang="en-US" sz="1600" dirty="0" smtClean="0">
                <a:latin typeface="Courier New" pitchFamily="49" charset="0"/>
              </a:rPr>
              <a:t>]*GPR[</a:t>
            </a:r>
            <a:r>
              <a:rPr lang="en-US" sz="1600" dirty="0" err="1" smtClean="0">
                <a:latin typeface="Courier New" pitchFamily="49" charset="0"/>
              </a:rPr>
              <a:t>rt</a:t>
            </a:r>
            <a:r>
              <a:rPr lang="en-US" sz="1600" dirty="0" smtClean="0">
                <a:latin typeface="Courier New" pitchFamily="49" charset="0"/>
              </a:rPr>
              <a:t>])[31:0]</a:t>
            </a:r>
          </a:p>
          <a:p>
            <a:pPr marL="0" indent="0"/>
            <a:r>
              <a:rPr lang="en-US" sz="1600" b="1" dirty="0">
                <a:solidFill>
                  <a:srgbClr val="003399"/>
                </a:solidFill>
                <a:latin typeface="Courier New" pitchFamily="49" charset="0"/>
              </a:rPr>
              <a:t>sub</a:t>
            </a:r>
            <a:r>
              <a:rPr lang="en-US" sz="1600" dirty="0" smtClean="0">
                <a:latin typeface="Courier New" pitchFamily="49" charset="0"/>
              </a:rPr>
              <a:t>     $</a:t>
            </a:r>
            <a:r>
              <a:rPr lang="en-US" sz="1600" dirty="0" err="1" smtClean="0">
                <a:latin typeface="Courier New" pitchFamily="49" charset="0"/>
              </a:rPr>
              <a:t>rd</a:t>
            </a:r>
            <a:r>
              <a:rPr lang="en-US" sz="1600" dirty="0" smtClean="0">
                <a:latin typeface="Courier New" pitchFamily="49" charset="0"/>
              </a:rPr>
              <a:t>,$</a:t>
            </a:r>
            <a:r>
              <a:rPr lang="en-US" sz="1600" dirty="0" err="1" smtClean="0">
                <a:latin typeface="Courier New" pitchFamily="49" charset="0"/>
              </a:rPr>
              <a:t>rs</a:t>
            </a:r>
            <a:r>
              <a:rPr lang="en-US" sz="1600" dirty="0" smtClean="0">
                <a:latin typeface="Courier New" pitchFamily="49" charset="0"/>
              </a:rPr>
              <a:t>,$</a:t>
            </a:r>
            <a:r>
              <a:rPr lang="en-US" sz="1600" dirty="0" err="1" smtClean="0">
                <a:latin typeface="Courier New" pitchFamily="49" charset="0"/>
              </a:rPr>
              <a:t>rt</a:t>
            </a:r>
            <a:r>
              <a:rPr lang="en-US" sz="1600" dirty="0" smtClean="0">
                <a:latin typeface="Courier New" pitchFamily="49" charset="0"/>
              </a:rPr>
              <a:t>       Subtraction with overflow</a:t>
            </a:r>
          </a:p>
          <a:p>
            <a:pPr marL="0" indent="0"/>
            <a:r>
              <a:rPr lang="en-US" sz="1600" dirty="0" smtClean="0">
                <a:latin typeface="Courier New" pitchFamily="49" charset="0"/>
              </a:rPr>
              <a:t>                          GPR[</a:t>
            </a:r>
            <a:r>
              <a:rPr lang="en-US" sz="1600" dirty="0" err="1" smtClean="0">
                <a:latin typeface="Courier New" pitchFamily="49" charset="0"/>
              </a:rPr>
              <a:t>rd</a:t>
            </a:r>
            <a:r>
              <a:rPr lang="en-US" sz="1600" dirty="0" smtClean="0">
                <a:latin typeface="Courier New" pitchFamily="49" charset="0"/>
              </a:rPr>
              <a:t>] &lt;-- GPR[</a:t>
            </a:r>
            <a:r>
              <a:rPr lang="en-US" sz="1600" dirty="0" err="1" smtClean="0">
                <a:latin typeface="Courier New" pitchFamily="49" charset="0"/>
              </a:rPr>
              <a:t>rs</a:t>
            </a:r>
            <a:r>
              <a:rPr lang="en-US" sz="1600" dirty="0" smtClean="0">
                <a:latin typeface="Courier New" pitchFamily="49" charset="0"/>
              </a:rPr>
              <a:t>] - GPR[</a:t>
            </a:r>
            <a:r>
              <a:rPr lang="en-US" sz="1600" dirty="0" err="1" smtClean="0">
                <a:latin typeface="Courier New" pitchFamily="49" charset="0"/>
              </a:rPr>
              <a:t>rt</a:t>
            </a:r>
            <a:r>
              <a:rPr lang="en-US" sz="1600" dirty="0" smtClean="0">
                <a:latin typeface="Courier New" pitchFamily="49" charset="0"/>
              </a:rPr>
              <a:t>]</a:t>
            </a:r>
          </a:p>
        </p:txBody>
      </p:sp>
      <p:sp>
        <p:nvSpPr>
          <p:cNvPr id="6148" name="Rectangle 4"/>
          <p:cNvSpPr>
            <a:spLocks noChangeArrowheads="1"/>
          </p:cNvSpPr>
          <p:nvPr/>
        </p:nvSpPr>
        <p:spPr bwMode="auto">
          <a:xfrm>
            <a:off x="457200" y="685800"/>
            <a:ext cx="8458200"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90488" tIns="44450" rIns="90488" bIns="44450">
            <a:spAutoFit/>
          </a:bodyPr>
          <a:lstStyle/>
          <a:p>
            <a:pPr>
              <a:spcBef>
                <a:spcPct val="20000"/>
              </a:spcBef>
              <a:buClr>
                <a:schemeClr val="bg2"/>
              </a:buClr>
              <a:buSzPct val="75000"/>
              <a:buFont typeface="Monotype Sorts" pitchFamily="2" charset="2"/>
              <a:buNone/>
            </a:pPr>
            <a:r>
              <a:rPr lang="en-US" sz="1800" dirty="0">
                <a:latin typeface="Arial" panose="020B0604020202020204" pitchFamily="34" charset="0"/>
                <a:cs typeface="Arial" panose="020B0604020202020204" pitchFamily="34" charset="0"/>
              </a:rPr>
              <a:t>Here are the most basic arithmetic instructions:</a:t>
            </a:r>
          </a:p>
        </p:txBody>
      </p:sp>
      <p:sp>
        <p:nvSpPr>
          <p:cNvPr id="6149" name="Rectangle 5"/>
          <p:cNvSpPr>
            <a:spLocks noChangeArrowheads="1"/>
          </p:cNvSpPr>
          <p:nvPr/>
        </p:nvSpPr>
        <p:spPr bwMode="auto">
          <a:xfrm>
            <a:off x="457200" y="4434238"/>
            <a:ext cx="8458200" cy="1585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90488" tIns="44450" rIns="90488" bIns="44450">
            <a:spAutoFit/>
          </a:bodyPr>
          <a:lstStyle/>
          <a:p>
            <a:pPr>
              <a:spcBef>
                <a:spcPct val="20000"/>
              </a:spcBef>
              <a:buClr>
                <a:schemeClr val="bg2"/>
              </a:buClr>
              <a:buSzPct val="75000"/>
              <a:buFont typeface="Monotype Sorts" pitchFamily="2" charset="2"/>
              <a:buNone/>
            </a:pPr>
            <a:r>
              <a:rPr lang="en-US" sz="1800" dirty="0">
                <a:latin typeface="Arial" panose="020B0604020202020204" pitchFamily="34" charset="0"/>
                <a:cs typeface="Arial" panose="020B0604020202020204" pitchFamily="34" charset="0"/>
              </a:rPr>
              <a:t>Instructions "with overflow" will generate an runtime exception if the computed result is too large to be stored correctly in 32 bits.</a:t>
            </a:r>
          </a:p>
          <a:p>
            <a:pPr>
              <a:spcBef>
                <a:spcPct val="20000"/>
              </a:spcBef>
              <a:buClr>
                <a:schemeClr val="bg2"/>
              </a:buClr>
              <a:buSzPct val="75000"/>
              <a:buFont typeface="Monotype Sorts" pitchFamily="2" charset="2"/>
              <a:buNone/>
            </a:pPr>
            <a:endParaRPr lang="en-US" sz="1800" dirty="0">
              <a:latin typeface="Arial" panose="020B0604020202020204" pitchFamily="34" charset="0"/>
              <a:cs typeface="Arial" panose="020B0604020202020204" pitchFamily="34" charset="0"/>
            </a:endParaRPr>
          </a:p>
          <a:p>
            <a:pPr>
              <a:spcBef>
                <a:spcPct val="20000"/>
              </a:spcBef>
              <a:buClr>
                <a:schemeClr val="bg2"/>
              </a:buClr>
              <a:buSzPct val="75000"/>
              <a:buFont typeface="Monotype Sorts" pitchFamily="2" charset="2"/>
              <a:buNone/>
            </a:pPr>
            <a:r>
              <a:rPr lang="en-US" sz="1800" dirty="0">
                <a:latin typeface="Arial" panose="020B0604020202020204" pitchFamily="34" charset="0"/>
                <a:cs typeface="Arial" panose="020B0604020202020204" pitchFamily="34" charset="0"/>
              </a:rPr>
              <a:t>There are also versions of some of these that essentially ignore overflow, like </a:t>
            </a:r>
            <a:r>
              <a:rPr lang="en-US" sz="1800" b="1" dirty="0" err="1">
                <a:solidFill>
                  <a:srgbClr val="003399"/>
                </a:solidFill>
                <a:latin typeface="Courier New" pitchFamily="49" charset="0"/>
              </a:rPr>
              <a:t>addu</a:t>
            </a:r>
            <a:r>
              <a:rPr lang="en-US" sz="1800" dirty="0">
                <a:latin typeface="Arial" panose="020B0604020202020204" pitchFamily="34" charset="0"/>
                <a:cs typeface="Arial" panose="020B0604020202020204" pitchFamily="34" charset="0"/>
              </a:rPr>
              <a:t>.</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noFill/>
        </p:spPr>
        <p:txBody>
          <a:bodyPr lIns="90488" tIns="44450" rIns="90488" bIns="44450"/>
          <a:lstStyle/>
          <a:p>
            <a:r>
              <a:rPr lang="en-US" smtClean="0"/>
              <a:t>Limitations and Trade-offs</a:t>
            </a:r>
          </a:p>
        </p:txBody>
      </p:sp>
      <p:sp>
        <p:nvSpPr>
          <p:cNvPr id="7171" name="Rectangle 4"/>
          <p:cNvSpPr>
            <a:spLocks noChangeArrowheads="1"/>
          </p:cNvSpPr>
          <p:nvPr/>
        </p:nvSpPr>
        <p:spPr bwMode="auto">
          <a:xfrm>
            <a:off x="457200" y="706438"/>
            <a:ext cx="6248400" cy="454025"/>
          </a:xfrm>
          <a:prstGeom prst="rect">
            <a:avLst/>
          </a:prstGeom>
          <a:solidFill>
            <a:srgbClr val="FFFF00"/>
          </a:solidFill>
          <a:ln>
            <a:noFill/>
          </a:ln>
          <a:extLst/>
        </p:spPr>
        <p:txBody>
          <a:bodyPr lIns="90488" tIns="44450" rIns="90488" bIns="44450">
            <a:spAutoFit/>
          </a:bodyPr>
          <a:lstStyle/>
          <a:p>
            <a:pPr marL="342900" indent="-342900">
              <a:spcBef>
                <a:spcPct val="20000"/>
              </a:spcBef>
              <a:buClr>
                <a:schemeClr val="bg2"/>
              </a:buClr>
              <a:buSzPct val="75000"/>
              <a:buFont typeface="Monotype Sorts" pitchFamily="2" charset="2"/>
              <a:buNone/>
            </a:pPr>
            <a:r>
              <a:rPr lang="en-US">
                <a:latin typeface="Arial" charset="0"/>
              </a:rPr>
              <a:t>Design Principle:  simplicity favors regularity.</a:t>
            </a:r>
          </a:p>
        </p:txBody>
      </p:sp>
      <p:sp>
        <p:nvSpPr>
          <p:cNvPr id="43013" name="Rectangle 5"/>
          <p:cNvSpPr>
            <a:spLocks noChangeArrowheads="1"/>
          </p:cNvSpPr>
          <p:nvPr/>
        </p:nvSpPr>
        <p:spPr bwMode="auto">
          <a:xfrm>
            <a:off x="457200" y="4876800"/>
            <a:ext cx="4953000" cy="454025"/>
          </a:xfrm>
          <a:prstGeom prst="rect">
            <a:avLst/>
          </a:prstGeom>
          <a:solidFill>
            <a:srgbClr val="FFFF00"/>
          </a:solidFill>
          <a:ln>
            <a:noFill/>
          </a:ln>
          <a:extLst/>
        </p:spPr>
        <p:txBody>
          <a:bodyPr lIns="90488" tIns="44450" rIns="90488" bIns="44450">
            <a:spAutoFit/>
          </a:bodyPr>
          <a:lstStyle/>
          <a:p>
            <a:pPr marL="342900" indent="-342900">
              <a:spcBef>
                <a:spcPct val="20000"/>
              </a:spcBef>
              <a:buClr>
                <a:schemeClr val="bg2"/>
              </a:buClr>
              <a:buSzPct val="75000"/>
              <a:buFont typeface="Monotype Sorts" pitchFamily="2" charset="2"/>
              <a:buNone/>
            </a:pPr>
            <a:r>
              <a:rPr lang="en-US" dirty="0">
                <a:latin typeface="Arial" charset="0"/>
              </a:rPr>
              <a:t>Design Principle:  smaller is faster.</a:t>
            </a:r>
          </a:p>
        </p:txBody>
      </p:sp>
      <p:sp>
        <p:nvSpPr>
          <p:cNvPr id="43014" name="Rectangle 6"/>
          <p:cNvSpPr>
            <a:spLocks noChangeArrowheads="1"/>
          </p:cNvSpPr>
          <p:nvPr/>
        </p:nvSpPr>
        <p:spPr bwMode="auto">
          <a:xfrm>
            <a:off x="457200" y="5656263"/>
            <a:ext cx="990600" cy="36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90488" tIns="44450" rIns="90488" bIns="44450">
            <a:spAutoFit/>
          </a:bodyPr>
          <a:lstStyle/>
          <a:p>
            <a:pPr marL="342900" indent="-342900">
              <a:spcBef>
                <a:spcPct val="20000"/>
              </a:spcBef>
              <a:buClr>
                <a:schemeClr val="bg2"/>
              </a:buClr>
              <a:buSzPct val="75000"/>
              <a:buFont typeface="Monotype Sorts" pitchFamily="2" charset="2"/>
              <a:buNone/>
            </a:pPr>
            <a:r>
              <a:rPr lang="en-US" sz="1800" dirty="0">
                <a:latin typeface="Arial" panose="020B0604020202020204" pitchFamily="34" charset="0"/>
              </a:rPr>
              <a:t>Why?</a:t>
            </a:r>
          </a:p>
        </p:txBody>
      </p:sp>
      <p:sp>
        <p:nvSpPr>
          <p:cNvPr id="43017" name="Rectangle 9"/>
          <p:cNvSpPr>
            <a:spLocks noGrp="1" noChangeArrowheads="1"/>
          </p:cNvSpPr>
          <p:nvPr>
            <p:ph type="body" idx="1"/>
          </p:nvPr>
        </p:nvSpPr>
        <p:spPr>
          <a:xfrm>
            <a:off x="457200" y="3355975"/>
            <a:ext cx="8458200" cy="699166"/>
          </a:xfrm>
          <a:noFill/>
        </p:spPr>
        <p:txBody>
          <a:bodyPr wrap="square" lIns="90488" tIns="44450" rIns="90488" bIns="44450">
            <a:spAutoFit/>
          </a:bodyPr>
          <a:lstStyle/>
          <a:p>
            <a:pPr marL="0" indent="0">
              <a:tabLst>
                <a:tab pos="457200" algn="l"/>
                <a:tab pos="3200400" algn="l"/>
              </a:tabLst>
            </a:pPr>
            <a:r>
              <a:rPr lang="en-US" sz="1800" dirty="0" smtClean="0">
                <a:latin typeface="Arial" panose="020B0604020202020204" pitchFamily="34" charset="0"/>
                <a:cs typeface="Arial" panose="020B0604020202020204" pitchFamily="34" charset="0"/>
              </a:rPr>
              <a:t>Operands must be registers (or </a:t>
            </a:r>
            <a:r>
              <a:rPr lang="en-US" sz="1800" dirty="0" err="1" smtClean="0">
                <a:latin typeface="Arial" panose="020B0604020202020204" pitchFamily="34" charset="0"/>
                <a:cs typeface="Arial" panose="020B0604020202020204" pitchFamily="34" charset="0"/>
              </a:rPr>
              <a:t>immediates</a:t>
            </a:r>
            <a:r>
              <a:rPr lang="en-US" sz="1800" dirty="0" smtClean="0">
                <a:latin typeface="Arial" panose="020B0604020202020204" pitchFamily="34" charset="0"/>
                <a:cs typeface="Arial" panose="020B0604020202020204" pitchFamily="34" charset="0"/>
              </a:rPr>
              <a:t>), only 32 registers are provided.</a:t>
            </a:r>
          </a:p>
          <a:p>
            <a:pPr marL="0" indent="0">
              <a:tabLst>
                <a:tab pos="457200" algn="l"/>
                <a:tab pos="3200400" algn="l"/>
              </a:tabLst>
            </a:pPr>
            <a:r>
              <a:rPr lang="en-US" sz="1800" dirty="0" smtClean="0">
                <a:latin typeface="Arial" panose="020B0604020202020204" pitchFamily="34" charset="0"/>
                <a:cs typeface="Arial" panose="020B0604020202020204" pitchFamily="34" charset="0"/>
              </a:rPr>
              <a:t>Each register contains 32 bits.</a:t>
            </a:r>
          </a:p>
        </p:txBody>
      </p:sp>
      <p:sp>
        <p:nvSpPr>
          <p:cNvPr id="43018" name="Rectangle 10"/>
          <p:cNvSpPr>
            <a:spLocks noChangeArrowheads="1"/>
          </p:cNvSpPr>
          <p:nvPr/>
        </p:nvSpPr>
        <p:spPr bwMode="auto">
          <a:xfrm>
            <a:off x="457200" y="1382713"/>
            <a:ext cx="8458200" cy="912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90488" tIns="44450" rIns="90488" bIns="44450">
            <a:spAutoFit/>
          </a:bodyPr>
          <a:lstStyle/>
          <a:p>
            <a:pPr>
              <a:spcBef>
                <a:spcPct val="20000"/>
              </a:spcBef>
              <a:buClr>
                <a:schemeClr val="bg2"/>
              </a:buClr>
              <a:buSzPct val="75000"/>
              <a:buFont typeface="Monotype Sorts" pitchFamily="2" charset="2"/>
              <a:buNone/>
              <a:tabLst>
                <a:tab pos="457200" algn="l"/>
                <a:tab pos="3200400" algn="l"/>
              </a:tabLst>
            </a:pPr>
            <a:r>
              <a:rPr lang="en-US" sz="1800" dirty="0">
                <a:latin typeface="Arial" panose="020B0604020202020204" pitchFamily="34" charset="0"/>
                <a:cs typeface="Arial" panose="020B0604020202020204" pitchFamily="34" charset="0"/>
              </a:rPr>
              <a:t>Of course this complicates some things...</a:t>
            </a:r>
            <a:br>
              <a:rPr lang="en-US" sz="1800" dirty="0">
                <a:latin typeface="Arial" panose="020B0604020202020204" pitchFamily="34" charset="0"/>
                <a:cs typeface="Arial" panose="020B0604020202020204" pitchFamily="34" charset="0"/>
              </a:rPr>
            </a:br>
            <a:r>
              <a:rPr lang="en-US" sz="1800" dirty="0">
                <a:latin typeface="Arial" panose="020B0604020202020204" pitchFamily="34" charset="0"/>
              </a:rPr>
              <a:t/>
            </a:r>
            <a:br>
              <a:rPr lang="en-US" sz="1800" dirty="0">
                <a:latin typeface="Arial" panose="020B0604020202020204" pitchFamily="34" charset="0"/>
              </a:rPr>
            </a:br>
            <a:r>
              <a:rPr lang="en-US" sz="1800" dirty="0">
                <a:latin typeface="Arial" panose="020B0604020202020204" pitchFamily="34" charset="0"/>
              </a:rPr>
              <a:t>	</a:t>
            </a:r>
            <a:r>
              <a:rPr lang="en-US" sz="1800" dirty="0">
                <a:latin typeface="Arial" panose="020B0604020202020204" pitchFamily="34" charset="0"/>
                <a:cs typeface="Arial" panose="020B0604020202020204" pitchFamily="34" charset="0"/>
              </a:rPr>
              <a:t>C code:</a:t>
            </a:r>
            <a:r>
              <a:rPr lang="en-US" sz="1800" dirty="0">
                <a:latin typeface="Arial" panose="020B0604020202020204" pitchFamily="34" charset="0"/>
              </a:rPr>
              <a:t>	</a:t>
            </a:r>
            <a:r>
              <a:rPr lang="en-US" sz="1800" dirty="0">
                <a:latin typeface="Courier New" pitchFamily="49" charset="0"/>
              </a:rPr>
              <a:t>a = b + c + d;</a:t>
            </a:r>
            <a:endParaRPr lang="en-US" sz="1800" dirty="0">
              <a:latin typeface="Arial" panose="020B0604020202020204" pitchFamily="34" charset="0"/>
            </a:endParaRPr>
          </a:p>
        </p:txBody>
      </p:sp>
      <p:sp>
        <p:nvSpPr>
          <p:cNvPr id="43019" name="Rectangle 11"/>
          <p:cNvSpPr>
            <a:spLocks noChangeArrowheads="1"/>
          </p:cNvSpPr>
          <p:nvPr/>
        </p:nvSpPr>
        <p:spPr bwMode="auto">
          <a:xfrm>
            <a:off x="457200" y="2409825"/>
            <a:ext cx="84582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90488" tIns="44450" rIns="90488" bIns="44450">
            <a:spAutoFit/>
          </a:bodyPr>
          <a:lstStyle/>
          <a:p>
            <a:pPr>
              <a:spcBef>
                <a:spcPct val="20000"/>
              </a:spcBef>
              <a:buClr>
                <a:schemeClr val="bg2"/>
              </a:buClr>
              <a:buSzPct val="75000"/>
              <a:buFont typeface="Monotype Sorts" pitchFamily="2" charset="2"/>
              <a:buNone/>
              <a:tabLst>
                <a:tab pos="457200" algn="l"/>
                <a:tab pos="3200400" algn="l"/>
              </a:tabLst>
            </a:pPr>
            <a:r>
              <a:rPr lang="en-US" sz="1800" dirty="0">
                <a:latin typeface="Arial" panose="020B0604020202020204" pitchFamily="34" charset="0"/>
              </a:rPr>
              <a:t>	</a:t>
            </a:r>
            <a:r>
              <a:rPr lang="en-US" sz="1800" dirty="0">
                <a:latin typeface="Arial" panose="020B0604020202020204" pitchFamily="34" charset="0"/>
                <a:cs typeface="Arial" panose="020B0604020202020204" pitchFamily="34" charset="0"/>
              </a:rPr>
              <a:t>MIPS pseudo-code:</a:t>
            </a:r>
            <a:r>
              <a:rPr lang="en-US" sz="1800" dirty="0">
                <a:latin typeface="Arial" panose="020B0604020202020204" pitchFamily="34" charset="0"/>
              </a:rPr>
              <a:t>	</a:t>
            </a:r>
            <a:r>
              <a:rPr lang="en-US" sz="1800" b="1" dirty="0">
                <a:solidFill>
                  <a:srgbClr val="0000FF"/>
                </a:solidFill>
                <a:latin typeface="Courier New" pitchFamily="49" charset="0"/>
              </a:rPr>
              <a:t>add</a:t>
            </a:r>
            <a:r>
              <a:rPr lang="en-US" sz="1800" dirty="0">
                <a:latin typeface="Courier New" pitchFamily="49" charset="0"/>
              </a:rPr>
              <a:t> $s0, $s1, $s2</a:t>
            </a:r>
            <a:r>
              <a:rPr lang="en-US" sz="1800" dirty="0">
                <a:latin typeface="Arial" panose="020B0604020202020204" pitchFamily="34" charset="0"/>
              </a:rPr>
              <a:t/>
            </a:r>
            <a:br>
              <a:rPr lang="en-US" sz="1800" dirty="0">
                <a:latin typeface="Arial" panose="020B0604020202020204" pitchFamily="34" charset="0"/>
              </a:rPr>
            </a:br>
            <a:r>
              <a:rPr lang="en-US" sz="1800" dirty="0">
                <a:latin typeface="Arial" panose="020B0604020202020204" pitchFamily="34" charset="0"/>
              </a:rPr>
              <a:t>		</a:t>
            </a:r>
            <a:r>
              <a:rPr lang="en-US" sz="1800" b="1" dirty="0">
                <a:solidFill>
                  <a:srgbClr val="0000FF"/>
                </a:solidFill>
                <a:latin typeface="Courier New" pitchFamily="49" charset="0"/>
              </a:rPr>
              <a:t>add</a:t>
            </a:r>
            <a:r>
              <a:rPr lang="en-US" sz="1800" dirty="0">
                <a:latin typeface="Courier New" pitchFamily="49" charset="0"/>
              </a:rPr>
              <a:t> $s0, $s0, $s3</a:t>
            </a:r>
            <a:endParaRPr lang="en-US" sz="1800" dirty="0">
              <a:latin typeface="Arial" panose="020B0604020202020204"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3018"/>
                                        </p:tgtEl>
                                        <p:attrNameLst>
                                          <p:attrName>style.visibility</p:attrName>
                                        </p:attrNameLst>
                                      </p:cBhvr>
                                      <p:to>
                                        <p:strVal val="visible"/>
                                      </p:to>
                                    </p:set>
                                    <p:animEffect transition="in" filter="blinds(horizontal)">
                                      <p:cBhvr>
                                        <p:cTn id="7" dur="500"/>
                                        <p:tgtEl>
                                          <p:spTgt spid="4301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3019"/>
                                        </p:tgtEl>
                                        <p:attrNameLst>
                                          <p:attrName>style.visibility</p:attrName>
                                        </p:attrNameLst>
                                      </p:cBhvr>
                                      <p:to>
                                        <p:strVal val="visible"/>
                                      </p:to>
                                    </p:set>
                                    <p:animEffect transition="in" filter="blinds(horizontal)">
                                      <p:cBhvr>
                                        <p:cTn id="12" dur="500"/>
                                        <p:tgtEl>
                                          <p:spTgt spid="4301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3017">
                                            <p:txEl>
                                              <p:pRg st="0" end="0"/>
                                            </p:txEl>
                                          </p:spTgt>
                                        </p:tgtEl>
                                        <p:attrNameLst>
                                          <p:attrName>style.visibility</p:attrName>
                                        </p:attrNameLst>
                                      </p:cBhvr>
                                      <p:to>
                                        <p:strVal val="visible"/>
                                      </p:to>
                                    </p:set>
                                    <p:animEffect transition="in" filter="blinds(horizontal)">
                                      <p:cBhvr>
                                        <p:cTn id="17" dur="500"/>
                                        <p:tgtEl>
                                          <p:spTgt spid="43017">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3017">
                                            <p:txEl>
                                              <p:pRg st="1" end="1"/>
                                            </p:txEl>
                                          </p:spTgt>
                                        </p:tgtEl>
                                        <p:attrNameLst>
                                          <p:attrName>style.visibility</p:attrName>
                                        </p:attrNameLst>
                                      </p:cBhvr>
                                      <p:to>
                                        <p:strVal val="visible"/>
                                      </p:to>
                                    </p:set>
                                    <p:animEffect transition="in" filter="blinds(horizontal)">
                                      <p:cBhvr>
                                        <p:cTn id="22" dur="500"/>
                                        <p:tgtEl>
                                          <p:spTgt spid="43017">
                                            <p:txEl>
                                              <p:pRg st="1" end="1"/>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43013"/>
                                        </p:tgtEl>
                                        <p:attrNameLst>
                                          <p:attrName>style.visibility</p:attrName>
                                        </p:attrNameLst>
                                      </p:cBhvr>
                                      <p:to>
                                        <p:strVal val="visible"/>
                                      </p:to>
                                    </p:set>
                                    <p:animEffect transition="in" filter="blinds(horizontal)">
                                      <p:cBhvr>
                                        <p:cTn id="27" dur="500"/>
                                        <p:tgtEl>
                                          <p:spTgt spid="43013"/>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43014"/>
                                        </p:tgtEl>
                                        <p:attrNameLst>
                                          <p:attrName>style.visibility</p:attrName>
                                        </p:attrNameLst>
                                      </p:cBhvr>
                                      <p:to>
                                        <p:strVal val="visible"/>
                                      </p:to>
                                    </p:set>
                                    <p:animEffect transition="in" filter="blinds(horizontal)">
                                      <p:cBhvr>
                                        <p:cTn id="32" dur="500"/>
                                        <p:tgtEl>
                                          <p:spTgt spid="430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3" grpId="0" animBg="1"/>
      <p:bldP spid="43014" grpId="0"/>
      <p:bldP spid="43017" grpId="0" build="p"/>
      <p:bldP spid="43018" grpId="0"/>
      <p:bldP spid="4301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noFill/>
        </p:spPr>
        <p:txBody>
          <a:bodyPr lIns="90488" tIns="44450" rIns="90488" bIns="44450"/>
          <a:lstStyle/>
          <a:p>
            <a:r>
              <a:rPr lang="en-US" dirty="0" err="1" smtClean="0"/>
              <a:t>Immediates</a:t>
            </a:r>
            <a:endParaRPr lang="en-US" dirty="0" smtClean="0"/>
          </a:p>
        </p:txBody>
      </p:sp>
      <p:sp>
        <p:nvSpPr>
          <p:cNvPr id="8195" name="Rectangle 3"/>
          <p:cNvSpPr>
            <a:spLocks noGrp="1" noChangeArrowheads="1"/>
          </p:cNvSpPr>
          <p:nvPr>
            <p:ph type="body" idx="1"/>
          </p:nvPr>
        </p:nvSpPr>
        <p:spPr>
          <a:xfrm>
            <a:off x="457200" y="685800"/>
            <a:ext cx="8458200" cy="3386138"/>
          </a:xfrm>
          <a:noFill/>
        </p:spPr>
        <p:txBody>
          <a:bodyPr lIns="90488" tIns="44450" rIns="90488" bIns="44450">
            <a:spAutoFit/>
          </a:bodyPr>
          <a:lstStyle/>
          <a:p>
            <a:pPr marL="0" indent="0">
              <a:spcBef>
                <a:spcPct val="10000"/>
              </a:spcBef>
            </a:pPr>
            <a:r>
              <a:rPr lang="en-US" sz="1800" dirty="0" smtClean="0">
                <a:latin typeface="Arial" panose="020B0604020202020204" pitchFamily="34" charset="0"/>
                <a:cs typeface="Arial" panose="020B0604020202020204" pitchFamily="34" charset="0"/>
              </a:rPr>
              <a:t>In MIPS assembly, </a:t>
            </a:r>
            <a:r>
              <a:rPr lang="en-US" sz="1800" i="1" dirty="0" err="1" smtClean="0">
                <a:latin typeface="Arial" panose="020B0604020202020204" pitchFamily="34" charset="0"/>
                <a:cs typeface="Arial" panose="020B0604020202020204" pitchFamily="34" charset="0"/>
              </a:rPr>
              <a:t>immediates</a:t>
            </a:r>
            <a:r>
              <a:rPr lang="en-US" sz="1800" dirty="0" smtClean="0">
                <a:latin typeface="Arial" panose="020B0604020202020204" pitchFamily="34" charset="0"/>
                <a:cs typeface="Arial" panose="020B0604020202020204" pitchFamily="34" charset="0"/>
              </a:rPr>
              <a:t> are literal constants.</a:t>
            </a:r>
          </a:p>
          <a:p>
            <a:pPr marL="0" indent="0">
              <a:spcBef>
                <a:spcPct val="10000"/>
              </a:spcBef>
            </a:pPr>
            <a:endParaRPr lang="en-US" sz="1800" dirty="0" smtClean="0">
              <a:latin typeface="Arial" panose="020B0604020202020204" pitchFamily="34" charset="0"/>
              <a:cs typeface="Arial" panose="020B0604020202020204" pitchFamily="34" charset="0"/>
            </a:endParaRPr>
          </a:p>
          <a:p>
            <a:pPr marL="0" indent="0">
              <a:spcBef>
                <a:spcPct val="10000"/>
              </a:spcBef>
            </a:pPr>
            <a:r>
              <a:rPr lang="en-US" sz="1800" dirty="0" smtClean="0">
                <a:latin typeface="Arial" panose="020B0604020202020204" pitchFamily="34" charset="0"/>
                <a:cs typeface="Arial" panose="020B0604020202020204" pitchFamily="34" charset="0"/>
              </a:rPr>
              <a:t>Many instructions allow </a:t>
            </a:r>
            <a:r>
              <a:rPr lang="en-US" sz="1800" dirty="0" err="1" smtClean="0">
                <a:latin typeface="Arial" panose="020B0604020202020204" pitchFamily="34" charset="0"/>
                <a:cs typeface="Arial" panose="020B0604020202020204" pitchFamily="34" charset="0"/>
              </a:rPr>
              <a:t>immediates</a:t>
            </a:r>
            <a:r>
              <a:rPr lang="en-US" sz="1800" dirty="0" smtClean="0">
                <a:latin typeface="Arial" panose="020B0604020202020204" pitchFamily="34" charset="0"/>
                <a:cs typeface="Arial" panose="020B0604020202020204" pitchFamily="34" charset="0"/>
              </a:rPr>
              <a:t> to be used as parameters.</a:t>
            </a:r>
          </a:p>
          <a:p>
            <a:pPr marL="0" indent="0">
              <a:spcBef>
                <a:spcPct val="10000"/>
              </a:spcBef>
            </a:pPr>
            <a:endParaRPr lang="en-US" sz="1800" dirty="0" smtClean="0">
              <a:latin typeface="Arial" panose="020B0604020202020204" pitchFamily="34" charset="0"/>
              <a:cs typeface="Arial" panose="020B0604020202020204" pitchFamily="34" charset="0"/>
            </a:endParaRPr>
          </a:p>
          <a:p>
            <a:pPr marL="0" indent="0">
              <a:spcBef>
                <a:spcPct val="10000"/>
              </a:spcBef>
            </a:pPr>
            <a:r>
              <a:rPr lang="en-US" sz="1800" dirty="0" smtClean="0"/>
              <a:t>	</a:t>
            </a:r>
            <a:r>
              <a:rPr lang="en-US" sz="1800" b="1" dirty="0" err="1" smtClean="0">
                <a:solidFill>
                  <a:srgbClr val="0000FF"/>
                </a:solidFill>
                <a:latin typeface="Courier New" pitchFamily="49" charset="0"/>
              </a:rPr>
              <a:t>addi</a:t>
            </a:r>
            <a:r>
              <a:rPr lang="en-US" sz="1800" dirty="0" smtClean="0">
                <a:latin typeface="Courier New" pitchFamily="49" charset="0"/>
              </a:rPr>
              <a:t>    $t0, $t1, 42  </a:t>
            </a:r>
            <a:r>
              <a:rPr lang="en-US" sz="1800" b="1" dirty="0" smtClean="0">
                <a:solidFill>
                  <a:srgbClr val="006600"/>
                </a:solidFill>
                <a:latin typeface="Courier New" pitchFamily="49" charset="0"/>
              </a:rPr>
              <a:t># note the opcode</a:t>
            </a:r>
            <a:endParaRPr lang="en-US" sz="1800" b="1" dirty="0" smtClean="0">
              <a:solidFill>
                <a:srgbClr val="006600"/>
              </a:solidFill>
            </a:endParaRPr>
          </a:p>
          <a:p>
            <a:pPr marL="0" indent="0">
              <a:spcBef>
                <a:spcPct val="10000"/>
              </a:spcBef>
            </a:pPr>
            <a:r>
              <a:rPr lang="en-US" sz="1800" dirty="0" smtClean="0"/>
              <a:t>	</a:t>
            </a:r>
            <a:r>
              <a:rPr lang="en-US" sz="1800" b="1" dirty="0" smtClean="0">
                <a:solidFill>
                  <a:srgbClr val="0000FF"/>
                </a:solidFill>
                <a:latin typeface="Courier New" pitchFamily="49" charset="0"/>
              </a:rPr>
              <a:t>li</a:t>
            </a:r>
            <a:r>
              <a:rPr lang="en-US" sz="1800" dirty="0" smtClean="0">
                <a:latin typeface="Courier New" pitchFamily="49" charset="0"/>
              </a:rPr>
              <a:t>      $t0, 42       </a:t>
            </a:r>
            <a:r>
              <a:rPr lang="en-US" sz="1800" b="1" dirty="0">
                <a:solidFill>
                  <a:srgbClr val="006600"/>
                </a:solidFill>
                <a:latin typeface="Courier New" pitchFamily="49" charset="0"/>
              </a:rPr>
              <a:t># actually a pseudo-instruction</a:t>
            </a:r>
          </a:p>
          <a:p>
            <a:pPr marL="0" indent="0">
              <a:spcBef>
                <a:spcPct val="10000"/>
              </a:spcBef>
            </a:pPr>
            <a:endParaRPr lang="en-US" sz="1800" dirty="0" smtClean="0"/>
          </a:p>
          <a:p>
            <a:pPr marL="0" indent="0">
              <a:spcBef>
                <a:spcPct val="10000"/>
              </a:spcBef>
            </a:pPr>
            <a:r>
              <a:rPr lang="en-US" sz="1800" dirty="0" smtClean="0">
                <a:latin typeface="Arial" panose="020B0604020202020204" pitchFamily="34" charset="0"/>
                <a:cs typeface="Arial" panose="020B0604020202020204" pitchFamily="34" charset="0"/>
              </a:rPr>
              <a:t>Note that </a:t>
            </a:r>
            <a:r>
              <a:rPr lang="en-US" sz="1800" dirty="0" err="1" smtClean="0">
                <a:latin typeface="Arial" panose="020B0604020202020204" pitchFamily="34" charset="0"/>
                <a:cs typeface="Arial" panose="020B0604020202020204" pitchFamily="34" charset="0"/>
              </a:rPr>
              <a:t>immediates</a:t>
            </a:r>
            <a:r>
              <a:rPr lang="en-US" sz="1800" dirty="0" smtClean="0">
                <a:latin typeface="Arial" panose="020B0604020202020204" pitchFamily="34" charset="0"/>
                <a:cs typeface="Arial" panose="020B0604020202020204" pitchFamily="34" charset="0"/>
              </a:rPr>
              <a:t> cannot be used with all MIPS assembly instructions; refer to your MIPS reference card.</a:t>
            </a:r>
          </a:p>
          <a:p>
            <a:pPr marL="0" indent="0">
              <a:spcBef>
                <a:spcPct val="10000"/>
              </a:spcBef>
            </a:pPr>
            <a:endParaRPr lang="en-US" sz="1800" dirty="0" smtClean="0">
              <a:latin typeface="Arial" panose="020B0604020202020204" pitchFamily="34" charset="0"/>
              <a:cs typeface="Arial" panose="020B0604020202020204" pitchFamily="34" charset="0"/>
            </a:endParaRPr>
          </a:p>
          <a:p>
            <a:pPr marL="0" indent="0">
              <a:spcBef>
                <a:spcPct val="10000"/>
              </a:spcBef>
            </a:pPr>
            <a:r>
              <a:rPr lang="en-US" sz="1800" dirty="0" err="1" smtClean="0">
                <a:latin typeface="Arial" panose="020B0604020202020204" pitchFamily="34" charset="0"/>
                <a:cs typeface="Arial" panose="020B0604020202020204" pitchFamily="34" charset="0"/>
              </a:rPr>
              <a:t>Immediates</a:t>
            </a:r>
            <a:r>
              <a:rPr lang="en-US" sz="1800" dirty="0" smtClean="0">
                <a:latin typeface="Arial" panose="020B0604020202020204" pitchFamily="34" charset="0"/>
                <a:cs typeface="Arial" panose="020B0604020202020204" pitchFamily="34" charset="0"/>
              </a:rPr>
              <a:t> may also be expressed in hexadecimal:</a:t>
            </a:r>
            <a:r>
              <a:rPr lang="en-US" sz="1800" dirty="0" smtClean="0"/>
              <a:t>  </a:t>
            </a:r>
            <a:r>
              <a:rPr lang="en-US" sz="1800" dirty="0" smtClean="0">
                <a:latin typeface="Courier New" pitchFamily="49" charset="0"/>
              </a:rPr>
              <a:t>0x2A</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304800" y="171450"/>
            <a:ext cx="7543800" cy="342900"/>
          </a:xfrm>
          <a:noFill/>
        </p:spPr>
        <p:txBody>
          <a:bodyPr lIns="90488" tIns="44450" rIns="90488" bIns="44450"/>
          <a:lstStyle/>
          <a:p>
            <a:r>
              <a:rPr lang="en-US" dirty="0" smtClean="0"/>
              <a:t>MIPS Logical Instructions</a:t>
            </a:r>
          </a:p>
        </p:txBody>
      </p:sp>
      <p:sp>
        <p:nvSpPr>
          <p:cNvPr id="9221" name="Rectangle 3"/>
          <p:cNvSpPr>
            <a:spLocks noGrp="1" noChangeArrowheads="1"/>
          </p:cNvSpPr>
          <p:nvPr>
            <p:ph type="body" idx="1"/>
          </p:nvPr>
        </p:nvSpPr>
        <p:spPr>
          <a:xfrm>
            <a:off x="457200" y="685800"/>
            <a:ext cx="8458200" cy="4576763"/>
          </a:xfrm>
        </p:spPr>
        <p:txBody>
          <a:bodyPr lIns="90488" tIns="44450" rIns="90488" bIns="44450">
            <a:spAutoFit/>
          </a:bodyPr>
          <a:lstStyle/>
          <a:p>
            <a:pPr marL="0" indent="0">
              <a:defRPr/>
            </a:pPr>
            <a:r>
              <a:rPr lang="en-US" sz="1800" u="sng" dirty="0" smtClean="0">
                <a:latin typeface="Arial" panose="020B0604020202020204" pitchFamily="34" charset="0"/>
                <a:cs typeface="Arial" panose="020B0604020202020204" pitchFamily="34" charset="0"/>
              </a:rPr>
              <a:t>Logical</a:t>
            </a:r>
            <a:r>
              <a:rPr lang="en-US" sz="1800" dirty="0" smtClean="0">
                <a:latin typeface="Arial" panose="020B0604020202020204" pitchFamily="34" charset="0"/>
                <a:cs typeface="Arial" panose="020B0604020202020204" pitchFamily="34" charset="0"/>
              </a:rPr>
              <a:t> instructions also have three operands and the same format as the arithmetic instructions:</a:t>
            </a:r>
          </a:p>
          <a:p>
            <a:pPr marL="465138" indent="-465138">
              <a:defRPr/>
            </a:pPr>
            <a:endParaRPr lang="en-US" sz="1800" dirty="0" smtClean="0"/>
          </a:p>
          <a:p>
            <a:pPr marL="465138" indent="-465138">
              <a:defRPr/>
            </a:pPr>
            <a:r>
              <a:rPr lang="en-US" sz="1800" dirty="0" smtClean="0"/>
              <a:t>	</a:t>
            </a:r>
            <a:r>
              <a:rPr lang="en-US" sz="1800" dirty="0" smtClean="0">
                <a:latin typeface="Courier New" pitchFamily="49" charset="0"/>
              </a:rPr>
              <a:t>&lt;</a:t>
            </a:r>
            <a:r>
              <a:rPr lang="en-US" sz="1800" dirty="0" err="1" smtClean="0">
                <a:latin typeface="Courier New" pitchFamily="49" charset="0"/>
              </a:rPr>
              <a:t>opcode</a:t>
            </a:r>
            <a:r>
              <a:rPr lang="en-US" sz="1800" dirty="0" smtClean="0">
                <a:latin typeface="Courier New" pitchFamily="49" charset="0"/>
              </a:rPr>
              <a:t>&gt;   &lt;</a:t>
            </a:r>
            <a:r>
              <a:rPr lang="en-US" sz="1800" dirty="0" err="1" smtClean="0">
                <a:latin typeface="Courier New" pitchFamily="49" charset="0"/>
              </a:rPr>
              <a:t>dest</a:t>
            </a:r>
            <a:r>
              <a:rPr lang="en-US" sz="1800" dirty="0" smtClean="0">
                <a:latin typeface="Courier New" pitchFamily="49" charset="0"/>
              </a:rPr>
              <a:t>&gt;, &lt;</a:t>
            </a:r>
            <a:r>
              <a:rPr lang="en-US" sz="1800" dirty="0" err="1" smtClean="0">
                <a:latin typeface="Courier New" pitchFamily="49" charset="0"/>
              </a:rPr>
              <a:t>leftop</a:t>
            </a:r>
            <a:r>
              <a:rPr lang="en-US" sz="1800" dirty="0" smtClean="0">
                <a:latin typeface="Courier New" pitchFamily="49" charset="0"/>
              </a:rPr>
              <a:t>&gt;, &lt;</a:t>
            </a:r>
            <a:r>
              <a:rPr lang="en-US" sz="1800" dirty="0" err="1" smtClean="0">
                <a:latin typeface="Courier New" pitchFamily="49" charset="0"/>
              </a:rPr>
              <a:t>rightop</a:t>
            </a:r>
            <a:r>
              <a:rPr lang="en-US" sz="1800" dirty="0" smtClean="0">
                <a:latin typeface="Courier New" pitchFamily="49" charset="0"/>
              </a:rPr>
              <a:t>&gt;</a:t>
            </a:r>
          </a:p>
          <a:p>
            <a:pPr marL="465138" indent="-465138">
              <a:defRPr/>
            </a:pPr>
            <a:endParaRPr lang="en-US" sz="1800" dirty="0" smtClean="0"/>
          </a:p>
          <a:p>
            <a:pPr marL="465138" indent="-465138">
              <a:defRPr/>
            </a:pPr>
            <a:r>
              <a:rPr lang="en-US" sz="1800" dirty="0" smtClean="0">
                <a:latin typeface="Arial" panose="020B0604020202020204" pitchFamily="34" charset="0"/>
                <a:cs typeface="Arial" panose="020B0604020202020204" pitchFamily="34" charset="0"/>
              </a:rPr>
              <a:t>Examples:</a:t>
            </a:r>
          </a:p>
          <a:p>
            <a:pPr marL="465138" indent="-465138">
              <a:defRPr/>
            </a:pPr>
            <a:r>
              <a:rPr lang="en-US" sz="1800" dirty="0" smtClean="0"/>
              <a:t/>
            </a:r>
            <a:br>
              <a:rPr lang="en-US" sz="1800" dirty="0" smtClean="0"/>
            </a:br>
            <a:r>
              <a:rPr lang="en-US" sz="1800" b="1" dirty="0" smtClean="0">
                <a:solidFill>
                  <a:srgbClr val="0000FF"/>
                </a:solidFill>
                <a:latin typeface="Courier New" pitchFamily="49" charset="0"/>
              </a:rPr>
              <a:t>and</a:t>
            </a:r>
            <a:r>
              <a:rPr lang="en-US" sz="1800" dirty="0" smtClean="0">
                <a:latin typeface="Courier New" pitchFamily="49" charset="0"/>
              </a:rPr>
              <a:t>   $s0, $s1, $s2   </a:t>
            </a:r>
            <a:r>
              <a:rPr lang="en-US" sz="1800" b="1" dirty="0" smtClean="0">
                <a:solidFill>
                  <a:srgbClr val="006600"/>
                </a:solidFill>
                <a:latin typeface="Courier New" pitchFamily="49" charset="0"/>
              </a:rPr>
              <a:t># bitwise AND</a:t>
            </a:r>
          </a:p>
          <a:p>
            <a:pPr marL="465138" indent="-465138">
              <a:defRPr/>
            </a:pPr>
            <a:r>
              <a:rPr lang="en-US" sz="1800" dirty="0" smtClean="0"/>
              <a:t>	</a:t>
            </a:r>
            <a:r>
              <a:rPr lang="en-US" sz="1800" b="1" dirty="0" err="1" smtClean="0">
                <a:solidFill>
                  <a:srgbClr val="0000FF"/>
                </a:solidFill>
                <a:latin typeface="Courier New" pitchFamily="49" charset="0"/>
              </a:rPr>
              <a:t>andi</a:t>
            </a:r>
            <a:r>
              <a:rPr lang="en-US" sz="1800" dirty="0" smtClean="0">
                <a:latin typeface="Courier New" pitchFamily="49" charset="0"/>
              </a:rPr>
              <a:t>  $s0, $s1, 42</a:t>
            </a:r>
          </a:p>
          <a:p>
            <a:pPr marL="465138" indent="-465138">
              <a:defRPr/>
            </a:pPr>
            <a:r>
              <a:rPr lang="en-US" sz="1800" dirty="0" smtClean="0"/>
              <a:t>	</a:t>
            </a:r>
            <a:r>
              <a:rPr lang="en-US" sz="1800" b="1" dirty="0" smtClean="0">
                <a:solidFill>
                  <a:srgbClr val="0000FF"/>
                </a:solidFill>
                <a:latin typeface="Courier New" pitchFamily="49" charset="0"/>
              </a:rPr>
              <a:t>or</a:t>
            </a:r>
            <a:r>
              <a:rPr lang="en-US" sz="1800" dirty="0" smtClean="0">
                <a:solidFill>
                  <a:srgbClr val="0000FF"/>
                </a:solidFill>
                <a:latin typeface="Courier New" pitchFamily="49" charset="0"/>
              </a:rPr>
              <a:t> </a:t>
            </a:r>
            <a:r>
              <a:rPr lang="en-US" sz="1800" dirty="0" smtClean="0">
                <a:latin typeface="Courier New" pitchFamily="49" charset="0"/>
              </a:rPr>
              <a:t>   $s0, $s1, $s2   </a:t>
            </a:r>
            <a:r>
              <a:rPr lang="en-US" sz="1800" b="1" dirty="0">
                <a:solidFill>
                  <a:srgbClr val="006600"/>
                </a:solidFill>
                <a:latin typeface="Courier New" pitchFamily="49" charset="0"/>
              </a:rPr>
              <a:t># bitwise OR</a:t>
            </a:r>
          </a:p>
          <a:p>
            <a:pPr marL="465138" indent="-465138">
              <a:defRPr/>
            </a:pPr>
            <a:r>
              <a:rPr lang="en-US" sz="1800" dirty="0" smtClean="0"/>
              <a:t>	</a:t>
            </a:r>
            <a:r>
              <a:rPr lang="en-US" sz="1800" b="1" dirty="0" err="1" smtClean="0">
                <a:solidFill>
                  <a:srgbClr val="0000FF"/>
                </a:solidFill>
                <a:latin typeface="Courier New" pitchFamily="49" charset="0"/>
              </a:rPr>
              <a:t>ori</a:t>
            </a:r>
            <a:r>
              <a:rPr lang="en-US" sz="1800" dirty="0" smtClean="0">
                <a:latin typeface="Courier New" pitchFamily="49" charset="0"/>
              </a:rPr>
              <a:t>   $s0, $s1, 42</a:t>
            </a:r>
          </a:p>
          <a:p>
            <a:pPr marL="465138" indent="-465138">
              <a:defRPr/>
            </a:pPr>
            <a:r>
              <a:rPr lang="en-US" sz="1800" dirty="0" smtClean="0"/>
              <a:t>	</a:t>
            </a:r>
            <a:r>
              <a:rPr lang="en-US" sz="1800" b="1" dirty="0" smtClean="0">
                <a:solidFill>
                  <a:srgbClr val="0000FF"/>
                </a:solidFill>
                <a:latin typeface="Courier New" pitchFamily="49" charset="0"/>
              </a:rPr>
              <a:t>nor</a:t>
            </a:r>
            <a:r>
              <a:rPr lang="en-US" sz="1800" dirty="0" smtClean="0">
                <a:latin typeface="Courier New" pitchFamily="49" charset="0"/>
              </a:rPr>
              <a:t>   $s0, $s1, $s2   </a:t>
            </a:r>
            <a:r>
              <a:rPr lang="en-US" sz="1800" b="1" dirty="0">
                <a:solidFill>
                  <a:srgbClr val="006600"/>
                </a:solidFill>
                <a:latin typeface="Courier New" pitchFamily="49" charset="0"/>
              </a:rPr>
              <a:t># bitwise NOR (i.e., NOT OR)</a:t>
            </a:r>
          </a:p>
          <a:p>
            <a:pPr marL="465138" indent="-465138">
              <a:defRPr/>
            </a:pPr>
            <a:r>
              <a:rPr lang="en-US" sz="1800" dirty="0" smtClean="0"/>
              <a:t>	</a:t>
            </a:r>
            <a:r>
              <a:rPr lang="en-US" sz="1800" b="1" dirty="0" err="1" smtClean="0">
                <a:solidFill>
                  <a:srgbClr val="0000FF"/>
                </a:solidFill>
                <a:latin typeface="Courier New" pitchFamily="49" charset="0"/>
              </a:rPr>
              <a:t>sll</a:t>
            </a:r>
            <a:r>
              <a:rPr lang="en-US" sz="1800" dirty="0" smtClean="0">
                <a:latin typeface="Courier New" pitchFamily="49" charset="0"/>
              </a:rPr>
              <a:t>   $s0, $s1, 10    </a:t>
            </a:r>
            <a:r>
              <a:rPr lang="en-US" sz="1800" b="1" dirty="0">
                <a:solidFill>
                  <a:srgbClr val="006600"/>
                </a:solidFill>
                <a:latin typeface="Courier New" pitchFamily="49" charset="0"/>
              </a:rPr>
              <a:t># logical shift left</a:t>
            </a:r>
          </a:p>
          <a:p>
            <a:pPr marL="465138" indent="-465138">
              <a:defRPr/>
            </a:pPr>
            <a:r>
              <a:rPr lang="en-US" sz="1800" dirty="0" smtClean="0"/>
              <a:t>	</a:t>
            </a:r>
            <a:r>
              <a:rPr lang="en-US" sz="1800" b="1" dirty="0" err="1" smtClean="0">
                <a:solidFill>
                  <a:srgbClr val="0000FF"/>
                </a:solidFill>
                <a:latin typeface="Courier New" pitchFamily="49" charset="0"/>
              </a:rPr>
              <a:t>srl</a:t>
            </a:r>
            <a:r>
              <a:rPr lang="en-US" sz="1800" dirty="0" smtClean="0">
                <a:latin typeface="Courier New" pitchFamily="49" charset="0"/>
              </a:rPr>
              <a:t>   $s0, $s1, 10    </a:t>
            </a:r>
            <a:r>
              <a:rPr lang="en-US" sz="1800" b="1" dirty="0">
                <a:solidFill>
                  <a:srgbClr val="006600"/>
                </a:solidFill>
                <a:latin typeface="Courier New" pitchFamily="49" charset="0"/>
              </a:rPr>
              <a:t># logical shift right</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noFill/>
        </p:spPr>
        <p:txBody>
          <a:bodyPr lIns="90488" tIns="44450" rIns="90488" bIns="44450"/>
          <a:lstStyle/>
          <a:p>
            <a:r>
              <a:rPr lang="en-US" dirty="0" smtClean="0"/>
              <a:t>MIPS Load and Store Instructions</a:t>
            </a:r>
          </a:p>
        </p:txBody>
      </p:sp>
      <p:sp>
        <p:nvSpPr>
          <p:cNvPr id="10243" name="Rectangle 3"/>
          <p:cNvSpPr>
            <a:spLocks noGrp="1" noChangeArrowheads="1"/>
          </p:cNvSpPr>
          <p:nvPr>
            <p:ph type="body" idx="1"/>
          </p:nvPr>
        </p:nvSpPr>
        <p:spPr>
          <a:xfrm>
            <a:off x="457200" y="685800"/>
            <a:ext cx="8458200" cy="5588000"/>
          </a:xfrm>
          <a:noFill/>
        </p:spPr>
        <p:txBody>
          <a:bodyPr lIns="90488" tIns="44450" rIns="90488" bIns="44450">
            <a:spAutoFit/>
          </a:bodyPr>
          <a:lstStyle/>
          <a:p>
            <a:r>
              <a:rPr lang="en-US" sz="1800" dirty="0" smtClean="0">
                <a:latin typeface="Arial" panose="020B0604020202020204" pitchFamily="34" charset="0"/>
                <a:cs typeface="Arial" panose="020B0604020202020204" pitchFamily="34" charset="0"/>
              </a:rPr>
              <a:t>Transfer data between memory and registers</a:t>
            </a:r>
          </a:p>
          <a:p>
            <a:endParaRPr lang="en-US" sz="1800" dirty="0" smtClean="0">
              <a:latin typeface="Arial" panose="020B0604020202020204" pitchFamily="34" charset="0"/>
              <a:cs typeface="Arial" panose="020B0604020202020204" pitchFamily="34" charset="0"/>
            </a:endParaRPr>
          </a:p>
          <a:p>
            <a:r>
              <a:rPr lang="en-US" sz="1800" dirty="0" smtClean="0">
                <a:latin typeface="Arial" panose="020B0604020202020204" pitchFamily="34" charset="0"/>
                <a:cs typeface="Arial" panose="020B0604020202020204" pitchFamily="34" charset="0"/>
              </a:rPr>
              <a:t>Example:</a:t>
            </a:r>
            <a:br>
              <a:rPr lang="en-US" sz="1800" dirty="0" smtClean="0">
                <a:latin typeface="Arial" panose="020B0604020202020204" pitchFamily="34" charset="0"/>
                <a:cs typeface="Arial" panose="020B0604020202020204" pitchFamily="34" charset="0"/>
              </a:rPr>
            </a:br>
            <a:r>
              <a:rPr lang="en-US" sz="1800" dirty="0" smtClean="0"/>
              <a:t/>
            </a:r>
            <a:br>
              <a:rPr lang="en-US" sz="1800" dirty="0" smtClean="0"/>
            </a:br>
            <a:r>
              <a:rPr lang="en-US" sz="1800" dirty="0" smtClean="0">
                <a:latin typeface="Arial" panose="020B0604020202020204" pitchFamily="34" charset="0"/>
                <a:cs typeface="Arial" panose="020B0604020202020204" pitchFamily="34" charset="0"/>
              </a:rPr>
              <a:t>C code:</a:t>
            </a:r>
            <a:r>
              <a:rPr lang="en-US" sz="1800" dirty="0" smtClean="0"/>
              <a:t>	</a:t>
            </a:r>
            <a:r>
              <a:rPr lang="en-US" sz="1800" dirty="0" smtClean="0">
                <a:latin typeface="Courier New" pitchFamily="49" charset="0"/>
              </a:rPr>
              <a:t>A[12] = h + A[8];</a:t>
            </a:r>
            <a:r>
              <a:rPr lang="en-US" sz="1800" dirty="0" smtClean="0"/>
              <a:t/>
            </a:r>
            <a:br>
              <a:rPr lang="en-US" sz="1800" dirty="0" smtClean="0"/>
            </a:br>
            <a:r>
              <a:rPr lang="en-US" sz="1800" dirty="0" smtClean="0"/>
              <a:t/>
            </a:r>
            <a:br>
              <a:rPr lang="en-US" sz="1800" dirty="0" smtClean="0"/>
            </a:br>
            <a:r>
              <a:rPr lang="en-US" sz="1800" dirty="0" smtClean="0">
                <a:latin typeface="Arial" panose="020B0604020202020204" pitchFamily="34" charset="0"/>
                <a:cs typeface="Arial" panose="020B0604020202020204" pitchFamily="34" charset="0"/>
              </a:rPr>
              <a:t>MIPS code:</a:t>
            </a:r>
            <a:r>
              <a:rPr lang="en-US" sz="1800" dirty="0" smtClean="0"/>
              <a:t>	</a:t>
            </a:r>
            <a:r>
              <a:rPr lang="en-US" sz="1800" b="1" dirty="0" err="1" smtClean="0">
                <a:solidFill>
                  <a:srgbClr val="0000FF"/>
                </a:solidFill>
                <a:latin typeface="Courier New" pitchFamily="49" charset="0"/>
              </a:rPr>
              <a:t>lw</a:t>
            </a:r>
            <a:r>
              <a:rPr lang="en-US" sz="1800" dirty="0" smtClean="0">
                <a:latin typeface="Courier New" pitchFamily="49" charset="0"/>
              </a:rPr>
              <a:t>    $t0, 32($s3)   </a:t>
            </a:r>
            <a:r>
              <a:rPr lang="en-US" sz="1800" b="1" dirty="0" smtClean="0">
                <a:solidFill>
                  <a:srgbClr val="006600"/>
                </a:solidFill>
                <a:latin typeface="Courier New" pitchFamily="49" charset="0"/>
              </a:rPr>
              <a:t># $t0 &lt;-- Mem[$s3+32]</a:t>
            </a:r>
            <a:endParaRPr lang="en-US" sz="1800" b="1" u="sng" dirty="0" smtClean="0">
              <a:solidFill>
                <a:srgbClr val="006600"/>
              </a:solidFill>
            </a:endParaRPr>
          </a:p>
          <a:p>
            <a:r>
              <a:rPr lang="en-US" sz="1800" dirty="0" smtClean="0"/>
              <a:t>			</a:t>
            </a:r>
            <a:r>
              <a:rPr lang="en-US" sz="1800" b="1" dirty="0" smtClean="0">
                <a:solidFill>
                  <a:srgbClr val="0000FF"/>
                </a:solidFill>
                <a:latin typeface="Courier New" pitchFamily="49" charset="0"/>
              </a:rPr>
              <a:t>add</a:t>
            </a:r>
            <a:r>
              <a:rPr lang="en-US" sz="1800" dirty="0" smtClean="0">
                <a:latin typeface="Courier New" pitchFamily="49" charset="0"/>
              </a:rPr>
              <a:t>   $t0, $s2, $t0</a:t>
            </a:r>
            <a:br>
              <a:rPr lang="en-US" sz="1800" dirty="0" smtClean="0">
                <a:latin typeface="Courier New" pitchFamily="49" charset="0"/>
              </a:rPr>
            </a:br>
            <a:r>
              <a:rPr lang="en-US" sz="1800" dirty="0" smtClean="0"/>
              <a:t>		</a:t>
            </a:r>
            <a:r>
              <a:rPr lang="en-US" sz="1800" b="1" dirty="0" err="1" smtClean="0">
                <a:solidFill>
                  <a:srgbClr val="0000FF"/>
                </a:solidFill>
                <a:latin typeface="Courier New" pitchFamily="49" charset="0"/>
              </a:rPr>
              <a:t>sw</a:t>
            </a:r>
            <a:r>
              <a:rPr lang="en-US" sz="1800" dirty="0" smtClean="0">
                <a:latin typeface="Courier New" pitchFamily="49" charset="0"/>
              </a:rPr>
              <a:t>    $t0, 48($s3)   </a:t>
            </a:r>
            <a:r>
              <a:rPr lang="en-US" sz="1800" b="1" dirty="0">
                <a:solidFill>
                  <a:srgbClr val="006600"/>
                </a:solidFill>
                <a:latin typeface="Courier New" pitchFamily="49" charset="0"/>
              </a:rPr>
              <a:t># Mem[$s3+48] &lt;-- $t0</a:t>
            </a:r>
          </a:p>
          <a:p>
            <a:r>
              <a:rPr lang="en-US" sz="1800" dirty="0" smtClean="0"/>
              <a:t>			</a:t>
            </a:r>
          </a:p>
          <a:p>
            <a:r>
              <a:rPr lang="en-US" sz="1800" dirty="0" smtClean="0">
                <a:latin typeface="Arial" panose="020B0604020202020204" pitchFamily="34" charset="0"/>
                <a:cs typeface="Arial" panose="020B0604020202020204" pitchFamily="34" charset="0"/>
              </a:rPr>
              <a:t>Can refer to registers by name (e.g., </a:t>
            </a:r>
            <a:r>
              <a:rPr lang="en-US" sz="1800" dirty="0" smtClean="0">
                <a:latin typeface="Courier New" panose="02070309020205020404" pitchFamily="49" charset="0"/>
                <a:cs typeface="Courier New" panose="02070309020205020404" pitchFamily="49" charset="0"/>
              </a:rPr>
              <a:t>$s2</a:t>
            </a:r>
            <a:r>
              <a:rPr lang="en-US" sz="1800" dirty="0" smtClean="0">
                <a:latin typeface="Arial" panose="020B0604020202020204" pitchFamily="34" charset="0"/>
                <a:cs typeface="Arial" panose="020B0604020202020204" pitchFamily="34" charset="0"/>
              </a:rPr>
              <a:t>, </a:t>
            </a:r>
            <a:r>
              <a:rPr lang="en-US" sz="1800" dirty="0" smtClean="0">
                <a:latin typeface="Courier New" panose="02070309020205020404" pitchFamily="49" charset="0"/>
                <a:cs typeface="Courier New" panose="02070309020205020404" pitchFamily="49" charset="0"/>
              </a:rPr>
              <a:t>$t2</a:t>
            </a:r>
            <a:r>
              <a:rPr lang="en-US" sz="1800" dirty="0" smtClean="0">
                <a:latin typeface="Arial" panose="020B0604020202020204" pitchFamily="34" charset="0"/>
                <a:cs typeface="Arial" panose="020B0604020202020204" pitchFamily="34" charset="0"/>
              </a:rPr>
              <a:t>) instead of number</a:t>
            </a:r>
          </a:p>
          <a:p>
            <a:endParaRPr lang="en-US" sz="1800" dirty="0" smtClean="0"/>
          </a:p>
          <a:p>
            <a:r>
              <a:rPr lang="en-US" sz="1800" dirty="0" smtClean="0">
                <a:latin typeface="Arial" panose="020B0604020202020204" pitchFamily="34" charset="0"/>
                <a:cs typeface="Arial" panose="020B0604020202020204" pitchFamily="34" charset="0"/>
              </a:rPr>
              <a:t>Load command specifies destination </a:t>
            </a:r>
            <a:r>
              <a:rPr lang="en-US" sz="1800" u="sng" dirty="0" smtClean="0">
                <a:latin typeface="Arial" panose="020B0604020202020204" pitchFamily="34" charset="0"/>
                <a:cs typeface="Arial" panose="020B0604020202020204" pitchFamily="34" charset="0"/>
              </a:rPr>
              <a:t>first</a:t>
            </a:r>
            <a:r>
              <a:rPr lang="en-US" sz="1800" dirty="0" smtClean="0">
                <a:latin typeface="Arial" panose="020B0604020202020204" pitchFamily="34" charset="0"/>
                <a:cs typeface="Arial" panose="020B0604020202020204" pitchFamily="34" charset="0"/>
              </a:rPr>
              <a:t>:</a:t>
            </a:r>
            <a:r>
              <a:rPr lang="en-US" sz="1800" dirty="0" smtClean="0"/>
              <a:t>	</a:t>
            </a:r>
            <a:r>
              <a:rPr lang="en-US" sz="1800" dirty="0" smtClean="0">
                <a:latin typeface="Courier New" pitchFamily="49" charset="0"/>
              </a:rPr>
              <a:t>opcode &lt;</a:t>
            </a:r>
            <a:r>
              <a:rPr lang="en-US" sz="1800" dirty="0" err="1" smtClean="0">
                <a:latin typeface="Courier New" pitchFamily="49" charset="0"/>
              </a:rPr>
              <a:t>dest</a:t>
            </a:r>
            <a:r>
              <a:rPr lang="en-US" sz="1800" dirty="0" smtClean="0">
                <a:latin typeface="Courier New" pitchFamily="49" charset="0"/>
              </a:rPr>
              <a:t>&gt;, &lt;address&gt;</a:t>
            </a:r>
            <a:endParaRPr lang="en-US" sz="1800" u="sng" dirty="0" smtClean="0"/>
          </a:p>
          <a:p>
            <a:r>
              <a:rPr lang="en-US" sz="1800" dirty="0" smtClean="0">
                <a:latin typeface="Arial" panose="020B0604020202020204" pitchFamily="34" charset="0"/>
                <a:cs typeface="Arial" panose="020B0604020202020204" pitchFamily="34" charset="0"/>
              </a:rPr>
              <a:t>Store command specifies destination </a:t>
            </a:r>
            <a:r>
              <a:rPr lang="en-US" sz="1800" u="sng" dirty="0" smtClean="0">
                <a:latin typeface="Arial" panose="020B0604020202020204" pitchFamily="34" charset="0"/>
                <a:cs typeface="Arial" panose="020B0604020202020204" pitchFamily="34" charset="0"/>
              </a:rPr>
              <a:t>last</a:t>
            </a:r>
            <a:r>
              <a:rPr lang="en-US" sz="1800" dirty="0" smtClean="0">
                <a:latin typeface="Arial" panose="020B0604020202020204" pitchFamily="34" charset="0"/>
                <a:cs typeface="Arial" panose="020B0604020202020204" pitchFamily="34" charset="0"/>
              </a:rPr>
              <a:t>:</a:t>
            </a:r>
            <a:r>
              <a:rPr lang="en-US" sz="1800" dirty="0" smtClean="0"/>
              <a:t>	</a:t>
            </a:r>
            <a:r>
              <a:rPr lang="en-US" sz="1800" dirty="0" smtClean="0">
                <a:latin typeface="Courier New" pitchFamily="49" charset="0"/>
              </a:rPr>
              <a:t>opcode &lt;</a:t>
            </a:r>
            <a:r>
              <a:rPr lang="en-US" sz="1800" dirty="0" err="1" smtClean="0">
                <a:latin typeface="Courier New" pitchFamily="49" charset="0"/>
              </a:rPr>
              <a:t>src</a:t>
            </a:r>
            <a:r>
              <a:rPr lang="en-US" sz="1800" dirty="0" smtClean="0">
                <a:latin typeface="Courier New" pitchFamily="49" charset="0"/>
              </a:rPr>
              <a:t>&gt;,  &lt;address&gt;</a:t>
            </a:r>
            <a:endParaRPr lang="en-US" sz="1800" u="sng" dirty="0" smtClean="0"/>
          </a:p>
          <a:p>
            <a:endParaRPr lang="en-US" sz="1800" dirty="0" smtClean="0"/>
          </a:p>
          <a:p>
            <a:r>
              <a:rPr lang="en-US" sz="1800" dirty="0" smtClean="0">
                <a:latin typeface="Arial" panose="020B0604020202020204" pitchFamily="34" charset="0"/>
                <a:cs typeface="Arial" panose="020B0604020202020204" pitchFamily="34" charset="0"/>
              </a:rPr>
              <a:t>Remember </a:t>
            </a:r>
            <a:r>
              <a:rPr lang="en-US" sz="1800" u="sng" dirty="0" smtClean="0">
                <a:latin typeface="Arial" panose="020B0604020202020204" pitchFamily="34" charset="0"/>
                <a:cs typeface="Arial" panose="020B0604020202020204" pitchFamily="34" charset="0"/>
              </a:rPr>
              <a:t>arithmetic</a:t>
            </a:r>
            <a:r>
              <a:rPr lang="en-US" sz="1800" dirty="0" smtClean="0">
                <a:latin typeface="Arial" panose="020B0604020202020204" pitchFamily="34" charset="0"/>
                <a:cs typeface="Arial" panose="020B0604020202020204" pitchFamily="34" charset="0"/>
              </a:rPr>
              <a:t> operands are registers or </a:t>
            </a:r>
            <a:r>
              <a:rPr lang="en-US" sz="1800" dirty="0" err="1" smtClean="0">
                <a:latin typeface="Arial" panose="020B0604020202020204" pitchFamily="34" charset="0"/>
                <a:cs typeface="Arial" panose="020B0604020202020204" pitchFamily="34" charset="0"/>
              </a:rPr>
              <a:t>immediates</a:t>
            </a:r>
            <a:r>
              <a:rPr lang="en-US" sz="1800" dirty="0" smtClean="0">
                <a:latin typeface="Arial" panose="020B0604020202020204" pitchFamily="34" charset="0"/>
                <a:cs typeface="Arial" panose="020B0604020202020204" pitchFamily="34" charset="0"/>
              </a:rPr>
              <a:t>, not memory!</a:t>
            </a:r>
            <a:br>
              <a:rPr lang="en-US" sz="1800" dirty="0" smtClean="0">
                <a:latin typeface="Arial" panose="020B0604020202020204" pitchFamily="34" charset="0"/>
                <a:cs typeface="Arial" panose="020B0604020202020204" pitchFamily="34" charset="0"/>
              </a:rPr>
            </a:br>
            <a:r>
              <a:rPr lang="en-US" sz="1800" dirty="0" smtClean="0">
                <a:latin typeface="Arial" panose="020B0604020202020204" pitchFamily="34" charset="0"/>
                <a:cs typeface="Arial" panose="020B0604020202020204" pitchFamily="34" charset="0"/>
              </a:rPr>
              <a:t/>
            </a:r>
            <a:br>
              <a:rPr lang="en-US" sz="1800" dirty="0" smtClean="0">
                <a:latin typeface="Arial" panose="020B0604020202020204" pitchFamily="34" charset="0"/>
                <a:cs typeface="Arial" panose="020B0604020202020204" pitchFamily="34" charset="0"/>
              </a:rPr>
            </a:br>
            <a:r>
              <a:rPr lang="en-US" sz="1800" dirty="0" smtClean="0">
                <a:latin typeface="Arial" panose="020B0604020202020204" pitchFamily="34" charset="0"/>
                <a:cs typeface="Arial" panose="020B0604020202020204" pitchFamily="34" charset="0"/>
              </a:rPr>
              <a:t>	Can’t write:</a:t>
            </a:r>
            <a:r>
              <a:rPr lang="en-US" sz="1800" dirty="0" smtClean="0"/>
              <a:t>  	</a:t>
            </a:r>
            <a:r>
              <a:rPr lang="en-US" sz="1800" b="1" dirty="0" smtClean="0">
                <a:solidFill>
                  <a:srgbClr val="0000FF"/>
                </a:solidFill>
                <a:latin typeface="Courier New" pitchFamily="49" charset="0"/>
              </a:rPr>
              <a:t>add</a:t>
            </a:r>
            <a:r>
              <a:rPr lang="en-US" sz="1800" dirty="0" smtClean="0">
                <a:latin typeface="Courier New" pitchFamily="49" charset="0"/>
              </a:rPr>
              <a:t>   48($s3), $s2, 32($s3)</a:t>
            </a:r>
            <a:endParaRPr lang="en-US" sz="1800" dirty="0" smtClean="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noFill/>
        </p:spPr>
        <p:txBody>
          <a:bodyPr lIns="90488" tIns="44450" rIns="90488" bIns="44450"/>
          <a:lstStyle/>
          <a:p>
            <a:r>
              <a:rPr lang="en-US" dirty="0" smtClean="0"/>
              <a:t>Labels</a:t>
            </a:r>
          </a:p>
        </p:txBody>
      </p:sp>
      <p:sp>
        <p:nvSpPr>
          <p:cNvPr id="8195" name="Rectangle 3"/>
          <p:cNvSpPr>
            <a:spLocks noGrp="1" noChangeArrowheads="1"/>
          </p:cNvSpPr>
          <p:nvPr>
            <p:ph type="body" idx="1"/>
          </p:nvPr>
        </p:nvSpPr>
        <p:spPr>
          <a:xfrm>
            <a:off x="457200" y="685800"/>
            <a:ext cx="8458200" cy="2194960"/>
          </a:xfrm>
          <a:noFill/>
        </p:spPr>
        <p:txBody>
          <a:bodyPr lIns="90488" tIns="44450" rIns="90488" bIns="44450">
            <a:spAutoFit/>
          </a:bodyPr>
          <a:lstStyle/>
          <a:p>
            <a:pPr marL="0" indent="0">
              <a:spcBef>
                <a:spcPct val="10000"/>
              </a:spcBef>
            </a:pPr>
            <a:r>
              <a:rPr lang="en-US" sz="1800" dirty="0" smtClean="0">
                <a:latin typeface="Arial" panose="020B0604020202020204" pitchFamily="34" charset="0"/>
                <a:cs typeface="Arial" panose="020B0604020202020204" pitchFamily="34" charset="0"/>
              </a:rPr>
              <a:t>In MIPS assembly, a label is simply a string used to name a location in memory.</a:t>
            </a:r>
          </a:p>
          <a:p>
            <a:pPr marL="0" indent="0">
              <a:spcBef>
                <a:spcPct val="10000"/>
              </a:spcBef>
            </a:pPr>
            <a:endParaRPr lang="en-US" sz="1800" dirty="0">
              <a:latin typeface="Arial" panose="020B0604020202020204" pitchFamily="34" charset="0"/>
              <a:cs typeface="Arial" panose="020B0604020202020204" pitchFamily="34" charset="0"/>
            </a:endParaRPr>
          </a:p>
          <a:p>
            <a:pPr marL="0" indent="0">
              <a:spcBef>
                <a:spcPct val="10000"/>
              </a:spcBef>
            </a:pPr>
            <a:r>
              <a:rPr lang="en-US" sz="1800" dirty="0" smtClean="0">
                <a:latin typeface="Arial" panose="020B0604020202020204" pitchFamily="34" charset="0"/>
                <a:cs typeface="Arial" panose="020B0604020202020204" pitchFamily="34" charset="0"/>
              </a:rPr>
              <a:t>A label may refer to the location of a data value (variable) or of an instruction.</a:t>
            </a:r>
          </a:p>
          <a:p>
            <a:pPr marL="0" indent="0">
              <a:spcBef>
                <a:spcPct val="10000"/>
              </a:spcBef>
            </a:pPr>
            <a:endParaRPr lang="en-US" sz="1800" dirty="0">
              <a:latin typeface="Arial" panose="020B0604020202020204" pitchFamily="34" charset="0"/>
              <a:cs typeface="Arial" panose="020B0604020202020204" pitchFamily="34" charset="0"/>
            </a:endParaRPr>
          </a:p>
          <a:p>
            <a:pPr marL="0" indent="0">
              <a:spcBef>
                <a:spcPct val="10000"/>
              </a:spcBef>
            </a:pPr>
            <a:r>
              <a:rPr lang="en-US" sz="1800" dirty="0" smtClean="0">
                <a:latin typeface="Arial" panose="020B0604020202020204" pitchFamily="34" charset="0"/>
                <a:cs typeface="Arial" panose="020B0604020202020204" pitchFamily="34" charset="0"/>
              </a:rPr>
              <a:t>In essence, think of a label as representing an address.</a:t>
            </a:r>
          </a:p>
          <a:p>
            <a:pPr marL="0" indent="0">
              <a:spcBef>
                <a:spcPct val="10000"/>
              </a:spcBef>
            </a:pPr>
            <a:endParaRPr lang="en-US" sz="1800" dirty="0">
              <a:latin typeface="Arial" panose="020B0604020202020204" pitchFamily="34" charset="0"/>
              <a:cs typeface="Arial" panose="020B0604020202020204" pitchFamily="34" charset="0"/>
            </a:endParaRPr>
          </a:p>
          <a:p>
            <a:pPr marL="0" indent="0">
              <a:spcBef>
                <a:spcPct val="10000"/>
              </a:spcBef>
            </a:pPr>
            <a:r>
              <a:rPr lang="en-US" sz="1800" dirty="0" smtClean="0">
                <a:latin typeface="Arial" panose="020B0604020202020204" pitchFamily="34" charset="0"/>
                <a:cs typeface="Arial" panose="020B0604020202020204" pitchFamily="34" charset="0"/>
              </a:rPr>
              <a:t>Labels are terminated by a colon character.</a:t>
            </a:r>
          </a:p>
        </p:txBody>
      </p:sp>
      <p:sp>
        <p:nvSpPr>
          <p:cNvPr id="2" name="TextBox 1"/>
          <p:cNvSpPr txBox="1"/>
          <p:nvPr/>
        </p:nvSpPr>
        <p:spPr>
          <a:xfrm>
            <a:off x="2133600" y="3048000"/>
            <a:ext cx="6629400" cy="2800767"/>
          </a:xfrm>
          <a:prstGeom prst="rect">
            <a:avLst/>
          </a:prstGeom>
          <a:solidFill>
            <a:srgbClr val="FFCC66"/>
          </a:solidFill>
          <a:ln>
            <a:solidFill>
              <a:schemeClr val="tx1"/>
            </a:solidFill>
          </a:ln>
        </p:spPr>
        <p:txBody>
          <a:bodyPr wrap="square" rtlCol="0">
            <a:spAutoFit/>
          </a:bodyPr>
          <a:lstStyle/>
          <a:p>
            <a:r>
              <a:rPr lang="en-US" sz="1600" b="1" dirty="0" smtClean="0">
                <a:solidFill>
                  <a:srgbClr val="003399"/>
                </a:solidFill>
                <a:latin typeface="Courier New" pitchFamily="49" charset="0"/>
                <a:cs typeface="Courier New" pitchFamily="49" charset="0"/>
              </a:rPr>
              <a:t>.data</a:t>
            </a:r>
          </a:p>
          <a:p>
            <a:r>
              <a:rPr lang="en-US" sz="1600" dirty="0" smtClean="0">
                <a:latin typeface="Courier New" pitchFamily="49" charset="0"/>
                <a:cs typeface="Courier New" pitchFamily="49" charset="0"/>
              </a:rPr>
              <a:t>N:     .word 10</a:t>
            </a:r>
          </a:p>
          <a:p>
            <a:endParaRPr lang="en-US" sz="1600" dirty="0" smtClean="0">
              <a:latin typeface="Courier New" pitchFamily="49" charset="0"/>
              <a:cs typeface="Courier New" pitchFamily="49" charset="0"/>
            </a:endParaRPr>
          </a:p>
          <a:p>
            <a:r>
              <a:rPr lang="en-US" sz="1600" b="1" dirty="0">
                <a:solidFill>
                  <a:srgbClr val="003399"/>
                </a:solidFill>
                <a:latin typeface="Courier New" pitchFamily="49" charset="0"/>
                <a:cs typeface="Courier New" pitchFamily="49" charset="0"/>
              </a:rPr>
              <a:t>.text</a:t>
            </a:r>
          </a:p>
          <a:p>
            <a:endParaRPr lang="en-US" sz="1600" dirty="0" smtClean="0">
              <a:latin typeface="Courier New" pitchFamily="49" charset="0"/>
              <a:cs typeface="Courier New" pitchFamily="49" charset="0"/>
            </a:endParaRPr>
          </a:p>
          <a:p>
            <a:r>
              <a:rPr lang="en-US" sz="1600" dirty="0" smtClean="0">
                <a:latin typeface="Courier New" pitchFamily="49" charset="0"/>
                <a:cs typeface="Courier New" pitchFamily="49" charset="0"/>
              </a:rPr>
              <a:t>main:</a:t>
            </a:r>
          </a:p>
          <a:p>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      </a:t>
            </a:r>
            <a:r>
              <a:rPr lang="en-US" sz="1600" b="1" dirty="0" err="1">
                <a:solidFill>
                  <a:srgbClr val="003399"/>
                </a:solidFill>
                <a:latin typeface="Courier New" pitchFamily="49" charset="0"/>
                <a:cs typeface="Courier New" pitchFamily="49" charset="0"/>
              </a:rPr>
              <a:t>lw</a:t>
            </a:r>
            <a:r>
              <a:rPr lang="en-US" sz="1600" dirty="0" smtClean="0">
                <a:latin typeface="Courier New" pitchFamily="49" charset="0"/>
                <a:cs typeface="Courier New" pitchFamily="49" charset="0"/>
              </a:rPr>
              <a:t>  $t0, N      </a:t>
            </a:r>
            <a:r>
              <a:rPr lang="en-US" sz="1600" b="1" dirty="0" smtClean="0">
                <a:solidFill>
                  <a:srgbClr val="006600"/>
                </a:solidFill>
                <a:latin typeface="Courier New" pitchFamily="49" charset="0"/>
                <a:cs typeface="Courier New" pitchFamily="49" charset="0"/>
              </a:rPr>
              <a:t># $t0 &lt;-- </a:t>
            </a:r>
            <a:r>
              <a:rPr lang="en-US" sz="1600" b="1" dirty="0" err="1" smtClean="0">
                <a:solidFill>
                  <a:srgbClr val="006600"/>
                </a:solidFill>
                <a:latin typeface="Courier New" pitchFamily="49" charset="0"/>
                <a:cs typeface="Courier New" pitchFamily="49" charset="0"/>
              </a:rPr>
              <a:t>Mem</a:t>
            </a:r>
            <a:r>
              <a:rPr lang="en-US" sz="1600" b="1" dirty="0" smtClean="0">
                <a:solidFill>
                  <a:srgbClr val="006600"/>
                </a:solidFill>
                <a:latin typeface="Courier New" pitchFamily="49" charset="0"/>
                <a:cs typeface="Courier New" pitchFamily="49" charset="0"/>
              </a:rPr>
              <a:t>[N] (10)</a:t>
            </a:r>
          </a:p>
          <a:p>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      </a:t>
            </a:r>
            <a:r>
              <a:rPr lang="en-US" sz="1600" b="1" dirty="0">
                <a:solidFill>
                  <a:srgbClr val="003399"/>
                </a:solidFill>
                <a:latin typeface="Courier New" pitchFamily="49" charset="0"/>
                <a:cs typeface="Courier New" pitchFamily="49" charset="0"/>
              </a:rPr>
              <a:t>la</a:t>
            </a:r>
            <a:r>
              <a:rPr lang="en-US" sz="1600" dirty="0" smtClean="0">
                <a:latin typeface="Courier New" pitchFamily="49" charset="0"/>
                <a:cs typeface="Courier New" pitchFamily="49" charset="0"/>
              </a:rPr>
              <a:t>  $t1, N      </a:t>
            </a:r>
            <a:r>
              <a:rPr lang="en-US" sz="1600" b="1" dirty="0">
                <a:solidFill>
                  <a:srgbClr val="006600"/>
                </a:solidFill>
                <a:latin typeface="Courier New" pitchFamily="49" charset="0"/>
                <a:cs typeface="Courier New" pitchFamily="49" charset="0"/>
              </a:rPr>
              <a:t># $t1 &lt;-- N      (address)</a:t>
            </a:r>
          </a:p>
          <a:p>
            <a:r>
              <a:rPr lang="en-US" sz="1600" dirty="0" smtClean="0">
                <a:latin typeface="Courier New" pitchFamily="49" charset="0"/>
                <a:cs typeface="Courier New" pitchFamily="49" charset="0"/>
              </a:rPr>
              <a:t>       . . .</a:t>
            </a:r>
            <a:endParaRPr lang="en-US" sz="1600" dirty="0">
              <a:latin typeface="Courier New" pitchFamily="49" charset="0"/>
              <a:cs typeface="Courier New" pitchFamily="49" charset="0"/>
            </a:endParaRPr>
          </a:p>
          <a:p>
            <a:r>
              <a:rPr lang="en-US" sz="1600" dirty="0" smtClean="0">
                <a:latin typeface="Courier New" pitchFamily="49" charset="0"/>
                <a:cs typeface="Courier New" pitchFamily="49" charset="0"/>
              </a:rPr>
              <a:t>exit:  </a:t>
            </a:r>
            <a:r>
              <a:rPr lang="en-US" sz="1600" b="1" dirty="0">
                <a:solidFill>
                  <a:srgbClr val="003399"/>
                </a:solidFill>
                <a:latin typeface="Courier New" pitchFamily="49" charset="0"/>
                <a:cs typeface="Courier New" pitchFamily="49" charset="0"/>
              </a:rPr>
              <a:t>li</a:t>
            </a:r>
            <a:r>
              <a:rPr lang="en-US" sz="1600" dirty="0" smtClean="0">
                <a:latin typeface="Courier New" pitchFamily="49" charset="0"/>
                <a:cs typeface="Courier New" pitchFamily="49" charset="0"/>
              </a:rPr>
              <a:t>  $v0, 10</a:t>
            </a:r>
          </a:p>
          <a:p>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      </a:t>
            </a:r>
            <a:r>
              <a:rPr lang="en-US" sz="1600" b="1" dirty="0" err="1">
                <a:solidFill>
                  <a:srgbClr val="003399"/>
                </a:solidFill>
                <a:latin typeface="Courier New" pitchFamily="49" charset="0"/>
                <a:cs typeface="Courier New" pitchFamily="49" charset="0"/>
              </a:rPr>
              <a:t>syscall</a:t>
            </a:r>
            <a:endParaRPr lang="en-US" sz="1600" b="1" dirty="0">
              <a:solidFill>
                <a:srgbClr val="003399"/>
              </a:solidFill>
              <a:latin typeface="Courier New" pitchFamily="49" charset="0"/>
              <a:cs typeface="Courier New" pitchFamily="49" charset="0"/>
            </a:endParaRPr>
          </a:p>
        </p:txBody>
      </p:sp>
    </p:spTree>
    <p:extLst>
      <p:ext uri="{BB962C8B-B14F-4D97-AF65-F5344CB8AC3E}">
        <p14:creationId xmlns:p14="http://schemas.microsoft.com/office/powerpoint/2010/main" val="2804227922"/>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Professional">
  <a:themeElements>
    <a:clrScheme name="Professional 3">
      <a:dk1>
        <a:srgbClr val="000000"/>
      </a:dk1>
      <a:lt1>
        <a:srgbClr val="FFFFFF"/>
      </a:lt1>
      <a:dk2>
        <a:srgbClr val="000000"/>
      </a:dk2>
      <a:lt2>
        <a:srgbClr val="B2B2B2"/>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fontScheme name="Professional">
      <a:majorFont>
        <a:latin typeface="Helvetica"/>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25400" cap="flat" cmpd="sng" algn="ctr">
          <a:solidFill>
            <a:srgbClr val="FF0000"/>
          </a:solidFill>
          <a:prstDash val="solid"/>
          <a:round/>
          <a:headEnd type="none" w="med" len="med"/>
          <a:tailEnd type="stealth" w="lg" len="lg"/>
        </a:ln>
        <a:effectLst/>
      </a:spPr>
      <a:bodyPr vert="horz" wrap="square" lIns="91440" tIns="45720" rIns="91440" bIns="45720" numCol="1" rtlCol="0" anchor="t" anchorCtr="0" compatLnSpc="1">
        <a:prstTxWarp prst="textNoShape">
          <a:avLst/>
        </a:prstTxWarp>
      </a:bodyPr>
      <a:lstStyle>
        <a:defPPr>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Professional 1">
        <a:dk1>
          <a:srgbClr val="000000"/>
        </a:dk1>
        <a:lt1>
          <a:srgbClr val="FFFFFF"/>
        </a:lt1>
        <a:dk2>
          <a:srgbClr val="000000"/>
        </a:dk2>
        <a:lt2>
          <a:srgbClr val="B2B2B2"/>
        </a:lt2>
        <a:accent1>
          <a:srgbClr val="6600FF"/>
        </a:accent1>
        <a:accent2>
          <a:srgbClr val="CC00FF"/>
        </a:accent2>
        <a:accent3>
          <a:srgbClr val="FFFFFF"/>
        </a:accent3>
        <a:accent4>
          <a:srgbClr val="000000"/>
        </a:accent4>
        <a:accent5>
          <a:srgbClr val="B8A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Professional 2">
        <a:dk1>
          <a:srgbClr val="000000"/>
        </a:dk1>
        <a:lt1>
          <a:srgbClr val="FFFFFF"/>
        </a:lt1>
        <a:dk2>
          <a:srgbClr val="000000"/>
        </a:dk2>
        <a:lt2>
          <a:srgbClr val="B2B2B2"/>
        </a:lt2>
        <a:accent1>
          <a:srgbClr val="99CCFF"/>
        </a:accent1>
        <a:accent2>
          <a:srgbClr val="CCCCFF"/>
        </a:accent2>
        <a:accent3>
          <a:srgbClr val="FFFFFF"/>
        </a:accent3>
        <a:accent4>
          <a:srgbClr val="000000"/>
        </a:accent4>
        <a:accent5>
          <a:srgbClr val="CAE2FF"/>
        </a:accent5>
        <a:accent6>
          <a:srgbClr val="B9B9E7"/>
        </a:accent6>
        <a:hlink>
          <a:srgbClr val="FF99CC"/>
        </a:hlink>
        <a:folHlink>
          <a:srgbClr val="CBCBCB"/>
        </a:folHlink>
      </a:clrScheme>
      <a:clrMap bg1="lt1" tx1="dk1" bg2="lt2" tx2="dk2" accent1="accent1" accent2="accent2" accent3="accent3" accent4="accent4" accent5="accent5" accent6="accent6" hlink="hlink" folHlink="folHlink"/>
    </a:extraClrScheme>
    <a:extraClrScheme>
      <a:clrScheme name="Professional 3">
        <a:dk1>
          <a:srgbClr val="000000"/>
        </a:dk1>
        <a:lt1>
          <a:srgbClr val="FFFFFF"/>
        </a:lt1>
        <a:dk2>
          <a:srgbClr val="000000"/>
        </a:dk2>
        <a:lt2>
          <a:srgbClr val="B2B2B2"/>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
      <a:clrScheme name="Professional 4">
        <a:dk1>
          <a:srgbClr val="000000"/>
        </a:dk1>
        <a:lt1>
          <a:srgbClr val="FFFFFF"/>
        </a:lt1>
        <a:dk2>
          <a:srgbClr val="000000"/>
        </a:dk2>
        <a:lt2>
          <a:srgbClr val="B2B2B2"/>
        </a:lt2>
        <a:accent1>
          <a:srgbClr val="FF0033"/>
        </a:accent1>
        <a:accent2>
          <a:srgbClr val="CC6600"/>
        </a:accent2>
        <a:accent3>
          <a:srgbClr val="FFFFFF"/>
        </a:accent3>
        <a:accent4>
          <a:srgbClr val="000000"/>
        </a:accent4>
        <a:accent5>
          <a:srgbClr val="FFAAAD"/>
        </a:accent5>
        <a:accent6>
          <a:srgbClr val="B95C00"/>
        </a:accent6>
        <a:hlink>
          <a:srgbClr val="999933"/>
        </a:hlink>
        <a:folHlink>
          <a:srgbClr val="A50021"/>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SkyWalker:Applications:Microsoft Office:Microsoft Office 98:Templates:Presentation Designs:Professional</Template>
  <TotalTime>2189</TotalTime>
  <Words>1940</Words>
  <Application>Microsoft Office PowerPoint</Application>
  <PresentationFormat>Overhead</PresentationFormat>
  <Paragraphs>339</Paragraphs>
  <Slides>26</Slides>
  <Notes>26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Courier New</vt:lpstr>
      <vt:lpstr>Helvetica</vt:lpstr>
      <vt:lpstr>Monotype Sorts</vt:lpstr>
      <vt:lpstr>Times New Roman</vt:lpstr>
      <vt:lpstr>Professional</vt:lpstr>
      <vt:lpstr>MIPS Hello World</vt:lpstr>
      <vt:lpstr>MIPS Register Names</vt:lpstr>
      <vt:lpstr>MIPS Arithmetic Instructions</vt:lpstr>
      <vt:lpstr>Basic MIPS Arithmetic Instructions</vt:lpstr>
      <vt:lpstr>Limitations and Trade-offs</vt:lpstr>
      <vt:lpstr>Immediates</vt:lpstr>
      <vt:lpstr>MIPS Logical Instructions</vt:lpstr>
      <vt:lpstr>MIPS Load and Store Instructions</vt:lpstr>
      <vt:lpstr>Labels</vt:lpstr>
      <vt:lpstr>Addressing Modes</vt:lpstr>
      <vt:lpstr>Unconditional Branch Instructions</vt:lpstr>
      <vt:lpstr>Conditional Branch Instructions</vt:lpstr>
      <vt:lpstr>Pseudo-Instructions</vt:lpstr>
      <vt:lpstr>MIPS32 Assembly Programming</vt:lpstr>
      <vt:lpstr>Conditional Control Structure</vt:lpstr>
      <vt:lpstr>for Loop Example</vt:lpstr>
      <vt:lpstr>Policy of Use Conventions</vt:lpstr>
      <vt:lpstr>Data</vt:lpstr>
      <vt:lpstr>Arrays</vt:lpstr>
      <vt:lpstr>Procedure Support</vt:lpstr>
      <vt:lpstr>Procedure Call and Return</vt:lpstr>
      <vt:lpstr>Passing Parameters</vt:lpstr>
      <vt:lpstr>MIPS Memory Organization</vt:lpstr>
      <vt:lpstr>The Runtime Stack</vt:lpstr>
      <vt:lpstr>Using the Runtime Stack</vt:lpstr>
      <vt:lpstr>Runtime Stack Conventions</vt:lpstr>
    </vt:vector>
  </TitlesOfParts>
  <Company>Computer Science  VA TECH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1</dc:title>
  <dc:creator>William D McQuain</dc:creator>
  <cp:lastModifiedBy>William D McQuain</cp:lastModifiedBy>
  <cp:revision>162</cp:revision>
  <cp:lastPrinted>1998-08-23T21:44:04Z</cp:lastPrinted>
  <dcterms:created xsi:type="dcterms:W3CDTF">1998-08-05T19:51:03Z</dcterms:created>
  <dcterms:modified xsi:type="dcterms:W3CDTF">2020-01-09T02:08:14Z</dcterms:modified>
</cp:coreProperties>
</file>